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OpenLab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Academic Token (S.A.T.) Roadmap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