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3" r:id="rId5"/>
    <p:sldId id="264" r:id="rId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BC5500"/>
    <a:srgbClr val="394404"/>
    <a:srgbClr val="718412"/>
    <a:srgbClr val="65741A"/>
    <a:srgbClr val="70811D"/>
    <a:srgbClr val="7B8D1F"/>
    <a:srgbClr val="839721"/>
    <a:srgbClr val="95AB25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2316" autoAdjust="0"/>
  </p:normalViewPr>
  <p:slideViewPr>
    <p:cSldViewPr>
      <p:cViewPr varScale="1">
        <p:scale>
          <a:sx n="96" d="100"/>
          <a:sy n="96" d="100"/>
        </p:scale>
        <p:origin x="96" y="5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2018/11/6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2018/11/6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1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53C02A-2081-43D9-8F46-E134E7674F43}"/>
              </a:ext>
            </a:extLst>
          </p:cNvPr>
          <p:cNvSpPr/>
          <p:nvPr/>
        </p:nvSpPr>
        <p:spPr>
          <a:xfrm>
            <a:off x="837829" y="1772816"/>
            <a:ext cx="11305256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F00"/>
                </a:solidFill>
                <a:latin typeface="Lucida Console" panose="020B0609040504020204" pitchFamily="49" charset="0"/>
              </a:rPr>
              <a:t>Sam@DESKTOP-G1JM0NF </a:t>
            </a:r>
            <a:r>
              <a:rPr lang="en-US" altLang="zh-CN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/e/Repertory/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uoo</a:t>
            </a:r>
            <a:r>
              <a:rPr lang="en-US" altLang="zh-CN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-a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remotes/origin/HEAD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-&gt; origin/master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remotes/origin/dev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remotes/origin/master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69F73C-726F-4DF7-8F5F-8EE20B40A0F1}"/>
              </a:ext>
            </a:extLst>
          </p:cNvPr>
          <p:cNvSpPr txBox="1">
            <a:spLocks/>
          </p:cNvSpPr>
          <p:nvPr/>
        </p:nvSpPr>
        <p:spPr>
          <a:xfrm>
            <a:off x="837828" y="535471"/>
            <a:ext cx="11350997" cy="661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ym typeface="Salesforce Sans"/>
              </a:rPr>
              <a:t>GIT</a:t>
            </a:r>
            <a:r>
              <a:rPr lang="zh-CN" altLang="en-US" dirty="0">
                <a:sym typeface="Salesforce Sans"/>
              </a:rPr>
              <a:t>分支说明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E4E145-7748-4C41-8F12-A7731EBADCC3}"/>
              </a:ext>
            </a:extLst>
          </p:cNvPr>
          <p:cNvSpPr txBox="1"/>
          <p:nvPr/>
        </p:nvSpPr>
        <p:spPr>
          <a:xfrm>
            <a:off x="765819" y="4293096"/>
            <a:ext cx="11377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两个远程分支：</a:t>
            </a:r>
            <a:r>
              <a:rPr lang="en-US" altLang="zh-CN" sz="2800" dirty="0"/>
              <a:t>dev</a:t>
            </a:r>
            <a:r>
              <a:rPr lang="zh-CN" altLang="en-US" sz="2800" dirty="0"/>
              <a:t>、</a:t>
            </a:r>
            <a:r>
              <a:rPr lang="en-US" altLang="zh-CN" sz="2800" dirty="0"/>
              <a:t>master</a:t>
            </a:r>
            <a:r>
              <a:rPr lang="zh-CN" altLang="en-US" sz="2800" dirty="0"/>
              <a:t>，不允许有其他分支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dev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所有开发测试，均提交到此分支上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master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经过完整测试的</a:t>
            </a:r>
            <a:r>
              <a:rPr lang="en-US" altLang="zh-CN" sz="2800" dirty="0">
                <a:solidFill>
                  <a:srgbClr val="BC5500"/>
                </a:solidFill>
              </a:rPr>
              <a:t>Dev</a:t>
            </a:r>
            <a:r>
              <a:rPr lang="zh-CN" altLang="en-US" sz="2800" dirty="0"/>
              <a:t>的代码才允许</a:t>
            </a:r>
            <a:r>
              <a:rPr lang="zh-CN" altLang="en-US" sz="2800" b="1" dirty="0">
                <a:solidFill>
                  <a:srgbClr val="FF0000"/>
                </a:solidFill>
              </a:rPr>
              <a:t>提交</a:t>
            </a:r>
            <a:r>
              <a:rPr lang="zh-CN" altLang="en-US" sz="2800" dirty="0"/>
              <a:t>主分支上，大家验证过的</a:t>
            </a:r>
            <a:r>
              <a:rPr lang="en-US" altLang="zh-CN" sz="2800" dirty="0">
                <a:solidFill>
                  <a:srgbClr val="BC5500"/>
                </a:solidFill>
              </a:rPr>
              <a:t>Dev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C000"/>
                </a:solidFill>
              </a:rPr>
              <a:t>一定要及时</a:t>
            </a:r>
            <a:r>
              <a:rPr lang="zh-CN" altLang="en-US" sz="2800" b="1" dirty="0">
                <a:solidFill>
                  <a:srgbClr val="FF0000"/>
                </a:solidFill>
              </a:rPr>
              <a:t>提交</a:t>
            </a:r>
            <a:r>
              <a:rPr lang="en-US" altLang="zh-CN" sz="2800" b="1" dirty="0">
                <a:solidFill>
                  <a:srgbClr val="FFC000"/>
                </a:solidFill>
              </a:rPr>
              <a:t>Master</a:t>
            </a:r>
            <a:r>
              <a:rPr lang="zh-CN" altLang="en-US" sz="2800" dirty="0">
                <a:solidFill>
                  <a:srgbClr val="FFC000"/>
                </a:solidFill>
              </a:rPr>
              <a:t>，如果不及时会出现</a:t>
            </a:r>
            <a:r>
              <a:rPr lang="zh-CN" altLang="en-US" sz="2800" b="1" dirty="0">
                <a:solidFill>
                  <a:srgbClr val="FF0000"/>
                </a:solidFill>
              </a:rPr>
              <a:t>提交</a:t>
            </a:r>
            <a:r>
              <a:rPr lang="zh-CN" altLang="en-US" sz="2800" dirty="0">
                <a:solidFill>
                  <a:srgbClr val="FFC000"/>
                </a:solidFill>
              </a:rPr>
              <a:t>失败</a:t>
            </a:r>
            <a:endParaRPr lang="en-US" altLang="zh-CN" sz="2800" dirty="0">
              <a:solidFill>
                <a:srgbClr val="FFC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34120297-5621-4DFB-B7D9-4CC0345BD4A4}"/>
              </a:ext>
            </a:extLst>
          </p:cNvPr>
          <p:cNvSpPr txBox="1">
            <a:spLocks/>
          </p:cNvSpPr>
          <p:nvPr/>
        </p:nvSpPr>
        <p:spPr>
          <a:xfrm>
            <a:off x="837828" y="535471"/>
            <a:ext cx="11350997" cy="661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ym typeface="Salesforce Sans"/>
              </a:rPr>
              <a:t>流程说明</a:t>
            </a:r>
          </a:p>
        </p:txBody>
      </p:sp>
      <p:sp>
        <p:nvSpPr>
          <p:cNvPr id="3" name="圆柱形 2">
            <a:extLst>
              <a:ext uri="{FF2B5EF4-FFF2-40B4-BE49-F238E27FC236}">
                <a16:creationId xmlns:a16="http://schemas.microsoft.com/office/drawing/2014/main" id="{13669FE4-602B-4F6C-9D52-9AC2C0B4101B}"/>
              </a:ext>
            </a:extLst>
          </p:cNvPr>
          <p:cNvSpPr/>
          <p:nvPr/>
        </p:nvSpPr>
        <p:spPr>
          <a:xfrm>
            <a:off x="11119704" y="1340768"/>
            <a:ext cx="432048" cy="4693729"/>
          </a:xfrm>
          <a:prstGeom prst="can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449A6E91-857B-474C-9152-9FB2E42A528E}"/>
              </a:ext>
            </a:extLst>
          </p:cNvPr>
          <p:cNvSpPr/>
          <p:nvPr/>
        </p:nvSpPr>
        <p:spPr>
          <a:xfrm>
            <a:off x="9678748" y="1399947"/>
            <a:ext cx="432048" cy="4693729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41889-5490-408E-B27F-9996E18F917F}"/>
              </a:ext>
            </a:extLst>
          </p:cNvPr>
          <p:cNvSpPr txBox="1"/>
          <p:nvPr/>
        </p:nvSpPr>
        <p:spPr>
          <a:xfrm>
            <a:off x="9600865" y="6031012"/>
            <a:ext cx="7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dev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CAE28A-D65B-46F4-94F4-ED4FC65F53F1}"/>
              </a:ext>
            </a:extLst>
          </p:cNvPr>
          <p:cNvSpPr txBox="1"/>
          <p:nvPr/>
        </p:nvSpPr>
        <p:spPr>
          <a:xfrm>
            <a:off x="10831672" y="6031012"/>
            <a:ext cx="126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master</a:t>
            </a:r>
            <a:endParaRPr lang="zh-CN" altLang="en-US" sz="2800" b="1" dirty="0"/>
          </a:p>
        </p:txBody>
      </p:sp>
      <p:pic>
        <p:nvPicPr>
          <p:cNvPr id="10" name="图片 9" descr="图片包含 剪贴画&#10;&#10;自动生成的说明">
            <a:extLst>
              <a:ext uri="{FF2B5EF4-FFF2-40B4-BE49-F238E27FC236}">
                <a16:creationId xmlns:a16="http://schemas.microsoft.com/office/drawing/2014/main" id="{EDB2D2C3-67AA-44CD-8CFE-D3BE695E7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263570"/>
            <a:ext cx="1368152" cy="2024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7776D1A-14FB-44F7-BEF5-DED072687BB2}"/>
              </a:ext>
            </a:extLst>
          </p:cNvPr>
          <p:cNvSpPr txBox="1"/>
          <p:nvPr/>
        </p:nvSpPr>
        <p:spPr>
          <a:xfrm>
            <a:off x="8658826" y="22768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①</a:t>
            </a:r>
            <a:endParaRPr lang="zh-CN" altLang="en-US" sz="2800" b="1" dirty="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1793368D-FB22-4AF8-9623-9AD3855D0B35}"/>
              </a:ext>
            </a:extLst>
          </p:cNvPr>
          <p:cNvSpPr/>
          <p:nvPr/>
        </p:nvSpPr>
        <p:spPr>
          <a:xfrm>
            <a:off x="8193339" y="2619192"/>
            <a:ext cx="1480318" cy="48463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B8617A9B-58F6-4161-AAE1-0F0444473EE4}"/>
              </a:ext>
            </a:extLst>
          </p:cNvPr>
          <p:cNvSpPr/>
          <p:nvPr/>
        </p:nvSpPr>
        <p:spPr>
          <a:xfrm>
            <a:off x="8193339" y="3782700"/>
            <a:ext cx="2926365" cy="48463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C6378C-42E7-42C4-8B79-166E4595DCCA}"/>
              </a:ext>
            </a:extLst>
          </p:cNvPr>
          <p:cNvSpPr txBox="1"/>
          <p:nvPr/>
        </p:nvSpPr>
        <p:spPr>
          <a:xfrm>
            <a:off x="8669840" y="342583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②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9D9EA0-BE63-4DF6-8525-44EC32C2720E}"/>
              </a:ext>
            </a:extLst>
          </p:cNvPr>
          <p:cNvSpPr txBox="1"/>
          <p:nvPr/>
        </p:nvSpPr>
        <p:spPr>
          <a:xfrm>
            <a:off x="948522" y="1626068"/>
            <a:ext cx="5158365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①</a:t>
            </a:r>
            <a:r>
              <a:rPr lang="zh-CN" altLang="en-US" sz="2800" b="1" dirty="0"/>
              <a:t>：从</a:t>
            </a:r>
            <a:r>
              <a:rPr lang="en-US" altLang="zh-CN" sz="2800" b="1" dirty="0"/>
              <a:t>dev</a:t>
            </a:r>
            <a:r>
              <a:rPr lang="zh-CN" altLang="en-US" sz="2800" b="1" dirty="0"/>
              <a:t>分支上</a:t>
            </a:r>
            <a:r>
              <a:rPr lang="en-US" altLang="zh-CN" sz="2800" b="1" dirty="0"/>
              <a:t>pull</a:t>
            </a:r>
            <a:r>
              <a:rPr lang="zh-CN" altLang="en-US" sz="2800" b="1" dirty="0"/>
              <a:t>，查看是否与其他人开发版本有冲突；并且提交也先提交到这个分支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②</a:t>
            </a:r>
            <a:r>
              <a:rPr lang="zh-CN" altLang="en-US" sz="2800" b="1" dirty="0"/>
              <a:t>：最好</a:t>
            </a:r>
            <a:r>
              <a:rPr lang="en-US" altLang="zh-CN" sz="2800" b="1" dirty="0"/>
              <a:t>git add </a:t>
            </a:r>
            <a:r>
              <a:rPr lang="zh-CN" altLang="en-US" sz="2800" b="1" dirty="0"/>
              <a:t>选择自己所修改的文件，提交至</a:t>
            </a:r>
            <a:r>
              <a:rPr lang="en-US" altLang="zh-CN" sz="2800" b="1" dirty="0"/>
              <a:t>Master</a:t>
            </a:r>
            <a:r>
              <a:rPr lang="zh-CN" altLang="en-US" sz="2800" b="1" dirty="0"/>
              <a:t>分支</a:t>
            </a:r>
            <a:r>
              <a:rPr lang="en-US" altLang="zh-CN" sz="2800" b="1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4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CCE8C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CCE8C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CCE8C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41</TotalTime>
  <Words>154</Words>
  <Application>Microsoft Office PowerPoint</Application>
  <PresentationFormat>自定义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Salesforce Sans</vt:lpstr>
      <vt:lpstr>微软雅黑</vt:lpstr>
      <vt:lpstr>幼圆</vt:lpstr>
      <vt:lpstr>Arial</vt:lpstr>
      <vt:lpstr>Calibri</vt:lpstr>
      <vt:lpstr>Lucida Console</vt:lpstr>
      <vt:lpstr>技术 16x9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勇 王</dc:creator>
  <cp:lastModifiedBy>勇 王</cp:lastModifiedBy>
  <cp:revision>62</cp:revision>
  <dcterms:created xsi:type="dcterms:W3CDTF">2018-11-06T01:12:47Z</dcterms:created>
  <dcterms:modified xsi:type="dcterms:W3CDTF">2018-11-06T01:54:57Z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