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Ubuntu"/>
      <p:regular r:id="rId35"/>
      <p:bold r:id="rId36"/>
      <p:italic r:id="rId37"/>
      <p:boldItalic r:id="rId38"/>
    </p:embeddedFont>
    <p:embeddedFont>
      <p:font typeface="Cantarel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tarell-bold.fntdata"/><Relationship Id="rId20" Type="http://schemas.openxmlformats.org/officeDocument/2006/relationships/slide" Target="slides/slide16.xml"/><Relationship Id="rId42" Type="http://schemas.openxmlformats.org/officeDocument/2006/relationships/font" Target="fonts/Cantarell-boldItalic.fntdata"/><Relationship Id="rId41" Type="http://schemas.openxmlformats.org/officeDocument/2006/relationships/font" Target="fonts/Cantarell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Ubuntu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Ubuntu-italic.fntdata"/><Relationship Id="rId14" Type="http://schemas.openxmlformats.org/officeDocument/2006/relationships/slide" Target="slides/slide10.xml"/><Relationship Id="rId36" Type="http://schemas.openxmlformats.org/officeDocument/2006/relationships/font" Target="fonts/Ubuntu-bold.fntdata"/><Relationship Id="rId17" Type="http://schemas.openxmlformats.org/officeDocument/2006/relationships/slide" Target="slides/slide13.xml"/><Relationship Id="rId39" Type="http://schemas.openxmlformats.org/officeDocument/2006/relationships/font" Target="fonts/Cantarell-regular.fntdata"/><Relationship Id="rId16" Type="http://schemas.openxmlformats.org/officeDocument/2006/relationships/slide" Target="slides/slide12.xml"/><Relationship Id="rId38" Type="http://schemas.openxmlformats.org/officeDocument/2006/relationships/font" Target="fonts/Ubuntu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21d0f7345_0_3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821d0f734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21d0f7345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821d0f734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21d0f7345_0_3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821d0f734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21d0f7345_0_4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821d0f734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85d3d96056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85d3d960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5d3d96056_0_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85d3d9605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5d3d9605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85d3d960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5d3d9605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285d3d960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5d3d96056_0_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285d3d960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5d3d96056_0_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85d3d9605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5d3d96056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85d3d9605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5d3d96056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85d3d9605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85d3d96056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285d3d9605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85d3d9605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85d3d9605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21d0f7345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2821d0f734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821d0f7345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2821d0f73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21d0f7345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2821d0f73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84f4124683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284f41246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821d0f7345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2821d0f734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84f4124683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284f41246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21d0f7345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821d0f73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84f4124683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284f41246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21d0f7345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821d0f73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1d0f7345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21d0f734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1d0f7345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821d0f734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21d0f7345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821d0f73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21d0f7345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821d0f734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21d0f7345_0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821d0f734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32.png"/><Relationship Id="rId8" Type="http://schemas.openxmlformats.org/officeDocument/2006/relationships/hyperlink" Target="https://tabler-icons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43.png"/><Relationship Id="rId5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0.png"/><Relationship Id="rId5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github.com/gisce/webclient/issues" TargetMode="External"/><Relationship Id="rId5" Type="http://schemas.openxmlformats.org/officeDocument/2006/relationships/image" Target="../media/image5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5.png"/><Relationship Id="rId5" Type="http://schemas.openxmlformats.org/officeDocument/2006/relationships/hyperlink" Target="https://rfc.gisce.net/t/como-arrancar-un-proceso-msgpack-webclient-en-otro-puerto/1526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hyperlink" Target="https://chrome.google.com/webstore/detail/react-developer-tools/fmkadmapgofadopljbjfkapdkoienihi" TargetMode="External"/><Relationship Id="rId5" Type="http://schemas.openxmlformats.org/officeDocument/2006/relationships/hyperlink" Target="https://chrome.google.com/webstore/detail/redux-devtools/lmhkpmbekcpmknklioeibfkpmmfibljd?hl=es" TargetMode="External"/><Relationship Id="rId6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hyperlink" Target="https://github.com/gisce/webclient/issu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0" y="1713850"/>
            <a:ext cx="6510900" cy="17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3183056" y="2315663"/>
            <a:ext cx="594118" cy="512174"/>
          </a:xfrm>
          <a:custGeom>
            <a:rect b="b" l="l" r="r" t="t"/>
            <a:pathLst>
              <a:path extrusionOk="0" h="249" w="290">
                <a:moveTo>
                  <a:pt x="290" y="116"/>
                </a:moveTo>
                <a:lnTo>
                  <a:pt x="290" y="141"/>
                </a:lnTo>
                <a:lnTo>
                  <a:pt x="290" y="156"/>
                </a:lnTo>
                <a:lnTo>
                  <a:pt x="289" y="169"/>
                </a:lnTo>
                <a:lnTo>
                  <a:pt x="287" y="183"/>
                </a:lnTo>
                <a:lnTo>
                  <a:pt x="285" y="194"/>
                </a:lnTo>
                <a:lnTo>
                  <a:pt x="282" y="203"/>
                </a:lnTo>
                <a:lnTo>
                  <a:pt x="279" y="213"/>
                </a:lnTo>
                <a:lnTo>
                  <a:pt x="275" y="219"/>
                </a:lnTo>
                <a:lnTo>
                  <a:pt x="273" y="223"/>
                </a:lnTo>
                <a:lnTo>
                  <a:pt x="270" y="226"/>
                </a:lnTo>
                <a:lnTo>
                  <a:pt x="267" y="229"/>
                </a:lnTo>
                <a:lnTo>
                  <a:pt x="264" y="231"/>
                </a:lnTo>
                <a:lnTo>
                  <a:pt x="256" y="236"/>
                </a:lnTo>
                <a:lnTo>
                  <a:pt x="248" y="240"/>
                </a:lnTo>
                <a:lnTo>
                  <a:pt x="237" y="244"/>
                </a:lnTo>
                <a:lnTo>
                  <a:pt x="227" y="246"/>
                </a:lnTo>
                <a:lnTo>
                  <a:pt x="215" y="248"/>
                </a:lnTo>
                <a:lnTo>
                  <a:pt x="201" y="249"/>
                </a:lnTo>
                <a:lnTo>
                  <a:pt x="186" y="249"/>
                </a:lnTo>
                <a:lnTo>
                  <a:pt x="111" y="249"/>
                </a:lnTo>
                <a:lnTo>
                  <a:pt x="94" y="249"/>
                </a:lnTo>
                <a:lnTo>
                  <a:pt x="80" y="248"/>
                </a:lnTo>
                <a:lnTo>
                  <a:pt x="66" y="245"/>
                </a:lnTo>
                <a:lnTo>
                  <a:pt x="54" y="242"/>
                </a:lnTo>
                <a:lnTo>
                  <a:pt x="43" y="240"/>
                </a:lnTo>
                <a:lnTo>
                  <a:pt x="34" y="234"/>
                </a:lnTo>
                <a:lnTo>
                  <a:pt x="27" y="229"/>
                </a:lnTo>
                <a:lnTo>
                  <a:pt x="20" y="223"/>
                </a:lnTo>
                <a:lnTo>
                  <a:pt x="16" y="217"/>
                </a:lnTo>
                <a:lnTo>
                  <a:pt x="12" y="209"/>
                </a:lnTo>
                <a:lnTo>
                  <a:pt x="8" y="199"/>
                </a:lnTo>
                <a:lnTo>
                  <a:pt x="5" y="188"/>
                </a:lnTo>
                <a:lnTo>
                  <a:pt x="3" y="176"/>
                </a:lnTo>
                <a:lnTo>
                  <a:pt x="1" y="163"/>
                </a:lnTo>
                <a:lnTo>
                  <a:pt x="0" y="148"/>
                </a:lnTo>
                <a:lnTo>
                  <a:pt x="0" y="132"/>
                </a:lnTo>
                <a:lnTo>
                  <a:pt x="0" y="107"/>
                </a:lnTo>
                <a:lnTo>
                  <a:pt x="1" y="86"/>
                </a:lnTo>
                <a:lnTo>
                  <a:pt x="4" y="68"/>
                </a:lnTo>
                <a:lnTo>
                  <a:pt x="7" y="55"/>
                </a:lnTo>
                <a:lnTo>
                  <a:pt x="9" y="48"/>
                </a:lnTo>
                <a:lnTo>
                  <a:pt x="12" y="41"/>
                </a:lnTo>
                <a:lnTo>
                  <a:pt x="15" y="35"/>
                </a:lnTo>
                <a:lnTo>
                  <a:pt x="19" y="29"/>
                </a:lnTo>
                <a:lnTo>
                  <a:pt x="23" y="24"/>
                </a:lnTo>
                <a:lnTo>
                  <a:pt x="28" y="20"/>
                </a:lnTo>
                <a:lnTo>
                  <a:pt x="34" y="16"/>
                </a:lnTo>
                <a:lnTo>
                  <a:pt x="39" y="13"/>
                </a:lnTo>
                <a:lnTo>
                  <a:pt x="53" y="6"/>
                </a:lnTo>
                <a:lnTo>
                  <a:pt x="61" y="5"/>
                </a:lnTo>
                <a:lnTo>
                  <a:pt x="70" y="4"/>
                </a:lnTo>
                <a:lnTo>
                  <a:pt x="80" y="2"/>
                </a:lnTo>
                <a:lnTo>
                  <a:pt x="90" y="1"/>
                </a:lnTo>
                <a:lnTo>
                  <a:pt x="103" y="0"/>
                </a:lnTo>
                <a:lnTo>
                  <a:pt x="115" y="0"/>
                </a:lnTo>
                <a:lnTo>
                  <a:pt x="183" y="0"/>
                </a:lnTo>
                <a:lnTo>
                  <a:pt x="206" y="1"/>
                </a:lnTo>
                <a:lnTo>
                  <a:pt x="217" y="1"/>
                </a:lnTo>
                <a:lnTo>
                  <a:pt x="227" y="2"/>
                </a:lnTo>
                <a:lnTo>
                  <a:pt x="243" y="6"/>
                </a:lnTo>
                <a:lnTo>
                  <a:pt x="250" y="9"/>
                </a:lnTo>
                <a:lnTo>
                  <a:pt x="256" y="12"/>
                </a:lnTo>
                <a:lnTo>
                  <a:pt x="264" y="17"/>
                </a:lnTo>
                <a:lnTo>
                  <a:pt x="271" y="23"/>
                </a:lnTo>
                <a:lnTo>
                  <a:pt x="277" y="28"/>
                </a:lnTo>
                <a:lnTo>
                  <a:pt x="282" y="36"/>
                </a:lnTo>
                <a:lnTo>
                  <a:pt x="285" y="44"/>
                </a:lnTo>
                <a:lnTo>
                  <a:pt x="287" y="54"/>
                </a:lnTo>
                <a:lnTo>
                  <a:pt x="289" y="63"/>
                </a:lnTo>
                <a:lnTo>
                  <a:pt x="290" y="74"/>
                </a:lnTo>
                <a:lnTo>
                  <a:pt x="247" y="74"/>
                </a:lnTo>
                <a:lnTo>
                  <a:pt x="246" y="68"/>
                </a:lnTo>
                <a:lnTo>
                  <a:pt x="246" y="64"/>
                </a:lnTo>
                <a:lnTo>
                  <a:pt x="244" y="60"/>
                </a:lnTo>
                <a:lnTo>
                  <a:pt x="242" y="56"/>
                </a:lnTo>
                <a:lnTo>
                  <a:pt x="239" y="52"/>
                </a:lnTo>
                <a:lnTo>
                  <a:pt x="235" y="48"/>
                </a:lnTo>
                <a:lnTo>
                  <a:pt x="231" y="45"/>
                </a:lnTo>
                <a:lnTo>
                  <a:pt x="227" y="43"/>
                </a:lnTo>
                <a:lnTo>
                  <a:pt x="219" y="40"/>
                </a:lnTo>
                <a:lnTo>
                  <a:pt x="210" y="37"/>
                </a:lnTo>
                <a:lnTo>
                  <a:pt x="200" y="36"/>
                </a:lnTo>
                <a:lnTo>
                  <a:pt x="190" y="36"/>
                </a:lnTo>
                <a:lnTo>
                  <a:pt x="148" y="35"/>
                </a:lnTo>
                <a:lnTo>
                  <a:pt x="116" y="36"/>
                </a:lnTo>
                <a:lnTo>
                  <a:pt x="104" y="36"/>
                </a:lnTo>
                <a:lnTo>
                  <a:pt x="93" y="37"/>
                </a:lnTo>
                <a:lnTo>
                  <a:pt x="84" y="39"/>
                </a:lnTo>
                <a:lnTo>
                  <a:pt x="76" y="41"/>
                </a:lnTo>
                <a:lnTo>
                  <a:pt x="67" y="44"/>
                </a:lnTo>
                <a:lnTo>
                  <a:pt x="62" y="48"/>
                </a:lnTo>
                <a:lnTo>
                  <a:pt x="59" y="51"/>
                </a:lnTo>
                <a:lnTo>
                  <a:pt x="57" y="52"/>
                </a:lnTo>
                <a:lnTo>
                  <a:pt x="53" y="58"/>
                </a:lnTo>
                <a:lnTo>
                  <a:pt x="50" y="62"/>
                </a:lnTo>
                <a:lnTo>
                  <a:pt x="49" y="67"/>
                </a:lnTo>
                <a:lnTo>
                  <a:pt x="46" y="74"/>
                </a:lnTo>
                <a:lnTo>
                  <a:pt x="45" y="82"/>
                </a:lnTo>
                <a:lnTo>
                  <a:pt x="43" y="91"/>
                </a:lnTo>
                <a:lnTo>
                  <a:pt x="43" y="102"/>
                </a:lnTo>
                <a:lnTo>
                  <a:pt x="42" y="125"/>
                </a:lnTo>
                <a:lnTo>
                  <a:pt x="43" y="156"/>
                </a:lnTo>
                <a:lnTo>
                  <a:pt x="43" y="167"/>
                </a:lnTo>
                <a:lnTo>
                  <a:pt x="45" y="175"/>
                </a:lnTo>
                <a:lnTo>
                  <a:pt x="46" y="180"/>
                </a:lnTo>
                <a:lnTo>
                  <a:pt x="47" y="184"/>
                </a:lnTo>
                <a:lnTo>
                  <a:pt x="49" y="188"/>
                </a:lnTo>
                <a:lnTo>
                  <a:pt x="51" y="191"/>
                </a:lnTo>
                <a:lnTo>
                  <a:pt x="54" y="195"/>
                </a:lnTo>
                <a:lnTo>
                  <a:pt x="57" y="198"/>
                </a:lnTo>
                <a:lnTo>
                  <a:pt x="63" y="202"/>
                </a:lnTo>
                <a:lnTo>
                  <a:pt x="72" y="206"/>
                </a:lnTo>
                <a:lnTo>
                  <a:pt x="82" y="207"/>
                </a:lnTo>
                <a:lnTo>
                  <a:pt x="96" y="209"/>
                </a:lnTo>
                <a:lnTo>
                  <a:pt x="112" y="210"/>
                </a:lnTo>
                <a:lnTo>
                  <a:pt x="185" y="210"/>
                </a:lnTo>
                <a:lnTo>
                  <a:pt x="202" y="209"/>
                </a:lnTo>
                <a:lnTo>
                  <a:pt x="216" y="207"/>
                </a:lnTo>
                <a:lnTo>
                  <a:pt x="221" y="206"/>
                </a:lnTo>
                <a:lnTo>
                  <a:pt x="227" y="205"/>
                </a:lnTo>
                <a:lnTo>
                  <a:pt x="231" y="203"/>
                </a:lnTo>
                <a:lnTo>
                  <a:pt x="233" y="200"/>
                </a:lnTo>
                <a:lnTo>
                  <a:pt x="236" y="198"/>
                </a:lnTo>
                <a:lnTo>
                  <a:pt x="239" y="194"/>
                </a:lnTo>
                <a:lnTo>
                  <a:pt x="243" y="183"/>
                </a:lnTo>
                <a:lnTo>
                  <a:pt x="246" y="169"/>
                </a:lnTo>
                <a:lnTo>
                  <a:pt x="246" y="153"/>
                </a:lnTo>
                <a:lnTo>
                  <a:pt x="142" y="153"/>
                </a:lnTo>
                <a:lnTo>
                  <a:pt x="142" y="116"/>
                </a:lnTo>
                <a:lnTo>
                  <a:pt x="290" y="11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3875514" y="2319759"/>
            <a:ext cx="85799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4043506" y="2319759"/>
            <a:ext cx="590022" cy="508078"/>
          </a:xfrm>
          <a:custGeom>
            <a:rect b="b" l="l" r="r" t="t"/>
            <a:pathLst>
              <a:path extrusionOk="0" h="248" w="288">
                <a:moveTo>
                  <a:pt x="288" y="175"/>
                </a:moveTo>
                <a:lnTo>
                  <a:pt x="287" y="185"/>
                </a:lnTo>
                <a:lnTo>
                  <a:pt x="287" y="194"/>
                </a:lnTo>
                <a:lnTo>
                  <a:pt x="284" y="202"/>
                </a:lnTo>
                <a:lnTo>
                  <a:pt x="283" y="210"/>
                </a:lnTo>
                <a:lnTo>
                  <a:pt x="279" y="217"/>
                </a:lnTo>
                <a:lnTo>
                  <a:pt x="276" y="224"/>
                </a:lnTo>
                <a:lnTo>
                  <a:pt x="271" y="229"/>
                </a:lnTo>
                <a:lnTo>
                  <a:pt x="267" y="233"/>
                </a:lnTo>
                <a:lnTo>
                  <a:pt x="261" y="237"/>
                </a:lnTo>
                <a:lnTo>
                  <a:pt x="256" y="240"/>
                </a:lnTo>
                <a:lnTo>
                  <a:pt x="249" y="243"/>
                </a:lnTo>
                <a:lnTo>
                  <a:pt x="242" y="244"/>
                </a:lnTo>
                <a:lnTo>
                  <a:pt x="234" y="247"/>
                </a:lnTo>
                <a:lnTo>
                  <a:pt x="225" y="247"/>
                </a:lnTo>
                <a:lnTo>
                  <a:pt x="215" y="248"/>
                </a:lnTo>
                <a:lnTo>
                  <a:pt x="206" y="248"/>
                </a:lnTo>
                <a:lnTo>
                  <a:pt x="82" y="248"/>
                </a:lnTo>
                <a:lnTo>
                  <a:pt x="72" y="248"/>
                </a:lnTo>
                <a:lnTo>
                  <a:pt x="63" y="247"/>
                </a:lnTo>
                <a:lnTo>
                  <a:pt x="54" y="245"/>
                </a:lnTo>
                <a:lnTo>
                  <a:pt x="47" y="244"/>
                </a:lnTo>
                <a:lnTo>
                  <a:pt x="39" y="241"/>
                </a:lnTo>
                <a:lnTo>
                  <a:pt x="32" y="239"/>
                </a:lnTo>
                <a:lnTo>
                  <a:pt x="27" y="235"/>
                </a:lnTo>
                <a:lnTo>
                  <a:pt x="21" y="230"/>
                </a:lnTo>
                <a:lnTo>
                  <a:pt x="16" y="226"/>
                </a:lnTo>
                <a:lnTo>
                  <a:pt x="12" y="221"/>
                </a:lnTo>
                <a:lnTo>
                  <a:pt x="9" y="214"/>
                </a:lnTo>
                <a:lnTo>
                  <a:pt x="5" y="209"/>
                </a:lnTo>
                <a:lnTo>
                  <a:pt x="4" y="202"/>
                </a:lnTo>
                <a:lnTo>
                  <a:pt x="2" y="194"/>
                </a:lnTo>
                <a:lnTo>
                  <a:pt x="1" y="186"/>
                </a:lnTo>
                <a:lnTo>
                  <a:pt x="1" y="178"/>
                </a:lnTo>
                <a:lnTo>
                  <a:pt x="43" y="178"/>
                </a:lnTo>
                <a:lnTo>
                  <a:pt x="44" y="186"/>
                </a:lnTo>
                <a:lnTo>
                  <a:pt x="47" y="193"/>
                </a:lnTo>
                <a:lnTo>
                  <a:pt x="48" y="195"/>
                </a:lnTo>
                <a:lnTo>
                  <a:pt x="50" y="198"/>
                </a:lnTo>
                <a:lnTo>
                  <a:pt x="52" y="199"/>
                </a:lnTo>
                <a:lnTo>
                  <a:pt x="55" y="202"/>
                </a:lnTo>
                <a:lnTo>
                  <a:pt x="62" y="206"/>
                </a:lnTo>
                <a:lnTo>
                  <a:pt x="70" y="209"/>
                </a:lnTo>
                <a:lnTo>
                  <a:pt x="79" y="210"/>
                </a:lnTo>
                <a:lnTo>
                  <a:pt x="90" y="210"/>
                </a:lnTo>
                <a:lnTo>
                  <a:pt x="197" y="210"/>
                </a:lnTo>
                <a:lnTo>
                  <a:pt x="207" y="210"/>
                </a:lnTo>
                <a:lnTo>
                  <a:pt x="215" y="209"/>
                </a:lnTo>
                <a:lnTo>
                  <a:pt x="220" y="208"/>
                </a:lnTo>
                <a:lnTo>
                  <a:pt x="224" y="208"/>
                </a:lnTo>
                <a:lnTo>
                  <a:pt x="230" y="205"/>
                </a:lnTo>
                <a:lnTo>
                  <a:pt x="236" y="199"/>
                </a:lnTo>
                <a:lnTo>
                  <a:pt x="238" y="197"/>
                </a:lnTo>
                <a:lnTo>
                  <a:pt x="241" y="193"/>
                </a:lnTo>
                <a:lnTo>
                  <a:pt x="242" y="189"/>
                </a:lnTo>
                <a:lnTo>
                  <a:pt x="244" y="185"/>
                </a:lnTo>
                <a:lnTo>
                  <a:pt x="244" y="181"/>
                </a:lnTo>
                <a:lnTo>
                  <a:pt x="244" y="175"/>
                </a:lnTo>
                <a:lnTo>
                  <a:pt x="244" y="170"/>
                </a:lnTo>
                <a:lnTo>
                  <a:pt x="242" y="164"/>
                </a:lnTo>
                <a:lnTo>
                  <a:pt x="241" y="162"/>
                </a:lnTo>
                <a:lnTo>
                  <a:pt x="241" y="160"/>
                </a:lnTo>
                <a:lnTo>
                  <a:pt x="238" y="155"/>
                </a:lnTo>
                <a:lnTo>
                  <a:pt x="234" y="152"/>
                </a:lnTo>
                <a:lnTo>
                  <a:pt x="230" y="148"/>
                </a:lnTo>
                <a:lnTo>
                  <a:pt x="225" y="146"/>
                </a:lnTo>
                <a:lnTo>
                  <a:pt x="220" y="143"/>
                </a:lnTo>
                <a:lnTo>
                  <a:pt x="210" y="142"/>
                </a:lnTo>
                <a:lnTo>
                  <a:pt x="201" y="139"/>
                </a:lnTo>
                <a:lnTo>
                  <a:pt x="188" y="139"/>
                </a:lnTo>
                <a:lnTo>
                  <a:pt x="174" y="137"/>
                </a:lnTo>
                <a:lnTo>
                  <a:pt x="139" y="139"/>
                </a:lnTo>
                <a:lnTo>
                  <a:pt x="103" y="140"/>
                </a:lnTo>
                <a:lnTo>
                  <a:pt x="81" y="139"/>
                </a:lnTo>
                <a:lnTo>
                  <a:pt x="71" y="137"/>
                </a:lnTo>
                <a:lnTo>
                  <a:pt x="62" y="137"/>
                </a:lnTo>
                <a:lnTo>
                  <a:pt x="54" y="135"/>
                </a:lnTo>
                <a:lnTo>
                  <a:pt x="45" y="133"/>
                </a:lnTo>
                <a:lnTo>
                  <a:pt x="39" y="131"/>
                </a:lnTo>
                <a:lnTo>
                  <a:pt x="32" y="128"/>
                </a:lnTo>
                <a:lnTo>
                  <a:pt x="24" y="124"/>
                </a:lnTo>
                <a:lnTo>
                  <a:pt x="17" y="119"/>
                </a:lnTo>
                <a:lnTo>
                  <a:pt x="12" y="112"/>
                </a:lnTo>
                <a:lnTo>
                  <a:pt x="8" y="105"/>
                </a:lnTo>
                <a:lnTo>
                  <a:pt x="4" y="97"/>
                </a:lnTo>
                <a:lnTo>
                  <a:pt x="1" y="89"/>
                </a:lnTo>
                <a:lnTo>
                  <a:pt x="0" y="80"/>
                </a:lnTo>
                <a:lnTo>
                  <a:pt x="0" y="70"/>
                </a:lnTo>
                <a:lnTo>
                  <a:pt x="0" y="61"/>
                </a:lnTo>
                <a:lnTo>
                  <a:pt x="1" y="51"/>
                </a:lnTo>
                <a:lnTo>
                  <a:pt x="2" y="44"/>
                </a:lnTo>
                <a:lnTo>
                  <a:pt x="5" y="36"/>
                </a:lnTo>
                <a:lnTo>
                  <a:pt x="8" y="30"/>
                </a:lnTo>
                <a:lnTo>
                  <a:pt x="10" y="27"/>
                </a:lnTo>
                <a:lnTo>
                  <a:pt x="12" y="24"/>
                </a:lnTo>
                <a:lnTo>
                  <a:pt x="17" y="19"/>
                </a:lnTo>
                <a:lnTo>
                  <a:pt x="23" y="15"/>
                </a:lnTo>
                <a:lnTo>
                  <a:pt x="27" y="12"/>
                </a:lnTo>
                <a:lnTo>
                  <a:pt x="33" y="8"/>
                </a:lnTo>
                <a:lnTo>
                  <a:pt x="39" y="7"/>
                </a:lnTo>
                <a:lnTo>
                  <a:pt x="47" y="4"/>
                </a:lnTo>
                <a:lnTo>
                  <a:pt x="63" y="1"/>
                </a:lnTo>
                <a:lnTo>
                  <a:pt x="71" y="1"/>
                </a:lnTo>
                <a:lnTo>
                  <a:pt x="82" y="0"/>
                </a:lnTo>
                <a:lnTo>
                  <a:pt x="199" y="0"/>
                </a:lnTo>
                <a:lnTo>
                  <a:pt x="210" y="1"/>
                </a:lnTo>
                <a:lnTo>
                  <a:pt x="220" y="1"/>
                </a:lnTo>
                <a:lnTo>
                  <a:pt x="229" y="3"/>
                </a:lnTo>
                <a:lnTo>
                  <a:pt x="237" y="5"/>
                </a:lnTo>
                <a:lnTo>
                  <a:pt x="245" y="8"/>
                </a:lnTo>
                <a:lnTo>
                  <a:pt x="252" y="11"/>
                </a:lnTo>
                <a:lnTo>
                  <a:pt x="259" y="13"/>
                </a:lnTo>
                <a:lnTo>
                  <a:pt x="265" y="18"/>
                </a:lnTo>
                <a:lnTo>
                  <a:pt x="269" y="23"/>
                </a:lnTo>
                <a:lnTo>
                  <a:pt x="275" y="28"/>
                </a:lnTo>
                <a:lnTo>
                  <a:pt x="278" y="34"/>
                </a:lnTo>
                <a:lnTo>
                  <a:pt x="282" y="40"/>
                </a:lnTo>
                <a:lnTo>
                  <a:pt x="283" y="47"/>
                </a:lnTo>
                <a:lnTo>
                  <a:pt x="286" y="54"/>
                </a:lnTo>
                <a:lnTo>
                  <a:pt x="286" y="62"/>
                </a:lnTo>
                <a:lnTo>
                  <a:pt x="287" y="70"/>
                </a:lnTo>
                <a:lnTo>
                  <a:pt x="242" y="70"/>
                </a:lnTo>
                <a:lnTo>
                  <a:pt x="241" y="63"/>
                </a:lnTo>
                <a:lnTo>
                  <a:pt x="240" y="57"/>
                </a:lnTo>
                <a:lnTo>
                  <a:pt x="237" y="54"/>
                </a:lnTo>
                <a:lnTo>
                  <a:pt x="236" y="51"/>
                </a:lnTo>
                <a:lnTo>
                  <a:pt x="233" y="49"/>
                </a:lnTo>
                <a:lnTo>
                  <a:pt x="230" y="46"/>
                </a:lnTo>
                <a:lnTo>
                  <a:pt x="224" y="43"/>
                </a:lnTo>
                <a:lnTo>
                  <a:pt x="215" y="40"/>
                </a:lnTo>
                <a:lnTo>
                  <a:pt x="206" y="39"/>
                </a:lnTo>
                <a:lnTo>
                  <a:pt x="195" y="38"/>
                </a:lnTo>
                <a:lnTo>
                  <a:pt x="85" y="38"/>
                </a:lnTo>
                <a:lnTo>
                  <a:pt x="75" y="39"/>
                </a:lnTo>
                <a:lnTo>
                  <a:pt x="67" y="40"/>
                </a:lnTo>
                <a:lnTo>
                  <a:pt x="60" y="43"/>
                </a:lnTo>
                <a:lnTo>
                  <a:pt x="55" y="46"/>
                </a:lnTo>
                <a:lnTo>
                  <a:pt x="54" y="49"/>
                </a:lnTo>
                <a:lnTo>
                  <a:pt x="51" y="51"/>
                </a:lnTo>
                <a:lnTo>
                  <a:pt x="50" y="54"/>
                </a:lnTo>
                <a:lnTo>
                  <a:pt x="48" y="57"/>
                </a:lnTo>
                <a:lnTo>
                  <a:pt x="47" y="63"/>
                </a:lnTo>
                <a:lnTo>
                  <a:pt x="45" y="70"/>
                </a:lnTo>
                <a:lnTo>
                  <a:pt x="45" y="74"/>
                </a:lnTo>
                <a:lnTo>
                  <a:pt x="47" y="78"/>
                </a:lnTo>
                <a:lnTo>
                  <a:pt x="48" y="82"/>
                </a:lnTo>
                <a:lnTo>
                  <a:pt x="50" y="85"/>
                </a:lnTo>
                <a:lnTo>
                  <a:pt x="52" y="88"/>
                </a:lnTo>
                <a:lnTo>
                  <a:pt x="55" y="90"/>
                </a:lnTo>
                <a:lnTo>
                  <a:pt x="59" y="93"/>
                </a:lnTo>
                <a:lnTo>
                  <a:pt x="63" y="96"/>
                </a:lnTo>
                <a:lnTo>
                  <a:pt x="72" y="98"/>
                </a:lnTo>
                <a:lnTo>
                  <a:pt x="85" y="101"/>
                </a:lnTo>
                <a:lnTo>
                  <a:pt x="99" y="104"/>
                </a:lnTo>
                <a:lnTo>
                  <a:pt x="116" y="104"/>
                </a:lnTo>
                <a:lnTo>
                  <a:pt x="129" y="104"/>
                </a:lnTo>
                <a:lnTo>
                  <a:pt x="148" y="102"/>
                </a:lnTo>
                <a:lnTo>
                  <a:pt x="182" y="101"/>
                </a:lnTo>
                <a:lnTo>
                  <a:pt x="203" y="102"/>
                </a:lnTo>
                <a:lnTo>
                  <a:pt x="224" y="105"/>
                </a:lnTo>
                <a:lnTo>
                  <a:pt x="232" y="106"/>
                </a:lnTo>
                <a:lnTo>
                  <a:pt x="240" y="109"/>
                </a:lnTo>
                <a:lnTo>
                  <a:pt x="255" y="115"/>
                </a:lnTo>
                <a:lnTo>
                  <a:pt x="261" y="119"/>
                </a:lnTo>
                <a:lnTo>
                  <a:pt x="269" y="125"/>
                </a:lnTo>
                <a:lnTo>
                  <a:pt x="275" y="131"/>
                </a:lnTo>
                <a:lnTo>
                  <a:pt x="279" y="139"/>
                </a:lnTo>
                <a:lnTo>
                  <a:pt x="283" y="147"/>
                </a:lnTo>
                <a:lnTo>
                  <a:pt x="286" y="155"/>
                </a:lnTo>
                <a:lnTo>
                  <a:pt x="287" y="164"/>
                </a:lnTo>
                <a:lnTo>
                  <a:pt x="288" y="1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4707282" y="2319759"/>
            <a:ext cx="594118" cy="508078"/>
          </a:xfrm>
          <a:custGeom>
            <a:rect b="b" l="l" r="r" t="t"/>
            <a:pathLst>
              <a:path extrusionOk="0" h="248" w="288">
                <a:moveTo>
                  <a:pt x="288" y="170"/>
                </a:moveTo>
                <a:lnTo>
                  <a:pt x="288" y="182"/>
                </a:lnTo>
                <a:lnTo>
                  <a:pt x="287" y="193"/>
                </a:lnTo>
                <a:lnTo>
                  <a:pt x="284" y="202"/>
                </a:lnTo>
                <a:lnTo>
                  <a:pt x="282" y="212"/>
                </a:lnTo>
                <a:lnTo>
                  <a:pt x="278" y="218"/>
                </a:lnTo>
                <a:lnTo>
                  <a:pt x="272" y="225"/>
                </a:lnTo>
                <a:lnTo>
                  <a:pt x="266" y="230"/>
                </a:lnTo>
                <a:lnTo>
                  <a:pt x="259" y="236"/>
                </a:lnTo>
                <a:lnTo>
                  <a:pt x="253" y="239"/>
                </a:lnTo>
                <a:lnTo>
                  <a:pt x="247" y="241"/>
                </a:lnTo>
                <a:lnTo>
                  <a:pt x="239" y="244"/>
                </a:lnTo>
                <a:lnTo>
                  <a:pt x="229" y="245"/>
                </a:lnTo>
                <a:lnTo>
                  <a:pt x="209" y="248"/>
                </a:lnTo>
                <a:lnTo>
                  <a:pt x="197" y="248"/>
                </a:lnTo>
                <a:lnTo>
                  <a:pt x="185" y="248"/>
                </a:lnTo>
                <a:lnTo>
                  <a:pt x="112" y="248"/>
                </a:lnTo>
                <a:lnTo>
                  <a:pt x="94" y="248"/>
                </a:lnTo>
                <a:lnTo>
                  <a:pt x="79" y="247"/>
                </a:lnTo>
                <a:lnTo>
                  <a:pt x="66" y="244"/>
                </a:lnTo>
                <a:lnTo>
                  <a:pt x="60" y="243"/>
                </a:lnTo>
                <a:lnTo>
                  <a:pt x="54" y="241"/>
                </a:lnTo>
                <a:lnTo>
                  <a:pt x="43" y="237"/>
                </a:lnTo>
                <a:lnTo>
                  <a:pt x="33" y="233"/>
                </a:lnTo>
                <a:lnTo>
                  <a:pt x="27" y="228"/>
                </a:lnTo>
                <a:lnTo>
                  <a:pt x="20" y="222"/>
                </a:lnTo>
                <a:lnTo>
                  <a:pt x="16" y="216"/>
                </a:lnTo>
                <a:lnTo>
                  <a:pt x="12" y="208"/>
                </a:lnTo>
                <a:lnTo>
                  <a:pt x="8" y="198"/>
                </a:lnTo>
                <a:lnTo>
                  <a:pt x="5" y="187"/>
                </a:lnTo>
                <a:lnTo>
                  <a:pt x="4" y="181"/>
                </a:lnTo>
                <a:lnTo>
                  <a:pt x="2" y="174"/>
                </a:lnTo>
                <a:lnTo>
                  <a:pt x="1" y="160"/>
                </a:lnTo>
                <a:lnTo>
                  <a:pt x="1" y="146"/>
                </a:lnTo>
                <a:lnTo>
                  <a:pt x="0" y="128"/>
                </a:lnTo>
                <a:lnTo>
                  <a:pt x="1" y="104"/>
                </a:lnTo>
                <a:lnTo>
                  <a:pt x="2" y="84"/>
                </a:lnTo>
                <a:lnTo>
                  <a:pt x="4" y="66"/>
                </a:lnTo>
                <a:lnTo>
                  <a:pt x="8" y="53"/>
                </a:lnTo>
                <a:lnTo>
                  <a:pt x="9" y="46"/>
                </a:lnTo>
                <a:lnTo>
                  <a:pt x="12" y="39"/>
                </a:lnTo>
                <a:lnTo>
                  <a:pt x="16" y="32"/>
                </a:lnTo>
                <a:lnTo>
                  <a:pt x="20" y="28"/>
                </a:lnTo>
                <a:lnTo>
                  <a:pt x="24" y="23"/>
                </a:lnTo>
                <a:lnTo>
                  <a:pt x="29" y="19"/>
                </a:lnTo>
                <a:lnTo>
                  <a:pt x="35" y="15"/>
                </a:lnTo>
                <a:lnTo>
                  <a:pt x="40" y="12"/>
                </a:lnTo>
                <a:lnTo>
                  <a:pt x="47" y="9"/>
                </a:lnTo>
                <a:lnTo>
                  <a:pt x="54" y="7"/>
                </a:lnTo>
                <a:lnTo>
                  <a:pt x="71" y="3"/>
                </a:lnTo>
                <a:lnTo>
                  <a:pt x="92" y="0"/>
                </a:lnTo>
                <a:lnTo>
                  <a:pt x="116" y="0"/>
                </a:lnTo>
                <a:lnTo>
                  <a:pt x="185" y="0"/>
                </a:lnTo>
                <a:lnTo>
                  <a:pt x="208" y="0"/>
                </a:lnTo>
                <a:lnTo>
                  <a:pt x="229" y="3"/>
                </a:lnTo>
                <a:lnTo>
                  <a:pt x="237" y="4"/>
                </a:lnTo>
                <a:lnTo>
                  <a:pt x="245" y="7"/>
                </a:lnTo>
                <a:lnTo>
                  <a:pt x="252" y="9"/>
                </a:lnTo>
                <a:lnTo>
                  <a:pt x="259" y="12"/>
                </a:lnTo>
                <a:lnTo>
                  <a:pt x="266" y="18"/>
                </a:lnTo>
                <a:lnTo>
                  <a:pt x="268" y="20"/>
                </a:lnTo>
                <a:lnTo>
                  <a:pt x="271" y="23"/>
                </a:lnTo>
                <a:lnTo>
                  <a:pt x="274" y="26"/>
                </a:lnTo>
                <a:lnTo>
                  <a:pt x="276" y="30"/>
                </a:lnTo>
                <a:lnTo>
                  <a:pt x="280" y="36"/>
                </a:lnTo>
                <a:lnTo>
                  <a:pt x="284" y="46"/>
                </a:lnTo>
                <a:lnTo>
                  <a:pt x="287" y="55"/>
                </a:lnTo>
                <a:lnTo>
                  <a:pt x="288" y="65"/>
                </a:lnTo>
                <a:lnTo>
                  <a:pt x="288" y="77"/>
                </a:lnTo>
                <a:lnTo>
                  <a:pt x="245" y="77"/>
                </a:lnTo>
                <a:lnTo>
                  <a:pt x="245" y="73"/>
                </a:lnTo>
                <a:lnTo>
                  <a:pt x="244" y="67"/>
                </a:lnTo>
                <a:lnTo>
                  <a:pt x="244" y="65"/>
                </a:lnTo>
                <a:lnTo>
                  <a:pt x="241" y="61"/>
                </a:lnTo>
                <a:lnTo>
                  <a:pt x="237" y="54"/>
                </a:lnTo>
                <a:lnTo>
                  <a:pt x="233" y="51"/>
                </a:lnTo>
                <a:lnTo>
                  <a:pt x="230" y="49"/>
                </a:lnTo>
                <a:lnTo>
                  <a:pt x="226" y="47"/>
                </a:lnTo>
                <a:lnTo>
                  <a:pt x="221" y="44"/>
                </a:lnTo>
                <a:lnTo>
                  <a:pt x="210" y="42"/>
                </a:lnTo>
                <a:lnTo>
                  <a:pt x="198" y="40"/>
                </a:lnTo>
                <a:lnTo>
                  <a:pt x="183" y="40"/>
                </a:lnTo>
                <a:lnTo>
                  <a:pt x="116" y="40"/>
                </a:lnTo>
                <a:lnTo>
                  <a:pt x="104" y="40"/>
                </a:lnTo>
                <a:lnTo>
                  <a:pt x="93" y="40"/>
                </a:lnTo>
                <a:lnTo>
                  <a:pt x="83" y="42"/>
                </a:lnTo>
                <a:lnTo>
                  <a:pt x="75" y="44"/>
                </a:lnTo>
                <a:lnTo>
                  <a:pt x="69" y="47"/>
                </a:lnTo>
                <a:lnTo>
                  <a:pt x="62" y="50"/>
                </a:lnTo>
                <a:lnTo>
                  <a:pt x="56" y="54"/>
                </a:lnTo>
                <a:lnTo>
                  <a:pt x="52" y="58"/>
                </a:lnTo>
                <a:lnTo>
                  <a:pt x="51" y="62"/>
                </a:lnTo>
                <a:lnTo>
                  <a:pt x="48" y="67"/>
                </a:lnTo>
                <a:lnTo>
                  <a:pt x="47" y="74"/>
                </a:lnTo>
                <a:lnTo>
                  <a:pt x="46" y="81"/>
                </a:lnTo>
                <a:lnTo>
                  <a:pt x="44" y="90"/>
                </a:lnTo>
                <a:lnTo>
                  <a:pt x="43" y="100"/>
                </a:lnTo>
                <a:lnTo>
                  <a:pt x="43" y="124"/>
                </a:lnTo>
                <a:lnTo>
                  <a:pt x="43" y="155"/>
                </a:lnTo>
                <a:lnTo>
                  <a:pt x="44" y="166"/>
                </a:lnTo>
                <a:lnTo>
                  <a:pt x="46" y="174"/>
                </a:lnTo>
                <a:lnTo>
                  <a:pt x="47" y="183"/>
                </a:lnTo>
                <a:lnTo>
                  <a:pt x="51" y="190"/>
                </a:lnTo>
                <a:lnTo>
                  <a:pt x="54" y="194"/>
                </a:lnTo>
                <a:lnTo>
                  <a:pt x="56" y="197"/>
                </a:lnTo>
                <a:lnTo>
                  <a:pt x="63" y="201"/>
                </a:lnTo>
                <a:lnTo>
                  <a:pt x="71" y="205"/>
                </a:lnTo>
                <a:lnTo>
                  <a:pt x="82" y="206"/>
                </a:lnTo>
                <a:lnTo>
                  <a:pt x="96" y="208"/>
                </a:lnTo>
                <a:lnTo>
                  <a:pt x="112" y="209"/>
                </a:lnTo>
                <a:lnTo>
                  <a:pt x="183" y="209"/>
                </a:lnTo>
                <a:lnTo>
                  <a:pt x="197" y="209"/>
                </a:lnTo>
                <a:lnTo>
                  <a:pt x="209" y="208"/>
                </a:lnTo>
                <a:lnTo>
                  <a:pt x="218" y="206"/>
                </a:lnTo>
                <a:lnTo>
                  <a:pt x="225" y="204"/>
                </a:lnTo>
                <a:lnTo>
                  <a:pt x="230" y="201"/>
                </a:lnTo>
                <a:lnTo>
                  <a:pt x="235" y="198"/>
                </a:lnTo>
                <a:lnTo>
                  <a:pt x="239" y="195"/>
                </a:lnTo>
                <a:lnTo>
                  <a:pt x="241" y="191"/>
                </a:lnTo>
                <a:lnTo>
                  <a:pt x="243" y="187"/>
                </a:lnTo>
                <a:lnTo>
                  <a:pt x="245" y="182"/>
                </a:lnTo>
                <a:lnTo>
                  <a:pt x="245" y="177"/>
                </a:lnTo>
                <a:lnTo>
                  <a:pt x="245" y="170"/>
                </a:lnTo>
                <a:lnTo>
                  <a:pt x="288" y="1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4402" l="14490" r="32310" t="26479"/>
          <a:stretch/>
        </p:blipFill>
        <p:spPr>
          <a:xfrm flipH="1">
            <a:off x="6931234" y="1713940"/>
            <a:ext cx="1716600" cy="17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5354668" y="2319759"/>
            <a:ext cx="606412" cy="508078"/>
          </a:xfrm>
          <a:custGeom>
            <a:rect b="b" l="l" r="r" t="t"/>
            <a:pathLst>
              <a:path extrusionOk="0" h="248" w="297">
                <a:moveTo>
                  <a:pt x="256" y="102"/>
                </a:moveTo>
                <a:lnTo>
                  <a:pt x="256" y="75"/>
                </a:lnTo>
                <a:lnTo>
                  <a:pt x="255" y="65"/>
                </a:lnTo>
                <a:lnTo>
                  <a:pt x="255" y="61"/>
                </a:lnTo>
                <a:lnTo>
                  <a:pt x="252" y="57"/>
                </a:lnTo>
                <a:lnTo>
                  <a:pt x="251" y="53"/>
                </a:lnTo>
                <a:lnTo>
                  <a:pt x="247" y="50"/>
                </a:lnTo>
                <a:lnTo>
                  <a:pt x="244" y="47"/>
                </a:lnTo>
                <a:lnTo>
                  <a:pt x="240" y="44"/>
                </a:lnTo>
                <a:lnTo>
                  <a:pt x="235" y="42"/>
                </a:lnTo>
                <a:lnTo>
                  <a:pt x="229" y="40"/>
                </a:lnTo>
                <a:lnTo>
                  <a:pt x="221" y="39"/>
                </a:lnTo>
                <a:lnTo>
                  <a:pt x="209" y="38"/>
                </a:lnTo>
                <a:lnTo>
                  <a:pt x="193" y="38"/>
                </a:lnTo>
                <a:lnTo>
                  <a:pt x="174" y="38"/>
                </a:lnTo>
                <a:lnTo>
                  <a:pt x="123" y="38"/>
                </a:lnTo>
                <a:lnTo>
                  <a:pt x="100" y="38"/>
                </a:lnTo>
                <a:lnTo>
                  <a:pt x="81" y="40"/>
                </a:lnTo>
                <a:lnTo>
                  <a:pt x="74" y="40"/>
                </a:lnTo>
                <a:lnTo>
                  <a:pt x="68" y="43"/>
                </a:lnTo>
                <a:lnTo>
                  <a:pt x="58" y="47"/>
                </a:lnTo>
                <a:lnTo>
                  <a:pt x="53" y="50"/>
                </a:lnTo>
                <a:lnTo>
                  <a:pt x="50" y="55"/>
                </a:lnTo>
                <a:lnTo>
                  <a:pt x="47" y="58"/>
                </a:lnTo>
                <a:lnTo>
                  <a:pt x="46" y="61"/>
                </a:lnTo>
                <a:lnTo>
                  <a:pt x="43" y="67"/>
                </a:lnTo>
                <a:lnTo>
                  <a:pt x="42" y="74"/>
                </a:lnTo>
                <a:lnTo>
                  <a:pt x="41" y="82"/>
                </a:lnTo>
                <a:lnTo>
                  <a:pt x="39" y="92"/>
                </a:lnTo>
                <a:lnTo>
                  <a:pt x="39" y="102"/>
                </a:lnTo>
                <a:lnTo>
                  <a:pt x="256" y="102"/>
                </a:lnTo>
                <a:close/>
                <a:moveTo>
                  <a:pt x="297" y="175"/>
                </a:moveTo>
                <a:lnTo>
                  <a:pt x="297" y="186"/>
                </a:lnTo>
                <a:lnTo>
                  <a:pt x="296" y="197"/>
                </a:lnTo>
                <a:lnTo>
                  <a:pt x="293" y="206"/>
                </a:lnTo>
                <a:lnTo>
                  <a:pt x="289" y="214"/>
                </a:lnTo>
                <a:lnTo>
                  <a:pt x="285" y="221"/>
                </a:lnTo>
                <a:lnTo>
                  <a:pt x="282" y="225"/>
                </a:lnTo>
                <a:lnTo>
                  <a:pt x="279" y="228"/>
                </a:lnTo>
                <a:lnTo>
                  <a:pt x="277" y="230"/>
                </a:lnTo>
                <a:lnTo>
                  <a:pt x="274" y="233"/>
                </a:lnTo>
                <a:lnTo>
                  <a:pt x="266" y="237"/>
                </a:lnTo>
                <a:lnTo>
                  <a:pt x="259" y="240"/>
                </a:lnTo>
                <a:lnTo>
                  <a:pt x="252" y="241"/>
                </a:lnTo>
                <a:lnTo>
                  <a:pt x="243" y="244"/>
                </a:lnTo>
                <a:lnTo>
                  <a:pt x="232" y="245"/>
                </a:lnTo>
                <a:lnTo>
                  <a:pt x="220" y="247"/>
                </a:lnTo>
                <a:lnTo>
                  <a:pt x="207" y="248"/>
                </a:lnTo>
                <a:lnTo>
                  <a:pt x="174" y="248"/>
                </a:lnTo>
                <a:lnTo>
                  <a:pt x="120" y="248"/>
                </a:lnTo>
                <a:lnTo>
                  <a:pt x="96" y="248"/>
                </a:lnTo>
                <a:lnTo>
                  <a:pt x="74" y="245"/>
                </a:lnTo>
                <a:lnTo>
                  <a:pt x="58" y="243"/>
                </a:lnTo>
                <a:lnTo>
                  <a:pt x="45" y="240"/>
                </a:lnTo>
                <a:lnTo>
                  <a:pt x="38" y="237"/>
                </a:lnTo>
                <a:lnTo>
                  <a:pt x="33" y="233"/>
                </a:lnTo>
                <a:lnTo>
                  <a:pt x="27" y="230"/>
                </a:lnTo>
                <a:lnTo>
                  <a:pt x="23" y="225"/>
                </a:lnTo>
                <a:lnTo>
                  <a:pt x="18" y="221"/>
                </a:lnTo>
                <a:lnTo>
                  <a:pt x="15" y="216"/>
                </a:lnTo>
                <a:lnTo>
                  <a:pt x="11" y="210"/>
                </a:lnTo>
                <a:lnTo>
                  <a:pt x="8" y="204"/>
                </a:lnTo>
                <a:lnTo>
                  <a:pt x="4" y="190"/>
                </a:lnTo>
                <a:lnTo>
                  <a:pt x="1" y="174"/>
                </a:lnTo>
                <a:lnTo>
                  <a:pt x="0" y="152"/>
                </a:lnTo>
                <a:lnTo>
                  <a:pt x="0" y="128"/>
                </a:lnTo>
                <a:lnTo>
                  <a:pt x="0" y="102"/>
                </a:lnTo>
                <a:lnTo>
                  <a:pt x="1" y="81"/>
                </a:lnTo>
                <a:lnTo>
                  <a:pt x="4" y="62"/>
                </a:lnTo>
                <a:lnTo>
                  <a:pt x="6" y="55"/>
                </a:lnTo>
                <a:lnTo>
                  <a:pt x="7" y="49"/>
                </a:lnTo>
                <a:lnTo>
                  <a:pt x="10" y="42"/>
                </a:lnTo>
                <a:lnTo>
                  <a:pt x="12" y="35"/>
                </a:lnTo>
                <a:lnTo>
                  <a:pt x="16" y="30"/>
                </a:lnTo>
                <a:lnTo>
                  <a:pt x="20" y="24"/>
                </a:lnTo>
                <a:lnTo>
                  <a:pt x="24" y="20"/>
                </a:lnTo>
                <a:lnTo>
                  <a:pt x="30" y="16"/>
                </a:lnTo>
                <a:lnTo>
                  <a:pt x="35" y="12"/>
                </a:lnTo>
                <a:lnTo>
                  <a:pt x="42" y="9"/>
                </a:lnTo>
                <a:lnTo>
                  <a:pt x="49" y="8"/>
                </a:lnTo>
                <a:lnTo>
                  <a:pt x="55" y="5"/>
                </a:lnTo>
                <a:lnTo>
                  <a:pt x="65" y="4"/>
                </a:lnTo>
                <a:lnTo>
                  <a:pt x="74" y="3"/>
                </a:lnTo>
                <a:lnTo>
                  <a:pt x="84" y="1"/>
                </a:lnTo>
                <a:lnTo>
                  <a:pt x="96" y="0"/>
                </a:lnTo>
                <a:lnTo>
                  <a:pt x="120" y="0"/>
                </a:lnTo>
                <a:lnTo>
                  <a:pt x="176" y="0"/>
                </a:lnTo>
                <a:lnTo>
                  <a:pt x="190" y="0"/>
                </a:lnTo>
                <a:lnTo>
                  <a:pt x="204" y="0"/>
                </a:lnTo>
                <a:lnTo>
                  <a:pt x="216" y="1"/>
                </a:lnTo>
                <a:lnTo>
                  <a:pt x="228" y="4"/>
                </a:lnTo>
                <a:lnTo>
                  <a:pt x="239" y="5"/>
                </a:lnTo>
                <a:lnTo>
                  <a:pt x="248" y="8"/>
                </a:lnTo>
                <a:lnTo>
                  <a:pt x="256" y="12"/>
                </a:lnTo>
                <a:lnTo>
                  <a:pt x="265" y="15"/>
                </a:lnTo>
                <a:lnTo>
                  <a:pt x="271" y="19"/>
                </a:lnTo>
                <a:lnTo>
                  <a:pt x="277" y="24"/>
                </a:lnTo>
                <a:lnTo>
                  <a:pt x="282" y="28"/>
                </a:lnTo>
                <a:lnTo>
                  <a:pt x="286" y="35"/>
                </a:lnTo>
                <a:lnTo>
                  <a:pt x="290" y="40"/>
                </a:lnTo>
                <a:lnTo>
                  <a:pt x="293" y="47"/>
                </a:lnTo>
                <a:lnTo>
                  <a:pt x="294" y="54"/>
                </a:lnTo>
                <a:lnTo>
                  <a:pt x="296" y="62"/>
                </a:lnTo>
                <a:lnTo>
                  <a:pt x="296" y="75"/>
                </a:lnTo>
                <a:lnTo>
                  <a:pt x="297" y="102"/>
                </a:lnTo>
                <a:lnTo>
                  <a:pt x="297" y="104"/>
                </a:lnTo>
                <a:lnTo>
                  <a:pt x="297" y="139"/>
                </a:lnTo>
                <a:lnTo>
                  <a:pt x="39" y="139"/>
                </a:lnTo>
                <a:lnTo>
                  <a:pt x="39" y="150"/>
                </a:lnTo>
                <a:lnTo>
                  <a:pt x="39" y="160"/>
                </a:lnTo>
                <a:lnTo>
                  <a:pt x="41" y="170"/>
                </a:lnTo>
                <a:lnTo>
                  <a:pt x="43" y="179"/>
                </a:lnTo>
                <a:lnTo>
                  <a:pt x="46" y="186"/>
                </a:lnTo>
                <a:lnTo>
                  <a:pt x="49" y="191"/>
                </a:lnTo>
                <a:lnTo>
                  <a:pt x="53" y="197"/>
                </a:lnTo>
                <a:lnTo>
                  <a:pt x="57" y="201"/>
                </a:lnTo>
                <a:lnTo>
                  <a:pt x="61" y="204"/>
                </a:lnTo>
                <a:lnTo>
                  <a:pt x="66" y="205"/>
                </a:lnTo>
                <a:lnTo>
                  <a:pt x="73" y="208"/>
                </a:lnTo>
                <a:lnTo>
                  <a:pt x="80" y="209"/>
                </a:lnTo>
                <a:lnTo>
                  <a:pt x="89" y="210"/>
                </a:lnTo>
                <a:lnTo>
                  <a:pt x="99" y="210"/>
                </a:lnTo>
                <a:lnTo>
                  <a:pt x="122" y="212"/>
                </a:lnTo>
                <a:lnTo>
                  <a:pt x="174" y="212"/>
                </a:lnTo>
                <a:lnTo>
                  <a:pt x="196" y="210"/>
                </a:lnTo>
                <a:lnTo>
                  <a:pt x="212" y="210"/>
                </a:lnTo>
                <a:lnTo>
                  <a:pt x="225" y="209"/>
                </a:lnTo>
                <a:lnTo>
                  <a:pt x="231" y="208"/>
                </a:lnTo>
                <a:lnTo>
                  <a:pt x="235" y="206"/>
                </a:lnTo>
                <a:lnTo>
                  <a:pt x="240" y="205"/>
                </a:lnTo>
                <a:lnTo>
                  <a:pt x="244" y="202"/>
                </a:lnTo>
                <a:lnTo>
                  <a:pt x="248" y="199"/>
                </a:lnTo>
                <a:lnTo>
                  <a:pt x="251" y="195"/>
                </a:lnTo>
                <a:lnTo>
                  <a:pt x="254" y="191"/>
                </a:lnTo>
                <a:lnTo>
                  <a:pt x="255" y="186"/>
                </a:lnTo>
                <a:lnTo>
                  <a:pt x="256" y="181"/>
                </a:lnTo>
                <a:lnTo>
                  <a:pt x="256" y="175"/>
                </a:lnTo>
                <a:lnTo>
                  <a:pt x="297" y="1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370854" y="2367198"/>
            <a:ext cx="13836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8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589200" y="2492125"/>
            <a:ext cx="1383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SETEMBRE 2023</a:t>
            </a:r>
            <a:endParaRPr/>
          </a:p>
        </p:txBody>
      </p:sp>
      <p:grpSp>
        <p:nvGrpSpPr>
          <p:cNvPr id="43" name="Google Shape;43;p8"/>
          <p:cNvGrpSpPr/>
          <p:nvPr/>
        </p:nvGrpSpPr>
        <p:grpSpPr>
          <a:xfrm>
            <a:off x="1308597" y="2004094"/>
            <a:ext cx="394463" cy="394463"/>
            <a:chOff x="1977216" y="1929575"/>
            <a:chExt cx="1005000" cy="1005000"/>
          </a:xfrm>
        </p:grpSpPr>
        <p:sp>
          <p:nvSpPr>
            <p:cNvPr id="44" name="Google Shape;44;p8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ca" sz="12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7" name="Google Shape;47;p8"/>
          <p:cNvSpPr txBox="1"/>
          <p:nvPr/>
        </p:nvSpPr>
        <p:spPr>
          <a:xfrm>
            <a:off x="1504815" y="2977975"/>
            <a:ext cx="4512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SESSIÓ WEBCLIENT</a:t>
            </a:r>
            <a:endParaRPr sz="1600"/>
          </a:p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306" name="Google Shape;306;p17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307" name="Google Shape;307;p17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13" name="Google Shape;313;p17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315" name="Google Shape;315;p17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18" name="Google Shape;318;p17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319" name="Google Shape;319;p17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2" name="Google Shape;322;p17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Icones</a:t>
            </a:r>
            <a:r>
              <a:rPr lang="ca"/>
              <a:t>!!</a:t>
            </a:r>
            <a:r>
              <a:rPr lang="ca"/>
              <a:t> (group, page, separator)</a:t>
            </a:r>
            <a:endParaRPr/>
          </a:p>
        </p:txBody>
      </p:sp>
      <p:pic>
        <p:nvPicPr>
          <p:cNvPr id="324" name="Google Shape;3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878" y="1376013"/>
            <a:ext cx="56864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875" y="1971575"/>
            <a:ext cx="38290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5875" y="2592725"/>
            <a:ext cx="47529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5875" y="3411201"/>
            <a:ext cx="4592833" cy="5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7"/>
          <p:cNvSpPr txBox="1"/>
          <p:nvPr/>
        </p:nvSpPr>
        <p:spPr>
          <a:xfrm>
            <a:off x="2006475" y="428450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Totes les icones a </a:t>
            </a:r>
            <a:r>
              <a:rPr lang="ca" u="sng">
                <a:solidFill>
                  <a:schemeClr val="hlink"/>
                </a:solidFill>
                <a:hlinkClick r:id="rId8"/>
              </a:rPr>
              <a:t>https://tabler-icons.io/</a:t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338" name="Google Shape;338;p18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339" name="Google Shape;339;p18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45" name="Google Shape;345;p18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346" name="Google Shape;346;p18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347" name="Google Shape;347;p18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50" name="Google Shape;350;p18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351" name="Google Shape;351;p18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4" name="Google Shape;354;p18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18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Markdown</a:t>
            </a:r>
            <a:r>
              <a:rPr lang="ca"/>
              <a:t> (text) (de moment només readonly)</a:t>
            </a:r>
            <a:endParaRPr/>
          </a:p>
        </p:txBody>
      </p:sp>
      <p:pic>
        <p:nvPicPr>
          <p:cNvPr id="356" name="Google Shape;3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41" y="1951750"/>
            <a:ext cx="47720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750" y="1335400"/>
            <a:ext cx="3716889" cy="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367" name="Google Shape;367;p19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368" name="Google Shape;368;p19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74" name="Google Shape;374;p19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375" name="Google Shape;375;p19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376" name="Google Shape;376;p19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79" name="Google Shape;379;p19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380" name="Google Shape;380;p19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3" name="Google Shape;383;p19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Avatar</a:t>
            </a:r>
            <a:r>
              <a:rPr lang="ca"/>
              <a:t> (char, selection, many2one)</a:t>
            </a:r>
            <a:endParaRPr/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741" y="1877300"/>
            <a:ext cx="4667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925" y="1297750"/>
            <a:ext cx="3938982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9"/>
          <p:cNvSpPr txBox="1"/>
          <p:nvPr/>
        </p:nvSpPr>
        <p:spPr>
          <a:xfrm>
            <a:off x="1934925" y="22760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Tree status</a:t>
            </a:r>
            <a:r>
              <a:rPr lang="ca"/>
              <a:t> (tree)</a:t>
            </a:r>
            <a:endParaRPr/>
          </a:p>
        </p:txBody>
      </p:sp>
      <p:pic>
        <p:nvPicPr>
          <p:cNvPr id="388" name="Google Shape;38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7750" y="2676227"/>
            <a:ext cx="6788336" cy="9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925" y="3654500"/>
            <a:ext cx="4666199" cy="12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400" name="Google Shape;400;p20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20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06" name="Google Shape;406;p20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407" name="Google Shape;407;p20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408" name="Google Shape;408;p20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11" name="Google Shape;411;p20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412" name="Google Shape;412;p20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5" name="Google Shape;415;p20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0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Comments</a:t>
            </a:r>
            <a:r>
              <a:rPr lang="ca"/>
              <a:t> (json: custom payload)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50" y="1321600"/>
            <a:ext cx="7147926" cy="50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741" y="1949605"/>
            <a:ext cx="2726372" cy="300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513" y="1981555"/>
            <a:ext cx="4215086" cy="294245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0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</a:t>
            </a:r>
            <a:endParaRPr/>
          </a:p>
        </p:txBody>
      </p:sp>
      <p:grpSp>
        <p:nvGrpSpPr>
          <p:cNvPr id="430" name="Google Shape;430;p21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431" name="Google Shape;431;p21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6" name="Google Shape;436;p21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37" name="Google Shape;437;p21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438" name="Google Shape;438;p21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439" name="Google Shape;439;p21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42" name="Google Shape;442;p21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443" name="Google Shape;443;p21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6" name="Google Shape;446;p21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1"/>
          <p:cNvSpPr txBox="1"/>
          <p:nvPr/>
        </p:nvSpPr>
        <p:spPr>
          <a:xfrm>
            <a:off x="1897750" y="988250"/>
            <a:ext cx="4312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Línies</a:t>
            </a:r>
            <a:r>
              <a:rPr lang="ca"/>
              <a:t> (amb més d’una mètrica)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Barres</a:t>
            </a:r>
            <a:r>
              <a:rPr lang="ca"/>
              <a:t> (stack i agrupades)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Formatgets</a:t>
            </a:r>
            <a:endParaRPr b="1"/>
          </a:p>
        </p:txBody>
      </p:sp>
      <p:sp>
        <p:nvSpPr>
          <p:cNvPr id="448" name="Google Shape;448;p21"/>
          <p:cNvSpPr txBox="1"/>
          <p:nvPr/>
        </p:nvSpPr>
        <p:spPr>
          <a:xfrm>
            <a:off x="1897750" y="1921300"/>
            <a:ext cx="695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Ens permeten visualitzar atributs d’una taula de forma gràfica podent-los operar i agrupar: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Operadors</a:t>
            </a:r>
            <a:r>
              <a:rPr lang="ca"/>
              <a:t> disponibles: "count" | "+" | "-" | "*" | "min" | "max" | "avg"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Maneres d’</a:t>
            </a:r>
            <a:r>
              <a:rPr b="1" lang="ca"/>
              <a:t>agrupar/separar</a:t>
            </a:r>
            <a:r>
              <a:rPr lang="ca"/>
              <a:t>: stack |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 txBox="1"/>
          <p:nvPr/>
        </p:nvSpPr>
        <p:spPr>
          <a:xfrm>
            <a:off x="1858450" y="3226425"/>
            <a:ext cx="695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 podem utilitzar en</a:t>
            </a:r>
            <a:r>
              <a:rPr lang="ca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Dashboards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One2Many, Many2many en el mode de vista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50" y="4254250"/>
            <a:ext cx="7223152" cy="7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1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2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Línia simple</a:t>
            </a:r>
            <a:endParaRPr/>
          </a:p>
        </p:txBody>
      </p:sp>
      <p:grpSp>
        <p:nvGrpSpPr>
          <p:cNvPr id="460" name="Google Shape;460;p22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461" name="Google Shape;461;p22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6" name="Google Shape;466;p22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67" name="Google Shape;467;p22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468" name="Google Shape;468;p22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469" name="Google Shape;469;p22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472" name="Google Shape;472;p22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473" name="Google Shape;473;p22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76" name="Google Shape;476;p22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7" name="Google Shape;4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50" y="977900"/>
            <a:ext cx="4124284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466" y="1913388"/>
            <a:ext cx="4766252" cy="29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2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Més d’una línia</a:t>
            </a:r>
            <a:endParaRPr/>
          </a:p>
        </p:txBody>
      </p:sp>
      <p:grpSp>
        <p:nvGrpSpPr>
          <p:cNvPr id="488" name="Google Shape;488;p23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489" name="Google Shape;489;p23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4" name="Google Shape;494;p23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95" name="Google Shape;495;p23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497" name="Google Shape;497;p23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00" name="Google Shape;500;p23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501" name="Google Shape;501;p23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04" name="Google Shape;504;p23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5" name="Google Shape;5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513" y="936525"/>
            <a:ext cx="3940974" cy="10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916" y="2154700"/>
            <a:ext cx="4350159" cy="2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3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3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Línies + timerange</a:t>
            </a:r>
            <a:endParaRPr/>
          </a:p>
        </p:txBody>
      </p:sp>
      <p:grpSp>
        <p:nvGrpSpPr>
          <p:cNvPr id="516" name="Google Shape;516;p24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517" name="Google Shape;517;p24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2" name="Google Shape;522;p24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23" name="Google Shape;523;p24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524" name="Google Shape;524;p24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525" name="Google Shape;525;p24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28" name="Google Shape;528;p24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529" name="Google Shape;529;p24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32" name="Google Shape;532;p24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3" name="Google Shape;5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38" y="2843375"/>
            <a:ext cx="6728383" cy="19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928" y="1050600"/>
            <a:ext cx="5080141" cy="16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4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43" name="Google Shape;543;p25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Barres</a:t>
            </a:r>
            <a:endParaRPr/>
          </a:p>
        </p:txBody>
      </p:sp>
      <p:grpSp>
        <p:nvGrpSpPr>
          <p:cNvPr id="544" name="Google Shape;544;p25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545" name="Google Shape;545;p25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0" name="Google Shape;550;p25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1" name="Google Shape;551;p25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552" name="Google Shape;552;p25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553" name="Google Shape;553;p25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56" name="Google Shape;556;p25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557" name="Google Shape;557;p25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0" name="Google Shape;560;p25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1" name="Google Shape;5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250" y="932651"/>
            <a:ext cx="5435501" cy="1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126" y="2104550"/>
            <a:ext cx="4846951" cy="30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5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71" name="Google Shape;571;p26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Barres stacked</a:t>
            </a:r>
            <a:endParaRPr/>
          </a:p>
        </p:txBody>
      </p:sp>
      <p:grpSp>
        <p:nvGrpSpPr>
          <p:cNvPr id="572" name="Google Shape;572;p26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573" name="Google Shape;573;p26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8" name="Google Shape;578;p26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79" name="Google Shape;579;p26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580" name="Google Shape;580;p26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581" name="Google Shape;581;p26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584" name="Google Shape;584;p26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585" name="Google Shape;585;p26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88" name="Google Shape;588;p26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9" name="Google Shape;5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800" y="943863"/>
            <a:ext cx="6690052" cy="111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226" y="2058874"/>
            <a:ext cx="4630755" cy="30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6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Introducció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Arquitectura del nostre sistema general</a:t>
            </a:r>
            <a:endParaRPr/>
          </a:p>
        </p:txBody>
      </p:sp>
      <p:grpSp>
        <p:nvGrpSpPr>
          <p:cNvPr id="56" name="Google Shape;56;p9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57" name="Google Shape;57;p9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430475" y="4518707"/>
              <a:ext cx="33299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4402" l="14490" r="32310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3" name="Google Shape;63;p9"/>
          <p:cNvSpPr/>
          <p:nvPr/>
        </p:nvSpPr>
        <p:spPr>
          <a:xfrm rot="5400000">
            <a:off x="1373849" y="12862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65" name="Google Shape;65;p9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66" name="Google Shape;66;p9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9" name="Google Shape;69;p9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70" name="Google Shape;70;p9"/>
          <p:cNvSpPr/>
          <p:nvPr/>
        </p:nvSpPr>
        <p:spPr>
          <a:xfrm rot="8100000">
            <a:off x="8525695" y="326878"/>
            <a:ext cx="278927" cy="278927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8566910" y="366666"/>
            <a:ext cx="199351" cy="1993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8520860" y="418535"/>
            <a:ext cx="288605" cy="9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" name="Google Shape;73;p9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2076250" y="1181375"/>
            <a:ext cx="659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Arquitectura Client - Servidor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Totes les accions, s’executen al servidor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El client és “tonto”, el mínim de </a:t>
            </a:r>
            <a:r>
              <a:rPr lang="ca"/>
              <a:t>lògica</a:t>
            </a:r>
            <a:r>
              <a:rPr lang="ca"/>
              <a:t> possible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Fins i tot la UI (la definició) ens la dóna el servidor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Diferents protocols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XML-RPC (GTK, erppeek, py-gisce-client)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API REST (Integracions amb terces, py-gisce-client)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MsgPack / Json (GTK, webclient, py-gisce-client)</a:t>
            </a:r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Barres sense label però stacked</a:t>
            </a:r>
            <a:endParaRPr/>
          </a:p>
        </p:txBody>
      </p:sp>
      <p:grpSp>
        <p:nvGrpSpPr>
          <p:cNvPr id="600" name="Google Shape;600;p27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601" name="Google Shape;601;p27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6" name="Google Shape;606;p27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07" name="Google Shape;607;p27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608" name="Google Shape;608;p27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609" name="Google Shape;609;p27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12" name="Google Shape;612;p27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613" name="Google Shape;613;p27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16" name="Google Shape;616;p27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300" y="895916"/>
            <a:ext cx="5203401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850" y="2177426"/>
            <a:ext cx="4433203" cy="2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7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27" name="Google Shape;627;p28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Barres stacked i label</a:t>
            </a:r>
            <a:endParaRPr/>
          </a:p>
        </p:txBody>
      </p:sp>
      <p:grpSp>
        <p:nvGrpSpPr>
          <p:cNvPr id="628" name="Google Shape;628;p28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629" name="Google Shape;629;p28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4" name="Google Shape;634;p28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35" name="Google Shape;635;p28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636" name="Google Shape;636;p28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637" name="Google Shape;637;p28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40" name="Google Shape;640;p28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641" name="Google Shape;641;p28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5" name="Google Shape;6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175" y="1009076"/>
            <a:ext cx="6144900" cy="99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026" y="2057076"/>
            <a:ext cx="4691150" cy="30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8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Barres stacked i només un label</a:t>
            </a:r>
            <a:endParaRPr/>
          </a:p>
        </p:txBody>
      </p:sp>
      <p:grpSp>
        <p:nvGrpSpPr>
          <p:cNvPr id="656" name="Google Shape;656;p29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657" name="Google Shape;657;p29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2" name="Google Shape;662;p29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63" name="Google Shape;663;p29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664" name="Google Shape;664;p29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665" name="Google Shape;665;p29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68" name="Google Shape;668;p29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669" name="Google Shape;669;p29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72" name="Google Shape;672;p29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3" name="Google Shape;6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750" y="957297"/>
            <a:ext cx="6390781" cy="10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088" y="2104549"/>
            <a:ext cx="4653824" cy="30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9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9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Gràfiques: Formatgets</a:t>
            </a:r>
            <a:endParaRPr/>
          </a:p>
        </p:txBody>
      </p:sp>
      <p:grpSp>
        <p:nvGrpSpPr>
          <p:cNvPr id="684" name="Google Shape;684;p30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685" name="Google Shape;685;p30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0" name="Google Shape;690;p30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91" name="Google Shape;691;p30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692" name="Google Shape;692;p30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693" name="Google Shape;693;p30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96" name="Google Shape;696;p30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697" name="Google Shape;697;p30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0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00" name="Google Shape;700;p30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1" name="Google Shape;7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50" y="967556"/>
            <a:ext cx="4941351" cy="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916" y="2061180"/>
            <a:ext cx="5222156" cy="289797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0"/>
          <p:cNvSpPr/>
          <p:nvPr/>
        </p:nvSpPr>
        <p:spPr>
          <a:xfrm rot="5400000">
            <a:off x="1373849" y="18958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0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1778158" y="50370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Dashboards</a:t>
            </a: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713" name="Google Shape;713;p31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8" name="Google Shape;718;p31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19" name="Google Shape;719;p31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720" name="Google Shape;720;p31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721" name="Google Shape;721;p31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24" name="Google Shape;724;p31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725" name="Google Shape;725;p31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1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1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28" name="Google Shape;728;p31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9" name="Google Shape;7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627" y="1040000"/>
            <a:ext cx="7084824" cy="38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1"/>
          <p:cNvSpPr/>
          <p:nvPr/>
        </p:nvSpPr>
        <p:spPr>
          <a:xfrm rot="5400000">
            <a:off x="1373849" y="22006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Lo que se viene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8" name="Google Shape;738;p32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Nous widgets i funcionalitats</a:t>
            </a:r>
            <a:endParaRPr/>
          </a:p>
        </p:txBody>
      </p:sp>
      <p:grpSp>
        <p:nvGrpSpPr>
          <p:cNvPr id="739" name="Google Shape;739;p32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740" name="Google Shape;740;p32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5" name="Google Shape;745;p32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46" name="Google Shape;746;p32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747" name="Google Shape;747;p32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748" name="Google Shape;748;p32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51" name="Google Shape;751;p32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752" name="Google Shape;752;p32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2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2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5" name="Google Shape;755;p32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3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757" name="Google Shape;757;p32"/>
          <p:cNvSpPr txBox="1"/>
          <p:nvPr/>
        </p:nvSpPr>
        <p:spPr>
          <a:xfrm>
            <a:off x="2076250" y="1181375"/>
            <a:ext cx="6594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Exportar llistats custom (Avui ha entrat a totes les versions!)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Buscador de menús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Build universal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Seleccionar tots els ids d’un llistat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Actualització en temps real (Server Sent Events)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Cerca avançada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Widgets nous: SubForm, HTMLPreview,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Tutorials integrats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… moltes idees més </a:t>
            </a:r>
            <a:r>
              <a:rPr lang="ca"/>
              <a:t>🤯</a:t>
            </a:r>
            <a:endParaRPr/>
          </a:p>
        </p:txBody>
      </p:sp>
      <p:sp>
        <p:nvSpPr>
          <p:cNvPr id="758" name="Google Shape;758;p32"/>
          <p:cNvSpPr txBox="1"/>
          <p:nvPr/>
        </p:nvSpPr>
        <p:spPr>
          <a:xfrm>
            <a:off x="2091250" y="3636900"/>
            <a:ext cx="48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💡</a:t>
            </a:r>
            <a:r>
              <a:rPr lang="ca" sz="2400"/>
              <a:t>Teniu idees?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creeu ana </a:t>
            </a:r>
            <a:r>
              <a:rPr lang="ca" sz="2400" u="sng">
                <a:solidFill>
                  <a:schemeClr val="hlink"/>
                </a:solidFill>
                <a:hlinkClick r:id="rId4"/>
              </a:rPr>
              <a:t>issue</a:t>
            </a:r>
            <a:r>
              <a:rPr lang="ca" sz="2400"/>
              <a:t> i li fiqueu el tag </a:t>
            </a:r>
            <a:endParaRPr sz="2400"/>
          </a:p>
        </p:txBody>
      </p:sp>
      <p:pic>
        <p:nvPicPr>
          <p:cNvPr id="759" name="Google Shape;75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050" y="4125025"/>
            <a:ext cx="1400700" cy="3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2"/>
          <p:cNvSpPr/>
          <p:nvPr/>
        </p:nvSpPr>
        <p:spPr>
          <a:xfrm rot="5400000">
            <a:off x="1373849" y="25054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Com desenvolupo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8" name="Google Shape;768;p33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Servidor</a:t>
            </a:r>
            <a:endParaRPr/>
          </a:p>
        </p:txBody>
      </p:sp>
      <p:grpSp>
        <p:nvGrpSpPr>
          <p:cNvPr id="769" name="Google Shape;769;p33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770" name="Google Shape;770;p33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5" name="Google Shape;775;p33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76" name="Google Shape;776;p33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777" name="Google Shape;777;p33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778" name="Google Shape;778;p33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781" name="Google Shape;781;p33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782" name="Google Shape;782;p33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5" name="Google Shape;785;p33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3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787" name="Google Shape;787;p33"/>
          <p:cNvSpPr txBox="1"/>
          <p:nvPr/>
        </p:nvSpPr>
        <p:spPr>
          <a:xfrm>
            <a:off x="2076250" y="1105175"/>
            <a:ext cx="6594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Hem d’engegar el servidor amb el servei de msgpack, té els mateixos paràmetres que l’script </a:t>
            </a:r>
            <a:r>
              <a:rPr lang="ca">
                <a:latin typeface="Consolas"/>
                <a:ea typeface="Consolas"/>
                <a:cs typeface="Consolas"/>
                <a:sym typeface="Consolas"/>
              </a:rPr>
              <a:t>openerp-server.py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Si volem que escolti un altre port i una altra interfície hem de fer servir les variables d’entorn: </a:t>
            </a:r>
            <a:r>
              <a:rPr lang="ca">
                <a:latin typeface="Consolas"/>
                <a:ea typeface="Consolas"/>
                <a:cs typeface="Consolas"/>
                <a:sym typeface="Consolas"/>
              </a:rPr>
              <a:t>OPENERP_MSGPACK_PORT</a:t>
            </a:r>
            <a:r>
              <a:rPr lang="ca"/>
              <a:t> i </a:t>
            </a:r>
            <a:r>
              <a:rPr lang="ca">
                <a:latin typeface="Consolas"/>
                <a:ea typeface="Consolas"/>
                <a:cs typeface="Consolas"/>
                <a:sym typeface="Consolas"/>
              </a:rPr>
              <a:t>OPENERP_MSGPACK_HOST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8" name="Google Shape;7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300" y="2422337"/>
            <a:ext cx="6281500" cy="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3"/>
          <p:cNvSpPr txBox="1"/>
          <p:nvPr/>
        </p:nvSpPr>
        <p:spPr>
          <a:xfrm>
            <a:off x="2076250" y="3201575"/>
            <a:ext cx="659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 les versions actuals el path de l’executable està a </a:t>
            </a:r>
            <a:r>
              <a:rPr lang="ca">
                <a:latin typeface="Consolas"/>
                <a:ea typeface="Consolas"/>
                <a:cs typeface="Consolas"/>
                <a:sym typeface="Consolas"/>
              </a:rPr>
              <a:t>server/bin/msgpackapi/app.py</a:t>
            </a:r>
            <a:r>
              <a:rPr lang="ca"/>
              <a:t>, però hi continua havent l’antic per mantenir compatibilitat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2937850" y="4246700"/>
            <a:ext cx="43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🙋🏻‍♂️ </a:t>
            </a:r>
            <a:r>
              <a:rPr lang="ca" sz="2400"/>
              <a:t>Hi ha un </a:t>
            </a:r>
            <a:r>
              <a:rPr lang="ca" sz="2400" u="sng">
                <a:solidFill>
                  <a:schemeClr val="hlink"/>
                </a:solidFill>
                <a:hlinkClick r:id="rId5"/>
              </a:rPr>
              <a:t>RFC</a:t>
            </a:r>
            <a:endParaRPr sz="2400"/>
          </a:p>
        </p:txBody>
      </p:sp>
      <p:sp>
        <p:nvSpPr>
          <p:cNvPr id="791" name="Google Shape;791;p33"/>
          <p:cNvSpPr/>
          <p:nvPr/>
        </p:nvSpPr>
        <p:spPr>
          <a:xfrm rot="5400000">
            <a:off x="1373849" y="28864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Com desenvolupo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9" name="Google Shape;799;p34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Frontal</a:t>
            </a:r>
            <a:endParaRPr/>
          </a:p>
        </p:txBody>
      </p:sp>
      <p:grpSp>
        <p:nvGrpSpPr>
          <p:cNvPr id="800" name="Google Shape;800;p34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801" name="Google Shape;801;p34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6" name="Google Shape;806;p34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07" name="Google Shape;807;p34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808" name="Google Shape;808;p34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809" name="Google Shape;809;p34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12" name="Google Shape;812;p34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813" name="Google Shape;813;p34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6" name="Google Shape;816;p34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3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818" name="Google Shape;818;p34"/>
          <p:cNvSpPr txBox="1"/>
          <p:nvPr/>
        </p:nvSpPr>
        <p:spPr>
          <a:xfrm>
            <a:off x="2076250" y="1181375"/>
            <a:ext cx="659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nvm</a:t>
            </a:r>
            <a:r>
              <a:rPr lang="ca"/>
              <a:t>: per instal·lar nodejs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typescript</a:t>
            </a:r>
            <a:r>
              <a:rPr lang="ca"/>
              <a:t>: Javascript tipat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a"/>
              <a:t>storybook</a:t>
            </a:r>
            <a:r>
              <a:rPr lang="ca"/>
              <a:t>: Programar i testejar components d’una forma desacoplada</a:t>
            </a:r>
            <a:endParaRPr/>
          </a:p>
        </p:txBody>
      </p:sp>
      <p:sp>
        <p:nvSpPr>
          <p:cNvPr id="819" name="Google Shape;819;p34"/>
          <p:cNvSpPr txBox="1"/>
          <p:nvPr/>
        </p:nvSpPr>
        <p:spPr>
          <a:xfrm>
            <a:off x="2076250" y="2242376"/>
            <a:ext cx="6421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Definir la classe base a </a:t>
            </a:r>
            <a:r>
              <a:rPr b="1" lang="ca"/>
              <a:t>ooui.js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Definir el component desacoplat a l’storybook de </a:t>
            </a:r>
            <a:r>
              <a:rPr b="1" lang="ca"/>
              <a:t>react-ooui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Integrar-lo amb el Field de </a:t>
            </a:r>
            <a:r>
              <a:rPr b="1" lang="ca"/>
              <a:t>react-ooui</a:t>
            </a:r>
            <a:endParaRPr b="1"/>
          </a:p>
        </p:txBody>
      </p:sp>
      <p:sp>
        <p:nvSpPr>
          <p:cNvPr id="820" name="Google Shape;820;p34"/>
          <p:cNvSpPr txBox="1"/>
          <p:nvPr/>
        </p:nvSpPr>
        <p:spPr>
          <a:xfrm>
            <a:off x="1967200" y="3699500"/>
            <a:ext cx="6501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chemeClr val="dk1"/>
                </a:solidFill>
              </a:rPr>
              <a:t>Més endavant podem fer sessions de desenvolupament de webclient per equips 💪🏻</a:t>
            </a:r>
            <a:endParaRPr sz="1700"/>
          </a:p>
        </p:txBody>
      </p:sp>
      <p:sp>
        <p:nvSpPr>
          <p:cNvPr id="821" name="Google Shape;821;p34"/>
          <p:cNvSpPr/>
          <p:nvPr/>
        </p:nvSpPr>
        <p:spPr>
          <a:xfrm rot="5400000">
            <a:off x="1373849" y="28864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5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5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Incidències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29" name="Google Shape;829;p35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Eines i com les analitzem</a:t>
            </a:r>
            <a:endParaRPr/>
          </a:p>
        </p:txBody>
      </p:sp>
      <p:grpSp>
        <p:nvGrpSpPr>
          <p:cNvPr id="830" name="Google Shape;830;p35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831" name="Google Shape;831;p35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6" name="Google Shape;836;p35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37" name="Google Shape;837;p35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838" name="Google Shape;838;p35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839" name="Google Shape;839;p35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42" name="Google Shape;842;p35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843" name="Google Shape;843;p35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5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46" name="Google Shape;846;p35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3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848" name="Google Shape;848;p35"/>
          <p:cNvSpPr txBox="1"/>
          <p:nvPr/>
        </p:nvSpPr>
        <p:spPr>
          <a:xfrm>
            <a:off x="2076250" y="1181375"/>
            <a:ext cx="659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Amb el navegador tenim les </a:t>
            </a:r>
            <a:r>
              <a:rPr b="1" lang="ca"/>
              <a:t>developer tools</a:t>
            </a:r>
            <a:r>
              <a:rPr lang="ca"/>
              <a:t>, que ens permeten: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Veure el que s’està enviant i rebent cap el 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Consola de logs i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Contingut HTML/CSS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Debugar JS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Podem instal·lar les </a:t>
            </a:r>
            <a:r>
              <a:rPr b="1" lang="ca" u="sng">
                <a:solidFill>
                  <a:schemeClr val="hlink"/>
                </a:solidFill>
                <a:hlinkClick r:id="rId4"/>
              </a:rPr>
              <a:t>React developer tools</a:t>
            </a:r>
            <a:r>
              <a:rPr lang="ca"/>
              <a:t>, que ens permet: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Veure els components i les seves propietats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Podem instal·lar les </a:t>
            </a:r>
            <a:r>
              <a:rPr b="1" lang="ca" u="sng">
                <a:solidFill>
                  <a:schemeClr val="hlink"/>
                </a:solidFill>
                <a:hlinkClick r:id="rId5"/>
              </a:rPr>
              <a:t>Redux DevTools</a:t>
            </a:r>
            <a:r>
              <a:rPr lang="ca"/>
              <a:t>, que ens permetrà veure el flux de redux (gestiona l’estat global de la aplicació)</a:t>
            </a:r>
            <a:endParaRPr/>
          </a:p>
        </p:txBody>
      </p:sp>
      <p:pic>
        <p:nvPicPr>
          <p:cNvPr id="849" name="Google Shape;8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8700" y="2117175"/>
            <a:ext cx="234900" cy="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5"/>
          <p:cNvSpPr txBox="1"/>
          <p:nvPr/>
        </p:nvSpPr>
        <p:spPr>
          <a:xfrm>
            <a:off x="2076250" y="3703000"/>
            <a:ext cx="659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La majoria de vegades veient la resposta del servidor ja ho veurem.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Si el codi de resposta </a:t>
            </a:r>
            <a:r>
              <a:rPr b="1" lang="ca"/>
              <a:t>no és 200</a:t>
            </a:r>
            <a:r>
              <a:rPr lang="ca"/>
              <a:t>, ha fallat al servidor, però tenim el traceback a la resposta que podem analitzar.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També podem mirar a la consola si veiem l’exceció JS al costat del client</a:t>
            </a:r>
            <a:endParaRPr/>
          </a:p>
        </p:txBody>
      </p:sp>
      <p:sp>
        <p:nvSpPr>
          <p:cNvPr id="851" name="Google Shape;851;p35"/>
          <p:cNvSpPr txBox="1"/>
          <p:nvPr/>
        </p:nvSpPr>
        <p:spPr>
          <a:xfrm>
            <a:off x="1787600" y="89755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⚒️ </a:t>
            </a:r>
            <a:r>
              <a:rPr b="1" lang="ca" sz="1700"/>
              <a:t>Eines</a:t>
            </a:r>
            <a:endParaRPr b="1" sz="1700"/>
          </a:p>
        </p:txBody>
      </p:sp>
      <p:sp>
        <p:nvSpPr>
          <p:cNvPr id="852" name="Google Shape;852;p35"/>
          <p:cNvSpPr txBox="1"/>
          <p:nvPr/>
        </p:nvSpPr>
        <p:spPr>
          <a:xfrm>
            <a:off x="1729500" y="3256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🕵🏻 Com podem analitzar</a:t>
            </a:r>
            <a:endParaRPr b="1" sz="1700"/>
          </a:p>
        </p:txBody>
      </p:sp>
      <p:sp>
        <p:nvSpPr>
          <p:cNvPr id="853" name="Google Shape;853;p35"/>
          <p:cNvSpPr/>
          <p:nvPr/>
        </p:nvSpPr>
        <p:spPr>
          <a:xfrm rot="5400000">
            <a:off x="1373849" y="31912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6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Incidències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61" name="Google Shape;861;p36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Webclient no és diferent des del servidor</a:t>
            </a:r>
            <a:endParaRPr/>
          </a:p>
        </p:txBody>
      </p:sp>
      <p:grpSp>
        <p:nvGrpSpPr>
          <p:cNvPr id="862" name="Google Shape;862;p36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863" name="Google Shape;863;p36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8" name="Google Shape;868;p36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69" name="Google Shape;869;p36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870" name="Google Shape;870;p36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871" name="Google Shape;871;p36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74" name="Google Shape;874;p36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875" name="Google Shape;875;p36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6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78" name="Google Shape;878;p36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880" name="Google Shape;880;p36"/>
          <p:cNvSpPr txBox="1"/>
          <p:nvPr/>
        </p:nvSpPr>
        <p:spPr>
          <a:xfrm>
            <a:off x="1787600" y="897550"/>
            <a:ext cx="702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/>
              <a:t>🔥</a:t>
            </a:r>
            <a:r>
              <a:rPr b="1" lang="ca" sz="2200"/>
              <a:t>El webclient (des del server) no fa res diferent que el backend XML-RPC🔥</a:t>
            </a:r>
            <a:endParaRPr b="1" sz="2200"/>
          </a:p>
        </p:txBody>
      </p:sp>
      <p:sp>
        <p:nvSpPr>
          <p:cNvPr id="881" name="Google Shape;881;p36"/>
          <p:cNvSpPr txBox="1"/>
          <p:nvPr/>
        </p:nvSpPr>
        <p:spPr>
          <a:xfrm>
            <a:off x="2166550" y="1989875"/>
            <a:ext cx="6413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Tot va a parar a l’</a:t>
            </a:r>
            <a:r>
              <a:rPr b="1" lang="ca">
                <a:latin typeface="Consolas"/>
                <a:ea typeface="Consolas"/>
                <a:cs typeface="Consolas"/>
                <a:sym typeface="Consolas"/>
              </a:rPr>
              <a:t>OpenERPDispatcher</a:t>
            </a:r>
            <a:r>
              <a:rPr lang="ca"/>
              <a:t>, igual que XML-RPC, mateixos paràmetres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S’ha reinicat el procés?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L’error l’està donat el servidor (codi diferent a 200?)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La resposta del servidor és la que s’espera al client?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La petició que envia el client té el payload correcte?</a:t>
            </a:r>
            <a:endParaRPr/>
          </a:p>
        </p:txBody>
      </p:sp>
      <p:sp>
        <p:nvSpPr>
          <p:cNvPr id="882" name="Google Shape;882;p36"/>
          <p:cNvSpPr/>
          <p:nvPr/>
        </p:nvSpPr>
        <p:spPr>
          <a:xfrm rot="5400000">
            <a:off x="1373849" y="31912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6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Introducció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Arquitectura webclient</a:t>
            </a:r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85" name="Google Shape;85;p10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1" name="Google Shape;91;p10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92" name="Google Shape;92;p10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93" name="Google Shape;93;p10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6" name="Google Shape;96;p10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97" name="Google Shape;97;p10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0" name="Google Shape;100;p10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826800" y="1181225"/>
            <a:ext cx="6903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React (Typescript)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Aplicació feta per capes: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webclient</a:t>
            </a:r>
            <a:r>
              <a:rPr lang="ca"/>
              <a:t>: aplicació final react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ooui.js</a:t>
            </a:r>
            <a:r>
              <a:rPr lang="ca"/>
              <a:t>: llibrería pura per generar objectes des de la definició de UI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react-ooui</a:t>
            </a:r>
            <a:r>
              <a:rPr lang="ca"/>
              <a:t>: converteix de ooui a components amb react (ant design)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powerp.js</a:t>
            </a:r>
            <a:r>
              <a:rPr lang="ca"/>
              <a:t>: llibreria per connectar amb l’ERP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a">
                <a:solidFill>
                  <a:schemeClr val="dk1"/>
                </a:solidFill>
              </a:rPr>
              <a:t>+ altres llibreries de components específics</a:t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rot="5400000">
            <a:off x="1373849" y="12862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7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7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Incidències / Noves funcionalitats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0" name="Google Shape;890;p37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Com les comuniquem</a:t>
            </a:r>
            <a:endParaRPr/>
          </a:p>
        </p:txBody>
      </p:sp>
      <p:grpSp>
        <p:nvGrpSpPr>
          <p:cNvPr id="891" name="Google Shape;891;p37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892" name="Google Shape;892;p37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7" name="Google Shape;897;p37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8" name="Google Shape;898;p37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899" name="Google Shape;899;p37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900" name="Google Shape;900;p37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03" name="Google Shape;903;p37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904" name="Google Shape;904;p37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7" name="Google Shape;907;p37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3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909" name="Google Shape;909;p37"/>
          <p:cNvSpPr txBox="1"/>
          <p:nvPr/>
        </p:nvSpPr>
        <p:spPr>
          <a:xfrm>
            <a:off x="2076250" y="1181375"/>
            <a:ext cx="659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Podem crear una issue al GitHub: </a:t>
            </a:r>
            <a:r>
              <a:rPr lang="ca" u="sng">
                <a:solidFill>
                  <a:schemeClr val="hlink"/>
                </a:solidFill>
                <a:hlinkClick r:id="rId4"/>
              </a:rPr>
              <a:t>https://github.com/gisce/webclient/issues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La posem al projecte “Webclient”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També tenim el canal #webclient a l’Slack on hi ha en Marc Güell</a:t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 rot="5400000">
            <a:off x="1373849" y="31912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2795500" y="2508100"/>
            <a:ext cx="414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Preguntes?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🙈🙉🙊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113" name="Google Shape;113;p11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9" name="Google Shape;119;p11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120" name="Google Shape;120;p11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121" name="Google Shape;121;p11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24" name="Google Shape;124;p11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125" name="Google Shape;125;p11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8" name="Google Shape;128;p11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Indicator</a:t>
            </a:r>
            <a:r>
              <a:rPr lang="ca"/>
              <a:t> (text, char, integer, float, selection, many2one)</a:t>
            </a:r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49" y="1229700"/>
            <a:ext cx="3137900" cy="11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/>
        </p:nvSpPr>
        <p:spPr>
          <a:xfrm>
            <a:off x="1874200" y="327212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Buttons primary / danger</a:t>
            </a:r>
            <a:endParaRPr b="1"/>
          </a:p>
        </p:txBody>
      </p:sp>
      <p:pic>
        <p:nvPicPr>
          <p:cNvPr id="133" name="Google Shape;13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750" y="3659613"/>
            <a:ext cx="15240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450" y="3664388"/>
            <a:ext cx="15144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1750" y="3659638"/>
            <a:ext cx="1504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7025" y="4218350"/>
            <a:ext cx="5442376" cy="6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93200" y="2380837"/>
            <a:ext cx="6304823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46" name="Google Shape;146;p12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147" name="Google Shape;147;p12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3" name="Google Shape;153;p12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155" name="Google Shape;155;p12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8" name="Google Shape;158;p12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159" name="Google Shape;159;p12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2" name="Google Shape;162;p12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Tags</a:t>
            </a:r>
            <a:r>
              <a:rPr lang="ca"/>
              <a:t> (many2many, one2many)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391" y="1252050"/>
            <a:ext cx="16573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755" y="1823550"/>
            <a:ext cx="5405491" cy="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1897750" y="27719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Radio</a:t>
            </a:r>
            <a:r>
              <a:rPr lang="ca"/>
              <a:t> (selection)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5050" y="3083763"/>
            <a:ext cx="2533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8375" y="3864900"/>
            <a:ext cx="9810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1548825" y="4120550"/>
            <a:ext cx="465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rgbClr val="1F2328"/>
                </a:solidFill>
                <a:highlight>
                  <a:srgbClr val="FFFFFF"/>
                </a:highlight>
              </a:rPr>
              <a:t>Es pot especificar la direcció a través de l'atribut </a:t>
            </a:r>
            <a:r>
              <a:rPr lang="ca" sz="9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widget_props="{'direction': 'vertical'}"</a:t>
            </a:r>
            <a:r>
              <a:rPr lang="ca" sz="1050">
                <a:solidFill>
                  <a:srgbClr val="1F2328"/>
                </a:solidFill>
                <a:highlight>
                  <a:srgbClr val="FFFFFF"/>
                </a:highlight>
              </a:rPr>
              <a:t>, per defecte és </a:t>
            </a:r>
            <a:r>
              <a:rPr lang="ca" sz="9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horizontal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7750" y="3543125"/>
            <a:ext cx="5954751" cy="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181" name="Google Shape;181;p13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182" name="Google Shape;182;p13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8" name="Google Shape;188;p13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190" name="Google Shape;190;p13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93" name="Google Shape;193;p13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194" name="Google Shape;194;p13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7" name="Google Shape;197;p13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1778150" y="1040000"/>
            <a:ext cx="71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Label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Aquest ja existia, però s’hi han afegit propietats que permeten modificar el label </a:t>
            </a:r>
            <a:r>
              <a:rPr lang="ca">
                <a:latin typeface="Consolas"/>
                <a:ea typeface="Consolas"/>
                <a:cs typeface="Consolas"/>
                <a:sym typeface="Consolas"/>
              </a:rPr>
              <a:t>widget_props=”{‘label_size’: 1, label_type: ‘warning’}”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966" y="2253000"/>
            <a:ext cx="18288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091" y="2086700"/>
            <a:ext cx="2715908" cy="2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211" name="Google Shape;211;p14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212" name="Google Shape;212;p14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8" name="Google Shape;218;p14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219" name="Google Shape;219;p14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220" name="Google Shape;220;p14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23" name="Google Shape;223;p14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224" name="Google Shape;224;p14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7" name="Google Shape;227;p14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Switch</a:t>
            </a:r>
            <a:r>
              <a:rPr lang="ca"/>
              <a:t> (boolean)</a:t>
            </a:r>
            <a:endParaRPr/>
          </a:p>
        </p:txBody>
      </p:sp>
      <p:pic>
        <p:nvPicPr>
          <p:cNvPr id="230" name="Google Shape;23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50" y="1793125"/>
            <a:ext cx="3920150" cy="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66" y="1321600"/>
            <a:ext cx="20764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683" y="3132471"/>
            <a:ext cx="557044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1949575" y="2689575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Steps</a:t>
            </a:r>
            <a:r>
              <a:rPr lang="ca"/>
              <a:t> (selection)</a:t>
            </a:r>
            <a:endParaRPr/>
          </a:p>
        </p:txBody>
      </p:sp>
      <p:pic>
        <p:nvPicPr>
          <p:cNvPr id="234" name="Google Shape;23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7675" y="3668800"/>
            <a:ext cx="6210301" cy="7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244" name="Google Shape;244;p15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245" name="Google Shape;245;p15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51" name="Google Shape;251;p15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252" name="Google Shape;252;p15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253" name="Google Shape;253;p15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56" name="Google Shape;256;p15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257" name="Google Shape;257;p15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0" name="Google Shape;260;p15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CodeEditor</a:t>
            </a:r>
            <a:r>
              <a:rPr lang="ca"/>
              <a:t> (text)</a:t>
            </a:r>
            <a:endParaRPr/>
          </a:p>
        </p:txBody>
      </p:sp>
      <p:pic>
        <p:nvPicPr>
          <p:cNvPr id="263" name="Google Shape;2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375" y="1321600"/>
            <a:ext cx="7371174" cy="9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5"/>
          <p:cNvSpPr txBox="1"/>
          <p:nvPr/>
        </p:nvSpPr>
        <p:spPr>
          <a:xfrm>
            <a:off x="1897750" y="2423663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ButtonGroup</a:t>
            </a:r>
            <a:endParaRPr b="1"/>
          </a:p>
        </p:txBody>
      </p:sp>
      <p:pic>
        <p:nvPicPr>
          <p:cNvPr id="265" name="Google Shape;2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600" y="2797475"/>
            <a:ext cx="1809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800" y="2980430"/>
            <a:ext cx="5800337" cy="125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-25" y="0"/>
            <a:ext cx="1400700" cy="5143500"/>
          </a:xfrm>
          <a:prstGeom prst="rect">
            <a:avLst/>
          </a:prstGeom>
          <a:solidFill>
            <a:srgbClr val="3A81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778150" y="158875"/>
            <a:ext cx="43314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ca" sz="20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Funcionalitats que no té el GTK</a:t>
            </a:r>
            <a:endParaRPr sz="20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276" name="Google Shape;276;p16"/>
          <p:cNvGrpSpPr/>
          <p:nvPr/>
        </p:nvGrpSpPr>
        <p:grpSpPr>
          <a:xfrm>
            <a:off x="284295" y="4800795"/>
            <a:ext cx="858799" cy="158353"/>
            <a:chOff x="162187" y="4517119"/>
            <a:chExt cx="1076324" cy="198438"/>
          </a:xfrm>
        </p:grpSpPr>
        <p:sp>
          <p:nvSpPr>
            <p:cNvPr id="277" name="Google Shape;277;p16"/>
            <p:cNvSpPr/>
            <p:nvPr/>
          </p:nvSpPr>
          <p:spPr>
            <a:xfrm>
              <a:off x="162187" y="4517119"/>
              <a:ext cx="230186" cy="198436"/>
            </a:xfrm>
            <a:custGeom>
              <a:rect b="b" l="l" r="r" t="t"/>
              <a:pathLst>
                <a:path extrusionOk="0" h="249" w="290">
                  <a:moveTo>
                    <a:pt x="290" y="116"/>
                  </a:moveTo>
                  <a:lnTo>
                    <a:pt x="290" y="141"/>
                  </a:lnTo>
                  <a:lnTo>
                    <a:pt x="290" y="156"/>
                  </a:lnTo>
                  <a:lnTo>
                    <a:pt x="289" y="169"/>
                  </a:lnTo>
                  <a:lnTo>
                    <a:pt x="287" y="183"/>
                  </a:lnTo>
                  <a:lnTo>
                    <a:pt x="285" y="194"/>
                  </a:lnTo>
                  <a:lnTo>
                    <a:pt x="282" y="203"/>
                  </a:lnTo>
                  <a:lnTo>
                    <a:pt x="279" y="213"/>
                  </a:lnTo>
                  <a:lnTo>
                    <a:pt x="275" y="219"/>
                  </a:lnTo>
                  <a:lnTo>
                    <a:pt x="273" y="223"/>
                  </a:lnTo>
                  <a:lnTo>
                    <a:pt x="270" y="226"/>
                  </a:lnTo>
                  <a:lnTo>
                    <a:pt x="267" y="229"/>
                  </a:lnTo>
                  <a:lnTo>
                    <a:pt x="264" y="231"/>
                  </a:lnTo>
                  <a:lnTo>
                    <a:pt x="256" y="236"/>
                  </a:lnTo>
                  <a:lnTo>
                    <a:pt x="248" y="240"/>
                  </a:lnTo>
                  <a:lnTo>
                    <a:pt x="237" y="244"/>
                  </a:lnTo>
                  <a:lnTo>
                    <a:pt x="227" y="246"/>
                  </a:lnTo>
                  <a:lnTo>
                    <a:pt x="215" y="248"/>
                  </a:lnTo>
                  <a:lnTo>
                    <a:pt x="201" y="249"/>
                  </a:lnTo>
                  <a:lnTo>
                    <a:pt x="186" y="249"/>
                  </a:lnTo>
                  <a:lnTo>
                    <a:pt x="111" y="249"/>
                  </a:lnTo>
                  <a:lnTo>
                    <a:pt x="94" y="249"/>
                  </a:lnTo>
                  <a:lnTo>
                    <a:pt x="80" y="248"/>
                  </a:lnTo>
                  <a:lnTo>
                    <a:pt x="66" y="245"/>
                  </a:lnTo>
                  <a:lnTo>
                    <a:pt x="54" y="242"/>
                  </a:lnTo>
                  <a:lnTo>
                    <a:pt x="43" y="240"/>
                  </a:lnTo>
                  <a:lnTo>
                    <a:pt x="34" y="234"/>
                  </a:lnTo>
                  <a:lnTo>
                    <a:pt x="27" y="229"/>
                  </a:lnTo>
                  <a:lnTo>
                    <a:pt x="20" y="223"/>
                  </a:lnTo>
                  <a:lnTo>
                    <a:pt x="16" y="217"/>
                  </a:lnTo>
                  <a:lnTo>
                    <a:pt x="12" y="209"/>
                  </a:lnTo>
                  <a:lnTo>
                    <a:pt x="8" y="199"/>
                  </a:lnTo>
                  <a:lnTo>
                    <a:pt x="5" y="188"/>
                  </a:lnTo>
                  <a:lnTo>
                    <a:pt x="3" y="176"/>
                  </a:lnTo>
                  <a:lnTo>
                    <a:pt x="1" y="163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0" y="107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9" y="29"/>
                  </a:lnTo>
                  <a:lnTo>
                    <a:pt x="23" y="24"/>
                  </a:lnTo>
                  <a:lnTo>
                    <a:pt x="28" y="20"/>
                  </a:lnTo>
                  <a:lnTo>
                    <a:pt x="34" y="16"/>
                  </a:lnTo>
                  <a:lnTo>
                    <a:pt x="39" y="13"/>
                  </a:lnTo>
                  <a:lnTo>
                    <a:pt x="53" y="6"/>
                  </a:lnTo>
                  <a:lnTo>
                    <a:pt x="61" y="5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3" y="0"/>
                  </a:lnTo>
                  <a:lnTo>
                    <a:pt x="115" y="0"/>
                  </a:lnTo>
                  <a:lnTo>
                    <a:pt x="183" y="0"/>
                  </a:lnTo>
                  <a:lnTo>
                    <a:pt x="206" y="1"/>
                  </a:lnTo>
                  <a:lnTo>
                    <a:pt x="217" y="1"/>
                  </a:lnTo>
                  <a:lnTo>
                    <a:pt x="227" y="2"/>
                  </a:lnTo>
                  <a:lnTo>
                    <a:pt x="243" y="6"/>
                  </a:lnTo>
                  <a:lnTo>
                    <a:pt x="250" y="9"/>
                  </a:lnTo>
                  <a:lnTo>
                    <a:pt x="256" y="12"/>
                  </a:lnTo>
                  <a:lnTo>
                    <a:pt x="264" y="17"/>
                  </a:lnTo>
                  <a:lnTo>
                    <a:pt x="271" y="23"/>
                  </a:lnTo>
                  <a:lnTo>
                    <a:pt x="277" y="28"/>
                  </a:lnTo>
                  <a:lnTo>
                    <a:pt x="282" y="36"/>
                  </a:lnTo>
                  <a:lnTo>
                    <a:pt x="285" y="44"/>
                  </a:lnTo>
                  <a:lnTo>
                    <a:pt x="287" y="54"/>
                  </a:lnTo>
                  <a:lnTo>
                    <a:pt x="289" y="63"/>
                  </a:lnTo>
                  <a:lnTo>
                    <a:pt x="290" y="74"/>
                  </a:lnTo>
                  <a:lnTo>
                    <a:pt x="247" y="74"/>
                  </a:lnTo>
                  <a:lnTo>
                    <a:pt x="246" y="68"/>
                  </a:lnTo>
                  <a:lnTo>
                    <a:pt x="246" y="64"/>
                  </a:lnTo>
                  <a:lnTo>
                    <a:pt x="244" y="60"/>
                  </a:lnTo>
                  <a:lnTo>
                    <a:pt x="242" y="56"/>
                  </a:lnTo>
                  <a:lnTo>
                    <a:pt x="239" y="52"/>
                  </a:lnTo>
                  <a:lnTo>
                    <a:pt x="235" y="48"/>
                  </a:lnTo>
                  <a:lnTo>
                    <a:pt x="231" y="45"/>
                  </a:lnTo>
                  <a:lnTo>
                    <a:pt x="227" y="43"/>
                  </a:lnTo>
                  <a:lnTo>
                    <a:pt x="219" y="40"/>
                  </a:lnTo>
                  <a:lnTo>
                    <a:pt x="210" y="37"/>
                  </a:lnTo>
                  <a:lnTo>
                    <a:pt x="200" y="36"/>
                  </a:lnTo>
                  <a:lnTo>
                    <a:pt x="190" y="36"/>
                  </a:lnTo>
                  <a:lnTo>
                    <a:pt x="148" y="35"/>
                  </a:lnTo>
                  <a:lnTo>
                    <a:pt x="116" y="36"/>
                  </a:lnTo>
                  <a:lnTo>
                    <a:pt x="104" y="36"/>
                  </a:lnTo>
                  <a:lnTo>
                    <a:pt x="93" y="37"/>
                  </a:lnTo>
                  <a:lnTo>
                    <a:pt x="84" y="39"/>
                  </a:lnTo>
                  <a:lnTo>
                    <a:pt x="76" y="41"/>
                  </a:lnTo>
                  <a:lnTo>
                    <a:pt x="67" y="44"/>
                  </a:lnTo>
                  <a:lnTo>
                    <a:pt x="62" y="48"/>
                  </a:lnTo>
                  <a:lnTo>
                    <a:pt x="59" y="51"/>
                  </a:lnTo>
                  <a:lnTo>
                    <a:pt x="57" y="52"/>
                  </a:lnTo>
                  <a:lnTo>
                    <a:pt x="53" y="58"/>
                  </a:lnTo>
                  <a:lnTo>
                    <a:pt x="50" y="62"/>
                  </a:lnTo>
                  <a:lnTo>
                    <a:pt x="49" y="67"/>
                  </a:lnTo>
                  <a:lnTo>
                    <a:pt x="46" y="74"/>
                  </a:lnTo>
                  <a:lnTo>
                    <a:pt x="45" y="82"/>
                  </a:lnTo>
                  <a:lnTo>
                    <a:pt x="43" y="91"/>
                  </a:lnTo>
                  <a:lnTo>
                    <a:pt x="43" y="102"/>
                  </a:lnTo>
                  <a:lnTo>
                    <a:pt x="42" y="125"/>
                  </a:lnTo>
                  <a:lnTo>
                    <a:pt x="43" y="156"/>
                  </a:lnTo>
                  <a:lnTo>
                    <a:pt x="43" y="167"/>
                  </a:lnTo>
                  <a:lnTo>
                    <a:pt x="45" y="175"/>
                  </a:lnTo>
                  <a:lnTo>
                    <a:pt x="46" y="180"/>
                  </a:lnTo>
                  <a:lnTo>
                    <a:pt x="47" y="184"/>
                  </a:lnTo>
                  <a:lnTo>
                    <a:pt x="49" y="188"/>
                  </a:lnTo>
                  <a:lnTo>
                    <a:pt x="51" y="191"/>
                  </a:lnTo>
                  <a:lnTo>
                    <a:pt x="54" y="195"/>
                  </a:lnTo>
                  <a:lnTo>
                    <a:pt x="57" y="198"/>
                  </a:lnTo>
                  <a:lnTo>
                    <a:pt x="63" y="202"/>
                  </a:lnTo>
                  <a:lnTo>
                    <a:pt x="72" y="206"/>
                  </a:lnTo>
                  <a:lnTo>
                    <a:pt x="82" y="207"/>
                  </a:lnTo>
                  <a:lnTo>
                    <a:pt x="96" y="209"/>
                  </a:lnTo>
                  <a:lnTo>
                    <a:pt x="112" y="210"/>
                  </a:lnTo>
                  <a:lnTo>
                    <a:pt x="185" y="210"/>
                  </a:lnTo>
                  <a:lnTo>
                    <a:pt x="202" y="209"/>
                  </a:lnTo>
                  <a:lnTo>
                    <a:pt x="216" y="207"/>
                  </a:lnTo>
                  <a:lnTo>
                    <a:pt x="221" y="206"/>
                  </a:lnTo>
                  <a:lnTo>
                    <a:pt x="227" y="205"/>
                  </a:lnTo>
                  <a:lnTo>
                    <a:pt x="231" y="203"/>
                  </a:lnTo>
                  <a:lnTo>
                    <a:pt x="233" y="200"/>
                  </a:lnTo>
                  <a:lnTo>
                    <a:pt x="236" y="198"/>
                  </a:lnTo>
                  <a:lnTo>
                    <a:pt x="239" y="194"/>
                  </a:lnTo>
                  <a:lnTo>
                    <a:pt x="243" y="183"/>
                  </a:lnTo>
                  <a:lnTo>
                    <a:pt x="246" y="169"/>
                  </a:lnTo>
                  <a:lnTo>
                    <a:pt x="246" y="153"/>
                  </a:lnTo>
                  <a:lnTo>
                    <a:pt x="142" y="153"/>
                  </a:lnTo>
                  <a:lnTo>
                    <a:pt x="142" y="116"/>
                  </a:lnTo>
                  <a:lnTo>
                    <a:pt x="290" y="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30475" y="4518707"/>
              <a:ext cx="33300" cy="19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95562" y="4518707"/>
              <a:ext cx="228600" cy="196850"/>
            </a:xfrm>
            <a:custGeom>
              <a:rect b="b" l="l" r="r" t="t"/>
              <a:pathLst>
                <a:path extrusionOk="0" h="248" w="288">
                  <a:moveTo>
                    <a:pt x="288" y="175"/>
                  </a:moveTo>
                  <a:lnTo>
                    <a:pt x="287" y="185"/>
                  </a:lnTo>
                  <a:lnTo>
                    <a:pt x="287" y="194"/>
                  </a:lnTo>
                  <a:lnTo>
                    <a:pt x="284" y="202"/>
                  </a:lnTo>
                  <a:lnTo>
                    <a:pt x="283" y="210"/>
                  </a:lnTo>
                  <a:lnTo>
                    <a:pt x="279" y="217"/>
                  </a:lnTo>
                  <a:lnTo>
                    <a:pt x="276" y="224"/>
                  </a:lnTo>
                  <a:lnTo>
                    <a:pt x="271" y="229"/>
                  </a:lnTo>
                  <a:lnTo>
                    <a:pt x="267" y="233"/>
                  </a:lnTo>
                  <a:lnTo>
                    <a:pt x="261" y="237"/>
                  </a:lnTo>
                  <a:lnTo>
                    <a:pt x="256" y="240"/>
                  </a:lnTo>
                  <a:lnTo>
                    <a:pt x="249" y="243"/>
                  </a:lnTo>
                  <a:lnTo>
                    <a:pt x="242" y="244"/>
                  </a:lnTo>
                  <a:lnTo>
                    <a:pt x="234" y="247"/>
                  </a:lnTo>
                  <a:lnTo>
                    <a:pt x="225" y="247"/>
                  </a:lnTo>
                  <a:lnTo>
                    <a:pt x="215" y="248"/>
                  </a:lnTo>
                  <a:lnTo>
                    <a:pt x="206" y="248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7"/>
                  </a:lnTo>
                  <a:lnTo>
                    <a:pt x="54" y="245"/>
                  </a:lnTo>
                  <a:lnTo>
                    <a:pt x="47" y="244"/>
                  </a:lnTo>
                  <a:lnTo>
                    <a:pt x="39" y="241"/>
                  </a:lnTo>
                  <a:lnTo>
                    <a:pt x="32" y="239"/>
                  </a:lnTo>
                  <a:lnTo>
                    <a:pt x="27" y="235"/>
                  </a:lnTo>
                  <a:lnTo>
                    <a:pt x="21" y="230"/>
                  </a:lnTo>
                  <a:lnTo>
                    <a:pt x="16" y="226"/>
                  </a:lnTo>
                  <a:lnTo>
                    <a:pt x="12" y="221"/>
                  </a:lnTo>
                  <a:lnTo>
                    <a:pt x="9" y="214"/>
                  </a:lnTo>
                  <a:lnTo>
                    <a:pt x="5" y="209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1" y="186"/>
                  </a:lnTo>
                  <a:lnTo>
                    <a:pt x="1" y="178"/>
                  </a:lnTo>
                  <a:lnTo>
                    <a:pt x="43" y="178"/>
                  </a:lnTo>
                  <a:lnTo>
                    <a:pt x="44" y="186"/>
                  </a:lnTo>
                  <a:lnTo>
                    <a:pt x="47" y="193"/>
                  </a:lnTo>
                  <a:lnTo>
                    <a:pt x="48" y="195"/>
                  </a:lnTo>
                  <a:lnTo>
                    <a:pt x="50" y="198"/>
                  </a:lnTo>
                  <a:lnTo>
                    <a:pt x="52" y="199"/>
                  </a:lnTo>
                  <a:lnTo>
                    <a:pt x="55" y="202"/>
                  </a:lnTo>
                  <a:lnTo>
                    <a:pt x="62" y="206"/>
                  </a:lnTo>
                  <a:lnTo>
                    <a:pt x="70" y="209"/>
                  </a:lnTo>
                  <a:lnTo>
                    <a:pt x="79" y="210"/>
                  </a:lnTo>
                  <a:lnTo>
                    <a:pt x="90" y="210"/>
                  </a:lnTo>
                  <a:lnTo>
                    <a:pt x="197" y="210"/>
                  </a:lnTo>
                  <a:lnTo>
                    <a:pt x="207" y="210"/>
                  </a:lnTo>
                  <a:lnTo>
                    <a:pt x="215" y="209"/>
                  </a:lnTo>
                  <a:lnTo>
                    <a:pt x="220" y="208"/>
                  </a:lnTo>
                  <a:lnTo>
                    <a:pt x="224" y="208"/>
                  </a:lnTo>
                  <a:lnTo>
                    <a:pt x="230" y="205"/>
                  </a:lnTo>
                  <a:lnTo>
                    <a:pt x="236" y="199"/>
                  </a:lnTo>
                  <a:lnTo>
                    <a:pt x="238" y="197"/>
                  </a:lnTo>
                  <a:lnTo>
                    <a:pt x="241" y="193"/>
                  </a:lnTo>
                  <a:lnTo>
                    <a:pt x="242" y="189"/>
                  </a:lnTo>
                  <a:lnTo>
                    <a:pt x="244" y="185"/>
                  </a:lnTo>
                  <a:lnTo>
                    <a:pt x="244" y="181"/>
                  </a:lnTo>
                  <a:lnTo>
                    <a:pt x="244" y="175"/>
                  </a:lnTo>
                  <a:lnTo>
                    <a:pt x="244" y="170"/>
                  </a:lnTo>
                  <a:lnTo>
                    <a:pt x="242" y="164"/>
                  </a:lnTo>
                  <a:lnTo>
                    <a:pt x="241" y="162"/>
                  </a:lnTo>
                  <a:lnTo>
                    <a:pt x="241" y="160"/>
                  </a:lnTo>
                  <a:lnTo>
                    <a:pt x="238" y="155"/>
                  </a:lnTo>
                  <a:lnTo>
                    <a:pt x="234" y="152"/>
                  </a:lnTo>
                  <a:lnTo>
                    <a:pt x="230" y="148"/>
                  </a:lnTo>
                  <a:lnTo>
                    <a:pt x="225" y="146"/>
                  </a:lnTo>
                  <a:lnTo>
                    <a:pt x="220" y="143"/>
                  </a:lnTo>
                  <a:lnTo>
                    <a:pt x="210" y="142"/>
                  </a:lnTo>
                  <a:lnTo>
                    <a:pt x="201" y="139"/>
                  </a:lnTo>
                  <a:lnTo>
                    <a:pt x="188" y="139"/>
                  </a:lnTo>
                  <a:lnTo>
                    <a:pt x="174" y="137"/>
                  </a:lnTo>
                  <a:lnTo>
                    <a:pt x="139" y="139"/>
                  </a:lnTo>
                  <a:lnTo>
                    <a:pt x="103" y="140"/>
                  </a:lnTo>
                  <a:lnTo>
                    <a:pt x="81" y="139"/>
                  </a:lnTo>
                  <a:lnTo>
                    <a:pt x="71" y="137"/>
                  </a:lnTo>
                  <a:lnTo>
                    <a:pt x="62" y="137"/>
                  </a:lnTo>
                  <a:lnTo>
                    <a:pt x="54" y="135"/>
                  </a:lnTo>
                  <a:lnTo>
                    <a:pt x="45" y="133"/>
                  </a:lnTo>
                  <a:lnTo>
                    <a:pt x="39" y="131"/>
                  </a:lnTo>
                  <a:lnTo>
                    <a:pt x="32" y="128"/>
                  </a:lnTo>
                  <a:lnTo>
                    <a:pt x="24" y="124"/>
                  </a:lnTo>
                  <a:lnTo>
                    <a:pt x="17" y="119"/>
                  </a:lnTo>
                  <a:lnTo>
                    <a:pt x="12" y="112"/>
                  </a:lnTo>
                  <a:lnTo>
                    <a:pt x="8" y="105"/>
                  </a:lnTo>
                  <a:lnTo>
                    <a:pt x="4" y="97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30"/>
                  </a:lnTo>
                  <a:lnTo>
                    <a:pt x="10" y="27"/>
                  </a:lnTo>
                  <a:lnTo>
                    <a:pt x="12" y="24"/>
                  </a:lnTo>
                  <a:lnTo>
                    <a:pt x="17" y="19"/>
                  </a:lnTo>
                  <a:lnTo>
                    <a:pt x="23" y="15"/>
                  </a:lnTo>
                  <a:lnTo>
                    <a:pt x="27" y="12"/>
                  </a:lnTo>
                  <a:lnTo>
                    <a:pt x="33" y="8"/>
                  </a:lnTo>
                  <a:lnTo>
                    <a:pt x="39" y="7"/>
                  </a:lnTo>
                  <a:lnTo>
                    <a:pt x="47" y="4"/>
                  </a:lnTo>
                  <a:lnTo>
                    <a:pt x="63" y="1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199" y="0"/>
                  </a:lnTo>
                  <a:lnTo>
                    <a:pt x="210" y="1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5"/>
                  </a:lnTo>
                  <a:lnTo>
                    <a:pt x="245" y="8"/>
                  </a:lnTo>
                  <a:lnTo>
                    <a:pt x="252" y="11"/>
                  </a:lnTo>
                  <a:lnTo>
                    <a:pt x="259" y="13"/>
                  </a:lnTo>
                  <a:lnTo>
                    <a:pt x="265" y="18"/>
                  </a:lnTo>
                  <a:lnTo>
                    <a:pt x="269" y="23"/>
                  </a:lnTo>
                  <a:lnTo>
                    <a:pt x="275" y="28"/>
                  </a:lnTo>
                  <a:lnTo>
                    <a:pt x="278" y="34"/>
                  </a:lnTo>
                  <a:lnTo>
                    <a:pt x="282" y="40"/>
                  </a:lnTo>
                  <a:lnTo>
                    <a:pt x="283" y="47"/>
                  </a:lnTo>
                  <a:lnTo>
                    <a:pt x="286" y="54"/>
                  </a:lnTo>
                  <a:lnTo>
                    <a:pt x="286" y="62"/>
                  </a:lnTo>
                  <a:lnTo>
                    <a:pt x="287" y="70"/>
                  </a:lnTo>
                  <a:lnTo>
                    <a:pt x="242" y="70"/>
                  </a:lnTo>
                  <a:lnTo>
                    <a:pt x="241" y="63"/>
                  </a:lnTo>
                  <a:lnTo>
                    <a:pt x="240" y="57"/>
                  </a:lnTo>
                  <a:lnTo>
                    <a:pt x="237" y="54"/>
                  </a:lnTo>
                  <a:lnTo>
                    <a:pt x="236" y="51"/>
                  </a:lnTo>
                  <a:lnTo>
                    <a:pt x="233" y="49"/>
                  </a:lnTo>
                  <a:lnTo>
                    <a:pt x="230" y="46"/>
                  </a:lnTo>
                  <a:lnTo>
                    <a:pt x="224" y="43"/>
                  </a:lnTo>
                  <a:lnTo>
                    <a:pt x="215" y="40"/>
                  </a:lnTo>
                  <a:lnTo>
                    <a:pt x="206" y="39"/>
                  </a:lnTo>
                  <a:lnTo>
                    <a:pt x="195" y="38"/>
                  </a:lnTo>
                  <a:lnTo>
                    <a:pt x="85" y="38"/>
                  </a:lnTo>
                  <a:lnTo>
                    <a:pt x="75" y="39"/>
                  </a:lnTo>
                  <a:lnTo>
                    <a:pt x="67" y="40"/>
                  </a:lnTo>
                  <a:lnTo>
                    <a:pt x="60" y="43"/>
                  </a:lnTo>
                  <a:lnTo>
                    <a:pt x="55" y="46"/>
                  </a:lnTo>
                  <a:lnTo>
                    <a:pt x="54" y="49"/>
                  </a:lnTo>
                  <a:lnTo>
                    <a:pt x="51" y="51"/>
                  </a:lnTo>
                  <a:lnTo>
                    <a:pt x="50" y="54"/>
                  </a:lnTo>
                  <a:lnTo>
                    <a:pt x="48" y="57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45" y="74"/>
                  </a:lnTo>
                  <a:lnTo>
                    <a:pt x="47" y="78"/>
                  </a:lnTo>
                  <a:lnTo>
                    <a:pt x="48" y="82"/>
                  </a:lnTo>
                  <a:lnTo>
                    <a:pt x="50" y="85"/>
                  </a:lnTo>
                  <a:lnTo>
                    <a:pt x="52" y="88"/>
                  </a:lnTo>
                  <a:lnTo>
                    <a:pt x="55" y="90"/>
                  </a:lnTo>
                  <a:lnTo>
                    <a:pt x="59" y="93"/>
                  </a:lnTo>
                  <a:lnTo>
                    <a:pt x="63" y="96"/>
                  </a:lnTo>
                  <a:lnTo>
                    <a:pt x="72" y="98"/>
                  </a:lnTo>
                  <a:lnTo>
                    <a:pt x="85" y="101"/>
                  </a:lnTo>
                  <a:lnTo>
                    <a:pt x="99" y="104"/>
                  </a:lnTo>
                  <a:lnTo>
                    <a:pt x="116" y="104"/>
                  </a:lnTo>
                  <a:lnTo>
                    <a:pt x="129" y="104"/>
                  </a:lnTo>
                  <a:lnTo>
                    <a:pt x="148" y="102"/>
                  </a:lnTo>
                  <a:lnTo>
                    <a:pt x="182" y="101"/>
                  </a:lnTo>
                  <a:lnTo>
                    <a:pt x="203" y="102"/>
                  </a:lnTo>
                  <a:lnTo>
                    <a:pt x="224" y="105"/>
                  </a:lnTo>
                  <a:lnTo>
                    <a:pt x="232" y="106"/>
                  </a:lnTo>
                  <a:lnTo>
                    <a:pt x="240" y="109"/>
                  </a:lnTo>
                  <a:lnTo>
                    <a:pt x="255" y="115"/>
                  </a:lnTo>
                  <a:lnTo>
                    <a:pt x="261" y="119"/>
                  </a:lnTo>
                  <a:lnTo>
                    <a:pt x="269" y="125"/>
                  </a:lnTo>
                  <a:lnTo>
                    <a:pt x="275" y="131"/>
                  </a:lnTo>
                  <a:lnTo>
                    <a:pt x="279" y="139"/>
                  </a:lnTo>
                  <a:lnTo>
                    <a:pt x="283" y="147"/>
                  </a:lnTo>
                  <a:lnTo>
                    <a:pt x="286" y="155"/>
                  </a:lnTo>
                  <a:lnTo>
                    <a:pt x="287" y="164"/>
                  </a:lnTo>
                  <a:lnTo>
                    <a:pt x="288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52737" y="4518707"/>
              <a:ext cx="230186" cy="196850"/>
            </a:xfrm>
            <a:custGeom>
              <a:rect b="b" l="l" r="r" t="t"/>
              <a:pathLst>
                <a:path extrusionOk="0" h="248" w="288">
                  <a:moveTo>
                    <a:pt x="288" y="170"/>
                  </a:moveTo>
                  <a:lnTo>
                    <a:pt x="288" y="182"/>
                  </a:lnTo>
                  <a:lnTo>
                    <a:pt x="287" y="193"/>
                  </a:lnTo>
                  <a:lnTo>
                    <a:pt x="284" y="202"/>
                  </a:lnTo>
                  <a:lnTo>
                    <a:pt x="282" y="212"/>
                  </a:lnTo>
                  <a:lnTo>
                    <a:pt x="278" y="218"/>
                  </a:lnTo>
                  <a:lnTo>
                    <a:pt x="272" y="225"/>
                  </a:lnTo>
                  <a:lnTo>
                    <a:pt x="266" y="230"/>
                  </a:lnTo>
                  <a:lnTo>
                    <a:pt x="259" y="236"/>
                  </a:lnTo>
                  <a:lnTo>
                    <a:pt x="253" y="239"/>
                  </a:lnTo>
                  <a:lnTo>
                    <a:pt x="247" y="241"/>
                  </a:lnTo>
                  <a:lnTo>
                    <a:pt x="239" y="244"/>
                  </a:lnTo>
                  <a:lnTo>
                    <a:pt x="229" y="245"/>
                  </a:lnTo>
                  <a:lnTo>
                    <a:pt x="209" y="248"/>
                  </a:lnTo>
                  <a:lnTo>
                    <a:pt x="197" y="248"/>
                  </a:lnTo>
                  <a:lnTo>
                    <a:pt x="185" y="248"/>
                  </a:lnTo>
                  <a:lnTo>
                    <a:pt x="112" y="248"/>
                  </a:lnTo>
                  <a:lnTo>
                    <a:pt x="94" y="248"/>
                  </a:lnTo>
                  <a:lnTo>
                    <a:pt x="79" y="247"/>
                  </a:lnTo>
                  <a:lnTo>
                    <a:pt x="66" y="244"/>
                  </a:lnTo>
                  <a:lnTo>
                    <a:pt x="60" y="243"/>
                  </a:lnTo>
                  <a:lnTo>
                    <a:pt x="54" y="241"/>
                  </a:lnTo>
                  <a:lnTo>
                    <a:pt x="43" y="237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0" y="222"/>
                  </a:lnTo>
                  <a:lnTo>
                    <a:pt x="16" y="216"/>
                  </a:lnTo>
                  <a:lnTo>
                    <a:pt x="12" y="208"/>
                  </a:lnTo>
                  <a:lnTo>
                    <a:pt x="8" y="198"/>
                  </a:lnTo>
                  <a:lnTo>
                    <a:pt x="5" y="187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1" y="160"/>
                  </a:lnTo>
                  <a:lnTo>
                    <a:pt x="1" y="146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2" y="84"/>
                  </a:lnTo>
                  <a:lnTo>
                    <a:pt x="4" y="66"/>
                  </a:lnTo>
                  <a:lnTo>
                    <a:pt x="8" y="53"/>
                  </a:lnTo>
                  <a:lnTo>
                    <a:pt x="9" y="46"/>
                  </a:lnTo>
                  <a:lnTo>
                    <a:pt x="12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4" y="23"/>
                  </a:lnTo>
                  <a:lnTo>
                    <a:pt x="29" y="19"/>
                  </a:lnTo>
                  <a:lnTo>
                    <a:pt x="35" y="15"/>
                  </a:lnTo>
                  <a:lnTo>
                    <a:pt x="40" y="12"/>
                  </a:lnTo>
                  <a:lnTo>
                    <a:pt x="47" y="9"/>
                  </a:lnTo>
                  <a:lnTo>
                    <a:pt x="54" y="7"/>
                  </a:lnTo>
                  <a:lnTo>
                    <a:pt x="71" y="3"/>
                  </a:lnTo>
                  <a:lnTo>
                    <a:pt x="92" y="0"/>
                  </a:lnTo>
                  <a:lnTo>
                    <a:pt x="116" y="0"/>
                  </a:lnTo>
                  <a:lnTo>
                    <a:pt x="185" y="0"/>
                  </a:lnTo>
                  <a:lnTo>
                    <a:pt x="208" y="0"/>
                  </a:lnTo>
                  <a:lnTo>
                    <a:pt x="229" y="3"/>
                  </a:lnTo>
                  <a:lnTo>
                    <a:pt x="237" y="4"/>
                  </a:lnTo>
                  <a:lnTo>
                    <a:pt x="245" y="7"/>
                  </a:lnTo>
                  <a:lnTo>
                    <a:pt x="252" y="9"/>
                  </a:lnTo>
                  <a:lnTo>
                    <a:pt x="259" y="12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6" y="30"/>
                  </a:lnTo>
                  <a:lnTo>
                    <a:pt x="280" y="36"/>
                  </a:lnTo>
                  <a:lnTo>
                    <a:pt x="284" y="46"/>
                  </a:lnTo>
                  <a:lnTo>
                    <a:pt x="287" y="55"/>
                  </a:lnTo>
                  <a:lnTo>
                    <a:pt x="288" y="65"/>
                  </a:lnTo>
                  <a:lnTo>
                    <a:pt x="288" y="77"/>
                  </a:lnTo>
                  <a:lnTo>
                    <a:pt x="245" y="77"/>
                  </a:lnTo>
                  <a:lnTo>
                    <a:pt x="245" y="73"/>
                  </a:lnTo>
                  <a:lnTo>
                    <a:pt x="244" y="67"/>
                  </a:lnTo>
                  <a:lnTo>
                    <a:pt x="244" y="65"/>
                  </a:lnTo>
                  <a:lnTo>
                    <a:pt x="241" y="61"/>
                  </a:lnTo>
                  <a:lnTo>
                    <a:pt x="237" y="54"/>
                  </a:lnTo>
                  <a:lnTo>
                    <a:pt x="233" y="51"/>
                  </a:lnTo>
                  <a:lnTo>
                    <a:pt x="230" y="49"/>
                  </a:lnTo>
                  <a:lnTo>
                    <a:pt x="226" y="47"/>
                  </a:lnTo>
                  <a:lnTo>
                    <a:pt x="221" y="44"/>
                  </a:lnTo>
                  <a:lnTo>
                    <a:pt x="210" y="42"/>
                  </a:lnTo>
                  <a:lnTo>
                    <a:pt x="198" y="40"/>
                  </a:lnTo>
                  <a:lnTo>
                    <a:pt x="183" y="40"/>
                  </a:lnTo>
                  <a:lnTo>
                    <a:pt x="116" y="40"/>
                  </a:lnTo>
                  <a:lnTo>
                    <a:pt x="104" y="40"/>
                  </a:lnTo>
                  <a:lnTo>
                    <a:pt x="93" y="40"/>
                  </a:lnTo>
                  <a:lnTo>
                    <a:pt x="83" y="42"/>
                  </a:lnTo>
                  <a:lnTo>
                    <a:pt x="75" y="44"/>
                  </a:lnTo>
                  <a:lnTo>
                    <a:pt x="69" y="47"/>
                  </a:lnTo>
                  <a:lnTo>
                    <a:pt x="62" y="50"/>
                  </a:lnTo>
                  <a:lnTo>
                    <a:pt x="56" y="54"/>
                  </a:lnTo>
                  <a:lnTo>
                    <a:pt x="52" y="58"/>
                  </a:lnTo>
                  <a:lnTo>
                    <a:pt x="51" y="62"/>
                  </a:lnTo>
                  <a:lnTo>
                    <a:pt x="48" y="67"/>
                  </a:lnTo>
                  <a:lnTo>
                    <a:pt x="47" y="74"/>
                  </a:lnTo>
                  <a:lnTo>
                    <a:pt x="46" y="81"/>
                  </a:lnTo>
                  <a:lnTo>
                    <a:pt x="44" y="90"/>
                  </a:lnTo>
                  <a:lnTo>
                    <a:pt x="43" y="100"/>
                  </a:lnTo>
                  <a:lnTo>
                    <a:pt x="43" y="124"/>
                  </a:lnTo>
                  <a:lnTo>
                    <a:pt x="43" y="155"/>
                  </a:lnTo>
                  <a:lnTo>
                    <a:pt x="44" y="166"/>
                  </a:lnTo>
                  <a:lnTo>
                    <a:pt x="46" y="174"/>
                  </a:lnTo>
                  <a:lnTo>
                    <a:pt x="47" y="183"/>
                  </a:lnTo>
                  <a:lnTo>
                    <a:pt x="51" y="190"/>
                  </a:lnTo>
                  <a:lnTo>
                    <a:pt x="54" y="194"/>
                  </a:lnTo>
                  <a:lnTo>
                    <a:pt x="56" y="197"/>
                  </a:lnTo>
                  <a:lnTo>
                    <a:pt x="63" y="201"/>
                  </a:lnTo>
                  <a:lnTo>
                    <a:pt x="71" y="205"/>
                  </a:lnTo>
                  <a:lnTo>
                    <a:pt x="82" y="206"/>
                  </a:lnTo>
                  <a:lnTo>
                    <a:pt x="96" y="208"/>
                  </a:lnTo>
                  <a:lnTo>
                    <a:pt x="112" y="209"/>
                  </a:lnTo>
                  <a:lnTo>
                    <a:pt x="183" y="209"/>
                  </a:lnTo>
                  <a:lnTo>
                    <a:pt x="197" y="209"/>
                  </a:lnTo>
                  <a:lnTo>
                    <a:pt x="209" y="208"/>
                  </a:lnTo>
                  <a:lnTo>
                    <a:pt x="218" y="206"/>
                  </a:lnTo>
                  <a:lnTo>
                    <a:pt x="225" y="204"/>
                  </a:lnTo>
                  <a:lnTo>
                    <a:pt x="230" y="201"/>
                  </a:lnTo>
                  <a:lnTo>
                    <a:pt x="235" y="198"/>
                  </a:lnTo>
                  <a:lnTo>
                    <a:pt x="239" y="195"/>
                  </a:lnTo>
                  <a:lnTo>
                    <a:pt x="241" y="191"/>
                  </a:lnTo>
                  <a:lnTo>
                    <a:pt x="243" y="187"/>
                  </a:lnTo>
                  <a:lnTo>
                    <a:pt x="245" y="182"/>
                  </a:lnTo>
                  <a:lnTo>
                    <a:pt x="245" y="177"/>
                  </a:lnTo>
                  <a:lnTo>
                    <a:pt x="245" y="170"/>
                  </a:lnTo>
                  <a:lnTo>
                    <a:pt x="288" y="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3561" y="4518707"/>
              <a:ext cx="234950" cy="196850"/>
            </a:xfrm>
            <a:custGeom>
              <a:rect b="b" l="l" r="r" t="t"/>
              <a:pathLst>
                <a:path extrusionOk="0" h="248" w="297">
                  <a:moveTo>
                    <a:pt x="256" y="102"/>
                  </a:moveTo>
                  <a:lnTo>
                    <a:pt x="256" y="75"/>
                  </a:lnTo>
                  <a:lnTo>
                    <a:pt x="255" y="65"/>
                  </a:lnTo>
                  <a:lnTo>
                    <a:pt x="255" y="61"/>
                  </a:lnTo>
                  <a:lnTo>
                    <a:pt x="252" y="57"/>
                  </a:lnTo>
                  <a:lnTo>
                    <a:pt x="251" y="53"/>
                  </a:lnTo>
                  <a:lnTo>
                    <a:pt x="247" y="50"/>
                  </a:lnTo>
                  <a:lnTo>
                    <a:pt x="244" y="47"/>
                  </a:lnTo>
                  <a:lnTo>
                    <a:pt x="240" y="44"/>
                  </a:lnTo>
                  <a:lnTo>
                    <a:pt x="235" y="42"/>
                  </a:lnTo>
                  <a:lnTo>
                    <a:pt x="229" y="40"/>
                  </a:lnTo>
                  <a:lnTo>
                    <a:pt x="221" y="39"/>
                  </a:lnTo>
                  <a:lnTo>
                    <a:pt x="209" y="38"/>
                  </a:lnTo>
                  <a:lnTo>
                    <a:pt x="193" y="38"/>
                  </a:lnTo>
                  <a:lnTo>
                    <a:pt x="174" y="38"/>
                  </a:lnTo>
                  <a:lnTo>
                    <a:pt x="123" y="38"/>
                  </a:lnTo>
                  <a:lnTo>
                    <a:pt x="100" y="38"/>
                  </a:lnTo>
                  <a:lnTo>
                    <a:pt x="81" y="40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58" y="47"/>
                  </a:lnTo>
                  <a:lnTo>
                    <a:pt x="53" y="50"/>
                  </a:lnTo>
                  <a:lnTo>
                    <a:pt x="50" y="55"/>
                  </a:lnTo>
                  <a:lnTo>
                    <a:pt x="47" y="58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42" y="74"/>
                  </a:lnTo>
                  <a:lnTo>
                    <a:pt x="41" y="82"/>
                  </a:lnTo>
                  <a:lnTo>
                    <a:pt x="39" y="92"/>
                  </a:lnTo>
                  <a:lnTo>
                    <a:pt x="39" y="102"/>
                  </a:lnTo>
                  <a:lnTo>
                    <a:pt x="256" y="102"/>
                  </a:lnTo>
                  <a:close/>
                  <a:moveTo>
                    <a:pt x="297" y="175"/>
                  </a:moveTo>
                  <a:lnTo>
                    <a:pt x="297" y="186"/>
                  </a:lnTo>
                  <a:lnTo>
                    <a:pt x="296" y="197"/>
                  </a:lnTo>
                  <a:lnTo>
                    <a:pt x="293" y="206"/>
                  </a:lnTo>
                  <a:lnTo>
                    <a:pt x="289" y="214"/>
                  </a:lnTo>
                  <a:lnTo>
                    <a:pt x="285" y="221"/>
                  </a:lnTo>
                  <a:lnTo>
                    <a:pt x="282" y="225"/>
                  </a:lnTo>
                  <a:lnTo>
                    <a:pt x="279" y="228"/>
                  </a:lnTo>
                  <a:lnTo>
                    <a:pt x="277" y="230"/>
                  </a:lnTo>
                  <a:lnTo>
                    <a:pt x="274" y="233"/>
                  </a:lnTo>
                  <a:lnTo>
                    <a:pt x="266" y="237"/>
                  </a:lnTo>
                  <a:lnTo>
                    <a:pt x="259" y="240"/>
                  </a:lnTo>
                  <a:lnTo>
                    <a:pt x="252" y="241"/>
                  </a:lnTo>
                  <a:lnTo>
                    <a:pt x="243" y="244"/>
                  </a:lnTo>
                  <a:lnTo>
                    <a:pt x="232" y="245"/>
                  </a:lnTo>
                  <a:lnTo>
                    <a:pt x="220" y="247"/>
                  </a:lnTo>
                  <a:lnTo>
                    <a:pt x="207" y="248"/>
                  </a:lnTo>
                  <a:lnTo>
                    <a:pt x="174" y="248"/>
                  </a:lnTo>
                  <a:lnTo>
                    <a:pt x="120" y="248"/>
                  </a:lnTo>
                  <a:lnTo>
                    <a:pt x="96" y="248"/>
                  </a:lnTo>
                  <a:lnTo>
                    <a:pt x="74" y="245"/>
                  </a:lnTo>
                  <a:lnTo>
                    <a:pt x="58" y="243"/>
                  </a:lnTo>
                  <a:lnTo>
                    <a:pt x="45" y="240"/>
                  </a:lnTo>
                  <a:lnTo>
                    <a:pt x="38" y="237"/>
                  </a:lnTo>
                  <a:lnTo>
                    <a:pt x="33" y="233"/>
                  </a:lnTo>
                  <a:lnTo>
                    <a:pt x="27" y="230"/>
                  </a:lnTo>
                  <a:lnTo>
                    <a:pt x="23" y="225"/>
                  </a:lnTo>
                  <a:lnTo>
                    <a:pt x="18" y="221"/>
                  </a:lnTo>
                  <a:lnTo>
                    <a:pt x="15" y="216"/>
                  </a:lnTo>
                  <a:lnTo>
                    <a:pt x="11" y="210"/>
                  </a:lnTo>
                  <a:lnTo>
                    <a:pt x="8" y="204"/>
                  </a:lnTo>
                  <a:lnTo>
                    <a:pt x="4" y="190"/>
                  </a:lnTo>
                  <a:lnTo>
                    <a:pt x="1" y="174"/>
                  </a:lnTo>
                  <a:lnTo>
                    <a:pt x="0" y="152"/>
                  </a:lnTo>
                  <a:lnTo>
                    <a:pt x="0" y="128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4" y="62"/>
                  </a:lnTo>
                  <a:lnTo>
                    <a:pt x="6" y="55"/>
                  </a:lnTo>
                  <a:lnTo>
                    <a:pt x="7" y="49"/>
                  </a:lnTo>
                  <a:lnTo>
                    <a:pt x="10" y="42"/>
                  </a:lnTo>
                  <a:lnTo>
                    <a:pt x="12" y="35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5" y="12"/>
                  </a:lnTo>
                  <a:lnTo>
                    <a:pt x="42" y="9"/>
                  </a:lnTo>
                  <a:lnTo>
                    <a:pt x="49" y="8"/>
                  </a:lnTo>
                  <a:lnTo>
                    <a:pt x="55" y="5"/>
                  </a:lnTo>
                  <a:lnTo>
                    <a:pt x="65" y="4"/>
                  </a:lnTo>
                  <a:lnTo>
                    <a:pt x="74" y="3"/>
                  </a:lnTo>
                  <a:lnTo>
                    <a:pt x="84" y="1"/>
                  </a:lnTo>
                  <a:lnTo>
                    <a:pt x="96" y="0"/>
                  </a:lnTo>
                  <a:lnTo>
                    <a:pt x="120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16" y="1"/>
                  </a:lnTo>
                  <a:lnTo>
                    <a:pt x="228" y="4"/>
                  </a:lnTo>
                  <a:lnTo>
                    <a:pt x="239" y="5"/>
                  </a:lnTo>
                  <a:lnTo>
                    <a:pt x="248" y="8"/>
                  </a:lnTo>
                  <a:lnTo>
                    <a:pt x="256" y="12"/>
                  </a:lnTo>
                  <a:lnTo>
                    <a:pt x="265" y="15"/>
                  </a:lnTo>
                  <a:lnTo>
                    <a:pt x="271" y="19"/>
                  </a:lnTo>
                  <a:lnTo>
                    <a:pt x="277" y="24"/>
                  </a:lnTo>
                  <a:lnTo>
                    <a:pt x="282" y="28"/>
                  </a:lnTo>
                  <a:lnTo>
                    <a:pt x="286" y="35"/>
                  </a:lnTo>
                  <a:lnTo>
                    <a:pt x="290" y="40"/>
                  </a:lnTo>
                  <a:lnTo>
                    <a:pt x="293" y="47"/>
                  </a:lnTo>
                  <a:lnTo>
                    <a:pt x="294" y="54"/>
                  </a:lnTo>
                  <a:lnTo>
                    <a:pt x="296" y="62"/>
                  </a:lnTo>
                  <a:lnTo>
                    <a:pt x="296" y="75"/>
                  </a:lnTo>
                  <a:lnTo>
                    <a:pt x="297" y="102"/>
                  </a:lnTo>
                  <a:lnTo>
                    <a:pt x="297" y="104"/>
                  </a:lnTo>
                  <a:lnTo>
                    <a:pt x="297" y="139"/>
                  </a:lnTo>
                  <a:lnTo>
                    <a:pt x="39" y="139"/>
                  </a:lnTo>
                  <a:lnTo>
                    <a:pt x="39" y="150"/>
                  </a:lnTo>
                  <a:lnTo>
                    <a:pt x="39" y="160"/>
                  </a:lnTo>
                  <a:lnTo>
                    <a:pt x="41" y="170"/>
                  </a:lnTo>
                  <a:lnTo>
                    <a:pt x="43" y="179"/>
                  </a:lnTo>
                  <a:lnTo>
                    <a:pt x="46" y="186"/>
                  </a:lnTo>
                  <a:lnTo>
                    <a:pt x="49" y="191"/>
                  </a:lnTo>
                  <a:lnTo>
                    <a:pt x="53" y="197"/>
                  </a:lnTo>
                  <a:lnTo>
                    <a:pt x="57" y="201"/>
                  </a:lnTo>
                  <a:lnTo>
                    <a:pt x="61" y="204"/>
                  </a:lnTo>
                  <a:lnTo>
                    <a:pt x="66" y="205"/>
                  </a:lnTo>
                  <a:lnTo>
                    <a:pt x="73" y="208"/>
                  </a:lnTo>
                  <a:lnTo>
                    <a:pt x="80" y="209"/>
                  </a:lnTo>
                  <a:lnTo>
                    <a:pt x="89" y="210"/>
                  </a:lnTo>
                  <a:lnTo>
                    <a:pt x="99" y="210"/>
                  </a:lnTo>
                  <a:lnTo>
                    <a:pt x="122" y="212"/>
                  </a:lnTo>
                  <a:lnTo>
                    <a:pt x="174" y="212"/>
                  </a:lnTo>
                  <a:lnTo>
                    <a:pt x="196" y="210"/>
                  </a:lnTo>
                  <a:lnTo>
                    <a:pt x="212" y="210"/>
                  </a:lnTo>
                  <a:lnTo>
                    <a:pt x="225" y="209"/>
                  </a:lnTo>
                  <a:lnTo>
                    <a:pt x="231" y="208"/>
                  </a:lnTo>
                  <a:lnTo>
                    <a:pt x="235" y="206"/>
                  </a:lnTo>
                  <a:lnTo>
                    <a:pt x="240" y="205"/>
                  </a:lnTo>
                  <a:lnTo>
                    <a:pt x="244" y="202"/>
                  </a:lnTo>
                  <a:lnTo>
                    <a:pt x="248" y="199"/>
                  </a:lnTo>
                  <a:lnTo>
                    <a:pt x="251" y="195"/>
                  </a:lnTo>
                  <a:lnTo>
                    <a:pt x="254" y="191"/>
                  </a:lnTo>
                  <a:lnTo>
                    <a:pt x="255" y="186"/>
                  </a:lnTo>
                  <a:lnTo>
                    <a:pt x="256" y="181"/>
                  </a:lnTo>
                  <a:lnTo>
                    <a:pt x="256" y="175"/>
                  </a:lnTo>
                  <a:lnTo>
                    <a:pt x="297" y="1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4402" l="14491" r="32308" t="26479"/>
          <a:stretch/>
        </p:blipFill>
        <p:spPr>
          <a:xfrm flipH="1">
            <a:off x="434865" y="4085202"/>
            <a:ext cx="579000" cy="578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83" name="Google Shape;283;p16"/>
          <p:cNvSpPr txBox="1"/>
          <p:nvPr/>
        </p:nvSpPr>
        <p:spPr>
          <a:xfrm>
            <a:off x="-187963" y="3863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0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1000"/>
          </a:p>
        </p:txBody>
      </p:sp>
      <p:grpSp>
        <p:nvGrpSpPr>
          <p:cNvPr id="284" name="Google Shape;284;p16"/>
          <p:cNvGrpSpPr/>
          <p:nvPr/>
        </p:nvGrpSpPr>
        <p:grpSpPr>
          <a:xfrm>
            <a:off x="860179" y="151810"/>
            <a:ext cx="394463" cy="394463"/>
            <a:chOff x="1977216" y="1929575"/>
            <a:chExt cx="1005000" cy="1005000"/>
          </a:xfrm>
        </p:grpSpPr>
        <p:sp>
          <p:nvSpPr>
            <p:cNvPr id="285" name="Google Shape;285;p16"/>
            <p:cNvSpPr/>
            <p:nvPr/>
          </p:nvSpPr>
          <p:spPr>
            <a:xfrm rot="8100000">
              <a:off x="2124395" y="2076754"/>
              <a:ext cx="710642" cy="710642"/>
            </a:xfrm>
            <a:prstGeom prst="teardrop">
              <a:avLst>
                <a:gd fmla="val 10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229400" y="2178125"/>
              <a:ext cx="507900" cy="507900"/>
            </a:xfrm>
            <a:prstGeom prst="ellipse">
              <a:avLst/>
            </a:prstGeom>
            <a:solidFill>
              <a:srgbClr val="3A81BA">
                <a:alpha val="9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 txBox="1"/>
            <p:nvPr/>
          </p:nvSpPr>
          <p:spPr>
            <a:xfrm>
              <a:off x="2112075" y="2310275"/>
              <a:ext cx="7353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ca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  <a:endParaRPr sz="12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88" name="Google Shape;288;p16"/>
          <p:cNvSpPr txBox="1"/>
          <p:nvPr/>
        </p:nvSpPr>
        <p:spPr>
          <a:xfrm>
            <a:off x="7419786" y="503695"/>
            <a:ext cx="1157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700">
                <a:solidFill>
                  <a:srgbClr val="3A81BA"/>
                </a:solidFill>
                <a:latin typeface="Cantarell"/>
                <a:ea typeface="Cantarell"/>
                <a:cs typeface="Cantarell"/>
                <a:sym typeface="Cantarell"/>
              </a:rPr>
              <a:t>CORE</a:t>
            </a:r>
            <a:endParaRPr sz="700">
              <a:solidFill>
                <a:srgbClr val="3A81BA"/>
              </a:solidFill>
            </a:endParaRPr>
          </a:p>
        </p:txBody>
      </p:sp>
      <p:sp>
        <p:nvSpPr>
          <p:cNvPr id="289" name="Google Shape;289;p16"/>
          <p:cNvSpPr/>
          <p:nvPr/>
        </p:nvSpPr>
        <p:spPr>
          <a:xfrm rot="8100000">
            <a:off x="8525919" y="326971"/>
            <a:ext cx="278741" cy="278741"/>
          </a:xfrm>
          <a:prstGeom prst="teardrop">
            <a:avLst>
              <a:gd fmla="val 100000" name="adj"/>
            </a:avLst>
          </a:prstGeom>
          <a:solidFill>
            <a:srgbClr val="3A81BA">
              <a:alpha val="9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8566910" y="366666"/>
            <a:ext cx="199500" cy="19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 txBox="1"/>
          <p:nvPr/>
        </p:nvSpPr>
        <p:spPr>
          <a:xfrm>
            <a:off x="8520860" y="418535"/>
            <a:ext cx="288600" cy="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ca" sz="1200">
                <a:solidFill>
                  <a:srgbClr val="3A81BA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200">
              <a:solidFill>
                <a:srgbClr val="3A81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2" name="Google Shape;292;p16"/>
          <p:cNvCxnSpPr/>
          <p:nvPr/>
        </p:nvCxnSpPr>
        <p:spPr>
          <a:xfrm>
            <a:off x="1897750" y="873700"/>
            <a:ext cx="695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6"/>
          <p:cNvSpPr txBox="1"/>
          <p:nvPr/>
        </p:nvSpPr>
        <p:spPr>
          <a:xfrm>
            <a:off x="1897750" y="897550"/>
            <a:ext cx="6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Tag</a:t>
            </a:r>
            <a:r>
              <a:rPr lang="ca"/>
              <a:t> </a:t>
            </a:r>
            <a:r>
              <a:rPr lang="ca"/>
              <a:t>(selection, many2one, char)</a:t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591" y="1321600"/>
            <a:ext cx="6858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1972900" y="1735975"/>
            <a:ext cx="6594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Pot tenir una propietat </a:t>
            </a:r>
            <a:r>
              <a:rPr b="1" lang="ca" sz="1200"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200"/>
              <a:t>al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widget_props</a:t>
            </a:r>
            <a:r>
              <a:rPr lang="ca" sz="1200"/>
              <a:t> on:</a:t>
            </a:r>
            <a:br>
              <a:rPr lang="ca" sz="1200"/>
            </a:br>
            <a:br>
              <a:rPr lang="ca" sz="1200"/>
            </a:b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Podem fer els pre-definits a ant: </a:t>
            </a: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magenta, red, volcano, orange, gold, lime, green, cyan, blue, geekblue, purple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Podem no posar color i ho farà amb gris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Podem posar </a:t>
            </a: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widget_props="{'colors': 'auto'}"</a:t>
            </a: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 i generarà un color hexadacimal de forma automàtica segons el valor del camp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Podem posar color segons l'estat: </a:t>
            </a: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success, processing, error, warning</a:t>
            </a:r>
            <a:r>
              <a:rPr lang="ca" sz="1200">
                <a:solidFill>
                  <a:srgbClr val="1F2328"/>
                </a:solidFill>
                <a:highlight>
                  <a:srgbClr val="FFFFFF"/>
                </a:highlight>
              </a:rPr>
              <a:t>, default</a:t>
            </a:r>
            <a:endParaRPr sz="12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300" y="3785477"/>
            <a:ext cx="6917901" cy="10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1793195" y="455350"/>
            <a:ext cx="6144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ntarell"/>
              <a:buNone/>
            </a:pPr>
            <a:r>
              <a:rPr lang="ca">
                <a:solidFill>
                  <a:srgbClr val="666666"/>
                </a:solidFill>
                <a:latin typeface="Cantarell"/>
                <a:ea typeface="Cantarell"/>
                <a:cs typeface="Cantarell"/>
                <a:sym typeface="Cantarell"/>
              </a:rPr>
              <a:t>Widgets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rot="5400000">
            <a:off x="1373849" y="1591061"/>
            <a:ext cx="234900" cy="19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4875" y="1139125"/>
            <a:ext cx="13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Introducció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Widgets</a:t>
            </a:r>
            <a:br>
              <a:rPr lang="ca">
                <a:solidFill>
                  <a:schemeClr val="lt1"/>
                </a:solidFill>
              </a:rPr>
            </a:br>
            <a:r>
              <a:rPr lang="ca">
                <a:solidFill>
                  <a:schemeClr val="lt1"/>
                </a:solidFill>
              </a:rPr>
              <a:t>Gràfiques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Dashboards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Futur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Desenvolupar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Incidències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