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337C1B-7789-449C-8537-340B7B8D49AE}" v="457" dt="2020-01-07T21:35:44.596"/>
    <p1510:client id="{97102A96-D25C-4CDF-88D5-2C1CE344DB0A}" v="1155" dt="2020-01-08T10:28:54.989"/>
    <p1510:client id="{B126E972-A7ED-4741-B01F-6CB71693E9F5}" v="44" dt="2020-01-07T21:59:00.592"/>
    <p1510:client id="{BEBE397F-05C7-4133-9E51-24F951C7EC5E}" v="37" dt="2020-01-08T09:49:26.0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19" d="100"/>
          <a:sy n="19" d="100"/>
        </p:scale>
        <p:origin x="2124" y="-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halie Senechal" userId="e6c21c8d20784a71" providerId="Windows Live" clId="Web-{B126E972-A7ED-4741-B01F-6CB71693E9F5}"/>
    <pc:docChg chg="modSld">
      <pc:chgData name="Nathalie Senechal" userId="e6c21c8d20784a71" providerId="Windows Live" clId="Web-{B126E972-A7ED-4741-B01F-6CB71693E9F5}" dt="2020-01-07T21:59:00.592" v="43"/>
      <pc:docMkLst>
        <pc:docMk/>
      </pc:docMkLst>
      <pc:sldChg chg="addSp delSp modSp mod modClrScheme chgLayout">
        <pc:chgData name="Nathalie Senechal" userId="e6c21c8d20784a71" providerId="Windows Live" clId="Web-{B126E972-A7ED-4741-B01F-6CB71693E9F5}" dt="2020-01-07T21:59:00.592" v="43"/>
        <pc:sldMkLst>
          <pc:docMk/>
          <pc:sldMk cId="1577499883" sldId="256"/>
        </pc:sldMkLst>
        <pc:spChg chg="add del mod ord">
          <ac:chgData name="Nathalie Senechal" userId="e6c21c8d20784a71" providerId="Windows Live" clId="Web-{B126E972-A7ED-4741-B01F-6CB71693E9F5}" dt="2020-01-07T21:58:47.904" v="42"/>
          <ac:spMkLst>
            <pc:docMk/>
            <pc:sldMk cId="1577499883" sldId="256"/>
            <ac:spMk id="2" creationId="{73083CFD-5A99-40C0-A88A-81785B11B157}"/>
          </ac:spMkLst>
        </pc:spChg>
        <pc:spChg chg="add del mod ord">
          <ac:chgData name="Nathalie Senechal" userId="e6c21c8d20784a71" providerId="Windows Live" clId="Web-{B126E972-A7ED-4741-B01F-6CB71693E9F5}" dt="2020-01-07T21:58:30.264" v="18"/>
          <ac:spMkLst>
            <pc:docMk/>
            <pc:sldMk cId="1577499883" sldId="256"/>
            <ac:spMk id="3" creationId="{DE38AAB9-A607-4D68-885D-BCDBC2FBCCA4}"/>
          </ac:spMkLst>
        </pc:spChg>
        <pc:spChg chg="add del mod">
          <ac:chgData name="Nathalie Senechal" userId="e6c21c8d20784a71" providerId="Windows Live" clId="Web-{B126E972-A7ED-4741-B01F-6CB71693E9F5}" dt="2020-01-07T21:59:00.592" v="43"/>
          <ac:spMkLst>
            <pc:docMk/>
            <pc:sldMk cId="1577499883" sldId="256"/>
            <ac:spMk id="5" creationId="{3D7F1AD9-ABFF-4261-BB2D-B9EC48C5ECCE}"/>
          </ac:spMkLst>
        </pc:spChg>
        <pc:spChg chg="mod">
          <ac:chgData name="Nathalie Senechal" userId="e6c21c8d20784a71" providerId="Windows Live" clId="Web-{B126E972-A7ED-4741-B01F-6CB71693E9F5}" dt="2020-01-07T21:57:37.982" v="15"/>
          <ac:spMkLst>
            <pc:docMk/>
            <pc:sldMk cId="1577499883" sldId="256"/>
            <ac:spMk id="8" creationId="{3FB378D3-1DC8-4195-B462-6E5A9274261E}"/>
          </ac:spMkLst>
        </pc:spChg>
        <pc:spChg chg="mod">
          <ac:chgData name="Nathalie Senechal" userId="e6c21c8d20784a71" providerId="Windows Live" clId="Web-{B126E972-A7ED-4741-B01F-6CB71693E9F5}" dt="2020-01-07T21:57:51.389" v="16"/>
          <ac:spMkLst>
            <pc:docMk/>
            <pc:sldMk cId="1577499883" sldId="256"/>
            <ac:spMk id="11" creationId="{16EA05F2-4282-4A4D-94DC-04CDA71262D8}"/>
          </ac:spMkLst>
        </pc:spChg>
        <pc:spChg chg="mod">
          <ac:chgData name="Nathalie Senechal" userId="e6c21c8d20784a71" providerId="Windows Live" clId="Web-{B126E972-A7ED-4741-B01F-6CB71693E9F5}" dt="2020-01-07T21:55:15.779" v="9" actId="1076"/>
          <ac:spMkLst>
            <pc:docMk/>
            <pc:sldMk cId="1577499883" sldId="256"/>
            <ac:spMk id="12" creationId="{90B9C530-380A-4195-AD74-39CA4A72F0ED}"/>
          </ac:spMkLst>
        </pc:spChg>
        <pc:spChg chg="add mod ord">
          <ac:chgData name="Nathalie Senechal" userId="e6c21c8d20784a71" providerId="Windows Live" clId="Web-{B126E972-A7ED-4741-B01F-6CB71693E9F5}" dt="2020-01-07T21:54:32.810" v="7" actId="1076"/>
          <ac:spMkLst>
            <pc:docMk/>
            <pc:sldMk cId="1577499883" sldId="256"/>
            <ac:spMk id="21" creationId="{94312B6B-E519-484E-A57A-34F49875C80A}"/>
          </ac:spMkLst>
        </pc:spChg>
        <pc:spChg chg="del">
          <ac:chgData name="Nathalie Senechal" userId="e6c21c8d20784a71" providerId="Windows Live" clId="Web-{B126E972-A7ED-4741-B01F-6CB71693E9F5}" dt="2020-01-07T21:53:57.591" v="0"/>
          <ac:spMkLst>
            <pc:docMk/>
            <pc:sldMk cId="1577499883" sldId="256"/>
            <ac:spMk id="23" creationId="{BA809302-2A74-49A5-8E89-BE389E8602B0}"/>
          </ac:spMkLst>
        </pc:spChg>
        <pc:picChg chg="mod">
          <ac:chgData name="Nathalie Senechal" userId="e6c21c8d20784a71" providerId="Windows Live" clId="Web-{B126E972-A7ED-4741-B01F-6CB71693E9F5}" dt="2020-01-07T21:56:51.357" v="14"/>
          <ac:picMkLst>
            <pc:docMk/>
            <pc:sldMk cId="1577499883" sldId="256"/>
            <ac:picMk id="6" creationId="{0CF3428C-5C8C-4DB7-B159-3783A7E3BED7}"/>
          </ac:picMkLst>
        </pc:picChg>
      </pc:sldChg>
    </pc:docChg>
  </pc:docChgLst>
  <pc:docChgLst>
    <pc:chgData name="Nathalie Senechal" userId="e6c21c8d20784a71" providerId="Windows Live" clId="Web-{BEBE397F-05C7-4133-9E51-24F951C7EC5E}"/>
    <pc:docChg chg="modSld">
      <pc:chgData name="Nathalie Senechal" userId="e6c21c8d20784a71" providerId="Windows Live" clId="Web-{BEBE397F-05C7-4133-9E51-24F951C7EC5E}" dt="2020-01-08T09:49:26.020" v="35" actId="20577"/>
      <pc:docMkLst>
        <pc:docMk/>
      </pc:docMkLst>
      <pc:sldChg chg="addSp delSp modSp mod modClrScheme chgLayout">
        <pc:chgData name="Nathalie Senechal" userId="e6c21c8d20784a71" providerId="Windows Live" clId="Web-{BEBE397F-05C7-4133-9E51-24F951C7EC5E}" dt="2020-01-08T09:49:24.738" v="33" actId="20577"/>
        <pc:sldMkLst>
          <pc:docMk/>
          <pc:sldMk cId="1577499883" sldId="256"/>
        </pc:sldMkLst>
        <pc:spChg chg="add mod ord">
          <ac:chgData name="Nathalie Senechal" userId="e6c21c8d20784a71" providerId="Windows Live" clId="Web-{BEBE397F-05C7-4133-9E51-24F951C7EC5E}" dt="2020-01-08T09:49:24.738" v="33" actId="20577"/>
          <ac:spMkLst>
            <pc:docMk/>
            <pc:sldMk cId="1577499883" sldId="256"/>
            <ac:spMk id="2" creationId="{D3B3EB45-536A-4659-AF88-9BA31AFE422A}"/>
          </ac:spMkLst>
        </pc:spChg>
        <pc:spChg chg="del mod">
          <ac:chgData name="Nathalie Senechal" userId="e6c21c8d20784a71" providerId="Windows Live" clId="Web-{BEBE397F-05C7-4133-9E51-24F951C7EC5E}" dt="2020-01-08T09:48:44.754" v="17"/>
          <ac:spMkLst>
            <pc:docMk/>
            <pc:sldMk cId="1577499883" sldId="256"/>
            <ac:spMk id="10" creationId="{98E63EAC-5427-416F-931C-C8A6AD1E78C6}"/>
          </ac:spMkLst>
        </pc:spChg>
      </pc:sldChg>
    </pc:docChg>
  </pc:docChgLst>
  <pc:docChgLst>
    <pc:chgData name="Nathalie Senechal" userId="e6c21c8d20784a71" providerId="Windows Live" clId="Web-{97102A96-D25C-4CDF-88D5-2C1CE344DB0A}"/>
    <pc:docChg chg="modSld">
      <pc:chgData name="Nathalie Senechal" userId="e6c21c8d20784a71" providerId="Windows Live" clId="Web-{97102A96-D25C-4CDF-88D5-2C1CE344DB0A}" dt="2020-01-08T10:28:54.989" v="1135"/>
      <pc:docMkLst>
        <pc:docMk/>
      </pc:docMkLst>
      <pc:sldChg chg="addSp delSp modSp">
        <pc:chgData name="Nathalie Senechal" userId="e6c21c8d20784a71" providerId="Windows Live" clId="Web-{97102A96-D25C-4CDF-88D5-2C1CE344DB0A}" dt="2020-01-08T10:28:54.989" v="1135"/>
        <pc:sldMkLst>
          <pc:docMk/>
          <pc:sldMk cId="1577499883" sldId="256"/>
        </pc:sldMkLst>
        <pc:spChg chg="mod ord modVis">
          <ac:chgData name="Nathalie Senechal" userId="e6c21c8d20784a71" providerId="Windows Live" clId="Web-{97102A96-D25C-4CDF-88D5-2C1CE344DB0A}" dt="2020-01-08T10:20:25.767" v="963"/>
          <ac:spMkLst>
            <pc:docMk/>
            <pc:sldMk cId="1577499883" sldId="256"/>
            <ac:spMk id="2" creationId="{D3B3EB45-536A-4659-AF88-9BA31AFE422A}"/>
          </ac:spMkLst>
        </pc:spChg>
        <pc:spChg chg="add mod ord modVis">
          <ac:chgData name="Nathalie Senechal" userId="e6c21c8d20784a71" providerId="Windows Live" clId="Web-{97102A96-D25C-4CDF-88D5-2C1CE344DB0A}" dt="2020-01-08T10:20:28.142" v="971"/>
          <ac:spMkLst>
            <pc:docMk/>
            <pc:sldMk cId="1577499883" sldId="256"/>
            <ac:spMk id="3" creationId="{5C252119-CC4B-4ED7-AD84-15D52C7B4A8B}"/>
          </ac:spMkLst>
        </pc:spChg>
        <pc:spChg chg="mod ord modVis">
          <ac:chgData name="Nathalie Senechal" userId="e6c21c8d20784a71" providerId="Windows Live" clId="Web-{97102A96-D25C-4CDF-88D5-2C1CE344DB0A}" dt="2020-01-08T10:28:08.676" v="1066"/>
          <ac:spMkLst>
            <pc:docMk/>
            <pc:sldMk cId="1577499883" sldId="256"/>
            <ac:spMk id="8" creationId="{3FB378D3-1DC8-4195-B462-6E5A9274261E}"/>
          </ac:spMkLst>
        </pc:spChg>
        <pc:spChg chg="mod ord modVis">
          <ac:chgData name="Nathalie Senechal" userId="e6c21c8d20784a71" providerId="Windows Live" clId="Web-{97102A96-D25C-4CDF-88D5-2C1CE344DB0A}" dt="2020-01-08T10:28:15.536" v="1074"/>
          <ac:spMkLst>
            <pc:docMk/>
            <pc:sldMk cId="1577499883" sldId="256"/>
            <ac:spMk id="11" creationId="{16EA05F2-4282-4A4D-94DC-04CDA71262D8}"/>
          </ac:spMkLst>
        </pc:spChg>
        <pc:spChg chg="mod ord modVis">
          <ac:chgData name="Nathalie Senechal" userId="e6c21c8d20784a71" providerId="Windows Live" clId="Web-{97102A96-D25C-4CDF-88D5-2C1CE344DB0A}" dt="2020-01-08T10:28:23.895" v="1084"/>
          <ac:spMkLst>
            <pc:docMk/>
            <pc:sldMk cId="1577499883" sldId="256"/>
            <ac:spMk id="12" creationId="{90B9C530-380A-4195-AD74-39CA4A72F0ED}"/>
          </ac:spMkLst>
        </pc:spChg>
        <pc:spChg chg="mod ord modVis">
          <ac:chgData name="Nathalie Senechal" userId="e6c21c8d20784a71" providerId="Windows Live" clId="Web-{97102A96-D25C-4CDF-88D5-2C1CE344DB0A}" dt="2020-01-08T10:28:39.708" v="1099"/>
          <ac:spMkLst>
            <pc:docMk/>
            <pc:sldMk cId="1577499883" sldId="256"/>
            <ac:spMk id="19" creationId="{7CBA3B4F-80C8-4EF7-98EA-C88D8009CC53}"/>
          </ac:spMkLst>
        </pc:spChg>
        <pc:spChg chg="mod ord modVis">
          <ac:chgData name="Nathalie Senechal" userId="e6c21c8d20784a71" providerId="Windows Live" clId="Web-{97102A96-D25C-4CDF-88D5-2C1CE344DB0A}" dt="2020-01-08T10:28:54.989" v="1135"/>
          <ac:spMkLst>
            <pc:docMk/>
            <pc:sldMk cId="1577499883" sldId="256"/>
            <ac:spMk id="21" creationId="{94312B6B-E519-484E-A57A-34F49875C80A}"/>
          </ac:spMkLst>
        </pc:spChg>
        <pc:spChg chg="mod ord modVis">
          <ac:chgData name="Nathalie Senechal" userId="e6c21c8d20784a71" providerId="Windows Live" clId="Web-{97102A96-D25C-4CDF-88D5-2C1CE344DB0A}" dt="2020-01-08T10:28:47.567" v="1116"/>
          <ac:spMkLst>
            <pc:docMk/>
            <pc:sldMk cId="1577499883" sldId="256"/>
            <ac:spMk id="22" creationId="{ECA82F61-A44A-4C5E-8B04-F7257FA65164}"/>
          </ac:spMkLst>
        </pc:spChg>
        <pc:spChg chg="add mod ord modVis">
          <ac:chgData name="Nathalie Senechal" userId="e6c21c8d20784a71" providerId="Windows Live" clId="Web-{97102A96-D25C-4CDF-88D5-2C1CE344DB0A}" dt="2020-01-08T10:20:39.361" v="994"/>
          <ac:spMkLst>
            <pc:docMk/>
            <pc:sldMk cId="1577499883" sldId="256"/>
            <ac:spMk id="23" creationId="{87F5E327-3091-4A10-BCD0-40DF97F8F545}"/>
          </ac:spMkLst>
        </pc:spChg>
        <pc:spChg chg="mod ord modVis">
          <ac:chgData name="Nathalie Senechal" userId="e6c21c8d20784a71" providerId="Windows Live" clId="Web-{97102A96-D25C-4CDF-88D5-2C1CE344DB0A}" dt="2020-01-08T10:21:05.252" v="1021"/>
          <ac:spMkLst>
            <pc:docMk/>
            <pc:sldMk cId="1577499883" sldId="256"/>
            <ac:spMk id="24" creationId="{4D2A93C9-72D7-47E1-8AB3-8F06192ABBC7}"/>
          </ac:spMkLst>
        </pc:spChg>
        <pc:spChg chg="mod ord modVis">
          <ac:chgData name="Nathalie Senechal" userId="e6c21c8d20784a71" providerId="Windows Live" clId="Web-{97102A96-D25C-4CDF-88D5-2C1CE344DB0A}" dt="2020-01-08T10:21:11.674" v="1028"/>
          <ac:spMkLst>
            <pc:docMk/>
            <pc:sldMk cId="1577499883" sldId="256"/>
            <ac:spMk id="25" creationId="{0C9A02CB-4AF9-41C8-9A46-EEDBEBA9202D}"/>
          </ac:spMkLst>
        </pc:spChg>
        <pc:spChg chg="mod ord modVis">
          <ac:chgData name="Nathalie Senechal" userId="e6c21c8d20784a71" providerId="Windows Live" clId="Web-{97102A96-D25C-4CDF-88D5-2C1CE344DB0A}" dt="2020-01-08T10:21:14.033" v="1034"/>
          <ac:spMkLst>
            <pc:docMk/>
            <pc:sldMk cId="1577499883" sldId="256"/>
            <ac:spMk id="26" creationId="{E6BAADD3-6F9C-4030-B1B7-41D6DA497DF2}"/>
          </ac:spMkLst>
        </pc:spChg>
        <pc:spChg chg="mod ord modVis">
          <ac:chgData name="Nathalie Senechal" userId="e6c21c8d20784a71" providerId="Windows Live" clId="Web-{97102A96-D25C-4CDF-88D5-2C1CE344DB0A}" dt="2020-01-08T10:20:34.158" v="983"/>
          <ac:spMkLst>
            <pc:docMk/>
            <pc:sldMk cId="1577499883" sldId="256"/>
            <ac:spMk id="27" creationId="{195D00BC-C461-441B-906D-CC6915DCC566}"/>
          </ac:spMkLst>
        </pc:spChg>
        <pc:spChg chg="mod ord modVis">
          <ac:chgData name="Nathalie Senechal" userId="e6c21c8d20784a71" providerId="Windows Live" clId="Web-{97102A96-D25C-4CDF-88D5-2C1CE344DB0A}" dt="2020-01-08T10:20:45.549" v="1004"/>
          <ac:spMkLst>
            <pc:docMk/>
            <pc:sldMk cId="1577499883" sldId="256"/>
            <ac:spMk id="28" creationId="{EA02026A-6880-4755-8682-3CA4AB226BD4}"/>
          </ac:spMkLst>
        </pc:spChg>
        <pc:spChg chg="mod ord modVis">
          <ac:chgData name="Nathalie Senechal" userId="e6c21c8d20784a71" providerId="Windows Live" clId="Web-{97102A96-D25C-4CDF-88D5-2C1CE344DB0A}" dt="2020-01-08T10:21:21.283" v="1039"/>
          <ac:spMkLst>
            <pc:docMk/>
            <pc:sldMk cId="1577499883" sldId="256"/>
            <ac:spMk id="29" creationId="{62777A12-A2D5-4C94-B366-FA5A01E9BD89}"/>
          </ac:spMkLst>
        </pc:spChg>
        <pc:spChg chg="mod ord modVis">
          <ac:chgData name="Nathalie Senechal" userId="e6c21c8d20784a71" providerId="Windows Live" clId="Web-{97102A96-D25C-4CDF-88D5-2C1CE344DB0A}" dt="2020-01-08T10:21:36.002" v="1046"/>
          <ac:spMkLst>
            <pc:docMk/>
            <pc:sldMk cId="1577499883" sldId="256"/>
            <ac:spMk id="30" creationId="{BE6A2CD3-0477-48E7-B2F7-AA4785C6F6BE}"/>
          </ac:spMkLst>
        </pc:spChg>
        <pc:spChg chg="mod ord modVis">
          <ac:chgData name="Nathalie Senechal" userId="e6c21c8d20784a71" providerId="Windows Live" clId="Web-{97102A96-D25C-4CDF-88D5-2C1CE344DB0A}" dt="2020-01-08T10:21:40.986" v="1049"/>
          <ac:spMkLst>
            <pc:docMk/>
            <pc:sldMk cId="1577499883" sldId="256"/>
            <ac:spMk id="31" creationId="{11C55238-2FE9-4F18-A8A2-B99641203055}"/>
          </ac:spMkLst>
        </pc:spChg>
        <pc:spChg chg="mod ord modVis">
          <ac:chgData name="Nathalie Senechal" userId="e6c21c8d20784a71" providerId="Windows Live" clId="Web-{97102A96-D25C-4CDF-88D5-2C1CE344DB0A}" dt="2020-01-08T10:21:23.220" v="1043"/>
          <ac:spMkLst>
            <pc:docMk/>
            <pc:sldMk cId="1577499883" sldId="256"/>
            <ac:spMk id="32" creationId="{35EF4FFF-307D-4E8C-8D1B-506795D78DF7}"/>
          </ac:spMkLst>
        </pc:spChg>
        <pc:spChg chg="mod ord modVis">
          <ac:chgData name="Nathalie Senechal" userId="e6c21c8d20784a71" providerId="Windows Live" clId="Web-{97102A96-D25C-4CDF-88D5-2C1CE344DB0A}" dt="2020-01-08T10:21:39.424" v="1048"/>
          <ac:spMkLst>
            <pc:docMk/>
            <pc:sldMk cId="1577499883" sldId="256"/>
            <ac:spMk id="33" creationId="{54B6C7F6-D34D-46B7-8F78-0A10A57BC47A}"/>
          </ac:spMkLst>
        </pc:spChg>
        <pc:spChg chg="mod modVis">
          <ac:chgData name="Nathalie Senechal" userId="e6c21c8d20784a71" providerId="Windows Live" clId="Web-{97102A96-D25C-4CDF-88D5-2C1CE344DB0A}" dt="2020-01-08T10:19:25.501" v="917"/>
          <ac:spMkLst>
            <pc:docMk/>
            <pc:sldMk cId="1577499883" sldId="256"/>
            <ac:spMk id="34" creationId="{2F600021-3A43-41D8-BAF5-035C423F340A}"/>
          </ac:spMkLst>
        </pc:spChg>
        <pc:spChg chg="add del mod ord modVis">
          <ac:chgData name="Nathalie Senechal" userId="e6c21c8d20784a71" providerId="Windows Live" clId="Web-{97102A96-D25C-4CDF-88D5-2C1CE344DB0A}" dt="2020-01-08T10:20:51.923" v="1013"/>
          <ac:spMkLst>
            <pc:docMk/>
            <pc:sldMk cId="1577499883" sldId="256"/>
            <ac:spMk id="35" creationId="{B3DAEE1D-E128-4E87-9CD0-5D09863C8C97}"/>
          </ac:spMkLst>
        </pc:spChg>
        <pc:picChg chg="mod ord modVis">
          <ac:chgData name="Nathalie Senechal" userId="e6c21c8d20784a71" providerId="Windows Live" clId="Web-{97102A96-D25C-4CDF-88D5-2C1CE344DB0A}" dt="2020-01-08T10:27:59.380" v="1060"/>
          <ac:picMkLst>
            <pc:docMk/>
            <pc:sldMk cId="1577499883" sldId="256"/>
            <ac:picMk id="6" creationId="{0CF3428C-5C8C-4DB7-B159-3783A7E3BED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08.01.2020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673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08.01.2020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4439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08.01.2020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2910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08.01.2020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341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08.01.2020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2759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08.01.2020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1252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08.01.2020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5764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08.01.2020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2321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08.01.2020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0233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08.01.2020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9161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08.01.2020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1587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08.01.2020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471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6" descr="Eine kleine neugierige Katze. die hervorguckt." title="Grafik">
            <a:extLst>
              <a:ext uri="{FF2B5EF4-FFF2-40B4-BE49-F238E27FC236}">
                <a16:creationId xmlns:a16="http://schemas.microsoft.com/office/drawing/2014/main" id="{0CF3428C-5C8C-4DB7-B159-3783A7E3B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87137" y="-491976"/>
            <a:ext cx="34767959" cy="49999768"/>
          </a:xfrm>
          <a:prstGeom prst="rect">
            <a:avLst/>
          </a:prstGeom>
        </p:spPr>
      </p:pic>
      <p:sp>
        <p:nvSpPr>
          <p:cNvPr id="8" name="Rechteck 7" descr="Weißes Rechteck" title="Hintergrundform Überschrift">
            <a:extLst>
              <a:ext uri="{FF2B5EF4-FFF2-40B4-BE49-F238E27FC236}">
                <a16:creationId xmlns:a16="http://schemas.microsoft.com/office/drawing/2014/main" id="{3FB378D3-1DC8-4195-B462-6E5A9274261E}"/>
              </a:ext>
            </a:extLst>
          </p:cNvPr>
          <p:cNvSpPr/>
          <p:nvPr/>
        </p:nvSpPr>
        <p:spPr>
          <a:xfrm>
            <a:off x="2485170" y="1103424"/>
            <a:ext cx="22536349" cy="4881547"/>
          </a:xfrm>
          <a:prstGeom prst="rect">
            <a:avLst/>
          </a:prstGeom>
          <a:solidFill>
            <a:srgbClr val="FFFFFF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838139" rtl="0" eaLnBrk="1" latinLnBrk="0" hangingPunct="1"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9070" algn="l" defTabSz="838139" rtl="0" eaLnBrk="1" latinLnBrk="0" hangingPunct="1"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38139" algn="l" defTabSz="838139" rtl="0" eaLnBrk="1" latinLnBrk="0" hangingPunct="1"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7209" algn="l" defTabSz="838139" rtl="0" eaLnBrk="1" latinLnBrk="0" hangingPunct="1"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6278" algn="l" defTabSz="838139" rtl="0" eaLnBrk="1" latinLnBrk="0" hangingPunct="1"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95348" algn="l" defTabSz="838139" rtl="0" eaLnBrk="1" latinLnBrk="0" hangingPunct="1"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417" algn="l" defTabSz="838139" rtl="0" eaLnBrk="1" latinLnBrk="0" hangingPunct="1"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33487" algn="l" defTabSz="838139" rtl="0" eaLnBrk="1" latinLnBrk="0" hangingPunct="1"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52556" algn="l" defTabSz="838139" rtl="0" eaLnBrk="1" latinLnBrk="0" hangingPunct="1"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sz="8607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3B3EB45-536A-4659-AF88-9BA31AFE4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7831" y="1389912"/>
            <a:ext cx="10939654" cy="3136964"/>
          </a:xfrm>
        </p:spPr>
        <p:txBody>
          <a:bodyPr>
            <a:normAutofit fontScale="90000"/>
          </a:bodyPr>
          <a:lstStyle/>
          <a:p>
            <a:r>
              <a:rPr lang="en-GB" sz="25926" b="1" dirty="0" smtClean="0">
                <a:latin typeface="Arial"/>
                <a:cs typeface="Calibri Light"/>
              </a:rPr>
              <a:t>Shelter</a:t>
            </a:r>
            <a:endParaRPr lang="en-GB" sz="20741" b="1" dirty="0">
              <a:latin typeface="Arial"/>
              <a:cs typeface="Arial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C252119-CC4B-4ED7-AD84-15D52C7B4A8B}"/>
              </a:ext>
            </a:extLst>
          </p:cNvPr>
          <p:cNvSpPr txBox="1"/>
          <p:nvPr/>
        </p:nvSpPr>
        <p:spPr>
          <a:xfrm>
            <a:off x="7860966" y="4049896"/>
            <a:ext cx="11853350" cy="1728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395112" tIns="197556" rIns="395112" bIns="197556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8642" dirty="0">
                <a:latin typeface="Arial"/>
                <a:cs typeface="Calibri"/>
              </a:rPr>
              <a:t>Finde deinen Begleiter</a:t>
            </a:r>
          </a:p>
        </p:txBody>
      </p:sp>
      <p:sp>
        <p:nvSpPr>
          <p:cNvPr id="11" name="Rechteck 10" descr="Grünes Rechteck" title="Hindergrundform 1">
            <a:extLst>
              <a:ext uri="{FF2B5EF4-FFF2-40B4-BE49-F238E27FC236}">
                <a16:creationId xmlns:a16="http://schemas.microsoft.com/office/drawing/2014/main" id="{16EA05F2-4282-4A4D-94DC-04CDA71262D8}"/>
              </a:ext>
            </a:extLst>
          </p:cNvPr>
          <p:cNvSpPr/>
          <p:nvPr/>
        </p:nvSpPr>
        <p:spPr>
          <a:xfrm>
            <a:off x="12692487" y="7792402"/>
            <a:ext cx="18144980" cy="351038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838139" rtl="0" eaLnBrk="1" latinLnBrk="0" hangingPunct="1"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9070" algn="l" defTabSz="838139" rtl="0" eaLnBrk="1" latinLnBrk="0" hangingPunct="1"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38139" algn="l" defTabSz="838139" rtl="0" eaLnBrk="1" latinLnBrk="0" hangingPunct="1"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7209" algn="l" defTabSz="838139" rtl="0" eaLnBrk="1" latinLnBrk="0" hangingPunct="1"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6278" algn="l" defTabSz="838139" rtl="0" eaLnBrk="1" latinLnBrk="0" hangingPunct="1"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95348" algn="l" defTabSz="838139" rtl="0" eaLnBrk="1" latinLnBrk="0" hangingPunct="1"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417" algn="l" defTabSz="838139" rtl="0" eaLnBrk="1" latinLnBrk="0" hangingPunct="1"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33487" algn="l" defTabSz="838139" rtl="0" eaLnBrk="1" latinLnBrk="0" hangingPunct="1"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52556" algn="l" defTabSz="838139" rtl="0" eaLnBrk="1" latinLnBrk="0" hangingPunct="1"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sz="8607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195D00BC-C461-441B-906D-CC6915DCC566}"/>
              </a:ext>
            </a:extLst>
          </p:cNvPr>
          <p:cNvSpPr txBox="1"/>
          <p:nvPr/>
        </p:nvSpPr>
        <p:spPr>
          <a:xfrm>
            <a:off x="12823036" y="8271410"/>
            <a:ext cx="4115746" cy="2792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395112" tIns="197556" rIns="395112" bIns="197556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5556" b="1" dirty="0">
                <a:solidFill>
                  <a:schemeClr val="bg1"/>
                </a:solidFill>
                <a:latin typeface="Arial"/>
                <a:cs typeface="Arial"/>
              </a:rPr>
              <a:t>132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87F5E327-3091-4A10-BCD0-40DF97F8F545}"/>
              </a:ext>
            </a:extLst>
          </p:cNvPr>
          <p:cNvSpPr txBox="1"/>
          <p:nvPr/>
        </p:nvSpPr>
        <p:spPr>
          <a:xfrm>
            <a:off x="16938782" y="8798225"/>
            <a:ext cx="13795982" cy="1728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395112" tIns="197556" rIns="395112" bIns="197556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8642" dirty="0">
                <a:solidFill>
                  <a:schemeClr val="bg1"/>
                </a:solidFill>
                <a:latin typeface="Arial"/>
                <a:cs typeface="Arial"/>
              </a:rPr>
              <a:t>Tieren konnten wir helfen</a:t>
            </a:r>
          </a:p>
        </p:txBody>
      </p:sp>
      <p:sp>
        <p:nvSpPr>
          <p:cNvPr id="12" name="Rechteck 11" descr="Grünes Rechteck" title="Hintergrundform 2">
            <a:extLst>
              <a:ext uri="{FF2B5EF4-FFF2-40B4-BE49-F238E27FC236}">
                <a16:creationId xmlns:a16="http://schemas.microsoft.com/office/drawing/2014/main" id="{90B9C530-380A-4195-AD74-39CA4A72F0ED}"/>
              </a:ext>
            </a:extLst>
          </p:cNvPr>
          <p:cNvSpPr/>
          <p:nvPr/>
        </p:nvSpPr>
        <p:spPr>
          <a:xfrm>
            <a:off x="12684716" y="12771699"/>
            <a:ext cx="17482196" cy="350729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838139" rtl="0" eaLnBrk="1" latinLnBrk="0" hangingPunct="1"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9070" algn="l" defTabSz="838139" rtl="0" eaLnBrk="1" latinLnBrk="0" hangingPunct="1"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38139" algn="l" defTabSz="838139" rtl="0" eaLnBrk="1" latinLnBrk="0" hangingPunct="1"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7209" algn="l" defTabSz="838139" rtl="0" eaLnBrk="1" latinLnBrk="0" hangingPunct="1"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6278" algn="l" defTabSz="838139" rtl="0" eaLnBrk="1" latinLnBrk="0" hangingPunct="1"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95348" algn="l" defTabSz="838139" rtl="0" eaLnBrk="1" latinLnBrk="0" hangingPunct="1"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417" algn="l" defTabSz="838139" rtl="0" eaLnBrk="1" latinLnBrk="0" hangingPunct="1"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33487" algn="l" defTabSz="838139" rtl="0" eaLnBrk="1" latinLnBrk="0" hangingPunct="1"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52556" algn="l" defTabSz="838139" rtl="0" eaLnBrk="1" latinLnBrk="0" hangingPunct="1"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sz="8607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EA02026A-6880-4755-8682-3CA4AB226BD4}"/>
              </a:ext>
            </a:extLst>
          </p:cNvPr>
          <p:cNvSpPr txBox="1"/>
          <p:nvPr/>
        </p:nvSpPr>
        <p:spPr>
          <a:xfrm>
            <a:off x="13191992" y="13231388"/>
            <a:ext cx="3391375" cy="2792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395112" tIns="197556" rIns="395112" bIns="197556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5556" b="1" dirty="0">
                <a:solidFill>
                  <a:schemeClr val="bg1"/>
                </a:solidFill>
                <a:latin typeface="Arial"/>
                <a:cs typeface="Arial"/>
              </a:rPr>
              <a:t>74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B3DAEE1D-E128-4E87-9CD0-5D09863C8C97}"/>
              </a:ext>
            </a:extLst>
          </p:cNvPr>
          <p:cNvSpPr txBox="1"/>
          <p:nvPr/>
        </p:nvSpPr>
        <p:spPr>
          <a:xfrm>
            <a:off x="16708300" y="12979826"/>
            <a:ext cx="13795982" cy="3058801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395112" tIns="197556" rIns="395112" bIns="197556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8642" dirty="0">
                <a:solidFill>
                  <a:schemeClr val="bg1"/>
                </a:solidFill>
                <a:latin typeface="Arial"/>
                <a:cs typeface="Arial"/>
              </a:rPr>
              <a:t>Tiere haben ein neues zu Hause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4D2A93C9-72D7-47E1-8AB3-8F06192ABBC7}"/>
              </a:ext>
            </a:extLst>
          </p:cNvPr>
          <p:cNvSpPr txBox="1"/>
          <p:nvPr/>
        </p:nvSpPr>
        <p:spPr>
          <a:xfrm>
            <a:off x="16596672" y="17511228"/>
            <a:ext cx="13532574" cy="35906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395112" tIns="197556" rIns="395112" bIns="197556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0370" dirty="0">
                <a:solidFill>
                  <a:schemeClr val="bg1"/>
                </a:solidFill>
              </a:rPr>
              <a:t>Adoptiere anstatt zu kaufen!</a:t>
            </a:r>
            <a:endParaRPr lang="de-DE" sz="1037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C9A02CB-4AF9-41C8-9A46-EEDBEBA9202D}"/>
              </a:ext>
            </a:extLst>
          </p:cNvPr>
          <p:cNvSpPr txBox="1"/>
          <p:nvPr/>
        </p:nvSpPr>
        <p:spPr>
          <a:xfrm>
            <a:off x="16677427" y="21588835"/>
            <a:ext cx="13269166" cy="35906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395112" tIns="197556" rIns="395112" bIns="197556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0370" dirty="0">
                <a:solidFill>
                  <a:schemeClr val="bg1"/>
                </a:solidFill>
                <a:cs typeface="Calibri"/>
              </a:rPr>
              <a:t>Unsere Tiere freuen sich auf dich.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E6BAADD3-6F9C-4030-B1B7-41D6DA497DF2}"/>
              </a:ext>
            </a:extLst>
          </p:cNvPr>
          <p:cNvSpPr txBox="1"/>
          <p:nvPr/>
        </p:nvSpPr>
        <p:spPr>
          <a:xfrm>
            <a:off x="16716713" y="25678051"/>
            <a:ext cx="13795982" cy="51864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395112" tIns="197556" rIns="395112" bIns="197556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0370" dirty="0">
                <a:solidFill>
                  <a:schemeClr val="bg1"/>
                </a:solidFill>
              </a:rPr>
              <a:t>Komm vorbei:</a:t>
            </a:r>
            <a:endParaRPr lang="de-DE" sz="10370" dirty="0">
              <a:solidFill>
                <a:schemeClr val="bg1"/>
              </a:solidFill>
              <a:cs typeface="Calibri"/>
            </a:endParaRPr>
          </a:p>
          <a:p>
            <a:r>
              <a:rPr lang="de-DE" sz="10370" dirty="0">
                <a:solidFill>
                  <a:schemeClr val="bg1"/>
                </a:solidFill>
                <a:cs typeface="Calibri"/>
              </a:rPr>
              <a:t>Messedamm 47</a:t>
            </a:r>
          </a:p>
          <a:p>
            <a:r>
              <a:rPr lang="de-DE" sz="10370" dirty="0">
                <a:solidFill>
                  <a:schemeClr val="bg1"/>
                </a:solidFill>
                <a:cs typeface="Calibri"/>
              </a:rPr>
              <a:t>01076 Dresden</a:t>
            </a:r>
          </a:p>
        </p:txBody>
      </p:sp>
      <p:sp>
        <p:nvSpPr>
          <p:cNvPr id="19" name="Ellipse 18" descr="Grüner Kreis" title="Hintergrundform 3">
            <a:extLst>
              <a:ext uri="{FF2B5EF4-FFF2-40B4-BE49-F238E27FC236}">
                <a16:creationId xmlns:a16="http://schemas.microsoft.com/office/drawing/2014/main" id="{7CBA3B4F-80C8-4EF7-98EA-C88D8009CC53}"/>
              </a:ext>
            </a:extLst>
          </p:cNvPr>
          <p:cNvSpPr/>
          <p:nvPr/>
        </p:nvSpPr>
        <p:spPr>
          <a:xfrm>
            <a:off x="1218710" y="32059078"/>
            <a:ext cx="8623835" cy="856075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5120" tIns="197556" rIns="395120" bIns="197556" rtlCol="0" anchor="ctr"/>
          <a:lstStyle/>
          <a:p>
            <a:pPr algn="ctr"/>
            <a:endParaRPr lang="de-DE" sz="7782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62777A12-A2D5-4C94-B366-FA5A01E9BD89}"/>
              </a:ext>
            </a:extLst>
          </p:cNvPr>
          <p:cNvSpPr txBox="1"/>
          <p:nvPr/>
        </p:nvSpPr>
        <p:spPr>
          <a:xfrm>
            <a:off x="1020933" y="32997209"/>
            <a:ext cx="9019391" cy="41228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395112" tIns="197556" rIns="395112" bIns="197556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12099" dirty="0">
                <a:solidFill>
                  <a:srgbClr val="FFFFFF"/>
                </a:solidFill>
                <a:cs typeface="Calibri"/>
              </a:rPr>
              <a:t>Gruppen-</a:t>
            </a:r>
            <a:endParaRPr lang="de-DE" sz="33907" dirty="0"/>
          </a:p>
          <a:p>
            <a:pPr algn="ctr"/>
            <a:r>
              <a:rPr lang="de-DE" sz="12099" dirty="0">
                <a:solidFill>
                  <a:srgbClr val="FFFFFF"/>
                </a:solidFill>
                <a:cs typeface="Calibri"/>
              </a:rPr>
              <a:t>spaziergänge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35EF4FFF-307D-4E8C-8D1B-506795D78DF7}"/>
              </a:ext>
            </a:extLst>
          </p:cNvPr>
          <p:cNvSpPr txBox="1"/>
          <p:nvPr/>
        </p:nvSpPr>
        <p:spPr>
          <a:xfrm>
            <a:off x="2108918" y="36898883"/>
            <a:ext cx="6784396" cy="30588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395112" tIns="197556" rIns="395112" bIns="197556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8642" dirty="0">
                <a:solidFill>
                  <a:srgbClr val="FFFFFF"/>
                </a:solidFill>
                <a:cs typeface="Calibri"/>
              </a:rPr>
              <a:t>Mo-Do: 16:00 Uhr</a:t>
            </a:r>
            <a:endParaRPr lang="de-DE" sz="33907" dirty="0"/>
          </a:p>
        </p:txBody>
      </p:sp>
      <p:sp>
        <p:nvSpPr>
          <p:cNvPr id="22" name="Ellipse 21" descr="Grüner Kreis" title="Hintergrundform 4">
            <a:extLst>
              <a:ext uri="{FF2B5EF4-FFF2-40B4-BE49-F238E27FC236}">
                <a16:creationId xmlns:a16="http://schemas.microsoft.com/office/drawing/2014/main" id="{ECA82F61-A44A-4C5E-8B04-F7257FA65164}"/>
              </a:ext>
            </a:extLst>
          </p:cNvPr>
          <p:cNvSpPr/>
          <p:nvPr/>
        </p:nvSpPr>
        <p:spPr>
          <a:xfrm>
            <a:off x="10831876" y="32131794"/>
            <a:ext cx="8623835" cy="856075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5120" tIns="197556" rIns="395120" bIns="197556" rtlCol="0" anchor="ctr"/>
          <a:lstStyle/>
          <a:p>
            <a:pPr algn="ctr"/>
            <a:endParaRPr lang="de-DE" sz="7782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BE6A2CD3-0477-48E7-B2F7-AA4785C6F6BE}"/>
              </a:ext>
            </a:extLst>
          </p:cNvPr>
          <p:cNvSpPr txBox="1"/>
          <p:nvPr/>
        </p:nvSpPr>
        <p:spPr>
          <a:xfrm>
            <a:off x="10565344" y="32799653"/>
            <a:ext cx="9587624" cy="41228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395112" tIns="197556" rIns="395112" bIns="197556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12099" dirty="0">
                <a:solidFill>
                  <a:srgbClr val="FFFFFF"/>
                </a:solidFill>
                <a:cs typeface="Calibri"/>
              </a:rPr>
              <a:t>Mit Tieren feiern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54B6C7F6-D34D-46B7-8F78-0A10A57BC47A}"/>
              </a:ext>
            </a:extLst>
          </p:cNvPr>
          <p:cNvSpPr txBox="1"/>
          <p:nvPr/>
        </p:nvSpPr>
        <p:spPr>
          <a:xfrm>
            <a:off x="11257745" y="36404993"/>
            <a:ext cx="8200213" cy="30588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395112" tIns="197556" rIns="395112" bIns="197556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8642" dirty="0">
                <a:solidFill>
                  <a:srgbClr val="FFFFFF"/>
                </a:solidFill>
                <a:cs typeface="Calibri"/>
              </a:rPr>
              <a:t>an Feiertagen ab 16:00  Uhr</a:t>
            </a:r>
            <a:endParaRPr lang="de-DE" sz="33907"/>
          </a:p>
        </p:txBody>
      </p:sp>
      <p:sp>
        <p:nvSpPr>
          <p:cNvPr id="21" name="Ellipse 20" descr="Grüner Kreis" title="Hintergrundform 5">
            <a:extLst>
              <a:ext uri="{FF2B5EF4-FFF2-40B4-BE49-F238E27FC236}">
                <a16:creationId xmlns:a16="http://schemas.microsoft.com/office/drawing/2014/main" id="{94312B6B-E519-484E-A57A-34F49875C80A}"/>
              </a:ext>
            </a:extLst>
          </p:cNvPr>
          <p:cNvSpPr/>
          <p:nvPr/>
        </p:nvSpPr>
        <p:spPr>
          <a:xfrm>
            <a:off x="20439139" y="32131794"/>
            <a:ext cx="8623835" cy="856075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5120" tIns="197556" rIns="395120" bIns="197556" rtlCol="0" anchor="ctr"/>
          <a:lstStyle/>
          <a:p>
            <a:pPr algn="ctr"/>
            <a:endParaRPr lang="de-DE" sz="7782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11C55238-2FE9-4F18-A8A2-B99641203055}"/>
              </a:ext>
            </a:extLst>
          </p:cNvPr>
          <p:cNvSpPr txBox="1"/>
          <p:nvPr/>
        </p:nvSpPr>
        <p:spPr>
          <a:xfrm>
            <a:off x="20650477" y="32536245"/>
            <a:ext cx="8792124" cy="41228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395112" tIns="197556" rIns="395112" bIns="197556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12099" dirty="0">
                <a:solidFill>
                  <a:srgbClr val="FFFFFF"/>
                </a:solidFill>
                <a:cs typeface="Calibri"/>
              </a:rPr>
              <a:t>Futter-spenden</a:t>
            </a:r>
            <a:endParaRPr lang="de-DE" sz="33907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2F600021-3A43-41D8-BAF5-035C423F340A}"/>
              </a:ext>
            </a:extLst>
          </p:cNvPr>
          <p:cNvSpPr txBox="1"/>
          <p:nvPr/>
        </p:nvSpPr>
        <p:spPr>
          <a:xfrm>
            <a:off x="21411475" y="36404993"/>
            <a:ext cx="6850248" cy="30588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395112" tIns="197556" rIns="395112" bIns="197556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8642" dirty="0">
                <a:solidFill>
                  <a:srgbClr val="FFFFFF"/>
                </a:solidFill>
                <a:cs typeface="Calibri"/>
              </a:rPr>
              <a:t>Gutes Karma sammeln</a:t>
            </a:r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52</Words>
  <Application>Microsoft Office PowerPoint</Application>
  <PresentationFormat>Benutzerdefiniert</PresentationFormat>
  <Paragraphs>18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Larissa</vt:lpstr>
      <vt:lpstr>Shelter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Dilyara Garipova</dc:creator>
  <cp:lastModifiedBy>Dilyara Garipova</cp:lastModifiedBy>
  <cp:revision>496</cp:revision>
  <dcterms:created xsi:type="dcterms:W3CDTF">2012-07-30T21:06:50Z</dcterms:created>
  <dcterms:modified xsi:type="dcterms:W3CDTF">2020-01-08T15:22:31Z</dcterms:modified>
</cp:coreProperties>
</file>