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8784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67">
          <p15:clr>
            <a:srgbClr val="747775"/>
          </p15:clr>
        </p15:guide>
        <p15:guide id="2" pos="216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67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90746" y="685800"/>
            <a:ext cx="267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090746" y="685800"/>
            <a:ext cx="2677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3781" y="1271575"/>
            <a:ext cx="6390300" cy="3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3775" y="4840080"/>
            <a:ext cx="6390300" cy="1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54343" y="7963779"/>
            <a:ext cx="4116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33775" y="1889025"/>
            <a:ext cx="6390300" cy="33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33775" y="5383327"/>
            <a:ext cx="6390300" cy="22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354343" y="7963779"/>
            <a:ext cx="4116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354343" y="7963779"/>
            <a:ext cx="4116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3775" y="3673193"/>
            <a:ext cx="6390300" cy="14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354343" y="7963779"/>
            <a:ext cx="4116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33775" y="760008"/>
            <a:ext cx="63903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33775" y="1968181"/>
            <a:ext cx="6390300" cy="58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354343" y="7963779"/>
            <a:ext cx="4116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33775" y="760008"/>
            <a:ext cx="63903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33775" y="1968181"/>
            <a:ext cx="3000000" cy="58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624300" y="1968181"/>
            <a:ext cx="3000000" cy="58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354343" y="7963779"/>
            <a:ext cx="4116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33775" y="760008"/>
            <a:ext cx="63903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354343" y="7963779"/>
            <a:ext cx="4116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33775" y="948846"/>
            <a:ext cx="2106000" cy="12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33775" y="2373140"/>
            <a:ext cx="2106000" cy="54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354343" y="7963779"/>
            <a:ext cx="4116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67688" y="768760"/>
            <a:ext cx="4776000" cy="6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354343" y="7963779"/>
            <a:ext cx="4116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213"/>
            <a:ext cx="3429000" cy="878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99125" y="2106000"/>
            <a:ext cx="3033900" cy="25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99125" y="4787054"/>
            <a:ext cx="3033900" cy="21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704625" y="1236566"/>
            <a:ext cx="2877900" cy="6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54343" y="7963779"/>
            <a:ext cx="4116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33775" y="7224919"/>
            <a:ext cx="4499100" cy="10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354343" y="7963779"/>
            <a:ext cx="4116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3775" y="760008"/>
            <a:ext cx="63903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33775" y="1968181"/>
            <a:ext cx="6390300" cy="5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54343" y="7963779"/>
            <a:ext cx="4116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0"/>
            <a:ext cx="6934200" cy="876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