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878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67">
          <p15:clr>
            <a:srgbClr val="747775"/>
          </p15:clr>
        </p15:guide>
        <p15:guide id="2" pos="21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67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90746" y="685800"/>
            <a:ext cx="267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90746" y="685800"/>
            <a:ext cx="267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71575"/>
            <a:ext cx="6390300" cy="3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840080"/>
            <a:ext cx="63903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89025"/>
            <a:ext cx="6390300" cy="33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383327"/>
            <a:ext cx="63903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673193"/>
            <a:ext cx="6390300" cy="14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68181"/>
            <a:ext cx="63903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68181"/>
            <a:ext cx="30000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68181"/>
            <a:ext cx="30000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48846"/>
            <a:ext cx="2106000" cy="12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73140"/>
            <a:ext cx="2106000" cy="5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68760"/>
            <a:ext cx="4776000" cy="6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13"/>
            <a:ext cx="3429000" cy="87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106000"/>
            <a:ext cx="3033900" cy="25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787054"/>
            <a:ext cx="30339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36566"/>
            <a:ext cx="2877900" cy="6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224919"/>
            <a:ext cx="44991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68181"/>
            <a:ext cx="6390300" cy="5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hyperlink" Target="http://www.bett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0575" y="224525"/>
            <a:ext cx="61842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800">
                <a:solidFill>
                  <a:schemeClr val="dk1"/>
                </a:solidFill>
              </a:rPr>
              <a:t>Geschichte von Betten ..</a:t>
            </a:r>
            <a:endParaRPr b="1" sz="3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44525" y="1012325"/>
            <a:ext cx="1536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1"/>
                </a:solidFill>
              </a:rPr>
              <a:t>von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descr="Altegyptisches Bett&#10;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5" y="1622825"/>
            <a:ext cx="3848750" cy="297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mmelbett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75" y="1622825"/>
            <a:ext cx="2233056" cy="29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731713" y="4476675"/>
            <a:ext cx="1161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1"/>
                </a:solidFill>
              </a:rPr>
              <a:t>bis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650" y="5002500"/>
            <a:ext cx="3134025" cy="3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2725" y="8098600"/>
            <a:ext cx="6696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chemeClr val="dk1"/>
                </a:solidFill>
              </a:rPr>
              <a:t>nur bei uns auf </a:t>
            </a:r>
            <a:r>
              <a:rPr b="1" lang="de" sz="26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www.bett.de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