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326a638d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326a638d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326a638d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326a638d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326a638d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326a638d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326a638d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326a638d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326a638d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326a638d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326a638d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326a638d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326a638d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326a638d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66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LAB 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Switch Virtual Interface - SVI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452529"/>
            <a:ext cx="8520600" cy="10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Aseel Khalaf 1160689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TODO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IP FOR PC6</a:t>
            </a:r>
            <a:endParaRPr/>
          </a:p>
        </p:txBody>
      </p:sp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862" y="1065101"/>
            <a:ext cx="6384283" cy="359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IP FOR laptop1</a:t>
            </a:r>
            <a:endParaRPr/>
          </a:p>
        </p:txBody>
      </p:sp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75" y="1017725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IP FOR laptop0</a:t>
            </a:r>
            <a:endParaRPr/>
          </a:p>
        </p:txBody>
      </p:sp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75" y="1147975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PING</a:t>
            </a:r>
            <a:endParaRPr/>
          </a:p>
        </p:txBody>
      </p:sp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275" y="1147950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