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7" r:id="rId5"/>
    <p:sldId id="280" r:id="rId6"/>
    <p:sldId id="260" r:id="rId7"/>
    <p:sldId id="261" r:id="rId8"/>
    <p:sldId id="295" r:id="rId9"/>
    <p:sldId id="262" r:id="rId10"/>
    <p:sldId id="293" r:id="rId11"/>
    <p:sldId id="294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5E79-4C3B-434C-9807-63F1AE2950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" y="2076450"/>
            <a:ext cx="7105650" cy="173355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" y="3810000"/>
            <a:ext cx="7105650" cy="6413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219200"/>
            <a:ext cx="10515600" cy="488496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250" y="2095501"/>
            <a:ext cx="7321550" cy="2284412"/>
          </a:xfrm>
        </p:spPr>
        <p:txBody>
          <a:bodyPr anchor="ctr" anchorCtr="0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2250" y="4589463"/>
            <a:ext cx="732155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3789"/>
            <a:ext cx="5181600" cy="473317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3789"/>
            <a:ext cx="5181600" cy="47331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4428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68192"/>
            <a:ext cx="5157787" cy="39919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4428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68192"/>
            <a:ext cx="5183188" cy="3991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779" y="2040773"/>
            <a:ext cx="7066547" cy="1745163"/>
          </a:xfrm>
        </p:spPr>
        <p:txBody>
          <a:bodyPr anchor="b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1275343"/>
            <a:ext cx="4165200" cy="1600200"/>
          </a:xfrm>
        </p:spPr>
        <p:txBody>
          <a:bodyPr anchor="t" anchorCtr="0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1275343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875543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53600" y="1267325"/>
            <a:ext cx="1600200" cy="4909637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1267325"/>
            <a:ext cx="8771021" cy="49096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199" y="131763"/>
            <a:ext cx="9685421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28750"/>
            <a:ext cx="10515600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image" Target="../media/image6.png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2" Type="http://schemas.openxmlformats.org/officeDocument/2006/relationships/image" Target="../media/image9.png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5.xml"/><Relationship Id="rId2" Type="http://schemas.openxmlformats.org/officeDocument/2006/relationships/image" Target="../media/image10.png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王者荣耀文化站网页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指导老师：王华烨  姓名：赵有田</a:t>
            </a:r>
            <a:endParaRPr lang="zh-CN" altLang="en-US" dirty="0"/>
          </a:p>
        </p:txBody>
      </p:sp>
      <p:pic>
        <p:nvPicPr>
          <p:cNvPr id="5" name="图片 4" descr="ui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715" y="3035935"/>
            <a:ext cx="1752600" cy="1285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谢谢大家</a:t>
            </a:r>
            <a:endParaRPr lang="zh-CN" altLang="en-US" smtClean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4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24175" y="2187575"/>
            <a:ext cx="5483854" cy="593725"/>
          </a:xfrm>
          <a:prstGeom prst="roundRect">
            <a:avLst>
              <a:gd name="adj" fmla="val 21444"/>
            </a:avLst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圆角矩形 4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4175" y="2235073"/>
            <a:ext cx="5483854" cy="507365"/>
          </a:xfrm>
          <a:prstGeom prst="roundRect">
            <a:avLst>
              <a:gd name="adj" fmla="val 24653"/>
            </a:avLst>
          </a:prstGeom>
          <a:solidFill>
            <a:schemeClr val="bg1"/>
          </a:solidFill>
          <a:ln>
            <a:noFill/>
          </a:ln>
        </p:spPr>
        <p:txBody>
          <a:bodyPr anchor="ctr">
            <a:normAutofit fontScale="725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网页浏览</a:t>
            </a:r>
            <a:endParaRPr lang="zh-CN" altLang="en-US" sz="2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5" name="圆角矩形 4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24175" y="3216275"/>
            <a:ext cx="5483854" cy="593725"/>
          </a:xfrm>
          <a:prstGeom prst="roundRect">
            <a:avLst>
              <a:gd name="adj" fmla="val 21444"/>
            </a:avLst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圆角矩形 4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24175" y="3263773"/>
            <a:ext cx="5483854" cy="507365"/>
          </a:xfrm>
          <a:prstGeom prst="roundRect">
            <a:avLst>
              <a:gd name="adj" fmla="val 24653"/>
            </a:avLst>
          </a:prstGeom>
          <a:solidFill>
            <a:schemeClr val="bg1"/>
          </a:solidFill>
          <a:ln>
            <a:noFill/>
          </a:ln>
        </p:spPr>
        <p:txBody>
          <a:bodyPr anchor="ctr">
            <a:normAutofit fontScale="725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网页详解</a:t>
            </a:r>
            <a:endParaRPr lang="zh-CN" altLang="en-US" sz="2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7" name="圆角矩形 4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24175" y="4244975"/>
            <a:ext cx="5483854" cy="593725"/>
          </a:xfrm>
          <a:prstGeom prst="roundRect">
            <a:avLst>
              <a:gd name="adj" fmla="val 21444"/>
            </a:avLst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圆角矩形 4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24175" y="4292473"/>
            <a:ext cx="5483854" cy="507365"/>
          </a:xfrm>
          <a:prstGeom prst="roundRect">
            <a:avLst>
              <a:gd name="adj" fmla="val 24653"/>
            </a:avLst>
          </a:prstGeom>
          <a:solidFill>
            <a:schemeClr val="bg1"/>
          </a:solidFill>
          <a:ln>
            <a:noFill/>
          </a:ln>
        </p:spPr>
        <p:txBody>
          <a:bodyPr anchor="ctr">
            <a:normAutofit fontScale="725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遇到的问题及解决方法</a:t>
            </a:r>
            <a:endParaRPr lang="zh-CN" altLang="en-US" sz="2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9" name="圆角矩形 4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24175" y="5273675"/>
            <a:ext cx="5483854" cy="593725"/>
          </a:xfrm>
          <a:prstGeom prst="roundRect">
            <a:avLst>
              <a:gd name="adj" fmla="val 21444"/>
            </a:avLst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圆角矩形 4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24175" y="5321173"/>
            <a:ext cx="5483854" cy="507365"/>
          </a:xfrm>
          <a:prstGeom prst="roundRect">
            <a:avLst>
              <a:gd name="adj" fmla="val 24653"/>
            </a:avLst>
          </a:prstGeom>
          <a:solidFill>
            <a:schemeClr val="bg1"/>
          </a:solidFill>
          <a:ln>
            <a:noFill/>
          </a:ln>
        </p:spPr>
        <p:txBody>
          <a:bodyPr anchor="ctr">
            <a:normAutofit fontScale="725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总结</a:t>
            </a:r>
            <a:endParaRPr lang="zh-CN" altLang="en-US" sz="2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361950" y="131763"/>
            <a:ext cx="992505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目录</a:t>
            </a:r>
            <a:endParaRPr lang="zh-CN" altLang="en-US" smtClean="0"/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0800000" flipV="1">
            <a:off x="5143674" y="2187575"/>
            <a:ext cx="635239" cy="635240"/>
          </a:xfrm>
          <a:prstGeom prst="rt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dirty="0"/>
          </a:p>
        </p:txBody>
      </p:sp>
      <p:sp>
        <p:nvSpPr>
          <p:cNvPr id="14" name="平行四边形 13"/>
          <p:cNvSpPr/>
          <p:nvPr>
            <p:custDataLst>
              <p:tags r:id="rId2"/>
            </p:custDataLst>
          </p:nvPr>
        </p:nvSpPr>
        <p:spPr bwMode="auto">
          <a:xfrm>
            <a:off x="2843478" y="2192603"/>
            <a:ext cx="2859503" cy="629683"/>
          </a:xfrm>
          <a:prstGeom prst="parallelogram">
            <a:avLst>
              <a:gd name="adj" fmla="val 98347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</a:rPr>
              <a:t>事件功能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1" name="直角三角形 20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0800000">
            <a:off x="5151082" y="4219230"/>
            <a:ext cx="637092" cy="637092"/>
          </a:xfrm>
          <a:prstGeom prst="rtTriangl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dirty="0"/>
          </a:p>
        </p:txBody>
      </p:sp>
      <p:sp>
        <p:nvSpPr>
          <p:cNvPr id="26" name="直角三角形 25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10800000" flipH="1" flipV="1">
            <a:off x="5922284" y="2883931"/>
            <a:ext cx="635240" cy="635240"/>
          </a:xfrm>
          <a:prstGeom prst="rtTriangl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dirty="0"/>
          </a:p>
        </p:txBody>
      </p:sp>
      <p:sp>
        <p:nvSpPr>
          <p:cNvPr id="32" name="平行四边形 31"/>
          <p:cNvSpPr/>
          <p:nvPr>
            <p:custDataLst>
              <p:tags r:id="rId5"/>
            </p:custDataLst>
          </p:nvPr>
        </p:nvSpPr>
        <p:spPr bwMode="auto">
          <a:xfrm flipH="1">
            <a:off x="5988685" y="2886075"/>
            <a:ext cx="3154680" cy="628015"/>
          </a:xfrm>
          <a:prstGeom prst="parallelogram">
            <a:avLst>
              <a:gd name="adj" fmla="val 98347"/>
            </a:avLst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accent1"/>
                </a:solidFill>
              </a:rPr>
              <a:t>各种轮播图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9" name="直角三角形 3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0800000" flipH="1">
            <a:off x="5922284" y="4897066"/>
            <a:ext cx="635240" cy="635238"/>
          </a:xfrm>
          <a:prstGeom prst="rtTriangl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dirty="0"/>
          </a:p>
        </p:txBody>
      </p:sp>
      <p:sp>
        <p:nvSpPr>
          <p:cNvPr id="73" name="任意多边形 72"/>
          <p:cNvSpPr/>
          <p:nvPr>
            <p:custDataLst>
              <p:tags r:id="rId7"/>
            </p:custDataLst>
          </p:nvPr>
        </p:nvSpPr>
        <p:spPr>
          <a:xfrm>
            <a:off x="2841625" y="4226639"/>
            <a:ext cx="2861356" cy="627831"/>
          </a:xfrm>
          <a:custGeom>
            <a:avLst/>
            <a:gdLst>
              <a:gd name="connsiteX0" fmla="*/ 0 w 2861356"/>
              <a:gd name="connsiteY0" fmla="*/ 0 h 627831"/>
              <a:gd name="connsiteX1" fmla="*/ 2243903 w 2861356"/>
              <a:gd name="connsiteY1" fmla="*/ 0 h 627831"/>
              <a:gd name="connsiteX2" fmla="*/ 2861356 w 2861356"/>
              <a:gd name="connsiteY2" fmla="*/ 627831 h 627831"/>
              <a:gd name="connsiteX3" fmla="*/ 617453 w 2861356"/>
              <a:gd name="connsiteY3" fmla="*/ 627831 h 62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1356" h="627831">
                <a:moveTo>
                  <a:pt x="0" y="0"/>
                </a:moveTo>
                <a:lnTo>
                  <a:pt x="2243903" y="0"/>
                </a:lnTo>
                <a:lnTo>
                  <a:pt x="2861356" y="627831"/>
                </a:lnTo>
                <a:lnTo>
                  <a:pt x="617453" y="6278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量多细节多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2" name="任意多边形 81"/>
          <p:cNvSpPr/>
          <p:nvPr>
            <p:custDataLst>
              <p:tags r:id="rId8"/>
            </p:custDataLst>
          </p:nvPr>
        </p:nvSpPr>
        <p:spPr>
          <a:xfrm>
            <a:off x="5988956" y="4904474"/>
            <a:ext cx="2850244" cy="627831"/>
          </a:xfrm>
          <a:custGeom>
            <a:avLst/>
            <a:gdLst>
              <a:gd name="connsiteX0" fmla="*/ 617453 w 2850244"/>
              <a:gd name="connsiteY0" fmla="*/ 0 h 627831"/>
              <a:gd name="connsiteX1" fmla="*/ 2850244 w 2850244"/>
              <a:gd name="connsiteY1" fmla="*/ 0 h 627831"/>
              <a:gd name="connsiteX2" fmla="*/ 2232791 w 2850244"/>
              <a:gd name="connsiteY2" fmla="*/ 627831 h 627831"/>
              <a:gd name="connsiteX3" fmla="*/ 0 w 2850244"/>
              <a:gd name="connsiteY3" fmla="*/ 627831 h 62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244" h="627831">
                <a:moveTo>
                  <a:pt x="617453" y="0"/>
                </a:moveTo>
                <a:lnTo>
                  <a:pt x="2850244" y="0"/>
                </a:lnTo>
                <a:lnTo>
                  <a:pt x="2232791" y="627831"/>
                </a:lnTo>
                <a:lnTo>
                  <a:pt x="0" y="6278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accent2"/>
                </a:solidFill>
              </a:rPr>
              <a:t>添加的附加功能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9"/>
            </p:custDataLst>
          </p:nvPr>
        </p:nvSpPr>
        <p:spPr>
          <a:xfrm>
            <a:off x="361950" y="131763"/>
            <a:ext cx="9925050" cy="8016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页面主要特点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3400" y="175260"/>
            <a:ext cx="5387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附加功能之放大镜效果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2800" y="2196465"/>
            <a:ext cx="72212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第一步：让遮罩层跟随鼠标移动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第二步：利用数学比例算法调节好合适比例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38245" y="80546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第一步的传统做法及遇到的问题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" y="1107440"/>
            <a:ext cx="7057390" cy="41617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35" y="1107440"/>
            <a:ext cx="4585970" cy="40747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5300" y="5642610"/>
            <a:ext cx="11475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遇到难题了？？？如</a:t>
            </a:r>
            <a:r>
              <a:rPr lang="en-US" altLang="zh-CN" sz="2400"/>
              <a:t>box</a:t>
            </a:r>
            <a:r>
              <a:rPr lang="zh-CN" altLang="en-US" sz="2400"/>
              <a:t>的父元素不是</a:t>
            </a:r>
            <a:r>
              <a:rPr lang="en-US" altLang="zh-CN" sz="2400"/>
              <a:t>body</a:t>
            </a:r>
            <a:r>
              <a:rPr lang="zh-CN" altLang="en-US" sz="2400"/>
              <a:t>，而是孙子级别的怎么办。。。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495300" y="5182235"/>
            <a:ext cx="996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box.offsetLeft</a:t>
            </a:r>
            <a:r>
              <a:rPr lang="zh-CN" altLang="en-US" sz="2400"/>
              <a:t>获取的是</a:t>
            </a:r>
            <a:r>
              <a:rPr lang="en-US" altLang="zh-CN" sz="2400"/>
              <a:t>box</a:t>
            </a:r>
            <a:r>
              <a:rPr lang="zh-CN" altLang="en-US" sz="2400"/>
              <a:t>元素离父元素的距离</a:t>
            </a:r>
            <a:endParaRPr lang="en-US" altLang="zh-CN" sz="2400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92430" y="131763"/>
            <a:ext cx="992505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补充知识</a:t>
            </a:r>
            <a:endParaRPr lang="zh-CN" altLang="en-US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" y="934085"/>
            <a:ext cx="10599420" cy="55219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33360" y="3787140"/>
            <a:ext cx="335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778240" y="2979420"/>
            <a:ext cx="2821305" cy="2519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jQuery</a:t>
            </a:r>
            <a:r>
              <a:rPr lang="zh-CN" altLang="en-US">
                <a:sym typeface="+mn-ea"/>
              </a:rPr>
              <a:t>方法：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offset</a:t>
            </a:r>
            <a:r>
              <a:rPr lang="zh-CN" altLang="en-US">
                <a:sym typeface="+mn-ea"/>
              </a:rPr>
              <a:t>（）</a:t>
            </a:r>
            <a:r>
              <a:rPr lang="en-US" altLang="zh-CN">
                <a:sym typeface="+mn-ea"/>
              </a:rPr>
              <a:t>.left</a:t>
            </a:r>
            <a:r>
              <a:rPr lang="zh-CN" altLang="en-US">
                <a:sym typeface="+mn-ea"/>
              </a:rPr>
              <a:t>获取的是元素距离页面的距离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>
                <a:sym typeface="+mn-ea"/>
              </a:rPr>
              <a:t>   postion().left</a:t>
            </a:r>
            <a:r>
              <a:rPr lang="zh-CN" altLang="en-US">
                <a:sym typeface="+mn-ea"/>
              </a:rPr>
              <a:t>获取的是元素距离父元素的距离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35" y="1435735"/>
            <a:ext cx="7457440" cy="4237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3835" y="291465"/>
            <a:ext cx="6120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问题解决及补充知识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99070" y="1435735"/>
            <a:ext cx="37414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浏览器给我们提供了相应的接口getBoundingClientRect，这个方法最早出现在IE浏览器中，后来的浏览器也跟着支持了这个方法，而且还更加完善。</a:t>
            </a:r>
            <a:endParaRPr lang="zh-CN" altLang="en-US" sz="20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70" y="3065780"/>
            <a:ext cx="4050030" cy="13741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850505" y="4547870"/>
            <a:ext cx="3895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此时获取的是</a:t>
            </a:r>
            <a:r>
              <a:rPr lang="en-US" altLang="zh-CN" sz="2400"/>
              <a:t>box</a:t>
            </a:r>
            <a:r>
              <a:rPr lang="zh-CN" altLang="en-US" sz="2400"/>
              <a:t>浏览器离屏幕左边及顶部的距离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6230" y="147003"/>
            <a:ext cx="992505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封装便于移植</a:t>
            </a:r>
            <a:endParaRPr lang="zh-CN" altLang="en-US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" y="1367790"/>
            <a:ext cx="6765290" cy="51428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60920" y="1367790"/>
            <a:ext cx="42367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原生</a:t>
            </a:r>
            <a:r>
              <a:rPr lang="en-US" altLang="zh-CN" sz="2000"/>
              <a:t>js</a:t>
            </a:r>
            <a:r>
              <a:rPr lang="zh-CN" altLang="en-US" sz="2000"/>
              <a:t>方法缺点：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       1.</a:t>
            </a:r>
            <a:r>
              <a:rPr lang="zh-CN" altLang="en-US" sz="2000"/>
              <a:t>有很多的全局变量污染全局。</a:t>
            </a:r>
            <a:endParaRPr lang="zh-CN" altLang="en-US" sz="2000"/>
          </a:p>
          <a:p>
            <a:r>
              <a:rPr lang="zh-CN" altLang="en-US" sz="2000"/>
              <a:t> </a:t>
            </a:r>
            <a:endParaRPr lang="zh-CN" altLang="en-US" sz="2000"/>
          </a:p>
          <a:p>
            <a:r>
              <a:rPr lang="en-US" altLang="zh-CN" sz="2000"/>
              <a:t>       2.js</a:t>
            </a:r>
            <a:r>
              <a:rPr lang="zh-CN" altLang="en-US" sz="2000"/>
              <a:t>脚本杂乱无章，层次感不强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      3.</a:t>
            </a:r>
            <a:r>
              <a:rPr lang="zh-CN" altLang="en-US" sz="2000"/>
              <a:t>无法快速移植调用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6230" y="147003"/>
            <a:ext cx="992505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封装成对象</a:t>
            </a:r>
            <a:endParaRPr lang="zh-CN" altLang="en-US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" y="1140460"/>
            <a:ext cx="7257415" cy="55822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47990" y="1318260"/>
            <a:ext cx="39662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优点：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1.</a:t>
            </a:r>
            <a:r>
              <a:rPr lang="zh-CN" altLang="en-US" sz="2800"/>
              <a:t>只留一个接口供外部连接，所有变量全部封装成对象属性，不会污染全局。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结构层次感强，维护方便，移植快捷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3853815" y="4648200"/>
            <a:ext cx="310959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 1.</a:t>
            </a:r>
            <a:r>
              <a:rPr lang="zh-CN" altLang="en-US">
                <a:sym typeface="+mn-ea"/>
              </a:rPr>
              <a:t>每个构造对象的原型对象都有一个</a:t>
            </a:r>
            <a:r>
              <a:rPr lang="en-US" altLang="zh-CN">
                <a:sym typeface="+mn-ea"/>
              </a:rPr>
              <a:t>constructor</a:t>
            </a:r>
            <a:r>
              <a:rPr lang="zh-CN" altLang="en-US">
                <a:sym typeface="+mn-ea"/>
              </a:rPr>
              <a:t>属性指向构造器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层次感强，方法一目了然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9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3"/>
  <p:tag name="KSO_WM_UNIT_ID" val="custom160499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3_1"/>
  <p:tag name="KSO_WM_UNIT_ID" val="custom160499_9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4"/>
  <p:tag name="KSO_WM_UNIT_ID" val="custom160499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4_1"/>
  <p:tag name="KSO_WM_UNIT_ID" val="custom160499_9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9*a*1"/>
  <p:tag name="KSO_WM_UNIT_CLEAR" val="1"/>
  <p:tag name="KSO_WM_UNIT_LAYERLEVEL" val="1"/>
  <p:tag name="KSO_WM_UNIT_ISCONTENTSTITLE" val="1"/>
  <p:tag name="KSO_WM_UNIT_VALUE" val="23"/>
  <p:tag name="KSO_WM_UNIT_HIGHLIGHT" val="0"/>
  <p:tag name="KSO_WM_UNIT_COMPATIBLE" val="0"/>
  <p:tag name="KSO_WM_UNIT_PRESET_TEXT" val="CONTENTS"/>
</p:tagLst>
</file>

<file path=ppt/tags/tag15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"/>
  <p:tag name="KSO_WM_UNIT_ID" val="custom160499_16*l_i*1_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3"/>
  <p:tag name="KSO_WM_UNIT_ID" val="custom160499_16*l_i*1_3"/>
  <p:tag name="KSO_WM_UNIT_CLEAR" val="1"/>
  <p:tag name="KSO_WM_UNIT_LAYERLEVEL" val="1_1"/>
  <p:tag name="KSO_WM_DIAGRAM_GROUP_CODE" val="l1-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5"/>
  <p:tag name="KSO_WM_UNIT_ID" val="custom160499_16*l_i*1_5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7"/>
  <p:tag name="KSO_WM_UNIT_ID" val="custom160499_16*l_i*1_7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9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9"/>
  <p:tag name="KSO_WM_UNIT_ID" val="custom160499_16*l_i*1_9"/>
  <p:tag name="KSO_WM_UNIT_CLEAR" val="1"/>
  <p:tag name="KSO_WM_UNIT_LAYERLEVEL" val="1_1"/>
  <p:tag name="KSO_WM_DIAGRAM_GROUP_CODE" val="l1-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1"/>
  <p:tag name="KSO_WM_UNIT_ID" val="custom160499_16*l_i*1_11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3_1"/>
  <p:tag name="KSO_WM_UNIT_ID" val="custom160499_16*l_h_f*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4_1"/>
  <p:tag name="KSO_WM_UNIT_ID" val="custom160499_16*l_h_f*1_4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14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16*a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224*172"/>
  <p:tag name="KSO_WM_SLIDE_SIZE" val="472*264"/>
  <p:tag name="KSO_WM_DIAGRAM_GROUP_CODE" val="l1-2"/>
</p:tagLst>
</file>

<file path=ppt/tags/tag26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00"/>
  <p:tag name="KSO_WM_SLIDE_SIZE" val="828*426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5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5"/>
  <p:tag name="KSO_WM_SLIDE_SIZE" val="715*414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6*a*1"/>
  <p:tag name="KSO_WM_UNIT_CLEAR" val="1"/>
  <p:tag name="KSO_WM_UNIT_LAYERLEVEL" val="1"/>
  <p:tag name="KSO_WM_UNIT_ISCONTENTSTITLE" val="1"/>
  <p:tag name="KSO_WM_UNIT_VALUE" val="23"/>
  <p:tag name="KSO_WM_UNIT_HIGHLIGHT" val="0"/>
  <p:tag name="KSO_WM_UNIT_COMPATIBLE" val="0"/>
  <p:tag name="KSO_WM_UNIT_PRESET_TEXT" val="CONTENTS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30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1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6*a*1"/>
  <p:tag name="KSO_WM_UNIT_CLEAR" val="1"/>
  <p:tag name="KSO_WM_UNIT_LAYERLEVEL" val="1"/>
  <p:tag name="KSO_WM_UNIT_ISCONTENTSTITLE" val="1"/>
  <p:tag name="KSO_WM_UNIT_VALUE" val="23"/>
  <p:tag name="KSO_WM_UNIT_HIGHLIGHT" val="0"/>
  <p:tag name="KSO_WM_UNIT_COMPATIBLE" val="0"/>
  <p:tag name="KSO_WM_UNIT_PRESET_TEXT" val="CONTENTS"/>
</p:tagLst>
</file>

<file path=ppt/tags/tag33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6*a*1"/>
  <p:tag name="KSO_WM_UNIT_CLEAR" val="1"/>
  <p:tag name="KSO_WM_UNIT_LAYERLEVEL" val="1"/>
  <p:tag name="KSO_WM_UNIT_ISCONTENTSTITLE" val="1"/>
  <p:tag name="KSO_WM_UNIT_VALUE" val="23"/>
  <p:tag name="KSO_WM_UNIT_HIGHLIGHT" val="0"/>
  <p:tag name="KSO_WM_UNIT_COMPATIBLE" val="0"/>
  <p:tag name="KSO_WM_UNIT_PRESET_TEXT" val="CONTENTS"/>
</p:tagLst>
</file>

<file path=ppt/tags/tag35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29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" val="谢谢大家"/>
</p:tagLst>
</file>

<file path=ppt/tags/tag37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b"/>
  <p:tag name="KSO_WM_UNIT_INDEX" val="1"/>
  <p:tag name="KSO_WM_UNIT_ID" val="custom160499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10、12、18、24、25、26、28、29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"/>
  <p:tag name="KSO_WM_UNIT_ID" val="custom160499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1_1"/>
  <p:tag name="KSO_WM_UNIT_ID" val="custom160499_9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2"/>
  <p:tag name="KSO_WM_UNIT_ID" val="custom160499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2_1"/>
  <p:tag name="KSO_WM_UNIT_ID" val="custom160499_9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自定义 23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4E6"/>
      </a:accent1>
      <a:accent2>
        <a:srgbClr val="0076B8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WPS 演示</Application>
  <PresentationFormat>宽屏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黑体</vt:lpstr>
      <vt:lpstr>微软雅黑</vt:lpstr>
      <vt:lpstr/>
      <vt:lpstr>Arial Unicode MS</vt:lpstr>
      <vt:lpstr>Segoe Print</vt:lpstr>
      <vt:lpstr>1_Office 主题</vt:lpstr>
      <vt:lpstr>王者荣耀文化站网页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29</cp:revision>
  <dcterms:created xsi:type="dcterms:W3CDTF">2015-05-05T08:02:00Z</dcterms:created>
  <dcterms:modified xsi:type="dcterms:W3CDTF">2017-09-04T03:16:33Z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