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7"/>
  </p:notesMasterIdLst>
  <p:sldIdLst>
    <p:sldId id="261" r:id="rId4"/>
    <p:sldId id="262" r:id="rId5"/>
    <p:sldId id="269" r:id="rId6"/>
    <p:sldId id="271" r:id="rId8"/>
    <p:sldId id="273" r:id="rId9"/>
    <p:sldId id="277" r:id="rId10"/>
    <p:sldId id="275" r:id="rId11"/>
    <p:sldId id="268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D0A15-9BFE-43E9-9CCD-F0E718C7A0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" y="-7"/>
            <a:ext cx="12191999" cy="6858007"/>
            <a:chOff x="1" y="-8"/>
            <a:chExt cx="12191999" cy="6592185"/>
          </a:xfrm>
        </p:grpSpPr>
        <p:sp>
          <p:nvSpPr>
            <p:cNvPr id="9" name="等腰三角形 8"/>
            <p:cNvSpPr/>
            <p:nvPr/>
          </p:nvSpPr>
          <p:spPr>
            <a:xfrm rot="10800000">
              <a:off x="3" y="-8"/>
              <a:ext cx="12191993" cy="6592185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0800000">
              <a:off x="3" y="1406"/>
              <a:ext cx="12191996" cy="4772221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0800000">
              <a:off x="1" y="1409"/>
              <a:ext cx="12191996" cy="4102181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0800000">
              <a:off x="3" y="1406"/>
              <a:ext cx="12191996" cy="5375919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0800000">
              <a:off x="4" y="-6"/>
              <a:ext cx="12191996" cy="5959905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 rot="10800000">
            <a:off x="1" y="-7"/>
            <a:ext cx="12191999" cy="6858007"/>
            <a:chOff x="1" y="-8"/>
            <a:chExt cx="12191999" cy="6592185"/>
          </a:xfrm>
        </p:grpSpPr>
        <p:sp>
          <p:nvSpPr>
            <p:cNvPr id="15" name="等腰三角形 14"/>
            <p:cNvSpPr/>
            <p:nvPr/>
          </p:nvSpPr>
          <p:spPr>
            <a:xfrm rot="10800000">
              <a:off x="3" y="-8"/>
              <a:ext cx="12191993" cy="6592185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0800000">
              <a:off x="3" y="1406"/>
              <a:ext cx="12191996" cy="4772221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10800000">
              <a:off x="1" y="1409"/>
              <a:ext cx="12191996" cy="4102181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 rot="10800000">
              <a:off x="3" y="1406"/>
              <a:ext cx="12191996" cy="5375919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0800000">
              <a:off x="4" y="-6"/>
              <a:ext cx="12191996" cy="5959905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 rot="16200000">
            <a:off x="-1049" y="-8"/>
            <a:ext cx="6858008" cy="6858007"/>
            <a:chOff x="1" y="-8"/>
            <a:chExt cx="12191999" cy="6592185"/>
          </a:xfrm>
        </p:grpSpPr>
        <p:sp>
          <p:nvSpPr>
            <p:cNvPr id="21" name="等腰三角形 20"/>
            <p:cNvSpPr/>
            <p:nvPr/>
          </p:nvSpPr>
          <p:spPr>
            <a:xfrm rot="10800000">
              <a:off x="3" y="-8"/>
              <a:ext cx="12191993" cy="6592185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10800000">
              <a:off x="3" y="1406"/>
              <a:ext cx="12191996" cy="4772221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10800000">
              <a:off x="1" y="1409"/>
              <a:ext cx="12191996" cy="4102181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 rot="10800000">
              <a:off x="3" y="1406"/>
              <a:ext cx="12191996" cy="5375919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0800000">
              <a:off x="4" y="-6"/>
              <a:ext cx="12191996" cy="5959905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 rot="5400000">
            <a:off x="5337001" y="-7"/>
            <a:ext cx="6858008" cy="6858007"/>
            <a:chOff x="1" y="-8"/>
            <a:chExt cx="12191999" cy="6592185"/>
          </a:xfrm>
        </p:grpSpPr>
        <p:sp>
          <p:nvSpPr>
            <p:cNvPr id="27" name="等腰三角形 26"/>
            <p:cNvSpPr/>
            <p:nvPr/>
          </p:nvSpPr>
          <p:spPr>
            <a:xfrm rot="10800000">
              <a:off x="3" y="-8"/>
              <a:ext cx="12191993" cy="6592185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0800000">
              <a:off x="3" y="1406"/>
              <a:ext cx="12191996" cy="4772221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10800000">
              <a:off x="1" y="1409"/>
              <a:ext cx="12191996" cy="4102181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10800000">
              <a:off x="3" y="1406"/>
              <a:ext cx="12191996" cy="5375919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 rot="10800000">
              <a:off x="4" y="-6"/>
              <a:ext cx="12191996" cy="5959905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 rot="16200000">
            <a:off x="-1988291" y="1988288"/>
            <a:ext cx="6858008" cy="2881425"/>
            <a:chOff x="1" y="-8"/>
            <a:chExt cx="12191999" cy="6592185"/>
          </a:xfrm>
        </p:grpSpPr>
        <p:sp>
          <p:nvSpPr>
            <p:cNvPr id="33" name="等腰三角形 32"/>
            <p:cNvSpPr/>
            <p:nvPr/>
          </p:nvSpPr>
          <p:spPr>
            <a:xfrm rot="10800000">
              <a:off x="3" y="-8"/>
              <a:ext cx="12191993" cy="6592185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 rot="10800000">
              <a:off x="3" y="1406"/>
              <a:ext cx="12191996" cy="4772221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34"/>
            <p:cNvSpPr/>
            <p:nvPr/>
          </p:nvSpPr>
          <p:spPr>
            <a:xfrm rot="10800000">
              <a:off x="1" y="1409"/>
              <a:ext cx="12191996" cy="4102181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等腰三角形 35"/>
            <p:cNvSpPr/>
            <p:nvPr/>
          </p:nvSpPr>
          <p:spPr>
            <a:xfrm rot="10800000">
              <a:off x="3" y="1406"/>
              <a:ext cx="12191996" cy="5375919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36"/>
            <p:cNvSpPr/>
            <p:nvPr/>
          </p:nvSpPr>
          <p:spPr>
            <a:xfrm rot="10800000">
              <a:off x="4" y="-6"/>
              <a:ext cx="12191996" cy="5959905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 rot="5400000">
            <a:off x="7322283" y="1988288"/>
            <a:ext cx="6858008" cy="2881425"/>
            <a:chOff x="1" y="-8"/>
            <a:chExt cx="12191999" cy="6592185"/>
          </a:xfrm>
        </p:grpSpPr>
        <p:sp>
          <p:nvSpPr>
            <p:cNvPr id="39" name="等腰三角形 38"/>
            <p:cNvSpPr/>
            <p:nvPr/>
          </p:nvSpPr>
          <p:spPr>
            <a:xfrm rot="10800000">
              <a:off x="3" y="-8"/>
              <a:ext cx="12191993" cy="6592185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39"/>
            <p:cNvSpPr/>
            <p:nvPr/>
          </p:nvSpPr>
          <p:spPr>
            <a:xfrm rot="10800000">
              <a:off x="3" y="1406"/>
              <a:ext cx="12191996" cy="4772221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等腰三角形 40"/>
            <p:cNvSpPr/>
            <p:nvPr/>
          </p:nvSpPr>
          <p:spPr>
            <a:xfrm rot="10800000">
              <a:off x="1" y="1409"/>
              <a:ext cx="12191996" cy="4102181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等腰三角形 41"/>
            <p:cNvSpPr/>
            <p:nvPr/>
          </p:nvSpPr>
          <p:spPr>
            <a:xfrm rot="10800000">
              <a:off x="3" y="1406"/>
              <a:ext cx="12191996" cy="5375919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 rot="10800000">
              <a:off x="4" y="-6"/>
              <a:ext cx="12191996" cy="5959905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" y="-13940"/>
            <a:ext cx="12191999" cy="2700000"/>
            <a:chOff x="1" y="-8"/>
            <a:chExt cx="12191999" cy="6592185"/>
          </a:xfrm>
        </p:grpSpPr>
        <p:sp>
          <p:nvSpPr>
            <p:cNvPr id="45" name="等腰三角形 44"/>
            <p:cNvSpPr/>
            <p:nvPr/>
          </p:nvSpPr>
          <p:spPr>
            <a:xfrm rot="10800000">
              <a:off x="3" y="-8"/>
              <a:ext cx="12191993" cy="6592185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等腰三角形 45"/>
            <p:cNvSpPr/>
            <p:nvPr/>
          </p:nvSpPr>
          <p:spPr>
            <a:xfrm rot="10800000">
              <a:off x="3" y="1406"/>
              <a:ext cx="12191996" cy="4772221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等腰三角形 46"/>
            <p:cNvSpPr/>
            <p:nvPr/>
          </p:nvSpPr>
          <p:spPr>
            <a:xfrm rot="10800000">
              <a:off x="1" y="1409"/>
              <a:ext cx="12191996" cy="4102181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等腰三角形 47"/>
            <p:cNvSpPr/>
            <p:nvPr/>
          </p:nvSpPr>
          <p:spPr>
            <a:xfrm rot="10800000">
              <a:off x="3" y="1406"/>
              <a:ext cx="12191996" cy="5375919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/>
          </p:nvSpPr>
          <p:spPr>
            <a:xfrm rot="10800000">
              <a:off x="4" y="-6"/>
              <a:ext cx="12191996" cy="5959905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 rot="10800000">
            <a:off x="0" y="4157049"/>
            <a:ext cx="12191999" cy="2700949"/>
            <a:chOff x="1" y="-8"/>
            <a:chExt cx="12191999" cy="6592185"/>
          </a:xfrm>
        </p:grpSpPr>
        <p:sp>
          <p:nvSpPr>
            <p:cNvPr id="51" name="等腰三角形 50"/>
            <p:cNvSpPr/>
            <p:nvPr/>
          </p:nvSpPr>
          <p:spPr>
            <a:xfrm rot="10800000">
              <a:off x="3" y="-8"/>
              <a:ext cx="12191993" cy="6592185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等腰三角形 51"/>
            <p:cNvSpPr/>
            <p:nvPr/>
          </p:nvSpPr>
          <p:spPr>
            <a:xfrm rot="10800000">
              <a:off x="3" y="1406"/>
              <a:ext cx="12191996" cy="4772221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等腰三角形 52"/>
            <p:cNvSpPr/>
            <p:nvPr/>
          </p:nvSpPr>
          <p:spPr>
            <a:xfrm rot="10800000">
              <a:off x="1" y="1409"/>
              <a:ext cx="12191996" cy="4102181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/>
            <p:cNvSpPr/>
            <p:nvPr/>
          </p:nvSpPr>
          <p:spPr>
            <a:xfrm rot="10800000">
              <a:off x="3" y="1406"/>
              <a:ext cx="12191996" cy="5375919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/>
            <p:cNvSpPr/>
            <p:nvPr/>
          </p:nvSpPr>
          <p:spPr>
            <a:xfrm rot="10800000">
              <a:off x="4" y="-6"/>
              <a:ext cx="12191996" cy="5959905"/>
            </a:xfrm>
            <a:prstGeom prst="triangle">
              <a:avLst/>
            </a:prstGeom>
            <a:solidFill>
              <a:srgbClr val="194258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98400" y="2804400"/>
            <a:ext cx="8992800" cy="13248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9461-26C3-43E6-9F3F-D25FA8007E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3C2B-9A64-4F52-AE74-C735D7918D8C}" type="slidenum">
              <a:rPr lang="zh-CN" altLang="en-US" smtClean="0"/>
            </a:fld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>
            <a:off x="2332172" y="4136287"/>
            <a:ext cx="752765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2332172" y="2778393"/>
            <a:ext cx="752765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1885320" y="4881548"/>
            <a:ext cx="540000" cy="540000"/>
            <a:chOff x="3203848" y="5589240"/>
            <a:chExt cx="888776" cy="8887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0" name="圆角矩形 59"/>
            <p:cNvSpPr/>
            <p:nvPr/>
          </p:nvSpPr>
          <p:spPr>
            <a:xfrm>
              <a:off x="3203848" y="5589240"/>
              <a:ext cx="888776" cy="88877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3441913" y="5678036"/>
              <a:ext cx="414702" cy="702807"/>
              <a:chOff x="8239568" y="134404"/>
              <a:chExt cx="576000" cy="1180593"/>
            </a:xfrm>
          </p:grpSpPr>
          <p:sp>
            <p:nvSpPr>
              <p:cNvPr id="62" name="圆角矩形 6"/>
              <p:cNvSpPr/>
              <p:nvPr/>
            </p:nvSpPr>
            <p:spPr>
              <a:xfrm>
                <a:off x="8371769" y="134404"/>
                <a:ext cx="319009" cy="732394"/>
              </a:xfrm>
              <a:custGeom>
                <a:avLst/>
                <a:gdLst/>
                <a:ahLst/>
                <a:cxnLst/>
                <a:rect l="l" t="t" r="r" b="b"/>
                <a:pathLst>
                  <a:path w="720000" h="1205858">
                    <a:moveTo>
                      <a:pt x="0" y="651697"/>
                    </a:moveTo>
                    <a:lnTo>
                      <a:pt x="720000" y="651697"/>
                    </a:lnTo>
                    <a:lnTo>
                      <a:pt x="720000" y="845858"/>
                    </a:lnTo>
                    <a:cubicBezTo>
                      <a:pt x="720000" y="1044681"/>
                      <a:pt x="558823" y="1205858"/>
                      <a:pt x="360000" y="1205858"/>
                    </a:cubicBezTo>
                    <a:cubicBezTo>
                      <a:pt x="161177" y="1205858"/>
                      <a:pt x="0" y="1044681"/>
                      <a:pt x="0" y="845858"/>
                    </a:cubicBezTo>
                    <a:close/>
                    <a:moveTo>
                      <a:pt x="360000" y="0"/>
                    </a:moveTo>
                    <a:cubicBezTo>
                      <a:pt x="558823" y="0"/>
                      <a:pt x="720000" y="161177"/>
                      <a:pt x="720000" y="360000"/>
                    </a:cubicBezTo>
                    <a:lnTo>
                      <a:pt x="720000" y="527978"/>
                    </a:lnTo>
                    <a:lnTo>
                      <a:pt x="0" y="527978"/>
                    </a:lnTo>
                    <a:lnTo>
                      <a:pt x="0" y="360000"/>
                    </a:lnTo>
                    <a:cubicBezTo>
                      <a:pt x="0" y="161177"/>
                      <a:pt x="161177" y="0"/>
                      <a:pt x="360000" y="0"/>
                    </a:cubicBezTo>
                    <a:close/>
                  </a:path>
                </a:pathLst>
              </a:custGeom>
              <a:solidFill>
                <a:srgbClr val="1942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同心圆 8"/>
              <p:cNvSpPr/>
              <p:nvPr/>
            </p:nvSpPr>
            <p:spPr>
              <a:xfrm>
                <a:off x="8239568" y="693211"/>
                <a:ext cx="576000" cy="288000"/>
              </a:xfrm>
              <a:custGeom>
                <a:avLst/>
                <a:gdLst/>
                <a:ahLst/>
                <a:cxnLst/>
                <a:rect l="l" t="t" r="r" b="b"/>
                <a:pathLst>
                  <a:path w="717542" h="347808">
                    <a:moveTo>
                      <a:pt x="0" y="0"/>
                    </a:moveTo>
                    <a:lnTo>
                      <a:pt x="72439" y="0"/>
                    </a:lnTo>
                    <a:cubicBezTo>
                      <a:pt x="77874" y="153183"/>
                      <a:pt x="204053" y="275369"/>
                      <a:pt x="358771" y="275369"/>
                    </a:cubicBezTo>
                    <a:cubicBezTo>
                      <a:pt x="513489" y="275369"/>
                      <a:pt x="639668" y="153183"/>
                      <a:pt x="645103" y="0"/>
                    </a:cubicBezTo>
                    <a:lnTo>
                      <a:pt x="717542" y="0"/>
                    </a:lnTo>
                    <a:cubicBezTo>
                      <a:pt x="712121" y="193197"/>
                      <a:pt x="553502" y="347808"/>
                      <a:pt x="358771" y="347808"/>
                    </a:cubicBezTo>
                    <a:cubicBezTo>
                      <a:pt x="164040" y="347808"/>
                      <a:pt x="5421" y="193197"/>
                      <a:pt x="0" y="0"/>
                    </a:cubicBezTo>
                    <a:close/>
                  </a:path>
                </a:pathLst>
              </a:custGeom>
              <a:solidFill>
                <a:srgbClr val="1942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 flipH="1">
                <a:off x="8489768" y="972210"/>
                <a:ext cx="108000" cy="287775"/>
              </a:xfrm>
              <a:prstGeom prst="rect">
                <a:avLst/>
              </a:prstGeom>
              <a:solidFill>
                <a:srgbClr val="1942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圆角矩形 64"/>
              <p:cNvSpPr/>
              <p:nvPr/>
            </p:nvSpPr>
            <p:spPr>
              <a:xfrm>
                <a:off x="8405071" y="1197235"/>
                <a:ext cx="294384" cy="117762"/>
              </a:xfrm>
              <a:prstGeom prst="roundRect">
                <a:avLst/>
              </a:prstGeom>
              <a:solidFill>
                <a:srgbClr val="1942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66" name="组合 65"/>
          <p:cNvGrpSpPr/>
          <p:nvPr/>
        </p:nvGrpSpPr>
        <p:grpSpPr>
          <a:xfrm>
            <a:off x="8216005" y="4864095"/>
            <a:ext cx="540000" cy="540000"/>
            <a:chOff x="4883113" y="5589240"/>
            <a:chExt cx="888776" cy="8887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7" name="圆角矩形 66"/>
            <p:cNvSpPr/>
            <p:nvPr/>
          </p:nvSpPr>
          <p:spPr>
            <a:xfrm>
              <a:off x="4883113" y="5589240"/>
              <a:ext cx="888776" cy="88877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5036285" y="5711283"/>
              <a:ext cx="582433" cy="598821"/>
              <a:chOff x="7650392" y="519004"/>
              <a:chExt cx="900000" cy="925323"/>
            </a:xfrm>
          </p:grpSpPr>
          <p:sp>
            <p:nvSpPr>
              <p:cNvPr id="69" name="椭圆 68"/>
              <p:cNvSpPr/>
              <p:nvPr/>
            </p:nvSpPr>
            <p:spPr>
              <a:xfrm>
                <a:off x="7884368" y="519004"/>
                <a:ext cx="432048" cy="432000"/>
              </a:xfrm>
              <a:prstGeom prst="ellipse">
                <a:avLst/>
              </a:prstGeom>
              <a:solidFill>
                <a:srgbClr val="1942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椭圆 14"/>
              <p:cNvSpPr/>
              <p:nvPr/>
            </p:nvSpPr>
            <p:spPr>
              <a:xfrm>
                <a:off x="7650392" y="897884"/>
                <a:ext cx="900000" cy="546443"/>
              </a:xfrm>
              <a:custGeom>
                <a:avLst/>
                <a:gdLst/>
                <a:ahLst/>
                <a:cxnLst/>
                <a:rect l="l" t="t" r="r" b="b"/>
                <a:pathLst>
                  <a:path w="900000" h="546443">
                    <a:moveTo>
                      <a:pt x="499808" y="112604"/>
                    </a:moveTo>
                    <a:lnTo>
                      <a:pt x="451334" y="430183"/>
                    </a:lnTo>
                    <a:lnTo>
                      <a:pt x="402993" y="113473"/>
                    </a:lnTo>
                    <a:cubicBezTo>
                      <a:pt x="418076" y="117163"/>
                      <a:pt x="433831" y="118939"/>
                      <a:pt x="450000" y="118939"/>
                    </a:cubicBezTo>
                    <a:cubicBezTo>
                      <a:pt x="467188" y="118939"/>
                      <a:pt x="483907" y="116932"/>
                      <a:pt x="499808" y="112604"/>
                    </a:cubicBezTo>
                    <a:close/>
                    <a:moveTo>
                      <a:pt x="235386" y="0"/>
                    </a:moveTo>
                    <a:lnTo>
                      <a:pt x="447289" y="456689"/>
                    </a:lnTo>
                    <a:lnTo>
                      <a:pt x="441361" y="495522"/>
                    </a:lnTo>
                    <a:lnTo>
                      <a:pt x="453487" y="470047"/>
                    </a:lnTo>
                    <a:lnTo>
                      <a:pt x="459346" y="482674"/>
                    </a:lnTo>
                    <a:lnTo>
                      <a:pt x="456464" y="463792"/>
                    </a:lnTo>
                    <a:lnTo>
                      <a:pt x="674327" y="6087"/>
                    </a:lnTo>
                    <a:cubicBezTo>
                      <a:pt x="809638" y="94038"/>
                      <a:pt x="900000" y="261844"/>
                      <a:pt x="900000" y="454019"/>
                    </a:cubicBezTo>
                    <a:lnTo>
                      <a:pt x="891931" y="546443"/>
                    </a:lnTo>
                    <a:lnTo>
                      <a:pt x="8070" y="546443"/>
                    </a:lnTo>
                    <a:cubicBezTo>
                      <a:pt x="2445" y="516584"/>
                      <a:pt x="0" y="485632"/>
                      <a:pt x="0" y="454019"/>
                    </a:cubicBezTo>
                    <a:cubicBezTo>
                      <a:pt x="0" y="257268"/>
                      <a:pt x="94717" y="86059"/>
                      <a:pt x="235386" y="0"/>
                    </a:cubicBezTo>
                    <a:close/>
                  </a:path>
                </a:pathLst>
              </a:custGeom>
              <a:solidFill>
                <a:srgbClr val="1942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71" name="组合 70"/>
          <p:cNvGrpSpPr/>
          <p:nvPr/>
        </p:nvGrpSpPr>
        <p:grpSpPr>
          <a:xfrm>
            <a:off x="4680690" y="4886347"/>
            <a:ext cx="540000" cy="540000"/>
            <a:chOff x="6516216" y="5589955"/>
            <a:chExt cx="888776" cy="8887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2" name="圆角矩形 71"/>
            <p:cNvSpPr/>
            <p:nvPr/>
          </p:nvSpPr>
          <p:spPr>
            <a:xfrm>
              <a:off x="6516216" y="5589955"/>
              <a:ext cx="888776" cy="88877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grpSp>
          <p:nvGrpSpPr>
            <p:cNvPr id="73" name="组合 72"/>
            <p:cNvGrpSpPr/>
            <p:nvPr/>
          </p:nvGrpSpPr>
          <p:grpSpPr>
            <a:xfrm>
              <a:off x="6662228" y="5691619"/>
              <a:ext cx="596752" cy="638149"/>
              <a:chOff x="5724128" y="374586"/>
              <a:chExt cx="864256" cy="924210"/>
            </a:xfrm>
          </p:grpSpPr>
          <p:sp>
            <p:nvSpPr>
              <p:cNvPr id="74" name="等腰三角形 73"/>
              <p:cNvSpPr/>
              <p:nvPr/>
            </p:nvSpPr>
            <p:spPr>
              <a:xfrm>
                <a:off x="5724128" y="374586"/>
                <a:ext cx="864256" cy="245320"/>
              </a:xfrm>
              <a:prstGeom prst="triangle">
                <a:avLst/>
              </a:prstGeom>
              <a:solidFill>
                <a:srgbClr val="1942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5888376" y="653320"/>
                <a:ext cx="144016" cy="498314"/>
              </a:xfrm>
              <a:prstGeom prst="rect">
                <a:avLst/>
              </a:prstGeom>
              <a:solidFill>
                <a:srgbClr val="1942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6090263" y="653321"/>
                <a:ext cx="144017" cy="498314"/>
              </a:xfrm>
              <a:prstGeom prst="rect">
                <a:avLst/>
              </a:prstGeom>
              <a:solidFill>
                <a:srgbClr val="1942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6301336" y="653320"/>
                <a:ext cx="144016" cy="498314"/>
              </a:xfrm>
              <a:prstGeom prst="rect">
                <a:avLst/>
              </a:prstGeom>
              <a:solidFill>
                <a:srgbClr val="1942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5772896" y="1154796"/>
                <a:ext cx="792000" cy="144000"/>
              </a:xfrm>
              <a:prstGeom prst="rect">
                <a:avLst/>
              </a:prstGeom>
              <a:solidFill>
                <a:srgbClr val="1942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9461-26C3-43E6-9F3F-D25FA8007E0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3C2B-9A64-4F52-AE74-C735D7918D8C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339725"/>
            <a:ext cx="10515600" cy="582771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53"/>
          <p:cNvSpPr>
            <a:spLocks noChangeArrowheads="1"/>
          </p:cNvSpPr>
          <p:nvPr/>
        </p:nvSpPr>
        <p:spPr bwMode="auto">
          <a:xfrm rot="19574405">
            <a:off x="511175" y="2670175"/>
            <a:ext cx="6286500" cy="3427413"/>
          </a:xfrm>
          <a:custGeom>
            <a:avLst/>
            <a:gdLst>
              <a:gd name="T0" fmla="*/ 0 w 6287942"/>
              <a:gd name="T1" fmla="*/ 0 h 3426824"/>
              <a:gd name="T2" fmla="*/ 6287942 w 6287942"/>
              <a:gd name="T3" fmla="*/ 3426824 h 3426824"/>
            </a:gdLst>
            <a:ahLst/>
            <a:cxnLst/>
            <a:rect l="T0" t="T1" r="T2" b="T3"/>
            <a:pathLst>
              <a:path w="6287942" h="3426824">
                <a:moveTo>
                  <a:pt x="6711" y="2609100"/>
                </a:moveTo>
                <a:lnTo>
                  <a:pt x="1225537" y="3423799"/>
                </a:lnTo>
                <a:lnTo>
                  <a:pt x="1218815" y="3426824"/>
                </a:lnTo>
                <a:lnTo>
                  <a:pt x="0" y="2612133"/>
                </a:lnTo>
                <a:close/>
                <a:moveTo>
                  <a:pt x="1508626" y="2778515"/>
                </a:moveTo>
                <a:lnTo>
                  <a:pt x="1509899" y="2786309"/>
                </a:lnTo>
                <a:lnTo>
                  <a:pt x="1515773" y="2888636"/>
                </a:lnTo>
                <a:close/>
                <a:moveTo>
                  <a:pt x="1781749" y="2954981"/>
                </a:moveTo>
                <a:lnTo>
                  <a:pt x="1655097" y="2946412"/>
                </a:lnTo>
                <a:lnTo>
                  <a:pt x="1760826" y="2951634"/>
                </a:lnTo>
                <a:close/>
                <a:moveTo>
                  <a:pt x="1911920" y="2981123"/>
                </a:moveTo>
                <a:lnTo>
                  <a:pt x="1819011" y="2960942"/>
                </a:lnTo>
                <a:lnTo>
                  <a:pt x="1866075" y="2968471"/>
                </a:lnTo>
                <a:close/>
                <a:moveTo>
                  <a:pt x="1489204" y="2669912"/>
                </a:moveTo>
                <a:lnTo>
                  <a:pt x="1493404" y="2685308"/>
                </a:lnTo>
                <a:lnTo>
                  <a:pt x="1502827" y="2743010"/>
                </a:lnTo>
                <a:close/>
                <a:moveTo>
                  <a:pt x="2071236" y="3037758"/>
                </a:moveTo>
                <a:lnTo>
                  <a:pt x="1948870" y="2991320"/>
                </a:lnTo>
                <a:lnTo>
                  <a:pt x="1969868" y="2997115"/>
                </a:lnTo>
                <a:close/>
                <a:moveTo>
                  <a:pt x="1457628" y="2563821"/>
                </a:moveTo>
                <a:lnTo>
                  <a:pt x="1466465" y="2586540"/>
                </a:lnTo>
                <a:lnTo>
                  <a:pt x="1478029" y="2628940"/>
                </a:lnTo>
                <a:close/>
                <a:moveTo>
                  <a:pt x="1413883" y="2461101"/>
                </a:moveTo>
                <a:lnTo>
                  <a:pt x="1429261" y="2490895"/>
                </a:lnTo>
                <a:lnTo>
                  <a:pt x="1441460" y="2522257"/>
                </a:lnTo>
                <a:close/>
                <a:moveTo>
                  <a:pt x="1357579" y="2362291"/>
                </a:moveTo>
                <a:lnTo>
                  <a:pt x="1381967" y="2399264"/>
                </a:lnTo>
                <a:lnTo>
                  <a:pt x="1393308" y="2421238"/>
                </a:lnTo>
                <a:close/>
                <a:moveTo>
                  <a:pt x="1286702" y="2266521"/>
                </a:moveTo>
                <a:lnTo>
                  <a:pt x="1324760" y="2312536"/>
                </a:lnTo>
                <a:lnTo>
                  <a:pt x="1333768" y="2326192"/>
                </a:lnTo>
                <a:close/>
                <a:moveTo>
                  <a:pt x="1181317" y="2157346"/>
                </a:moveTo>
                <a:cubicBezTo>
                  <a:pt x="1208391" y="2180885"/>
                  <a:pt x="1233901" y="2205685"/>
                  <a:pt x="1257818" y="2231600"/>
                </a:cubicBezTo>
                <a:lnTo>
                  <a:pt x="1263039" y="2237912"/>
                </a:lnTo>
                <a:close/>
                <a:moveTo>
                  <a:pt x="451887" y="1563009"/>
                </a:moveTo>
                <a:lnTo>
                  <a:pt x="454282" y="1579354"/>
                </a:lnTo>
                <a:cubicBezTo>
                  <a:pt x="456553" y="1606716"/>
                  <a:pt x="457110" y="1634257"/>
                  <a:pt x="455918" y="1661806"/>
                </a:cubicBezTo>
                <a:close/>
                <a:moveTo>
                  <a:pt x="432582" y="1462753"/>
                </a:moveTo>
                <a:lnTo>
                  <a:pt x="442359" y="1497977"/>
                </a:lnTo>
                <a:lnTo>
                  <a:pt x="447660" y="1534155"/>
                </a:lnTo>
                <a:close/>
                <a:moveTo>
                  <a:pt x="388478" y="1342573"/>
                </a:moveTo>
                <a:lnTo>
                  <a:pt x="420356" y="1418706"/>
                </a:lnTo>
                <a:lnTo>
                  <a:pt x="424778" y="1434637"/>
                </a:lnTo>
                <a:close/>
                <a:moveTo>
                  <a:pt x="336811" y="1257361"/>
                </a:moveTo>
                <a:lnTo>
                  <a:pt x="346924" y="1270598"/>
                </a:lnTo>
                <a:lnTo>
                  <a:pt x="388473" y="1342565"/>
                </a:lnTo>
                <a:close/>
                <a:moveTo>
                  <a:pt x="269347" y="1177142"/>
                </a:moveTo>
                <a:lnTo>
                  <a:pt x="295905" y="1203820"/>
                </a:lnTo>
                <a:lnTo>
                  <a:pt x="318779" y="1233760"/>
                </a:lnTo>
                <a:close/>
                <a:moveTo>
                  <a:pt x="166284" y="1089966"/>
                </a:moveTo>
                <a:cubicBezTo>
                  <a:pt x="190884" y="1106410"/>
                  <a:pt x="214009" y="1124234"/>
                  <a:pt x="235624" y="1143267"/>
                </a:cubicBezTo>
                <a:lnTo>
                  <a:pt x="247871" y="1155569"/>
                </a:lnTo>
                <a:close/>
                <a:moveTo>
                  <a:pt x="203466" y="907864"/>
                </a:moveTo>
                <a:lnTo>
                  <a:pt x="191635" y="935834"/>
                </a:lnTo>
                <a:lnTo>
                  <a:pt x="155615" y="997845"/>
                </a:lnTo>
                <a:close/>
                <a:moveTo>
                  <a:pt x="224911" y="843881"/>
                </a:moveTo>
                <a:lnTo>
                  <a:pt x="218951" y="871256"/>
                </a:lnTo>
                <a:lnTo>
                  <a:pt x="211741" y="888301"/>
                </a:lnTo>
                <a:close/>
                <a:moveTo>
                  <a:pt x="1945143" y="1973432"/>
                </a:moveTo>
                <a:cubicBezTo>
                  <a:pt x="1966041" y="2140251"/>
                  <a:pt x="1945198" y="2312868"/>
                  <a:pt x="1879271" y="2474456"/>
                </a:cubicBezTo>
                <a:cubicBezTo>
                  <a:pt x="1945197" y="2312868"/>
                  <a:pt x="1966041" y="2140251"/>
                  <a:pt x="1945143" y="1973432"/>
                </a:cubicBezTo>
                <a:close/>
                <a:moveTo>
                  <a:pt x="247454" y="715551"/>
                </a:moveTo>
                <a:lnTo>
                  <a:pt x="248081" y="737462"/>
                </a:lnTo>
                <a:lnTo>
                  <a:pt x="243489" y="758552"/>
                </a:lnTo>
                <a:close/>
                <a:moveTo>
                  <a:pt x="241148" y="591397"/>
                </a:moveTo>
                <a:lnTo>
                  <a:pt x="244221" y="602589"/>
                </a:lnTo>
                <a:lnTo>
                  <a:pt x="244989" y="629433"/>
                </a:lnTo>
                <a:close/>
                <a:moveTo>
                  <a:pt x="1848686" y="1652506"/>
                </a:moveTo>
                <a:lnTo>
                  <a:pt x="1859377" y="1679620"/>
                </a:lnTo>
                <a:lnTo>
                  <a:pt x="1859376" y="1679620"/>
                </a:lnTo>
                <a:close/>
                <a:moveTo>
                  <a:pt x="1769536" y="1521968"/>
                </a:moveTo>
                <a:lnTo>
                  <a:pt x="1785031" y="1542249"/>
                </a:lnTo>
                <a:cubicBezTo>
                  <a:pt x="1808684" y="1577763"/>
                  <a:pt x="1829920" y="1614603"/>
                  <a:pt x="1848686" y="1652506"/>
                </a:cubicBezTo>
                <a:close/>
                <a:moveTo>
                  <a:pt x="1666182" y="1399076"/>
                </a:moveTo>
                <a:lnTo>
                  <a:pt x="1706872" y="1439949"/>
                </a:lnTo>
                <a:lnTo>
                  <a:pt x="1741919" y="1485820"/>
                </a:lnTo>
                <a:close/>
                <a:moveTo>
                  <a:pt x="1602911" y="1338257"/>
                </a:moveTo>
                <a:lnTo>
                  <a:pt x="1614524" y="1347184"/>
                </a:lnTo>
                <a:lnTo>
                  <a:pt x="1624959" y="1357667"/>
                </a:lnTo>
                <a:close/>
                <a:moveTo>
                  <a:pt x="1350557" y="963925"/>
                </a:moveTo>
                <a:lnTo>
                  <a:pt x="1345174" y="978110"/>
                </a:lnTo>
                <a:lnTo>
                  <a:pt x="1337804" y="991171"/>
                </a:lnTo>
                <a:close/>
                <a:moveTo>
                  <a:pt x="1392725" y="852809"/>
                </a:moveTo>
                <a:lnTo>
                  <a:pt x="1392723" y="852818"/>
                </a:lnTo>
                <a:lnTo>
                  <a:pt x="1392719" y="852826"/>
                </a:lnTo>
                <a:lnTo>
                  <a:pt x="1392722" y="852817"/>
                </a:lnTo>
                <a:close/>
                <a:moveTo>
                  <a:pt x="1429487" y="594010"/>
                </a:moveTo>
                <a:cubicBezTo>
                  <a:pt x="1429701" y="637353"/>
                  <a:pt x="1426791" y="680826"/>
                  <a:pt x="1420687" y="724078"/>
                </a:cubicBezTo>
                <a:lnTo>
                  <a:pt x="1415141" y="749609"/>
                </a:lnTo>
                <a:close/>
                <a:moveTo>
                  <a:pt x="5917743" y="427484"/>
                </a:moveTo>
                <a:lnTo>
                  <a:pt x="6287942" y="1145792"/>
                </a:lnTo>
                <a:lnTo>
                  <a:pt x="3592989" y="2358481"/>
                </a:lnTo>
                <a:lnTo>
                  <a:pt x="3593760" y="2356285"/>
                </a:lnTo>
                <a:cubicBezTo>
                  <a:pt x="3715013" y="1946483"/>
                  <a:pt x="3563212" y="1488621"/>
                  <a:pt x="3189222" y="1238634"/>
                </a:cubicBezTo>
                <a:cubicBezTo>
                  <a:pt x="3016610" y="1123256"/>
                  <a:pt x="2821180" y="1068543"/>
                  <a:pt x="2628094" y="1069496"/>
                </a:cubicBezTo>
                <a:lnTo>
                  <a:pt x="2525971" y="1079807"/>
                </a:lnTo>
                <a:lnTo>
                  <a:pt x="2530779" y="1027657"/>
                </a:lnTo>
                <a:cubicBezTo>
                  <a:pt x="2529787" y="826525"/>
                  <a:pt x="2468395" y="627936"/>
                  <a:pt x="2352255" y="460331"/>
                </a:cubicBezTo>
                <a:lnTo>
                  <a:pt x="2326347" y="427485"/>
                </a:lnTo>
                <a:lnTo>
                  <a:pt x="4833686" y="427485"/>
                </a:lnTo>
                <a:lnTo>
                  <a:pt x="4833689" y="427484"/>
                </a:lnTo>
                <a:close/>
                <a:moveTo>
                  <a:pt x="5779526" y="0"/>
                </a:moveTo>
                <a:lnTo>
                  <a:pt x="5791250" y="24126"/>
                </a:lnTo>
                <a:lnTo>
                  <a:pt x="5740038" y="17847"/>
                </a:lnTo>
                <a:close/>
              </a:path>
            </a:pathLst>
          </a:custGeom>
          <a:gradFill rotWithShape="1">
            <a:gsLst>
              <a:gs pos="0">
                <a:srgbClr val="F8FAFD">
                  <a:alpha val="0"/>
                </a:srgbClr>
              </a:gs>
              <a:gs pos="100000">
                <a:srgbClr val="FBFCFE">
                  <a:alpha val="68000"/>
                </a:srgbClr>
              </a:gs>
            </a:gsLst>
            <a:lin ang="19200000" scaled="1"/>
          </a:gra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等腰三角形 43"/>
          <p:cNvSpPr>
            <a:spLocks noChangeArrowheads="1"/>
          </p:cNvSpPr>
          <p:nvPr/>
        </p:nvSpPr>
        <p:spPr bwMode="auto">
          <a:xfrm rot="4541520" flipH="1" flipV="1">
            <a:off x="5454650" y="661988"/>
            <a:ext cx="979487" cy="1900238"/>
          </a:xfrm>
          <a:custGeom>
            <a:avLst/>
            <a:gdLst>
              <a:gd name="T0" fmla="*/ 0 w 905030"/>
              <a:gd name="T1" fmla="*/ 142998 h 1756623"/>
              <a:gd name="T2" fmla="*/ 656743 w 905030"/>
              <a:gd name="T3" fmla="*/ 0 h 1756623"/>
              <a:gd name="T4" fmla="*/ 905030 w 905030"/>
              <a:gd name="T5" fmla="*/ 1756623 h 1756623"/>
              <a:gd name="T6" fmla="*/ 0 w 905030"/>
              <a:gd name="T7" fmla="*/ 142998 h 1756623"/>
              <a:gd name="T8" fmla="*/ 0 60000 65536"/>
              <a:gd name="T9" fmla="*/ 0 60000 65536"/>
              <a:gd name="T10" fmla="*/ 0 60000 65536"/>
              <a:gd name="T11" fmla="*/ 0 60000 65536"/>
              <a:gd name="T12" fmla="*/ 0 w 905030"/>
              <a:gd name="T13" fmla="*/ 0 h 1756623"/>
              <a:gd name="T14" fmla="*/ 905030 w 905030"/>
              <a:gd name="T15" fmla="*/ 1756623 h 175662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05030" h="1756623">
                <a:moveTo>
                  <a:pt x="0" y="142998"/>
                </a:moveTo>
                <a:lnTo>
                  <a:pt x="656743" y="0"/>
                </a:lnTo>
                <a:lnTo>
                  <a:pt x="905030" y="1756623"/>
                </a:lnTo>
                <a:lnTo>
                  <a:pt x="0" y="142998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" name="等腰三角形 43"/>
          <p:cNvSpPr>
            <a:spLocks noChangeArrowheads="1"/>
          </p:cNvSpPr>
          <p:nvPr/>
        </p:nvSpPr>
        <p:spPr bwMode="auto">
          <a:xfrm rot="3892100" flipH="1" flipV="1">
            <a:off x="5722938" y="781050"/>
            <a:ext cx="803275" cy="1724025"/>
          </a:xfrm>
          <a:custGeom>
            <a:avLst/>
            <a:gdLst>
              <a:gd name="T0" fmla="*/ 0 w 741493"/>
              <a:gd name="T1" fmla="*/ 449838 h 1593328"/>
              <a:gd name="T2" fmla="*/ 621569 w 741493"/>
              <a:gd name="T3" fmla="*/ 0 h 1593328"/>
              <a:gd name="T4" fmla="*/ 741493 w 741493"/>
              <a:gd name="T5" fmla="*/ 1593328 h 1593328"/>
              <a:gd name="T6" fmla="*/ 0 w 741493"/>
              <a:gd name="T7" fmla="*/ 449838 h 1593328"/>
              <a:gd name="T8" fmla="*/ 0 60000 65536"/>
              <a:gd name="T9" fmla="*/ 0 60000 65536"/>
              <a:gd name="T10" fmla="*/ 0 60000 65536"/>
              <a:gd name="T11" fmla="*/ 0 60000 65536"/>
              <a:gd name="T12" fmla="*/ 0 w 741493"/>
              <a:gd name="T13" fmla="*/ 0 h 1593328"/>
              <a:gd name="T14" fmla="*/ 741493 w 741493"/>
              <a:gd name="T15" fmla="*/ 1593328 h 15933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41493" h="1593328">
                <a:moveTo>
                  <a:pt x="0" y="449838"/>
                </a:moveTo>
                <a:lnTo>
                  <a:pt x="621569" y="0"/>
                </a:lnTo>
                <a:lnTo>
                  <a:pt x="741493" y="1593328"/>
                </a:lnTo>
                <a:lnTo>
                  <a:pt x="0" y="449838"/>
                </a:lnTo>
                <a:close/>
              </a:path>
            </a:pathLst>
          </a:custGeom>
          <a:solidFill>
            <a:srgbClr val="FFFFFF">
              <a:alpha val="6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" name="任意多边形 51"/>
          <p:cNvSpPr>
            <a:spLocks noChangeArrowheads="1"/>
          </p:cNvSpPr>
          <p:nvPr/>
        </p:nvSpPr>
        <p:spPr bwMode="auto">
          <a:xfrm rot="20830435">
            <a:off x="-257175" y="1908175"/>
            <a:ext cx="5427663" cy="1714500"/>
          </a:xfrm>
          <a:custGeom>
            <a:avLst/>
            <a:gdLst>
              <a:gd name="T0" fmla="*/ 5064247 w 5428915"/>
              <a:gd name="T1" fmla="*/ 0 h 1714729"/>
              <a:gd name="T2" fmla="*/ 5408786 w 5428915"/>
              <a:gd name="T3" fmla="*/ 316364 h 1714729"/>
              <a:gd name="T4" fmla="*/ 5416252 w 5428915"/>
              <a:gd name="T5" fmla="*/ 315112 h 1714729"/>
              <a:gd name="T6" fmla="*/ 5428915 w 5428915"/>
              <a:gd name="T7" fmla="*/ 366796 h 1714729"/>
              <a:gd name="T8" fmla="*/ 1225601 w 5428915"/>
              <a:gd name="T9" fmla="*/ 1410427 h 1714729"/>
              <a:gd name="T10" fmla="*/ 1219767 w 5428915"/>
              <a:gd name="T11" fmla="*/ 1398197 h 1714729"/>
              <a:gd name="T12" fmla="*/ 819419 w 5428915"/>
              <a:gd name="T13" fmla="*/ 1028749 h 1714729"/>
              <a:gd name="T14" fmla="*/ 768835 w 5428915"/>
              <a:gd name="T15" fmla="*/ 1011744 h 1714729"/>
              <a:gd name="T16" fmla="*/ 772785 w 5428915"/>
              <a:gd name="T17" fmla="*/ 999996 h 1714729"/>
              <a:gd name="T18" fmla="*/ 335751 w 5428915"/>
              <a:gd name="T19" fmla="*/ 305299 h 1714729"/>
              <a:gd name="T20" fmla="*/ 321298 w 5428915"/>
              <a:gd name="T21" fmla="*/ 303506 h 1714729"/>
              <a:gd name="T22" fmla="*/ 0 w 5428915"/>
              <a:gd name="T23" fmla="*/ 1714729 h 1714729"/>
              <a:gd name="T24" fmla="*/ 390397 w 5428915"/>
              <a:gd name="T25" fmla="*/ 0 h 171472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428915"/>
              <a:gd name="T40" fmla="*/ 0 h 1714729"/>
              <a:gd name="T41" fmla="*/ 5428915 w 5428915"/>
              <a:gd name="T42" fmla="*/ 1714729 h 171472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428915" h="1714729">
                <a:moveTo>
                  <a:pt x="5064247" y="0"/>
                </a:moveTo>
                <a:lnTo>
                  <a:pt x="5408786" y="316364"/>
                </a:lnTo>
                <a:lnTo>
                  <a:pt x="5416252" y="315112"/>
                </a:lnTo>
                <a:lnTo>
                  <a:pt x="5428915" y="366796"/>
                </a:lnTo>
                <a:lnTo>
                  <a:pt x="1225601" y="1410427"/>
                </a:lnTo>
                <a:lnTo>
                  <a:pt x="1219767" y="1398197"/>
                </a:lnTo>
                <a:cubicBezTo>
                  <a:pt x="1130877" y="1238490"/>
                  <a:pt x="992255" y="1107118"/>
                  <a:pt x="819419" y="1028749"/>
                </a:cubicBezTo>
                <a:lnTo>
                  <a:pt x="768835" y="1011744"/>
                </a:lnTo>
                <a:lnTo>
                  <a:pt x="772785" y="999996"/>
                </a:lnTo>
                <a:cubicBezTo>
                  <a:pt x="843937" y="687478"/>
                  <a:pt x="648270" y="376451"/>
                  <a:pt x="335751" y="305299"/>
                </a:cubicBezTo>
                <a:lnTo>
                  <a:pt x="321298" y="303506"/>
                </a:lnTo>
                <a:lnTo>
                  <a:pt x="0" y="1714729"/>
                </a:lnTo>
                <a:lnTo>
                  <a:pt x="390397" y="0"/>
                </a:lnTo>
                <a:close/>
              </a:path>
            </a:pathLst>
          </a:custGeom>
          <a:gradFill rotWithShape="1">
            <a:gsLst>
              <a:gs pos="0">
                <a:srgbClr val="F8FAFD">
                  <a:alpha val="30000"/>
                </a:srgbClr>
              </a:gs>
              <a:gs pos="100000">
                <a:srgbClr val="FBFCFE">
                  <a:alpha val="45000"/>
                </a:srgbClr>
              </a:gs>
            </a:gsLst>
            <a:lin ang="19200000" scaled="1"/>
          </a:gradFill>
          <a:ln>
            <a:noFill/>
          </a:ln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等腰三角形 43"/>
          <p:cNvSpPr>
            <a:spLocks noChangeArrowheads="1"/>
          </p:cNvSpPr>
          <p:nvPr/>
        </p:nvSpPr>
        <p:spPr bwMode="auto">
          <a:xfrm rot="3988259">
            <a:off x="5132388" y="1746250"/>
            <a:ext cx="504825" cy="428625"/>
          </a:xfrm>
          <a:custGeom>
            <a:avLst/>
            <a:gdLst>
              <a:gd name="T0" fmla="*/ 0 w 467352"/>
              <a:gd name="T1" fmla="*/ 261288 h 396205"/>
              <a:gd name="T2" fmla="*/ 331805 w 467352"/>
              <a:gd name="T3" fmla="*/ 0 h 396205"/>
              <a:gd name="T4" fmla="*/ 467352 w 467352"/>
              <a:gd name="T5" fmla="*/ 396205 h 396205"/>
              <a:gd name="T6" fmla="*/ 0 w 467352"/>
              <a:gd name="T7" fmla="*/ 261288 h 396205"/>
              <a:gd name="T8" fmla="*/ 0 60000 65536"/>
              <a:gd name="T9" fmla="*/ 0 60000 65536"/>
              <a:gd name="T10" fmla="*/ 0 60000 65536"/>
              <a:gd name="T11" fmla="*/ 0 60000 65536"/>
              <a:gd name="T12" fmla="*/ 0 w 467352"/>
              <a:gd name="T13" fmla="*/ 0 h 396205"/>
              <a:gd name="T14" fmla="*/ 467352 w 467352"/>
              <a:gd name="T15" fmla="*/ 396205 h 3962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7352" h="396205">
                <a:moveTo>
                  <a:pt x="0" y="261288"/>
                </a:moveTo>
                <a:lnTo>
                  <a:pt x="331805" y="0"/>
                </a:lnTo>
                <a:lnTo>
                  <a:pt x="467352" y="396205"/>
                </a:lnTo>
                <a:lnTo>
                  <a:pt x="0" y="261288"/>
                </a:lnTo>
                <a:close/>
              </a:path>
            </a:pathLst>
          </a:custGeom>
          <a:solidFill>
            <a:srgbClr val="FFFFFF">
              <a:alpha val="6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任意多边形 49"/>
          <p:cNvSpPr>
            <a:spLocks noChangeArrowheads="1"/>
          </p:cNvSpPr>
          <p:nvPr/>
        </p:nvSpPr>
        <p:spPr bwMode="auto">
          <a:xfrm rot="19993802">
            <a:off x="-614363" y="3019425"/>
            <a:ext cx="6224588" cy="1250950"/>
          </a:xfrm>
          <a:custGeom>
            <a:avLst/>
            <a:gdLst>
              <a:gd name="T0" fmla="*/ 511393 w 6225427"/>
              <a:gd name="T1" fmla="*/ 706170 h 1252135"/>
              <a:gd name="T2" fmla="*/ 686797 w 6225427"/>
              <a:gd name="T3" fmla="*/ 844120 h 1252135"/>
              <a:gd name="T4" fmla="*/ 607366 w 6225427"/>
              <a:gd name="T5" fmla="*/ 767374 h 1252135"/>
              <a:gd name="T6" fmla="*/ 631676 w 6225427"/>
              <a:gd name="T7" fmla="*/ 0 h 1252135"/>
              <a:gd name="T8" fmla="*/ 431980 w 6225427"/>
              <a:gd name="T9" fmla="*/ 395846 h 1252135"/>
              <a:gd name="T10" fmla="*/ 304535 w 6225427"/>
              <a:gd name="T11" fmla="*/ 648474 h 1252135"/>
              <a:gd name="T12" fmla="*/ 304534 w 6225427"/>
              <a:gd name="T13" fmla="*/ 648474 h 1252135"/>
              <a:gd name="T14" fmla="*/ 0 w 6225427"/>
              <a:gd name="T15" fmla="*/ 1252135 h 1252135"/>
              <a:gd name="T16" fmla="*/ 631675 w 6225427"/>
              <a:gd name="T17" fmla="*/ 0 h 1252135"/>
              <a:gd name="T18" fmla="*/ 6225427 w 6225427"/>
              <a:gd name="T19" fmla="*/ 0 h 1252135"/>
              <a:gd name="T20" fmla="*/ 6224754 w 6225427"/>
              <a:gd name="T21" fmla="*/ 216357 h 1252135"/>
              <a:gd name="T22" fmla="*/ 2845196 w 6225427"/>
              <a:gd name="T23" fmla="*/ 630715 h 1252135"/>
              <a:gd name="T24" fmla="*/ 2787509 w 6225427"/>
              <a:gd name="T25" fmla="*/ 573539 h 1252135"/>
              <a:gd name="T26" fmla="*/ 2578040 w 6225427"/>
              <a:gd name="T27" fmla="*/ 432517 h 1252135"/>
              <a:gd name="T28" fmla="*/ 2000499 w 6225427"/>
              <a:gd name="T29" fmla="*/ 332921 h 1252135"/>
              <a:gd name="T30" fmla="*/ 1908330 w 6225427"/>
              <a:gd name="T31" fmla="*/ 353785 h 1252135"/>
              <a:gd name="T32" fmla="*/ 1916318 w 6225427"/>
              <a:gd name="T33" fmla="*/ 315061 h 1252135"/>
              <a:gd name="T34" fmla="*/ 1913762 w 6225427"/>
              <a:gd name="T35" fmla="*/ 94218 h 1252135"/>
              <a:gd name="T36" fmla="*/ 1894490 w 6225427"/>
              <a:gd name="T37" fmla="*/ 0 h 125213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6225427"/>
              <a:gd name="T58" fmla="*/ 0 h 1252135"/>
              <a:gd name="T59" fmla="*/ 6225427 w 6225427"/>
              <a:gd name="T60" fmla="*/ 1252135 h 1252135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6225427" h="1252135">
                <a:moveTo>
                  <a:pt x="511393" y="706170"/>
                </a:moveTo>
                <a:cubicBezTo>
                  <a:pt x="580667" y="741117"/>
                  <a:pt x="639579" y="788450"/>
                  <a:pt x="686797" y="844120"/>
                </a:cubicBezTo>
                <a:cubicBezTo>
                  <a:pt x="663188" y="816285"/>
                  <a:pt x="636655" y="790534"/>
                  <a:pt x="607366" y="767374"/>
                </a:cubicBezTo>
                <a:close/>
                <a:moveTo>
                  <a:pt x="631676" y="0"/>
                </a:moveTo>
                <a:lnTo>
                  <a:pt x="431980" y="395846"/>
                </a:lnTo>
                <a:lnTo>
                  <a:pt x="304535" y="648474"/>
                </a:lnTo>
                <a:lnTo>
                  <a:pt x="304534" y="648474"/>
                </a:lnTo>
                <a:lnTo>
                  <a:pt x="0" y="1252135"/>
                </a:lnTo>
                <a:lnTo>
                  <a:pt x="631675" y="0"/>
                </a:lnTo>
                <a:close/>
                <a:moveTo>
                  <a:pt x="6225427" y="0"/>
                </a:moveTo>
                <a:lnTo>
                  <a:pt x="6224754" y="216357"/>
                </a:lnTo>
                <a:lnTo>
                  <a:pt x="2845196" y="630715"/>
                </a:lnTo>
                <a:lnTo>
                  <a:pt x="2787509" y="573539"/>
                </a:lnTo>
                <a:cubicBezTo>
                  <a:pt x="2725293" y="519076"/>
                  <a:pt x="2655277" y="471481"/>
                  <a:pt x="2578040" y="432517"/>
                </a:cubicBezTo>
                <a:cubicBezTo>
                  <a:pt x="2392670" y="339002"/>
                  <a:pt x="2192035" y="308478"/>
                  <a:pt x="2000499" y="332921"/>
                </a:cubicBezTo>
                <a:lnTo>
                  <a:pt x="1908330" y="353785"/>
                </a:lnTo>
                <a:lnTo>
                  <a:pt x="1916318" y="315061"/>
                </a:lnTo>
                <a:cubicBezTo>
                  <a:pt x="1924962" y="241031"/>
                  <a:pt x="1923915" y="166826"/>
                  <a:pt x="1913762" y="94218"/>
                </a:cubicBezTo>
                <a:lnTo>
                  <a:pt x="1894490" y="0"/>
                </a:lnTo>
                <a:close/>
              </a:path>
            </a:pathLst>
          </a:custGeom>
          <a:gradFill rotWithShape="1">
            <a:gsLst>
              <a:gs pos="0">
                <a:srgbClr val="F8FAFD">
                  <a:alpha val="20000"/>
                </a:srgbClr>
              </a:gs>
              <a:gs pos="100000">
                <a:srgbClr val="FBFCFE">
                  <a:alpha val="55000"/>
                </a:srgbClr>
              </a:gs>
            </a:gsLst>
            <a:lin ang="14400000" scaled="1"/>
          </a:gra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任意多边形 38"/>
          <p:cNvSpPr>
            <a:spLocks noChangeArrowheads="1"/>
          </p:cNvSpPr>
          <p:nvPr/>
        </p:nvSpPr>
        <p:spPr bwMode="auto">
          <a:xfrm>
            <a:off x="0" y="2754313"/>
            <a:ext cx="6283325" cy="4117975"/>
          </a:xfrm>
          <a:custGeom>
            <a:avLst/>
            <a:gdLst>
              <a:gd name="T0" fmla="*/ 14491 w 6282966"/>
              <a:gd name="T1" fmla="*/ 0 h 4117714"/>
              <a:gd name="T2" fmla="*/ 594837 w 6282966"/>
              <a:gd name="T3" fmla="*/ 580346 h 4117714"/>
              <a:gd name="T4" fmla="*/ 593594 w 6282966"/>
              <a:gd name="T5" fmla="*/ 592677 h 4117714"/>
              <a:gd name="T6" fmla="*/ 646691 w 6282966"/>
              <a:gd name="T7" fmla="*/ 598029 h 4117714"/>
              <a:gd name="T8" fmla="*/ 1288863 w 6282966"/>
              <a:gd name="T9" fmla="*/ 1151476 h 4117714"/>
              <a:gd name="T10" fmla="*/ 1299173 w 6282966"/>
              <a:gd name="T11" fmla="*/ 1189647 h 4117714"/>
              <a:gd name="T12" fmla="*/ 1372066 w 6282966"/>
              <a:gd name="T13" fmla="*/ 1129506 h 4117714"/>
              <a:gd name="T14" fmla="*/ 1932566 w 6282966"/>
              <a:gd name="T15" fmla="*/ 958297 h 4117714"/>
              <a:gd name="T16" fmla="*/ 2763843 w 6282966"/>
              <a:gd name="T17" fmla="*/ 1400284 h 4117714"/>
              <a:gd name="T18" fmla="*/ 2788826 w 6282966"/>
              <a:gd name="T19" fmla="*/ 1446312 h 4117714"/>
              <a:gd name="T20" fmla="*/ 2867999 w 6282966"/>
              <a:gd name="T21" fmla="*/ 1380988 h 4117714"/>
              <a:gd name="T22" fmla="*/ 3428498 w 6282966"/>
              <a:gd name="T23" fmla="*/ 1209779 h 4117714"/>
              <a:gd name="T24" fmla="*/ 4430985 w 6282966"/>
              <a:gd name="T25" fmla="*/ 2212265 h 4117714"/>
              <a:gd name="T26" fmla="*/ 4352204 w 6282966"/>
              <a:gd name="T27" fmla="*/ 2602478 h 4117714"/>
              <a:gd name="T28" fmla="*/ 4331509 w 6282966"/>
              <a:gd name="T29" fmla="*/ 2640608 h 4117714"/>
              <a:gd name="T30" fmla="*/ 4407558 w 6282966"/>
              <a:gd name="T31" fmla="*/ 2617001 h 4117714"/>
              <a:gd name="T32" fmla="*/ 4562306 w 6282966"/>
              <a:gd name="T33" fmla="*/ 2601401 h 4117714"/>
              <a:gd name="T34" fmla="*/ 5330154 w 6282966"/>
              <a:gd name="T35" fmla="*/ 3369249 h 4117714"/>
              <a:gd name="T36" fmla="*/ 5329739 w 6282966"/>
              <a:gd name="T37" fmla="*/ 3373365 h 4117714"/>
              <a:gd name="T38" fmla="*/ 5404437 w 6282966"/>
              <a:gd name="T39" fmla="*/ 3380896 h 4117714"/>
              <a:gd name="T40" fmla="*/ 5827394 w 6282966"/>
              <a:gd name="T41" fmla="*/ 3745416 h 4117714"/>
              <a:gd name="T42" fmla="*/ 5852419 w 6282966"/>
              <a:gd name="T43" fmla="*/ 3838059 h 4117714"/>
              <a:gd name="T44" fmla="*/ 5873028 w 6282966"/>
              <a:gd name="T45" fmla="*/ 3831662 h 4117714"/>
              <a:gd name="T46" fmla="*/ 5942675 w 6282966"/>
              <a:gd name="T47" fmla="*/ 3824640 h 4117714"/>
              <a:gd name="T48" fmla="*/ 6281238 w 6282966"/>
              <a:gd name="T49" fmla="*/ 4100577 h 4117714"/>
              <a:gd name="T50" fmla="*/ 6282966 w 6282966"/>
              <a:gd name="T51" fmla="*/ 4117714 h 4117714"/>
              <a:gd name="T52" fmla="*/ 4818842 w 6282966"/>
              <a:gd name="T53" fmla="*/ 4117714 h 4117714"/>
              <a:gd name="T54" fmla="*/ 4855662 w 6282966"/>
              <a:gd name="T55" fmla="*/ 4073087 h 4117714"/>
              <a:gd name="T56" fmla="*/ 4968871 w 6282966"/>
              <a:gd name="T57" fmla="*/ 3702467 h 4117714"/>
              <a:gd name="T58" fmla="*/ 4305995 w 6282966"/>
              <a:gd name="T59" fmla="*/ 3039592 h 4117714"/>
              <a:gd name="T60" fmla="*/ 3935375 w 6282966"/>
              <a:gd name="T61" fmla="*/ 3152800 h 4117714"/>
              <a:gd name="T62" fmla="*/ 3910258 w 6282966"/>
              <a:gd name="T63" fmla="*/ 3173525 h 4117714"/>
              <a:gd name="T64" fmla="*/ 3908605 w 6282966"/>
              <a:gd name="T65" fmla="*/ 3171521 h 4117714"/>
              <a:gd name="T66" fmla="*/ 3439881 w 6282966"/>
              <a:gd name="T67" fmla="*/ 2977369 h 4117714"/>
              <a:gd name="T68" fmla="*/ 3069261 w 6282966"/>
              <a:gd name="T69" fmla="*/ 3090577 h 4117714"/>
              <a:gd name="T70" fmla="*/ 3041181 w 6282966"/>
              <a:gd name="T71" fmla="*/ 3113746 h 4117714"/>
              <a:gd name="T72" fmla="*/ 3026204 w 6282966"/>
              <a:gd name="T73" fmla="*/ 2965167 h 4117714"/>
              <a:gd name="T74" fmla="*/ 2045971 w 6282966"/>
              <a:gd name="T75" fmla="*/ 2166253 h 4117714"/>
              <a:gd name="T76" fmla="*/ 1844322 w 6282966"/>
              <a:gd name="T77" fmla="*/ 2186582 h 4117714"/>
              <a:gd name="T78" fmla="*/ 1758290 w 6282966"/>
              <a:gd name="T79" fmla="*/ 2208703 h 4117714"/>
              <a:gd name="T80" fmla="*/ 1761000 w 6282966"/>
              <a:gd name="T81" fmla="*/ 2155029 h 4117714"/>
              <a:gd name="T82" fmla="*/ 860884 w 6282966"/>
              <a:gd name="T83" fmla="*/ 1254912 h 4117714"/>
              <a:gd name="T84" fmla="*/ 1235 w 6282966"/>
              <a:gd name="T85" fmla="*/ 1887362 h 4117714"/>
              <a:gd name="T86" fmla="*/ 0 w 6282966"/>
              <a:gd name="T87" fmla="*/ 1892162 h 4117714"/>
              <a:gd name="T88" fmla="*/ 0 w 6282966"/>
              <a:gd name="T89" fmla="*/ 1461 h 4117714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6282966"/>
              <a:gd name="T136" fmla="*/ 0 h 4117714"/>
              <a:gd name="T137" fmla="*/ 6282966 w 6282966"/>
              <a:gd name="T138" fmla="*/ 4117714 h 4117714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6282966" h="4117714">
                <a:moveTo>
                  <a:pt x="14491" y="0"/>
                </a:moveTo>
                <a:cubicBezTo>
                  <a:pt x="335007" y="0"/>
                  <a:pt x="594837" y="259830"/>
                  <a:pt x="594837" y="580346"/>
                </a:cubicBezTo>
                <a:lnTo>
                  <a:pt x="593594" y="592677"/>
                </a:lnTo>
                <a:lnTo>
                  <a:pt x="646691" y="598029"/>
                </a:lnTo>
                <a:cubicBezTo>
                  <a:pt x="944163" y="658901"/>
                  <a:pt x="1186357" y="871520"/>
                  <a:pt x="1288863" y="1151476"/>
                </a:cubicBezTo>
                <a:lnTo>
                  <a:pt x="1299173" y="1189647"/>
                </a:lnTo>
                <a:lnTo>
                  <a:pt x="1372066" y="1129506"/>
                </a:lnTo>
                <a:cubicBezTo>
                  <a:pt x="1532064" y="1021413"/>
                  <a:pt x="1724944" y="958297"/>
                  <a:pt x="1932566" y="958297"/>
                </a:cubicBezTo>
                <a:cubicBezTo>
                  <a:pt x="2278601" y="958297"/>
                  <a:pt x="2583689" y="1133621"/>
                  <a:pt x="2763843" y="1400284"/>
                </a:cubicBezTo>
                <a:lnTo>
                  <a:pt x="2788826" y="1446312"/>
                </a:lnTo>
                <a:lnTo>
                  <a:pt x="2867999" y="1380988"/>
                </a:lnTo>
                <a:cubicBezTo>
                  <a:pt x="3027996" y="1272896"/>
                  <a:pt x="3220876" y="1209779"/>
                  <a:pt x="3428498" y="1209779"/>
                </a:cubicBezTo>
                <a:cubicBezTo>
                  <a:pt x="3982156" y="1209779"/>
                  <a:pt x="4430985" y="1658607"/>
                  <a:pt x="4430985" y="2212265"/>
                </a:cubicBezTo>
                <a:cubicBezTo>
                  <a:pt x="4430985" y="2350680"/>
                  <a:pt x="4402934" y="2482543"/>
                  <a:pt x="4352204" y="2602478"/>
                </a:cubicBezTo>
                <a:lnTo>
                  <a:pt x="4331509" y="2640608"/>
                </a:lnTo>
                <a:lnTo>
                  <a:pt x="4407558" y="2617001"/>
                </a:lnTo>
                <a:cubicBezTo>
                  <a:pt x="4457543" y="2606773"/>
                  <a:pt x="4509298" y="2601401"/>
                  <a:pt x="4562306" y="2601401"/>
                </a:cubicBezTo>
                <a:cubicBezTo>
                  <a:pt x="4986377" y="2601401"/>
                  <a:pt x="5330154" y="2945178"/>
                  <a:pt x="5330154" y="3369249"/>
                </a:cubicBezTo>
                <a:lnTo>
                  <a:pt x="5329739" y="3373365"/>
                </a:lnTo>
                <a:lnTo>
                  <a:pt x="5404437" y="3380896"/>
                </a:lnTo>
                <a:cubicBezTo>
                  <a:pt x="5600363" y="3420989"/>
                  <a:pt x="5759880" y="3561027"/>
                  <a:pt x="5827394" y="3745416"/>
                </a:cubicBezTo>
                <a:lnTo>
                  <a:pt x="5852419" y="3838059"/>
                </a:lnTo>
                <a:lnTo>
                  <a:pt x="5873028" y="3831662"/>
                </a:lnTo>
                <a:cubicBezTo>
                  <a:pt x="5895525" y="3827058"/>
                  <a:pt x="5918818" y="3824640"/>
                  <a:pt x="5942675" y="3824640"/>
                </a:cubicBezTo>
                <a:cubicBezTo>
                  <a:pt x="6109678" y="3824640"/>
                  <a:pt x="6249014" y="3943101"/>
                  <a:pt x="6281238" y="4100577"/>
                </a:cubicBezTo>
                <a:lnTo>
                  <a:pt x="6282966" y="4117714"/>
                </a:lnTo>
                <a:lnTo>
                  <a:pt x="4818842" y="4117714"/>
                </a:lnTo>
                <a:lnTo>
                  <a:pt x="4855662" y="4073087"/>
                </a:lnTo>
                <a:cubicBezTo>
                  <a:pt x="4927137" y="3967292"/>
                  <a:pt x="4968871" y="3839753"/>
                  <a:pt x="4968871" y="3702467"/>
                </a:cubicBezTo>
                <a:cubicBezTo>
                  <a:pt x="4968871" y="3336371"/>
                  <a:pt x="4672091" y="3039592"/>
                  <a:pt x="4305995" y="3039592"/>
                </a:cubicBezTo>
                <a:cubicBezTo>
                  <a:pt x="4168710" y="3039592"/>
                  <a:pt x="4041171" y="3081327"/>
                  <a:pt x="3935375" y="3152800"/>
                </a:cubicBezTo>
                <a:lnTo>
                  <a:pt x="3910258" y="3173525"/>
                </a:lnTo>
                <a:lnTo>
                  <a:pt x="3908605" y="3171521"/>
                </a:lnTo>
                <a:cubicBezTo>
                  <a:pt x="3788649" y="3051564"/>
                  <a:pt x="3622929" y="2977369"/>
                  <a:pt x="3439881" y="2977369"/>
                </a:cubicBezTo>
                <a:cubicBezTo>
                  <a:pt x="3302595" y="2977369"/>
                  <a:pt x="3175057" y="3019104"/>
                  <a:pt x="3069261" y="3090577"/>
                </a:cubicBezTo>
                <a:lnTo>
                  <a:pt x="3041181" y="3113746"/>
                </a:lnTo>
                <a:lnTo>
                  <a:pt x="3026204" y="2965167"/>
                </a:lnTo>
                <a:cubicBezTo>
                  <a:pt x="2932904" y="2509228"/>
                  <a:pt x="2529491" y="2166253"/>
                  <a:pt x="2045971" y="2166253"/>
                </a:cubicBezTo>
                <a:cubicBezTo>
                  <a:pt x="1976896" y="2166253"/>
                  <a:pt x="1909457" y="2173253"/>
                  <a:pt x="1844322" y="2186582"/>
                </a:cubicBezTo>
                <a:lnTo>
                  <a:pt x="1758290" y="2208703"/>
                </a:lnTo>
                <a:lnTo>
                  <a:pt x="1761000" y="2155029"/>
                </a:lnTo>
                <a:cubicBezTo>
                  <a:pt x="1761000" y="1657908"/>
                  <a:pt x="1358005" y="1254912"/>
                  <a:pt x="860884" y="1254912"/>
                </a:cubicBezTo>
                <a:cubicBezTo>
                  <a:pt x="456973" y="1254912"/>
                  <a:pt x="115200" y="1520952"/>
                  <a:pt x="1235" y="1887362"/>
                </a:cubicBezTo>
                <a:lnTo>
                  <a:pt x="0" y="1892162"/>
                </a:lnTo>
                <a:lnTo>
                  <a:pt x="0" y="1461"/>
                </a:lnTo>
                <a:close/>
              </a:path>
            </a:pathLst>
          </a:custGeom>
          <a:gradFill rotWithShape="1">
            <a:gsLst>
              <a:gs pos="0">
                <a:srgbClr val="F6F9FC"/>
              </a:gs>
              <a:gs pos="54999">
                <a:srgbClr val="FDFDFE"/>
              </a:gs>
              <a:gs pos="100000">
                <a:srgbClr val="FDFDFE"/>
              </a:gs>
            </a:gsLst>
            <a:lin ang="180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" name="任意多边形 42"/>
          <p:cNvSpPr>
            <a:spLocks noChangeArrowheads="1"/>
          </p:cNvSpPr>
          <p:nvPr/>
        </p:nvSpPr>
        <p:spPr bwMode="auto">
          <a:xfrm>
            <a:off x="0" y="4010025"/>
            <a:ext cx="4968875" cy="2862263"/>
          </a:xfrm>
          <a:custGeom>
            <a:avLst/>
            <a:gdLst>
              <a:gd name="T0" fmla="*/ 860884 w 4968871"/>
              <a:gd name="T1" fmla="*/ 0 h 2862802"/>
              <a:gd name="T2" fmla="*/ 1761000 w 4968871"/>
              <a:gd name="T3" fmla="*/ 900117 h 2862802"/>
              <a:gd name="T4" fmla="*/ 1758290 w 4968871"/>
              <a:gd name="T5" fmla="*/ 953791 h 2862802"/>
              <a:gd name="T6" fmla="*/ 1844322 w 4968871"/>
              <a:gd name="T7" fmla="*/ 931670 h 2862802"/>
              <a:gd name="T8" fmla="*/ 2045971 w 4968871"/>
              <a:gd name="T9" fmla="*/ 911341 h 2862802"/>
              <a:gd name="T10" fmla="*/ 3026204 w 4968871"/>
              <a:gd name="T11" fmla="*/ 1710255 h 2862802"/>
              <a:gd name="T12" fmla="*/ 3041181 w 4968871"/>
              <a:gd name="T13" fmla="*/ 1858834 h 2862802"/>
              <a:gd name="T14" fmla="*/ 3069261 w 4968871"/>
              <a:gd name="T15" fmla="*/ 1835665 h 2862802"/>
              <a:gd name="T16" fmla="*/ 3439881 w 4968871"/>
              <a:gd name="T17" fmla="*/ 1722457 h 2862802"/>
              <a:gd name="T18" fmla="*/ 3908605 w 4968871"/>
              <a:gd name="T19" fmla="*/ 1916609 h 2862802"/>
              <a:gd name="T20" fmla="*/ 3910258 w 4968871"/>
              <a:gd name="T21" fmla="*/ 1918613 h 2862802"/>
              <a:gd name="T22" fmla="*/ 3935375 w 4968871"/>
              <a:gd name="T23" fmla="*/ 1897888 h 2862802"/>
              <a:gd name="T24" fmla="*/ 4305995 w 4968871"/>
              <a:gd name="T25" fmla="*/ 1784680 h 2862802"/>
              <a:gd name="T26" fmla="*/ 4968871 w 4968871"/>
              <a:gd name="T27" fmla="*/ 2447555 h 2862802"/>
              <a:gd name="T28" fmla="*/ 4855662 w 4968871"/>
              <a:gd name="T29" fmla="*/ 2818175 h 2862802"/>
              <a:gd name="T30" fmla="*/ 4818842 w 4968871"/>
              <a:gd name="T31" fmla="*/ 2862802 h 2862802"/>
              <a:gd name="T32" fmla="*/ 4605121 w 4968871"/>
              <a:gd name="T33" fmla="*/ 2862802 h 2862802"/>
              <a:gd name="T34" fmla="*/ 4602754 w 4968871"/>
              <a:gd name="T35" fmla="*/ 2839330 h 2862802"/>
              <a:gd name="T36" fmla="*/ 3647351 w 4968871"/>
              <a:gd name="T37" fmla="*/ 2060654 h 2862802"/>
              <a:gd name="T38" fmla="*/ 3102098 w 4968871"/>
              <a:gd name="T39" fmla="*/ 2227206 h 2862802"/>
              <a:gd name="T40" fmla="*/ 2988909 w 4968871"/>
              <a:gd name="T41" fmla="*/ 2320595 h 2862802"/>
              <a:gd name="T42" fmla="*/ 2954179 w 4968871"/>
              <a:gd name="T43" fmla="*/ 2256609 h 2862802"/>
              <a:gd name="T44" fmla="*/ 2145514 w 4968871"/>
              <a:gd name="T45" fmla="*/ 1826646 h 2862802"/>
              <a:gd name="T46" fmla="*/ 1600262 w 4968871"/>
              <a:gd name="T47" fmla="*/ 1993198 h 2862802"/>
              <a:gd name="T48" fmla="*/ 1478685 w 4968871"/>
              <a:gd name="T49" fmla="*/ 2093506 h 2862802"/>
              <a:gd name="T50" fmla="*/ 1472552 w 4968871"/>
              <a:gd name="T51" fmla="*/ 2032660 h 2862802"/>
              <a:gd name="T52" fmla="*/ 832691 w 4968871"/>
              <a:gd name="T53" fmla="*/ 1511158 h 2862802"/>
              <a:gd name="T54" fmla="*/ 764817 w 4968871"/>
              <a:gd name="T55" fmla="*/ 1518001 h 2862802"/>
              <a:gd name="T56" fmla="*/ 772629 w 4968871"/>
              <a:gd name="T57" fmla="*/ 1440502 h 2862802"/>
              <a:gd name="T58" fmla="*/ 210674 w 4968871"/>
              <a:gd name="T59" fmla="*/ 878546 h 2862802"/>
              <a:gd name="T60" fmla="*/ 97420 w 4968871"/>
              <a:gd name="T61" fmla="*/ 889963 h 2862802"/>
              <a:gd name="T62" fmla="*/ 0 w 4968871"/>
              <a:gd name="T63" fmla="*/ 920205 h 2862802"/>
              <a:gd name="T64" fmla="*/ 0 w 4968871"/>
              <a:gd name="T65" fmla="*/ 637250 h 2862802"/>
              <a:gd name="T66" fmla="*/ 1235 w 4968871"/>
              <a:gd name="T67" fmla="*/ 632450 h 2862802"/>
              <a:gd name="T68" fmla="*/ 860884 w 4968871"/>
              <a:gd name="T69" fmla="*/ 0 h 2862802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4968871"/>
              <a:gd name="T106" fmla="*/ 0 h 2862802"/>
              <a:gd name="T107" fmla="*/ 4968871 w 4968871"/>
              <a:gd name="T108" fmla="*/ 2862802 h 2862802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4968871" h="2862802">
                <a:moveTo>
                  <a:pt x="860884" y="0"/>
                </a:moveTo>
                <a:cubicBezTo>
                  <a:pt x="1358005" y="0"/>
                  <a:pt x="1761000" y="402996"/>
                  <a:pt x="1761000" y="900117"/>
                </a:cubicBezTo>
                <a:lnTo>
                  <a:pt x="1758290" y="953791"/>
                </a:lnTo>
                <a:lnTo>
                  <a:pt x="1844322" y="931670"/>
                </a:lnTo>
                <a:cubicBezTo>
                  <a:pt x="1909457" y="918341"/>
                  <a:pt x="1976896" y="911341"/>
                  <a:pt x="2045971" y="911341"/>
                </a:cubicBezTo>
                <a:cubicBezTo>
                  <a:pt x="2529491" y="911341"/>
                  <a:pt x="2932904" y="1254316"/>
                  <a:pt x="3026204" y="1710255"/>
                </a:cubicBezTo>
                <a:lnTo>
                  <a:pt x="3041181" y="1858834"/>
                </a:lnTo>
                <a:lnTo>
                  <a:pt x="3069261" y="1835665"/>
                </a:lnTo>
                <a:cubicBezTo>
                  <a:pt x="3175057" y="1764192"/>
                  <a:pt x="3302595" y="1722457"/>
                  <a:pt x="3439881" y="1722457"/>
                </a:cubicBezTo>
                <a:cubicBezTo>
                  <a:pt x="3622929" y="1722457"/>
                  <a:pt x="3788649" y="1796652"/>
                  <a:pt x="3908605" y="1916609"/>
                </a:cubicBezTo>
                <a:lnTo>
                  <a:pt x="3910258" y="1918613"/>
                </a:lnTo>
                <a:lnTo>
                  <a:pt x="3935375" y="1897888"/>
                </a:lnTo>
                <a:cubicBezTo>
                  <a:pt x="4041171" y="1826415"/>
                  <a:pt x="4168710" y="1784680"/>
                  <a:pt x="4305995" y="1784680"/>
                </a:cubicBezTo>
                <a:cubicBezTo>
                  <a:pt x="4672091" y="1784680"/>
                  <a:pt x="4968871" y="2081459"/>
                  <a:pt x="4968871" y="2447555"/>
                </a:cubicBezTo>
                <a:cubicBezTo>
                  <a:pt x="4968871" y="2584841"/>
                  <a:pt x="4927137" y="2712380"/>
                  <a:pt x="4855662" y="2818175"/>
                </a:cubicBezTo>
                <a:lnTo>
                  <a:pt x="4818842" y="2862802"/>
                </a:lnTo>
                <a:lnTo>
                  <a:pt x="4605121" y="2862802"/>
                </a:lnTo>
                <a:lnTo>
                  <a:pt x="4602754" y="2839330"/>
                </a:lnTo>
                <a:cubicBezTo>
                  <a:pt x="4511819" y="2394941"/>
                  <a:pt x="4118624" y="2060654"/>
                  <a:pt x="3647351" y="2060654"/>
                </a:cubicBezTo>
                <a:cubicBezTo>
                  <a:pt x="3445377" y="2060654"/>
                  <a:pt x="3257744" y="2122054"/>
                  <a:pt x="3102098" y="2227206"/>
                </a:cubicBezTo>
                <a:lnTo>
                  <a:pt x="2988909" y="2320595"/>
                </a:lnTo>
                <a:lnTo>
                  <a:pt x="2954179" y="2256609"/>
                </a:lnTo>
                <a:cubicBezTo>
                  <a:pt x="2778926" y="1997201"/>
                  <a:pt x="2482137" y="1826646"/>
                  <a:pt x="2145514" y="1826646"/>
                </a:cubicBezTo>
                <a:cubicBezTo>
                  <a:pt x="1943541" y="1826646"/>
                  <a:pt x="1755908" y="1888046"/>
                  <a:pt x="1600262" y="1993198"/>
                </a:cubicBezTo>
                <a:lnTo>
                  <a:pt x="1478685" y="2093506"/>
                </a:lnTo>
                <a:lnTo>
                  <a:pt x="1472552" y="2032660"/>
                </a:lnTo>
                <a:cubicBezTo>
                  <a:pt x="1411650" y="1735040"/>
                  <a:pt x="1148316" y="1511158"/>
                  <a:pt x="832691" y="1511158"/>
                </a:cubicBezTo>
                <a:lnTo>
                  <a:pt x="764817" y="1518001"/>
                </a:lnTo>
                <a:lnTo>
                  <a:pt x="772629" y="1440502"/>
                </a:lnTo>
                <a:cubicBezTo>
                  <a:pt x="772629" y="1130142"/>
                  <a:pt x="521033" y="878546"/>
                  <a:pt x="210674" y="878546"/>
                </a:cubicBezTo>
                <a:cubicBezTo>
                  <a:pt x="171879" y="878546"/>
                  <a:pt x="134002" y="882478"/>
                  <a:pt x="97420" y="889963"/>
                </a:cubicBezTo>
                <a:lnTo>
                  <a:pt x="0" y="920205"/>
                </a:lnTo>
                <a:lnTo>
                  <a:pt x="0" y="637250"/>
                </a:lnTo>
                <a:lnTo>
                  <a:pt x="1235" y="632450"/>
                </a:lnTo>
                <a:cubicBezTo>
                  <a:pt x="115200" y="266040"/>
                  <a:pt x="456973" y="0"/>
                  <a:pt x="860884" y="0"/>
                </a:cubicBezTo>
                <a:close/>
              </a:path>
            </a:pathLst>
          </a:custGeom>
          <a:gradFill rotWithShape="1">
            <a:gsLst>
              <a:gs pos="0">
                <a:srgbClr val="F6F9FC"/>
              </a:gs>
              <a:gs pos="54999">
                <a:srgbClr val="FDFDFE"/>
              </a:gs>
              <a:gs pos="100000">
                <a:srgbClr val="FDFDFE"/>
              </a:gs>
            </a:gsLst>
            <a:lin ang="180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任意多边形 46"/>
          <p:cNvSpPr>
            <a:spLocks noChangeArrowheads="1"/>
          </p:cNvSpPr>
          <p:nvPr/>
        </p:nvSpPr>
        <p:spPr bwMode="auto">
          <a:xfrm>
            <a:off x="0" y="4887913"/>
            <a:ext cx="4605338" cy="1984375"/>
          </a:xfrm>
          <a:custGeom>
            <a:avLst/>
            <a:gdLst>
              <a:gd name="T0" fmla="*/ 210675 w 4605122"/>
              <a:gd name="T1" fmla="*/ 0 h 1984256"/>
              <a:gd name="T2" fmla="*/ 772630 w 4605122"/>
              <a:gd name="T3" fmla="*/ 561956 h 1984256"/>
              <a:gd name="T4" fmla="*/ 764818 w 4605122"/>
              <a:gd name="T5" fmla="*/ 639455 h 1984256"/>
              <a:gd name="T6" fmla="*/ 832692 w 4605122"/>
              <a:gd name="T7" fmla="*/ 632612 h 1984256"/>
              <a:gd name="T8" fmla="*/ 1472553 w 4605122"/>
              <a:gd name="T9" fmla="*/ 1154114 h 1984256"/>
              <a:gd name="T10" fmla="*/ 1478686 w 4605122"/>
              <a:gd name="T11" fmla="*/ 1214960 h 1984256"/>
              <a:gd name="T12" fmla="*/ 1600263 w 4605122"/>
              <a:gd name="T13" fmla="*/ 1114652 h 1984256"/>
              <a:gd name="T14" fmla="*/ 2145515 w 4605122"/>
              <a:gd name="T15" fmla="*/ 948100 h 1984256"/>
              <a:gd name="T16" fmla="*/ 2954180 w 4605122"/>
              <a:gd name="T17" fmla="*/ 1378063 h 1984256"/>
              <a:gd name="T18" fmla="*/ 2988910 w 4605122"/>
              <a:gd name="T19" fmla="*/ 1442049 h 1984256"/>
              <a:gd name="T20" fmla="*/ 3102099 w 4605122"/>
              <a:gd name="T21" fmla="*/ 1348660 h 1984256"/>
              <a:gd name="T22" fmla="*/ 3647352 w 4605122"/>
              <a:gd name="T23" fmla="*/ 1182108 h 1984256"/>
              <a:gd name="T24" fmla="*/ 4602755 w 4605122"/>
              <a:gd name="T25" fmla="*/ 1960784 h 1984256"/>
              <a:gd name="T26" fmla="*/ 4605122 w 4605122"/>
              <a:gd name="T27" fmla="*/ 1984256 h 1984256"/>
              <a:gd name="T28" fmla="*/ 0 w 4605122"/>
              <a:gd name="T29" fmla="*/ 1984256 h 1984256"/>
              <a:gd name="T30" fmla="*/ 0 w 4605122"/>
              <a:gd name="T31" fmla="*/ 41659 h 1984256"/>
              <a:gd name="T32" fmla="*/ 97421 w 4605122"/>
              <a:gd name="T33" fmla="*/ 11417 h 1984256"/>
              <a:gd name="T34" fmla="*/ 210675 w 4605122"/>
              <a:gd name="T35" fmla="*/ 0 h 198425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4605122"/>
              <a:gd name="T55" fmla="*/ 0 h 1984256"/>
              <a:gd name="T56" fmla="*/ 4605122 w 4605122"/>
              <a:gd name="T57" fmla="*/ 1984256 h 198425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4605122" h="1984256">
                <a:moveTo>
                  <a:pt x="210675" y="0"/>
                </a:moveTo>
                <a:cubicBezTo>
                  <a:pt x="521034" y="0"/>
                  <a:pt x="772630" y="251596"/>
                  <a:pt x="772630" y="561956"/>
                </a:cubicBezTo>
                <a:lnTo>
                  <a:pt x="764818" y="639455"/>
                </a:lnTo>
                <a:lnTo>
                  <a:pt x="832692" y="632612"/>
                </a:lnTo>
                <a:cubicBezTo>
                  <a:pt x="1148317" y="632612"/>
                  <a:pt x="1411651" y="856494"/>
                  <a:pt x="1472553" y="1154114"/>
                </a:cubicBezTo>
                <a:lnTo>
                  <a:pt x="1478686" y="1214960"/>
                </a:lnTo>
                <a:lnTo>
                  <a:pt x="1600263" y="1114652"/>
                </a:lnTo>
                <a:cubicBezTo>
                  <a:pt x="1755909" y="1009500"/>
                  <a:pt x="1943542" y="948100"/>
                  <a:pt x="2145515" y="948100"/>
                </a:cubicBezTo>
                <a:cubicBezTo>
                  <a:pt x="2482138" y="948100"/>
                  <a:pt x="2778927" y="1118655"/>
                  <a:pt x="2954180" y="1378063"/>
                </a:cubicBezTo>
                <a:lnTo>
                  <a:pt x="2988910" y="1442049"/>
                </a:lnTo>
                <a:lnTo>
                  <a:pt x="3102099" y="1348660"/>
                </a:lnTo>
                <a:cubicBezTo>
                  <a:pt x="3257745" y="1243508"/>
                  <a:pt x="3445378" y="1182108"/>
                  <a:pt x="3647352" y="1182108"/>
                </a:cubicBezTo>
                <a:cubicBezTo>
                  <a:pt x="4118625" y="1182108"/>
                  <a:pt x="4511820" y="1516395"/>
                  <a:pt x="4602755" y="1960784"/>
                </a:cubicBezTo>
                <a:lnTo>
                  <a:pt x="4605122" y="1984256"/>
                </a:lnTo>
                <a:lnTo>
                  <a:pt x="0" y="1984256"/>
                </a:lnTo>
                <a:lnTo>
                  <a:pt x="0" y="41659"/>
                </a:lnTo>
                <a:lnTo>
                  <a:pt x="97421" y="11417"/>
                </a:lnTo>
                <a:cubicBezTo>
                  <a:pt x="134003" y="3932"/>
                  <a:pt x="171880" y="0"/>
                  <a:pt x="210675" y="0"/>
                </a:cubicBezTo>
                <a:close/>
              </a:path>
            </a:pathLst>
          </a:custGeom>
          <a:gradFill rotWithShape="1">
            <a:gsLst>
              <a:gs pos="0">
                <a:srgbClr val="F6F9FC"/>
              </a:gs>
              <a:gs pos="54999">
                <a:srgbClr val="FDFDFE"/>
              </a:gs>
              <a:gs pos="100000">
                <a:srgbClr val="FDFDFE"/>
              </a:gs>
            </a:gsLst>
            <a:lin ang="180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" name="等腰三角形 43"/>
          <p:cNvSpPr>
            <a:spLocks noChangeArrowheads="1"/>
          </p:cNvSpPr>
          <p:nvPr/>
        </p:nvSpPr>
        <p:spPr bwMode="auto">
          <a:xfrm rot="4557002">
            <a:off x="5514182" y="151606"/>
            <a:ext cx="336550" cy="2268537"/>
          </a:xfrm>
          <a:custGeom>
            <a:avLst/>
            <a:gdLst>
              <a:gd name="T0" fmla="*/ 0 w 310303"/>
              <a:gd name="T1" fmla="*/ 2095456 h 2095456"/>
              <a:gd name="T2" fmla="*/ 52010 w 310303"/>
              <a:gd name="T3" fmla="*/ 0 h 2095456"/>
              <a:gd name="T4" fmla="*/ 310303 w 310303"/>
              <a:gd name="T5" fmla="*/ 1771681 h 2095456"/>
              <a:gd name="T6" fmla="*/ 0 w 310303"/>
              <a:gd name="T7" fmla="*/ 2095456 h 2095456"/>
              <a:gd name="T8" fmla="*/ 0 60000 65536"/>
              <a:gd name="T9" fmla="*/ 0 60000 65536"/>
              <a:gd name="T10" fmla="*/ 0 60000 65536"/>
              <a:gd name="T11" fmla="*/ 0 60000 65536"/>
              <a:gd name="T12" fmla="*/ 0 w 310303"/>
              <a:gd name="T13" fmla="*/ 0 h 2095456"/>
              <a:gd name="T14" fmla="*/ 310303 w 310303"/>
              <a:gd name="T15" fmla="*/ 2095456 h 20954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0303" h="2095456">
                <a:moveTo>
                  <a:pt x="0" y="2095456"/>
                </a:moveTo>
                <a:lnTo>
                  <a:pt x="52010" y="0"/>
                </a:lnTo>
                <a:lnTo>
                  <a:pt x="310303" y="1771681"/>
                </a:lnTo>
                <a:lnTo>
                  <a:pt x="0" y="2095456"/>
                </a:lnTo>
                <a:close/>
              </a:path>
            </a:pathLst>
          </a:custGeom>
          <a:gradFill rotWithShape="1">
            <a:gsLst>
              <a:gs pos="0">
                <a:srgbClr val="F8FAFD"/>
              </a:gs>
              <a:gs pos="50000">
                <a:srgbClr val="FBFCFE"/>
              </a:gs>
              <a:gs pos="100000">
                <a:srgbClr val="FBFCFE"/>
              </a:gs>
            </a:gsLst>
            <a:lin ang="192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" name="文本框 56"/>
          <p:cNvSpPr>
            <a:spLocks noChangeArrowheads="1"/>
          </p:cNvSpPr>
          <p:nvPr/>
        </p:nvSpPr>
        <p:spPr bwMode="auto">
          <a:xfrm rot="18749279">
            <a:off x="5492701" y="1207363"/>
            <a:ext cx="95377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000000"/>
                </a:solidFill>
                <a:latin typeface="IrisUPC" panose="020B0604020202020204" pitchFamily="34" charset="-34"/>
                <a:ea typeface="方正姚体" panose="02010601030101010101" pitchFamily="2" charset="-122"/>
                <a:sym typeface="IrisUPC" panose="020B0604020202020204" pitchFamily="34" charset="-34"/>
              </a:rPr>
              <a:t>2</a:t>
            </a:r>
            <a:r>
              <a:rPr lang="en-US" altLang="zh-CN" sz="3600" b="1" dirty="0" smtClean="0">
                <a:solidFill>
                  <a:srgbClr val="000000"/>
                </a:solidFill>
                <a:latin typeface="IrisUPC" panose="020B0604020202020204" pitchFamily="34" charset="-34"/>
                <a:ea typeface="方正姚体" panose="02010601030101010101" pitchFamily="2" charset="-122"/>
                <a:sym typeface="IrisUPC" panose="020B0604020202020204" pitchFamily="34" charset="-34"/>
              </a:rPr>
              <a:t>0</a:t>
            </a:r>
            <a:r>
              <a:rPr lang="en-US" altLang="zh-CN" sz="3200" b="1" dirty="0" smtClean="0">
                <a:solidFill>
                  <a:srgbClr val="000000"/>
                </a:solidFill>
                <a:latin typeface="IrisUPC" panose="020B0604020202020204" pitchFamily="34" charset="-34"/>
                <a:ea typeface="方正姚体" panose="02010601030101010101" pitchFamily="2" charset="-122"/>
                <a:sym typeface="IrisUPC" panose="020B0604020202020204" pitchFamily="34" charset="-34"/>
              </a:rPr>
              <a:t>1</a:t>
            </a:r>
            <a:r>
              <a:rPr lang="en-US" altLang="zh-CN" sz="2400" b="1" dirty="0" smtClean="0">
                <a:solidFill>
                  <a:srgbClr val="000000"/>
                </a:solidFill>
                <a:latin typeface="IrisUPC" panose="020B0604020202020204" pitchFamily="34" charset="-34"/>
                <a:ea typeface="方正姚体" panose="02010601030101010101" pitchFamily="2" charset="-122"/>
                <a:sym typeface="IrisUPC" panose="020B0604020202020204" pitchFamily="34" charset="-34"/>
              </a:rPr>
              <a:t>7</a:t>
            </a:r>
            <a:endParaRPr lang="zh-CN" altLang="en-US" sz="2400" b="1" dirty="0">
              <a:solidFill>
                <a:srgbClr val="000000"/>
              </a:solidFill>
              <a:latin typeface="IrisUPC" panose="020B0604020202020204" pitchFamily="34" charset="-34"/>
              <a:ea typeface="方正姚体" panose="02010601030101010101" pitchFamily="2" charset="-122"/>
              <a:sym typeface="IrisUPC" panose="020B0604020202020204" pitchFamily="34" charset="-34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682062" y="3123981"/>
            <a:ext cx="5776203" cy="2862702"/>
          </a:xfrm>
        </p:spPr>
        <p:txBody>
          <a:bodyPr anchor="ctr"/>
          <a:lstStyle>
            <a:lvl1pPr algn="r">
              <a:defRPr sz="8000" b="1" i="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15E219-2C1D-486D-8981-3E8E3E13DDCA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550AA5-A44F-4A5D-BF4E-ABC60D8AC09E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314325"/>
            <a:ext cx="8778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7438" y="152401"/>
            <a:ext cx="10266362" cy="74294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09675"/>
            <a:ext cx="10515600" cy="49672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15E219-2C1D-486D-8981-3E8E3E13DDCA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AFD119-E6C9-48D5-981D-7DC7BAD19370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132"/>
          <p:cNvSpPr>
            <a:spLocks noChangeArrowheads="1"/>
          </p:cNvSpPr>
          <p:nvPr/>
        </p:nvSpPr>
        <p:spPr bwMode="auto">
          <a:xfrm rot="21593908">
            <a:off x="43" y="2722805"/>
            <a:ext cx="2800051" cy="1061890"/>
          </a:xfrm>
          <a:custGeom>
            <a:avLst/>
            <a:gdLst>
              <a:gd name="T0" fmla="*/ 2435755 w 2800423"/>
              <a:gd name="T1" fmla="*/ 0 h 1062107"/>
              <a:gd name="T2" fmla="*/ 2780294 w 2800423"/>
              <a:gd name="T3" fmla="*/ 316364 h 1062107"/>
              <a:gd name="T4" fmla="*/ 2787760 w 2800423"/>
              <a:gd name="T5" fmla="*/ 315112 h 1062107"/>
              <a:gd name="T6" fmla="*/ 2800423 w 2800423"/>
              <a:gd name="T7" fmla="*/ 366796 h 1062107"/>
              <a:gd name="T8" fmla="*/ 0 w 2800423"/>
              <a:gd name="T9" fmla="*/ 1062107 h 1062107"/>
              <a:gd name="T10" fmla="*/ 1882 w 2800423"/>
              <a:gd name="T11" fmla="*/ 0 h 10621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800423"/>
              <a:gd name="T19" fmla="*/ 0 h 1062107"/>
              <a:gd name="T20" fmla="*/ 2800423 w 2800423"/>
              <a:gd name="T21" fmla="*/ 1062107 h 106210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800423" h="1062107">
                <a:moveTo>
                  <a:pt x="2435755" y="0"/>
                </a:moveTo>
                <a:lnTo>
                  <a:pt x="2780294" y="316364"/>
                </a:lnTo>
                <a:lnTo>
                  <a:pt x="2787760" y="315112"/>
                </a:lnTo>
                <a:lnTo>
                  <a:pt x="2800423" y="366796"/>
                </a:lnTo>
                <a:lnTo>
                  <a:pt x="0" y="1062107"/>
                </a:lnTo>
                <a:lnTo>
                  <a:pt x="1882" y="0"/>
                </a:lnTo>
                <a:close/>
              </a:path>
            </a:pathLst>
          </a:custGeom>
          <a:gradFill rotWithShape="1">
            <a:gsLst>
              <a:gs pos="0">
                <a:srgbClr val="F8FAFD">
                  <a:alpha val="30000"/>
                </a:srgbClr>
              </a:gs>
              <a:gs pos="100000">
                <a:srgbClr val="FBFCFE">
                  <a:alpha val="45000"/>
                </a:srgbClr>
              </a:gs>
            </a:gsLst>
            <a:lin ang="19200000" scaled="1"/>
          </a:gradFill>
          <a:ln>
            <a:noFill/>
          </a:ln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任意多边形 138"/>
          <p:cNvSpPr>
            <a:spLocks noChangeArrowheads="1"/>
          </p:cNvSpPr>
          <p:nvPr/>
        </p:nvSpPr>
        <p:spPr bwMode="auto">
          <a:xfrm rot="20337876">
            <a:off x="-603250" y="3407702"/>
            <a:ext cx="4495508" cy="2923248"/>
          </a:xfrm>
          <a:custGeom>
            <a:avLst/>
            <a:gdLst>
              <a:gd name="T0" fmla="*/ 4125907 w 4496106"/>
              <a:gd name="T1" fmla="*/ 427484 h 2923847"/>
              <a:gd name="T2" fmla="*/ 4496106 w 4496106"/>
              <a:gd name="T3" fmla="*/ 1145792 h 2923847"/>
              <a:gd name="T4" fmla="*/ 1801153 w 4496106"/>
              <a:gd name="T5" fmla="*/ 2358481 h 2923847"/>
              <a:gd name="T6" fmla="*/ 1801924 w 4496106"/>
              <a:gd name="T7" fmla="*/ 2356285 h 2923847"/>
              <a:gd name="T8" fmla="*/ 1805253 w 4496106"/>
              <a:gd name="T9" fmla="*/ 2340495 h 2923847"/>
              <a:gd name="T10" fmla="*/ 508874 w 4496106"/>
              <a:gd name="T11" fmla="*/ 2923847 h 2923847"/>
              <a:gd name="T12" fmla="*/ 0 w 4496106"/>
              <a:gd name="T13" fmla="*/ 2728148 h 2923847"/>
              <a:gd name="T14" fmla="*/ 884773 w 4496106"/>
              <a:gd name="T15" fmla="*/ 427485 h 2923847"/>
              <a:gd name="T16" fmla="*/ 3041850 w 4496106"/>
              <a:gd name="T17" fmla="*/ 427485 h 2923847"/>
              <a:gd name="T18" fmla="*/ 3041853 w 4496106"/>
              <a:gd name="T19" fmla="*/ 427484 h 2923847"/>
              <a:gd name="T20" fmla="*/ 3987690 w 4496106"/>
              <a:gd name="T21" fmla="*/ 0 h 2923847"/>
              <a:gd name="T22" fmla="*/ 3999414 w 4496106"/>
              <a:gd name="T23" fmla="*/ 24126 h 2923847"/>
              <a:gd name="T24" fmla="*/ 3948202 w 4496106"/>
              <a:gd name="T25" fmla="*/ 17847 h 292384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496106"/>
              <a:gd name="T40" fmla="*/ 0 h 2923847"/>
              <a:gd name="T41" fmla="*/ 4496106 w 4496106"/>
              <a:gd name="T42" fmla="*/ 2923847 h 292384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496106" h="2923847">
                <a:moveTo>
                  <a:pt x="4125907" y="427484"/>
                </a:moveTo>
                <a:lnTo>
                  <a:pt x="4496106" y="1145792"/>
                </a:lnTo>
                <a:lnTo>
                  <a:pt x="1801153" y="2358481"/>
                </a:lnTo>
                <a:lnTo>
                  <a:pt x="1801924" y="2356285"/>
                </a:lnTo>
                <a:lnTo>
                  <a:pt x="1805253" y="2340495"/>
                </a:lnTo>
                <a:lnTo>
                  <a:pt x="508874" y="2923847"/>
                </a:lnTo>
                <a:lnTo>
                  <a:pt x="0" y="2728148"/>
                </a:lnTo>
                <a:lnTo>
                  <a:pt x="884773" y="427485"/>
                </a:lnTo>
                <a:lnTo>
                  <a:pt x="3041850" y="427485"/>
                </a:lnTo>
                <a:lnTo>
                  <a:pt x="3041853" y="427484"/>
                </a:lnTo>
                <a:close/>
                <a:moveTo>
                  <a:pt x="3987690" y="0"/>
                </a:moveTo>
                <a:lnTo>
                  <a:pt x="3999414" y="24126"/>
                </a:lnTo>
                <a:lnTo>
                  <a:pt x="3948202" y="17847"/>
                </a:lnTo>
                <a:close/>
              </a:path>
            </a:pathLst>
          </a:custGeom>
          <a:gradFill rotWithShape="1">
            <a:gsLst>
              <a:gs pos="0">
                <a:srgbClr val="F8FAFD">
                  <a:alpha val="0"/>
                </a:srgbClr>
              </a:gs>
              <a:gs pos="100000">
                <a:srgbClr val="FBFCFE">
                  <a:alpha val="68000"/>
                </a:srgbClr>
              </a:gs>
            </a:gsLst>
            <a:lin ang="19200000" scaled="1"/>
          </a:gra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" name="任意多边形 134"/>
          <p:cNvSpPr>
            <a:spLocks noChangeArrowheads="1"/>
          </p:cNvSpPr>
          <p:nvPr/>
        </p:nvSpPr>
        <p:spPr bwMode="auto">
          <a:xfrm rot="20757275">
            <a:off x="-115692" y="3446169"/>
            <a:ext cx="3032169" cy="587970"/>
          </a:xfrm>
          <a:custGeom>
            <a:avLst/>
            <a:gdLst>
              <a:gd name="T0" fmla="*/ 3032572 w 3032572"/>
              <a:gd name="T1" fmla="*/ 0 h 588090"/>
              <a:gd name="T2" fmla="*/ 3031899 w 3032572"/>
              <a:gd name="T3" fmla="*/ 216357 h 588090"/>
              <a:gd name="T4" fmla="*/ 0 w 3032572"/>
              <a:gd name="T5" fmla="*/ 588090 h 588090"/>
              <a:gd name="T6" fmla="*/ 147122 w 3032572"/>
              <a:gd name="T7" fmla="*/ 0 h 588090"/>
              <a:gd name="T8" fmla="*/ 0 60000 65536"/>
              <a:gd name="T9" fmla="*/ 0 60000 65536"/>
              <a:gd name="T10" fmla="*/ 0 60000 65536"/>
              <a:gd name="T11" fmla="*/ 0 60000 65536"/>
              <a:gd name="T12" fmla="*/ 0 w 3032572"/>
              <a:gd name="T13" fmla="*/ 0 h 588090"/>
              <a:gd name="T14" fmla="*/ 3032572 w 3032572"/>
              <a:gd name="T15" fmla="*/ 588090 h 58809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32572" h="588090">
                <a:moveTo>
                  <a:pt x="3032572" y="0"/>
                </a:moveTo>
                <a:lnTo>
                  <a:pt x="3031899" y="216357"/>
                </a:lnTo>
                <a:lnTo>
                  <a:pt x="0" y="588090"/>
                </a:lnTo>
                <a:lnTo>
                  <a:pt x="147122" y="0"/>
                </a:lnTo>
                <a:close/>
              </a:path>
            </a:pathLst>
          </a:custGeom>
          <a:gradFill rotWithShape="1">
            <a:gsLst>
              <a:gs pos="0">
                <a:srgbClr val="F8FAFD">
                  <a:alpha val="20000"/>
                </a:srgbClr>
              </a:gs>
              <a:gs pos="100000">
                <a:srgbClr val="FBFCFE">
                  <a:alpha val="55000"/>
                </a:srgbClr>
              </a:gs>
            </a:gsLst>
            <a:lin ang="14400000" scaled="1"/>
          </a:gra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" name="等腰三角形 43"/>
          <p:cNvSpPr>
            <a:spLocks noChangeArrowheads="1"/>
          </p:cNvSpPr>
          <p:nvPr/>
        </p:nvSpPr>
        <p:spPr bwMode="auto">
          <a:xfrm rot="5304992" flipH="1" flipV="1">
            <a:off x="3252620" y="2276055"/>
            <a:ext cx="979141" cy="1900603"/>
          </a:xfrm>
          <a:custGeom>
            <a:avLst/>
            <a:gdLst>
              <a:gd name="T0" fmla="*/ 0 w 905030"/>
              <a:gd name="T1" fmla="*/ 142998 h 1756623"/>
              <a:gd name="T2" fmla="*/ 656743 w 905030"/>
              <a:gd name="T3" fmla="*/ 0 h 1756623"/>
              <a:gd name="T4" fmla="*/ 905030 w 905030"/>
              <a:gd name="T5" fmla="*/ 1756623 h 1756623"/>
              <a:gd name="T6" fmla="*/ 0 w 905030"/>
              <a:gd name="T7" fmla="*/ 142998 h 1756623"/>
              <a:gd name="T8" fmla="*/ 0 60000 65536"/>
              <a:gd name="T9" fmla="*/ 0 60000 65536"/>
              <a:gd name="T10" fmla="*/ 0 60000 65536"/>
              <a:gd name="T11" fmla="*/ 0 60000 65536"/>
              <a:gd name="T12" fmla="*/ 0 w 905030"/>
              <a:gd name="T13" fmla="*/ 0 h 1756623"/>
              <a:gd name="T14" fmla="*/ 905030 w 905030"/>
              <a:gd name="T15" fmla="*/ 1756623 h 175662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05030" h="1756623">
                <a:moveTo>
                  <a:pt x="0" y="142998"/>
                </a:moveTo>
                <a:lnTo>
                  <a:pt x="656743" y="0"/>
                </a:lnTo>
                <a:lnTo>
                  <a:pt x="905030" y="1756623"/>
                </a:lnTo>
                <a:lnTo>
                  <a:pt x="0" y="142998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等腰三角形 43"/>
          <p:cNvSpPr>
            <a:spLocks noChangeArrowheads="1"/>
          </p:cNvSpPr>
          <p:nvPr/>
        </p:nvSpPr>
        <p:spPr bwMode="auto">
          <a:xfrm rot="4655572" flipH="1" flipV="1">
            <a:off x="3510546" y="2435329"/>
            <a:ext cx="802212" cy="1723923"/>
          </a:xfrm>
          <a:custGeom>
            <a:avLst/>
            <a:gdLst>
              <a:gd name="T0" fmla="*/ 0 w 741493"/>
              <a:gd name="T1" fmla="*/ 449838 h 1593328"/>
              <a:gd name="T2" fmla="*/ 621569 w 741493"/>
              <a:gd name="T3" fmla="*/ 0 h 1593328"/>
              <a:gd name="T4" fmla="*/ 741493 w 741493"/>
              <a:gd name="T5" fmla="*/ 1593328 h 1593328"/>
              <a:gd name="T6" fmla="*/ 0 w 741493"/>
              <a:gd name="T7" fmla="*/ 449838 h 1593328"/>
              <a:gd name="T8" fmla="*/ 0 60000 65536"/>
              <a:gd name="T9" fmla="*/ 0 60000 65536"/>
              <a:gd name="T10" fmla="*/ 0 60000 65536"/>
              <a:gd name="T11" fmla="*/ 0 60000 65536"/>
              <a:gd name="T12" fmla="*/ 0 w 741493"/>
              <a:gd name="T13" fmla="*/ 0 h 1593328"/>
              <a:gd name="T14" fmla="*/ 741493 w 741493"/>
              <a:gd name="T15" fmla="*/ 1593328 h 15933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41493" h="1593328">
                <a:moveTo>
                  <a:pt x="0" y="449838"/>
                </a:moveTo>
                <a:lnTo>
                  <a:pt x="621569" y="0"/>
                </a:lnTo>
                <a:lnTo>
                  <a:pt x="741493" y="1593328"/>
                </a:lnTo>
                <a:lnTo>
                  <a:pt x="0" y="449838"/>
                </a:lnTo>
                <a:close/>
              </a:path>
            </a:pathLst>
          </a:custGeom>
          <a:solidFill>
            <a:srgbClr val="FFFFFF">
              <a:alpha val="6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等腰三角形 43"/>
          <p:cNvSpPr>
            <a:spLocks noChangeArrowheads="1"/>
          </p:cNvSpPr>
          <p:nvPr/>
        </p:nvSpPr>
        <p:spPr bwMode="auto">
          <a:xfrm rot="4751731">
            <a:off x="2867172" y="3228646"/>
            <a:ext cx="505621" cy="428680"/>
          </a:xfrm>
          <a:custGeom>
            <a:avLst/>
            <a:gdLst>
              <a:gd name="T0" fmla="*/ 0 w 467352"/>
              <a:gd name="T1" fmla="*/ 261288 h 396205"/>
              <a:gd name="T2" fmla="*/ 331805 w 467352"/>
              <a:gd name="T3" fmla="*/ 0 h 396205"/>
              <a:gd name="T4" fmla="*/ 467352 w 467352"/>
              <a:gd name="T5" fmla="*/ 396205 h 396205"/>
              <a:gd name="T6" fmla="*/ 0 w 467352"/>
              <a:gd name="T7" fmla="*/ 261288 h 396205"/>
              <a:gd name="T8" fmla="*/ 0 60000 65536"/>
              <a:gd name="T9" fmla="*/ 0 60000 65536"/>
              <a:gd name="T10" fmla="*/ 0 60000 65536"/>
              <a:gd name="T11" fmla="*/ 0 60000 65536"/>
              <a:gd name="T12" fmla="*/ 0 w 467352"/>
              <a:gd name="T13" fmla="*/ 0 h 396205"/>
              <a:gd name="T14" fmla="*/ 467352 w 467352"/>
              <a:gd name="T15" fmla="*/ 396205 h 3962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7352" h="396205">
                <a:moveTo>
                  <a:pt x="0" y="261288"/>
                </a:moveTo>
                <a:lnTo>
                  <a:pt x="331805" y="0"/>
                </a:lnTo>
                <a:lnTo>
                  <a:pt x="467352" y="396205"/>
                </a:lnTo>
                <a:lnTo>
                  <a:pt x="0" y="261288"/>
                </a:lnTo>
                <a:close/>
              </a:path>
            </a:pathLst>
          </a:custGeom>
          <a:solidFill>
            <a:srgbClr val="FFFFFF">
              <a:alpha val="6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等腰三角形 43"/>
          <p:cNvSpPr>
            <a:spLocks noChangeArrowheads="1"/>
          </p:cNvSpPr>
          <p:nvPr/>
        </p:nvSpPr>
        <p:spPr bwMode="auto">
          <a:xfrm rot="5320474">
            <a:off x="3390924" y="1717127"/>
            <a:ext cx="335712" cy="2267208"/>
          </a:xfrm>
          <a:custGeom>
            <a:avLst/>
            <a:gdLst>
              <a:gd name="T0" fmla="*/ 0 w 310303"/>
              <a:gd name="T1" fmla="*/ 2095456 h 2095456"/>
              <a:gd name="T2" fmla="*/ 52010 w 310303"/>
              <a:gd name="T3" fmla="*/ 0 h 2095456"/>
              <a:gd name="T4" fmla="*/ 310303 w 310303"/>
              <a:gd name="T5" fmla="*/ 1771681 h 2095456"/>
              <a:gd name="T6" fmla="*/ 0 w 310303"/>
              <a:gd name="T7" fmla="*/ 2095456 h 2095456"/>
              <a:gd name="T8" fmla="*/ 0 60000 65536"/>
              <a:gd name="T9" fmla="*/ 0 60000 65536"/>
              <a:gd name="T10" fmla="*/ 0 60000 65536"/>
              <a:gd name="T11" fmla="*/ 0 60000 65536"/>
              <a:gd name="T12" fmla="*/ 0 w 310303"/>
              <a:gd name="T13" fmla="*/ 0 h 2095456"/>
              <a:gd name="T14" fmla="*/ 310303 w 310303"/>
              <a:gd name="T15" fmla="*/ 2095456 h 20954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0303" h="2095456">
                <a:moveTo>
                  <a:pt x="0" y="2095456"/>
                </a:moveTo>
                <a:lnTo>
                  <a:pt x="52010" y="0"/>
                </a:lnTo>
                <a:lnTo>
                  <a:pt x="310303" y="1771681"/>
                </a:lnTo>
                <a:lnTo>
                  <a:pt x="0" y="2095456"/>
                </a:lnTo>
                <a:close/>
              </a:path>
            </a:pathLst>
          </a:custGeom>
          <a:gradFill rotWithShape="1">
            <a:gsLst>
              <a:gs pos="0">
                <a:srgbClr val="F8FAFD"/>
              </a:gs>
              <a:gs pos="50000">
                <a:srgbClr val="FBFCFE"/>
              </a:gs>
              <a:gs pos="100000">
                <a:srgbClr val="FBFCFE"/>
              </a:gs>
            </a:gsLst>
            <a:lin ang="192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" name="文本框 124"/>
          <p:cNvSpPr>
            <a:spLocks noChangeArrowheads="1"/>
          </p:cNvSpPr>
          <p:nvPr/>
        </p:nvSpPr>
        <p:spPr bwMode="auto">
          <a:xfrm rot="19512751">
            <a:off x="3301157" y="2830582"/>
            <a:ext cx="95377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000000"/>
                </a:solidFill>
                <a:latin typeface="IrisUPC" panose="020B0604020202020204" pitchFamily="34" charset="-34"/>
                <a:ea typeface="方正姚体" panose="02010601030101010101" pitchFamily="2" charset="-122"/>
                <a:sym typeface="IrisUPC" panose="020B0604020202020204" pitchFamily="34" charset="-34"/>
              </a:rPr>
              <a:t>2</a:t>
            </a:r>
            <a:r>
              <a:rPr lang="en-US" altLang="zh-CN" sz="3600" b="1" dirty="0" smtClean="0">
                <a:solidFill>
                  <a:srgbClr val="000000"/>
                </a:solidFill>
                <a:latin typeface="IrisUPC" panose="020B0604020202020204" pitchFamily="34" charset="-34"/>
                <a:ea typeface="方正姚体" panose="02010601030101010101" pitchFamily="2" charset="-122"/>
                <a:sym typeface="IrisUPC" panose="020B0604020202020204" pitchFamily="34" charset="-34"/>
              </a:rPr>
              <a:t>0</a:t>
            </a:r>
            <a:r>
              <a:rPr lang="en-US" altLang="zh-CN" sz="3200" b="1" dirty="0" smtClean="0">
                <a:solidFill>
                  <a:srgbClr val="000000"/>
                </a:solidFill>
                <a:latin typeface="IrisUPC" panose="020B0604020202020204" pitchFamily="34" charset="-34"/>
                <a:ea typeface="方正姚体" panose="02010601030101010101" pitchFamily="2" charset="-122"/>
                <a:sym typeface="IrisUPC" panose="020B0604020202020204" pitchFamily="34" charset="-34"/>
              </a:rPr>
              <a:t>1</a:t>
            </a:r>
            <a:r>
              <a:rPr lang="en-US" altLang="zh-CN" sz="2400" b="1" dirty="0" smtClean="0">
                <a:solidFill>
                  <a:srgbClr val="000000"/>
                </a:solidFill>
                <a:latin typeface="IrisUPC" panose="020B0604020202020204" pitchFamily="34" charset="-34"/>
                <a:ea typeface="方正姚体" panose="02010601030101010101" pitchFamily="2" charset="-122"/>
                <a:sym typeface="IrisUPC" panose="020B0604020202020204" pitchFamily="34" charset="-34"/>
              </a:rPr>
              <a:t>7</a:t>
            </a:r>
            <a:endParaRPr lang="zh-CN" altLang="en-US" sz="2400" b="1" dirty="0">
              <a:solidFill>
                <a:srgbClr val="000000"/>
              </a:solidFill>
              <a:latin typeface="IrisUPC" panose="020B0604020202020204" pitchFamily="34" charset="-34"/>
              <a:ea typeface="方正姚体" panose="02010601030101010101" pitchFamily="2" charset="-122"/>
              <a:sym typeface="IrisUPC" panose="020B0604020202020204" pitchFamily="34" charset="-34"/>
            </a:endParaRPr>
          </a:p>
        </p:txBody>
      </p:sp>
      <p:sp>
        <p:nvSpPr>
          <p:cNvPr id="16" name="圆角矩形 140"/>
          <p:cNvSpPr>
            <a:spLocks noChangeArrowheads="1"/>
          </p:cNvSpPr>
          <p:nvPr/>
        </p:nvSpPr>
        <p:spPr bwMode="auto">
          <a:xfrm>
            <a:off x="4389438" y="4124325"/>
            <a:ext cx="7429500" cy="887413"/>
          </a:xfrm>
          <a:prstGeom prst="roundRect">
            <a:avLst>
              <a:gd name="adj" fmla="val 23380"/>
            </a:avLst>
          </a:prstGeom>
          <a:solidFill>
            <a:srgbClr val="000711">
              <a:alpha val="56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normAutofit/>
          </a:bodyPr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79239" y="4124325"/>
            <a:ext cx="7812761" cy="887413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15E219-2C1D-486D-8981-3E8E3E13DDCA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24AD83-5269-4579-B663-67B0755F8095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314325"/>
            <a:ext cx="8778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62050" y="219076"/>
            <a:ext cx="10191750" cy="77152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228725"/>
            <a:ext cx="5181600" cy="49482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228725"/>
            <a:ext cx="5181600" cy="49482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15E219-2C1D-486D-8981-3E8E3E13DDCA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53218A-CD45-489A-A40C-AF5235E6E046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53733"/>
            <a:ext cx="5157787" cy="10114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859313"/>
            <a:ext cx="5157787" cy="3330349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53733"/>
            <a:ext cx="5183188" cy="10114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859313"/>
            <a:ext cx="5183188" cy="3330349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15E219-2C1D-486D-8981-3E8E3E13DDCA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0CCD5B-F2E6-4AE7-92C1-5A4A161D6476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3"/>
          <p:cNvSpPr>
            <a:spLocks noChangeArrowheads="1"/>
          </p:cNvSpPr>
          <p:nvPr/>
        </p:nvSpPr>
        <p:spPr bwMode="auto">
          <a:xfrm rot="19574405">
            <a:off x="511175" y="2670175"/>
            <a:ext cx="6286500" cy="3427413"/>
          </a:xfrm>
          <a:custGeom>
            <a:avLst/>
            <a:gdLst>
              <a:gd name="T0" fmla="*/ 0 w 6287942"/>
              <a:gd name="T1" fmla="*/ 0 h 3426824"/>
              <a:gd name="T2" fmla="*/ 6287942 w 6287942"/>
              <a:gd name="T3" fmla="*/ 3426824 h 3426824"/>
            </a:gdLst>
            <a:ahLst/>
            <a:cxnLst/>
            <a:rect l="T0" t="T1" r="T2" b="T3"/>
            <a:pathLst>
              <a:path w="6287942" h="3426824">
                <a:moveTo>
                  <a:pt x="6711" y="2609100"/>
                </a:moveTo>
                <a:lnTo>
                  <a:pt x="1225537" y="3423799"/>
                </a:lnTo>
                <a:lnTo>
                  <a:pt x="1218815" y="3426824"/>
                </a:lnTo>
                <a:lnTo>
                  <a:pt x="0" y="2612133"/>
                </a:lnTo>
                <a:close/>
                <a:moveTo>
                  <a:pt x="1508626" y="2778515"/>
                </a:moveTo>
                <a:lnTo>
                  <a:pt x="1509899" y="2786309"/>
                </a:lnTo>
                <a:lnTo>
                  <a:pt x="1515773" y="2888636"/>
                </a:lnTo>
                <a:close/>
                <a:moveTo>
                  <a:pt x="1781749" y="2954981"/>
                </a:moveTo>
                <a:lnTo>
                  <a:pt x="1655097" y="2946412"/>
                </a:lnTo>
                <a:lnTo>
                  <a:pt x="1760826" y="2951634"/>
                </a:lnTo>
                <a:close/>
                <a:moveTo>
                  <a:pt x="1911920" y="2981123"/>
                </a:moveTo>
                <a:lnTo>
                  <a:pt x="1819011" y="2960942"/>
                </a:lnTo>
                <a:lnTo>
                  <a:pt x="1866075" y="2968471"/>
                </a:lnTo>
                <a:close/>
                <a:moveTo>
                  <a:pt x="1489204" y="2669912"/>
                </a:moveTo>
                <a:lnTo>
                  <a:pt x="1493404" y="2685308"/>
                </a:lnTo>
                <a:lnTo>
                  <a:pt x="1502827" y="2743010"/>
                </a:lnTo>
                <a:close/>
                <a:moveTo>
                  <a:pt x="2071236" y="3037758"/>
                </a:moveTo>
                <a:lnTo>
                  <a:pt x="1948870" y="2991320"/>
                </a:lnTo>
                <a:lnTo>
                  <a:pt x="1969868" y="2997115"/>
                </a:lnTo>
                <a:close/>
                <a:moveTo>
                  <a:pt x="1457628" y="2563821"/>
                </a:moveTo>
                <a:lnTo>
                  <a:pt x="1466465" y="2586540"/>
                </a:lnTo>
                <a:lnTo>
                  <a:pt x="1478029" y="2628940"/>
                </a:lnTo>
                <a:close/>
                <a:moveTo>
                  <a:pt x="1413883" y="2461101"/>
                </a:moveTo>
                <a:lnTo>
                  <a:pt x="1429261" y="2490895"/>
                </a:lnTo>
                <a:lnTo>
                  <a:pt x="1441460" y="2522257"/>
                </a:lnTo>
                <a:close/>
                <a:moveTo>
                  <a:pt x="1357579" y="2362291"/>
                </a:moveTo>
                <a:lnTo>
                  <a:pt x="1381967" y="2399264"/>
                </a:lnTo>
                <a:lnTo>
                  <a:pt x="1393308" y="2421238"/>
                </a:lnTo>
                <a:close/>
                <a:moveTo>
                  <a:pt x="1286702" y="2266521"/>
                </a:moveTo>
                <a:lnTo>
                  <a:pt x="1324760" y="2312536"/>
                </a:lnTo>
                <a:lnTo>
                  <a:pt x="1333768" y="2326192"/>
                </a:lnTo>
                <a:close/>
                <a:moveTo>
                  <a:pt x="1181317" y="2157346"/>
                </a:moveTo>
                <a:cubicBezTo>
                  <a:pt x="1208391" y="2180885"/>
                  <a:pt x="1233901" y="2205685"/>
                  <a:pt x="1257818" y="2231600"/>
                </a:cubicBezTo>
                <a:lnTo>
                  <a:pt x="1263039" y="2237912"/>
                </a:lnTo>
                <a:close/>
                <a:moveTo>
                  <a:pt x="451887" y="1563009"/>
                </a:moveTo>
                <a:lnTo>
                  <a:pt x="454282" y="1579354"/>
                </a:lnTo>
                <a:cubicBezTo>
                  <a:pt x="456553" y="1606716"/>
                  <a:pt x="457110" y="1634257"/>
                  <a:pt x="455918" y="1661806"/>
                </a:cubicBezTo>
                <a:close/>
                <a:moveTo>
                  <a:pt x="432582" y="1462753"/>
                </a:moveTo>
                <a:lnTo>
                  <a:pt x="442359" y="1497977"/>
                </a:lnTo>
                <a:lnTo>
                  <a:pt x="447660" y="1534155"/>
                </a:lnTo>
                <a:close/>
                <a:moveTo>
                  <a:pt x="388478" y="1342573"/>
                </a:moveTo>
                <a:lnTo>
                  <a:pt x="420356" y="1418706"/>
                </a:lnTo>
                <a:lnTo>
                  <a:pt x="424778" y="1434637"/>
                </a:lnTo>
                <a:close/>
                <a:moveTo>
                  <a:pt x="336811" y="1257361"/>
                </a:moveTo>
                <a:lnTo>
                  <a:pt x="346924" y="1270598"/>
                </a:lnTo>
                <a:lnTo>
                  <a:pt x="388473" y="1342565"/>
                </a:lnTo>
                <a:close/>
                <a:moveTo>
                  <a:pt x="269347" y="1177142"/>
                </a:moveTo>
                <a:lnTo>
                  <a:pt x="295905" y="1203820"/>
                </a:lnTo>
                <a:lnTo>
                  <a:pt x="318779" y="1233760"/>
                </a:lnTo>
                <a:close/>
                <a:moveTo>
                  <a:pt x="166284" y="1089966"/>
                </a:moveTo>
                <a:cubicBezTo>
                  <a:pt x="190884" y="1106410"/>
                  <a:pt x="214009" y="1124234"/>
                  <a:pt x="235624" y="1143267"/>
                </a:cubicBezTo>
                <a:lnTo>
                  <a:pt x="247871" y="1155569"/>
                </a:lnTo>
                <a:close/>
                <a:moveTo>
                  <a:pt x="203466" y="907864"/>
                </a:moveTo>
                <a:lnTo>
                  <a:pt x="191635" y="935834"/>
                </a:lnTo>
                <a:lnTo>
                  <a:pt x="155615" y="997845"/>
                </a:lnTo>
                <a:close/>
                <a:moveTo>
                  <a:pt x="224911" y="843881"/>
                </a:moveTo>
                <a:lnTo>
                  <a:pt x="218951" y="871256"/>
                </a:lnTo>
                <a:lnTo>
                  <a:pt x="211741" y="888301"/>
                </a:lnTo>
                <a:close/>
                <a:moveTo>
                  <a:pt x="1945143" y="1973432"/>
                </a:moveTo>
                <a:cubicBezTo>
                  <a:pt x="1966041" y="2140251"/>
                  <a:pt x="1945198" y="2312868"/>
                  <a:pt x="1879271" y="2474456"/>
                </a:cubicBezTo>
                <a:cubicBezTo>
                  <a:pt x="1945197" y="2312868"/>
                  <a:pt x="1966041" y="2140251"/>
                  <a:pt x="1945143" y="1973432"/>
                </a:cubicBezTo>
                <a:close/>
                <a:moveTo>
                  <a:pt x="247454" y="715551"/>
                </a:moveTo>
                <a:lnTo>
                  <a:pt x="248081" y="737462"/>
                </a:lnTo>
                <a:lnTo>
                  <a:pt x="243489" y="758552"/>
                </a:lnTo>
                <a:close/>
                <a:moveTo>
                  <a:pt x="241148" y="591397"/>
                </a:moveTo>
                <a:lnTo>
                  <a:pt x="244221" y="602589"/>
                </a:lnTo>
                <a:lnTo>
                  <a:pt x="244989" y="629433"/>
                </a:lnTo>
                <a:close/>
                <a:moveTo>
                  <a:pt x="1848686" y="1652506"/>
                </a:moveTo>
                <a:lnTo>
                  <a:pt x="1859377" y="1679620"/>
                </a:lnTo>
                <a:lnTo>
                  <a:pt x="1859376" y="1679620"/>
                </a:lnTo>
                <a:close/>
                <a:moveTo>
                  <a:pt x="1769536" y="1521968"/>
                </a:moveTo>
                <a:lnTo>
                  <a:pt x="1785031" y="1542249"/>
                </a:lnTo>
                <a:cubicBezTo>
                  <a:pt x="1808684" y="1577763"/>
                  <a:pt x="1829920" y="1614603"/>
                  <a:pt x="1848686" y="1652506"/>
                </a:cubicBezTo>
                <a:close/>
                <a:moveTo>
                  <a:pt x="1666182" y="1399076"/>
                </a:moveTo>
                <a:lnTo>
                  <a:pt x="1706872" y="1439949"/>
                </a:lnTo>
                <a:lnTo>
                  <a:pt x="1741919" y="1485820"/>
                </a:lnTo>
                <a:close/>
                <a:moveTo>
                  <a:pt x="1602911" y="1338257"/>
                </a:moveTo>
                <a:lnTo>
                  <a:pt x="1614524" y="1347184"/>
                </a:lnTo>
                <a:lnTo>
                  <a:pt x="1624959" y="1357667"/>
                </a:lnTo>
                <a:close/>
                <a:moveTo>
                  <a:pt x="1350557" y="963925"/>
                </a:moveTo>
                <a:lnTo>
                  <a:pt x="1345174" y="978110"/>
                </a:lnTo>
                <a:lnTo>
                  <a:pt x="1337804" y="991171"/>
                </a:lnTo>
                <a:close/>
                <a:moveTo>
                  <a:pt x="1392725" y="852809"/>
                </a:moveTo>
                <a:lnTo>
                  <a:pt x="1392723" y="852818"/>
                </a:lnTo>
                <a:lnTo>
                  <a:pt x="1392719" y="852826"/>
                </a:lnTo>
                <a:lnTo>
                  <a:pt x="1392722" y="852817"/>
                </a:lnTo>
                <a:close/>
                <a:moveTo>
                  <a:pt x="1429487" y="594010"/>
                </a:moveTo>
                <a:cubicBezTo>
                  <a:pt x="1429701" y="637353"/>
                  <a:pt x="1426791" y="680826"/>
                  <a:pt x="1420687" y="724078"/>
                </a:cubicBezTo>
                <a:lnTo>
                  <a:pt x="1415141" y="749609"/>
                </a:lnTo>
                <a:close/>
                <a:moveTo>
                  <a:pt x="5917743" y="427484"/>
                </a:moveTo>
                <a:lnTo>
                  <a:pt x="6287942" y="1145792"/>
                </a:lnTo>
                <a:lnTo>
                  <a:pt x="3592989" y="2358481"/>
                </a:lnTo>
                <a:lnTo>
                  <a:pt x="3593760" y="2356285"/>
                </a:lnTo>
                <a:cubicBezTo>
                  <a:pt x="3715013" y="1946483"/>
                  <a:pt x="3563212" y="1488621"/>
                  <a:pt x="3189222" y="1238634"/>
                </a:cubicBezTo>
                <a:cubicBezTo>
                  <a:pt x="3016610" y="1123256"/>
                  <a:pt x="2821180" y="1068543"/>
                  <a:pt x="2628094" y="1069496"/>
                </a:cubicBezTo>
                <a:lnTo>
                  <a:pt x="2525971" y="1079807"/>
                </a:lnTo>
                <a:lnTo>
                  <a:pt x="2530779" y="1027657"/>
                </a:lnTo>
                <a:cubicBezTo>
                  <a:pt x="2529787" y="826525"/>
                  <a:pt x="2468395" y="627936"/>
                  <a:pt x="2352255" y="460331"/>
                </a:cubicBezTo>
                <a:lnTo>
                  <a:pt x="2326347" y="427485"/>
                </a:lnTo>
                <a:lnTo>
                  <a:pt x="4833686" y="427485"/>
                </a:lnTo>
                <a:lnTo>
                  <a:pt x="4833689" y="427484"/>
                </a:lnTo>
                <a:close/>
                <a:moveTo>
                  <a:pt x="5779526" y="0"/>
                </a:moveTo>
                <a:lnTo>
                  <a:pt x="5791250" y="24126"/>
                </a:lnTo>
                <a:lnTo>
                  <a:pt x="5740038" y="17847"/>
                </a:lnTo>
                <a:close/>
              </a:path>
            </a:pathLst>
          </a:custGeom>
          <a:gradFill rotWithShape="1">
            <a:gsLst>
              <a:gs pos="0">
                <a:srgbClr val="F8FAFD">
                  <a:alpha val="0"/>
                </a:srgbClr>
              </a:gs>
              <a:gs pos="100000">
                <a:srgbClr val="FBFCFE">
                  <a:alpha val="68000"/>
                </a:srgbClr>
              </a:gs>
            </a:gsLst>
            <a:lin ang="19200000" scaled="1"/>
          </a:gra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等腰三角形 43"/>
          <p:cNvSpPr>
            <a:spLocks noChangeArrowheads="1"/>
          </p:cNvSpPr>
          <p:nvPr/>
        </p:nvSpPr>
        <p:spPr bwMode="auto">
          <a:xfrm rot="4541520" flipH="1" flipV="1">
            <a:off x="5454650" y="661988"/>
            <a:ext cx="979487" cy="1900238"/>
          </a:xfrm>
          <a:custGeom>
            <a:avLst/>
            <a:gdLst>
              <a:gd name="T0" fmla="*/ 0 w 905030"/>
              <a:gd name="T1" fmla="*/ 142998 h 1756623"/>
              <a:gd name="T2" fmla="*/ 656743 w 905030"/>
              <a:gd name="T3" fmla="*/ 0 h 1756623"/>
              <a:gd name="T4" fmla="*/ 905030 w 905030"/>
              <a:gd name="T5" fmla="*/ 1756623 h 1756623"/>
              <a:gd name="T6" fmla="*/ 0 w 905030"/>
              <a:gd name="T7" fmla="*/ 142998 h 1756623"/>
              <a:gd name="T8" fmla="*/ 0 60000 65536"/>
              <a:gd name="T9" fmla="*/ 0 60000 65536"/>
              <a:gd name="T10" fmla="*/ 0 60000 65536"/>
              <a:gd name="T11" fmla="*/ 0 60000 65536"/>
              <a:gd name="T12" fmla="*/ 0 w 905030"/>
              <a:gd name="T13" fmla="*/ 0 h 1756623"/>
              <a:gd name="T14" fmla="*/ 905030 w 905030"/>
              <a:gd name="T15" fmla="*/ 1756623 h 175662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05030" h="1756623">
                <a:moveTo>
                  <a:pt x="0" y="142998"/>
                </a:moveTo>
                <a:lnTo>
                  <a:pt x="656743" y="0"/>
                </a:lnTo>
                <a:lnTo>
                  <a:pt x="905030" y="1756623"/>
                </a:lnTo>
                <a:lnTo>
                  <a:pt x="0" y="142998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等腰三角形 43"/>
          <p:cNvSpPr>
            <a:spLocks noChangeArrowheads="1"/>
          </p:cNvSpPr>
          <p:nvPr/>
        </p:nvSpPr>
        <p:spPr bwMode="auto">
          <a:xfrm rot="3892100" flipH="1" flipV="1">
            <a:off x="5722938" y="781050"/>
            <a:ext cx="803275" cy="1724025"/>
          </a:xfrm>
          <a:custGeom>
            <a:avLst/>
            <a:gdLst>
              <a:gd name="T0" fmla="*/ 0 w 741493"/>
              <a:gd name="T1" fmla="*/ 449838 h 1593328"/>
              <a:gd name="T2" fmla="*/ 621569 w 741493"/>
              <a:gd name="T3" fmla="*/ 0 h 1593328"/>
              <a:gd name="T4" fmla="*/ 741493 w 741493"/>
              <a:gd name="T5" fmla="*/ 1593328 h 1593328"/>
              <a:gd name="T6" fmla="*/ 0 w 741493"/>
              <a:gd name="T7" fmla="*/ 449838 h 1593328"/>
              <a:gd name="T8" fmla="*/ 0 60000 65536"/>
              <a:gd name="T9" fmla="*/ 0 60000 65536"/>
              <a:gd name="T10" fmla="*/ 0 60000 65536"/>
              <a:gd name="T11" fmla="*/ 0 60000 65536"/>
              <a:gd name="T12" fmla="*/ 0 w 741493"/>
              <a:gd name="T13" fmla="*/ 0 h 1593328"/>
              <a:gd name="T14" fmla="*/ 741493 w 741493"/>
              <a:gd name="T15" fmla="*/ 1593328 h 15933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41493" h="1593328">
                <a:moveTo>
                  <a:pt x="0" y="449838"/>
                </a:moveTo>
                <a:lnTo>
                  <a:pt x="621569" y="0"/>
                </a:lnTo>
                <a:lnTo>
                  <a:pt x="741493" y="1593328"/>
                </a:lnTo>
                <a:lnTo>
                  <a:pt x="0" y="449838"/>
                </a:lnTo>
                <a:close/>
              </a:path>
            </a:pathLst>
          </a:custGeom>
          <a:solidFill>
            <a:srgbClr val="FFFFFF">
              <a:alpha val="6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" name="任意多边形 51"/>
          <p:cNvSpPr>
            <a:spLocks noChangeArrowheads="1"/>
          </p:cNvSpPr>
          <p:nvPr/>
        </p:nvSpPr>
        <p:spPr bwMode="auto">
          <a:xfrm rot="20830435">
            <a:off x="-257175" y="1908175"/>
            <a:ext cx="5427663" cy="1714500"/>
          </a:xfrm>
          <a:custGeom>
            <a:avLst/>
            <a:gdLst>
              <a:gd name="T0" fmla="*/ 5064247 w 5428915"/>
              <a:gd name="T1" fmla="*/ 0 h 1714729"/>
              <a:gd name="T2" fmla="*/ 5408786 w 5428915"/>
              <a:gd name="T3" fmla="*/ 316364 h 1714729"/>
              <a:gd name="T4" fmla="*/ 5416252 w 5428915"/>
              <a:gd name="T5" fmla="*/ 315112 h 1714729"/>
              <a:gd name="T6" fmla="*/ 5428915 w 5428915"/>
              <a:gd name="T7" fmla="*/ 366796 h 1714729"/>
              <a:gd name="T8" fmla="*/ 1225601 w 5428915"/>
              <a:gd name="T9" fmla="*/ 1410427 h 1714729"/>
              <a:gd name="T10" fmla="*/ 1219767 w 5428915"/>
              <a:gd name="T11" fmla="*/ 1398197 h 1714729"/>
              <a:gd name="T12" fmla="*/ 819419 w 5428915"/>
              <a:gd name="T13" fmla="*/ 1028749 h 1714729"/>
              <a:gd name="T14" fmla="*/ 768835 w 5428915"/>
              <a:gd name="T15" fmla="*/ 1011744 h 1714729"/>
              <a:gd name="T16" fmla="*/ 772785 w 5428915"/>
              <a:gd name="T17" fmla="*/ 999996 h 1714729"/>
              <a:gd name="T18" fmla="*/ 335751 w 5428915"/>
              <a:gd name="T19" fmla="*/ 305299 h 1714729"/>
              <a:gd name="T20" fmla="*/ 321298 w 5428915"/>
              <a:gd name="T21" fmla="*/ 303506 h 1714729"/>
              <a:gd name="T22" fmla="*/ 0 w 5428915"/>
              <a:gd name="T23" fmla="*/ 1714729 h 1714729"/>
              <a:gd name="T24" fmla="*/ 390397 w 5428915"/>
              <a:gd name="T25" fmla="*/ 0 h 171472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428915"/>
              <a:gd name="T40" fmla="*/ 0 h 1714729"/>
              <a:gd name="T41" fmla="*/ 5428915 w 5428915"/>
              <a:gd name="T42" fmla="*/ 1714729 h 171472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428915" h="1714729">
                <a:moveTo>
                  <a:pt x="5064247" y="0"/>
                </a:moveTo>
                <a:lnTo>
                  <a:pt x="5408786" y="316364"/>
                </a:lnTo>
                <a:lnTo>
                  <a:pt x="5416252" y="315112"/>
                </a:lnTo>
                <a:lnTo>
                  <a:pt x="5428915" y="366796"/>
                </a:lnTo>
                <a:lnTo>
                  <a:pt x="1225601" y="1410427"/>
                </a:lnTo>
                <a:lnTo>
                  <a:pt x="1219767" y="1398197"/>
                </a:lnTo>
                <a:cubicBezTo>
                  <a:pt x="1130877" y="1238490"/>
                  <a:pt x="992255" y="1107118"/>
                  <a:pt x="819419" y="1028749"/>
                </a:cubicBezTo>
                <a:lnTo>
                  <a:pt x="768835" y="1011744"/>
                </a:lnTo>
                <a:lnTo>
                  <a:pt x="772785" y="999996"/>
                </a:lnTo>
                <a:cubicBezTo>
                  <a:pt x="843937" y="687478"/>
                  <a:pt x="648270" y="376451"/>
                  <a:pt x="335751" y="305299"/>
                </a:cubicBezTo>
                <a:lnTo>
                  <a:pt x="321298" y="303506"/>
                </a:lnTo>
                <a:lnTo>
                  <a:pt x="0" y="1714729"/>
                </a:lnTo>
                <a:lnTo>
                  <a:pt x="390397" y="0"/>
                </a:lnTo>
                <a:close/>
              </a:path>
            </a:pathLst>
          </a:custGeom>
          <a:gradFill rotWithShape="1">
            <a:gsLst>
              <a:gs pos="0">
                <a:srgbClr val="F8FAFD">
                  <a:alpha val="30000"/>
                </a:srgbClr>
              </a:gs>
              <a:gs pos="100000">
                <a:srgbClr val="FBFCFE">
                  <a:alpha val="45000"/>
                </a:srgbClr>
              </a:gs>
            </a:gsLst>
            <a:lin ang="19200000" scaled="1"/>
          </a:gradFill>
          <a:ln>
            <a:noFill/>
          </a:ln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" name="等腰三角形 43"/>
          <p:cNvSpPr>
            <a:spLocks noChangeArrowheads="1"/>
          </p:cNvSpPr>
          <p:nvPr/>
        </p:nvSpPr>
        <p:spPr bwMode="auto">
          <a:xfrm rot="3988259">
            <a:off x="5132388" y="1746250"/>
            <a:ext cx="504825" cy="428625"/>
          </a:xfrm>
          <a:custGeom>
            <a:avLst/>
            <a:gdLst>
              <a:gd name="T0" fmla="*/ 0 w 467352"/>
              <a:gd name="T1" fmla="*/ 261288 h 396205"/>
              <a:gd name="T2" fmla="*/ 331805 w 467352"/>
              <a:gd name="T3" fmla="*/ 0 h 396205"/>
              <a:gd name="T4" fmla="*/ 467352 w 467352"/>
              <a:gd name="T5" fmla="*/ 396205 h 396205"/>
              <a:gd name="T6" fmla="*/ 0 w 467352"/>
              <a:gd name="T7" fmla="*/ 261288 h 396205"/>
              <a:gd name="T8" fmla="*/ 0 60000 65536"/>
              <a:gd name="T9" fmla="*/ 0 60000 65536"/>
              <a:gd name="T10" fmla="*/ 0 60000 65536"/>
              <a:gd name="T11" fmla="*/ 0 60000 65536"/>
              <a:gd name="T12" fmla="*/ 0 w 467352"/>
              <a:gd name="T13" fmla="*/ 0 h 396205"/>
              <a:gd name="T14" fmla="*/ 467352 w 467352"/>
              <a:gd name="T15" fmla="*/ 396205 h 3962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7352" h="396205">
                <a:moveTo>
                  <a:pt x="0" y="261288"/>
                </a:moveTo>
                <a:lnTo>
                  <a:pt x="331805" y="0"/>
                </a:lnTo>
                <a:lnTo>
                  <a:pt x="467352" y="396205"/>
                </a:lnTo>
                <a:lnTo>
                  <a:pt x="0" y="261288"/>
                </a:lnTo>
                <a:close/>
              </a:path>
            </a:pathLst>
          </a:custGeom>
          <a:solidFill>
            <a:srgbClr val="FFFFFF">
              <a:alpha val="6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任意多边形 49"/>
          <p:cNvSpPr>
            <a:spLocks noChangeArrowheads="1"/>
          </p:cNvSpPr>
          <p:nvPr/>
        </p:nvSpPr>
        <p:spPr bwMode="auto">
          <a:xfrm rot="19993802">
            <a:off x="-614363" y="3019425"/>
            <a:ext cx="6224588" cy="1250950"/>
          </a:xfrm>
          <a:custGeom>
            <a:avLst/>
            <a:gdLst>
              <a:gd name="T0" fmla="*/ 511393 w 6225427"/>
              <a:gd name="T1" fmla="*/ 706170 h 1252135"/>
              <a:gd name="T2" fmla="*/ 686797 w 6225427"/>
              <a:gd name="T3" fmla="*/ 844120 h 1252135"/>
              <a:gd name="T4" fmla="*/ 607366 w 6225427"/>
              <a:gd name="T5" fmla="*/ 767374 h 1252135"/>
              <a:gd name="T6" fmla="*/ 631676 w 6225427"/>
              <a:gd name="T7" fmla="*/ 0 h 1252135"/>
              <a:gd name="T8" fmla="*/ 431980 w 6225427"/>
              <a:gd name="T9" fmla="*/ 395846 h 1252135"/>
              <a:gd name="T10" fmla="*/ 304535 w 6225427"/>
              <a:gd name="T11" fmla="*/ 648474 h 1252135"/>
              <a:gd name="T12" fmla="*/ 304534 w 6225427"/>
              <a:gd name="T13" fmla="*/ 648474 h 1252135"/>
              <a:gd name="T14" fmla="*/ 0 w 6225427"/>
              <a:gd name="T15" fmla="*/ 1252135 h 1252135"/>
              <a:gd name="T16" fmla="*/ 631675 w 6225427"/>
              <a:gd name="T17" fmla="*/ 0 h 1252135"/>
              <a:gd name="T18" fmla="*/ 6225427 w 6225427"/>
              <a:gd name="T19" fmla="*/ 0 h 1252135"/>
              <a:gd name="T20" fmla="*/ 6224754 w 6225427"/>
              <a:gd name="T21" fmla="*/ 216357 h 1252135"/>
              <a:gd name="T22" fmla="*/ 2845196 w 6225427"/>
              <a:gd name="T23" fmla="*/ 630715 h 1252135"/>
              <a:gd name="T24" fmla="*/ 2787509 w 6225427"/>
              <a:gd name="T25" fmla="*/ 573539 h 1252135"/>
              <a:gd name="T26" fmla="*/ 2578040 w 6225427"/>
              <a:gd name="T27" fmla="*/ 432517 h 1252135"/>
              <a:gd name="T28" fmla="*/ 2000499 w 6225427"/>
              <a:gd name="T29" fmla="*/ 332921 h 1252135"/>
              <a:gd name="T30" fmla="*/ 1908330 w 6225427"/>
              <a:gd name="T31" fmla="*/ 353785 h 1252135"/>
              <a:gd name="T32" fmla="*/ 1916318 w 6225427"/>
              <a:gd name="T33" fmla="*/ 315061 h 1252135"/>
              <a:gd name="T34" fmla="*/ 1913762 w 6225427"/>
              <a:gd name="T35" fmla="*/ 94218 h 1252135"/>
              <a:gd name="T36" fmla="*/ 1894490 w 6225427"/>
              <a:gd name="T37" fmla="*/ 0 h 125213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6225427"/>
              <a:gd name="T58" fmla="*/ 0 h 1252135"/>
              <a:gd name="T59" fmla="*/ 6225427 w 6225427"/>
              <a:gd name="T60" fmla="*/ 1252135 h 1252135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6225427" h="1252135">
                <a:moveTo>
                  <a:pt x="511393" y="706170"/>
                </a:moveTo>
                <a:cubicBezTo>
                  <a:pt x="580667" y="741117"/>
                  <a:pt x="639579" y="788450"/>
                  <a:pt x="686797" y="844120"/>
                </a:cubicBezTo>
                <a:cubicBezTo>
                  <a:pt x="663188" y="816285"/>
                  <a:pt x="636655" y="790534"/>
                  <a:pt x="607366" y="767374"/>
                </a:cubicBezTo>
                <a:close/>
                <a:moveTo>
                  <a:pt x="631676" y="0"/>
                </a:moveTo>
                <a:lnTo>
                  <a:pt x="431980" y="395846"/>
                </a:lnTo>
                <a:lnTo>
                  <a:pt x="304535" y="648474"/>
                </a:lnTo>
                <a:lnTo>
                  <a:pt x="304534" y="648474"/>
                </a:lnTo>
                <a:lnTo>
                  <a:pt x="0" y="1252135"/>
                </a:lnTo>
                <a:lnTo>
                  <a:pt x="631675" y="0"/>
                </a:lnTo>
                <a:close/>
                <a:moveTo>
                  <a:pt x="6225427" y="0"/>
                </a:moveTo>
                <a:lnTo>
                  <a:pt x="6224754" y="216357"/>
                </a:lnTo>
                <a:lnTo>
                  <a:pt x="2845196" y="630715"/>
                </a:lnTo>
                <a:lnTo>
                  <a:pt x="2787509" y="573539"/>
                </a:lnTo>
                <a:cubicBezTo>
                  <a:pt x="2725293" y="519076"/>
                  <a:pt x="2655277" y="471481"/>
                  <a:pt x="2578040" y="432517"/>
                </a:cubicBezTo>
                <a:cubicBezTo>
                  <a:pt x="2392670" y="339002"/>
                  <a:pt x="2192035" y="308478"/>
                  <a:pt x="2000499" y="332921"/>
                </a:cubicBezTo>
                <a:lnTo>
                  <a:pt x="1908330" y="353785"/>
                </a:lnTo>
                <a:lnTo>
                  <a:pt x="1916318" y="315061"/>
                </a:lnTo>
                <a:cubicBezTo>
                  <a:pt x="1924962" y="241031"/>
                  <a:pt x="1923915" y="166826"/>
                  <a:pt x="1913762" y="94218"/>
                </a:cubicBezTo>
                <a:lnTo>
                  <a:pt x="1894490" y="0"/>
                </a:lnTo>
                <a:close/>
              </a:path>
            </a:pathLst>
          </a:custGeom>
          <a:gradFill rotWithShape="1">
            <a:gsLst>
              <a:gs pos="0">
                <a:srgbClr val="F8FAFD">
                  <a:alpha val="20000"/>
                </a:srgbClr>
              </a:gs>
              <a:gs pos="100000">
                <a:srgbClr val="FBFCFE">
                  <a:alpha val="55000"/>
                </a:srgbClr>
              </a:gs>
            </a:gsLst>
            <a:lin ang="14400000" scaled="1"/>
          </a:gra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任意多边形 38"/>
          <p:cNvSpPr>
            <a:spLocks noChangeArrowheads="1"/>
          </p:cNvSpPr>
          <p:nvPr/>
        </p:nvSpPr>
        <p:spPr bwMode="auto">
          <a:xfrm>
            <a:off x="0" y="2754313"/>
            <a:ext cx="6283325" cy="4117975"/>
          </a:xfrm>
          <a:custGeom>
            <a:avLst/>
            <a:gdLst>
              <a:gd name="T0" fmla="*/ 14491 w 6282966"/>
              <a:gd name="T1" fmla="*/ 0 h 4117714"/>
              <a:gd name="T2" fmla="*/ 594837 w 6282966"/>
              <a:gd name="T3" fmla="*/ 580346 h 4117714"/>
              <a:gd name="T4" fmla="*/ 593594 w 6282966"/>
              <a:gd name="T5" fmla="*/ 592677 h 4117714"/>
              <a:gd name="T6" fmla="*/ 646691 w 6282966"/>
              <a:gd name="T7" fmla="*/ 598029 h 4117714"/>
              <a:gd name="T8" fmla="*/ 1288863 w 6282966"/>
              <a:gd name="T9" fmla="*/ 1151476 h 4117714"/>
              <a:gd name="T10" fmla="*/ 1299173 w 6282966"/>
              <a:gd name="T11" fmla="*/ 1189647 h 4117714"/>
              <a:gd name="T12" fmla="*/ 1372066 w 6282966"/>
              <a:gd name="T13" fmla="*/ 1129506 h 4117714"/>
              <a:gd name="T14" fmla="*/ 1932566 w 6282966"/>
              <a:gd name="T15" fmla="*/ 958297 h 4117714"/>
              <a:gd name="T16" fmla="*/ 2763843 w 6282966"/>
              <a:gd name="T17" fmla="*/ 1400284 h 4117714"/>
              <a:gd name="T18" fmla="*/ 2788826 w 6282966"/>
              <a:gd name="T19" fmla="*/ 1446312 h 4117714"/>
              <a:gd name="T20" fmla="*/ 2867999 w 6282966"/>
              <a:gd name="T21" fmla="*/ 1380988 h 4117714"/>
              <a:gd name="T22" fmla="*/ 3428498 w 6282966"/>
              <a:gd name="T23" fmla="*/ 1209779 h 4117714"/>
              <a:gd name="T24" fmla="*/ 4430985 w 6282966"/>
              <a:gd name="T25" fmla="*/ 2212265 h 4117714"/>
              <a:gd name="T26" fmla="*/ 4352204 w 6282966"/>
              <a:gd name="T27" fmla="*/ 2602478 h 4117714"/>
              <a:gd name="T28" fmla="*/ 4331509 w 6282966"/>
              <a:gd name="T29" fmla="*/ 2640608 h 4117714"/>
              <a:gd name="T30" fmla="*/ 4407558 w 6282966"/>
              <a:gd name="T31" fmla="*/ 2617001 h 4117714"/>
              <a:gd name="T32" fmla="*/ 4562306 w 6282966"/>
              <a:gd name="T33" fmla="*/ 2601401 h 4117714"/>
              <a:gd name="T34" fmla="*/ 5330154 w 6282966"/>
              <a:gd name="T35" fmla="*/ 3369249 h 4117714"/>
              <a:gd name="T36" fmla="*/ 5329739 w 6282966"/>
              <a:gd name="T37" fmla="*/ 3373365 h 4117714"/>
              <a:gd name="T38" fmla="*/ 5404437 w 6282966"/>
              <a:gd name="T39" fmla="*/ 3380896 h 4117714"/>
              <a:gd name="T40" fmla="*/ 5827394 w 6282966"/>
              <a:gd name="T41" fmla="*/ 3745416 h 4117714"/>
              <a:gd name="T42" fmla="*/ 5852419 w 6282966"/>
              <a:gd name="T43" fmla="*/ 3838059 h 4117714"/>
              <a:gd name="T44" fmla="*/ 5873028 w 6282966"/>
              <a:gd name="T45" fmla="*/ 3831662 h 4117714"/>
              <a:gd name="T46" fmla="*/ 5942675 w 6282966"/>
              <a:gd name="T47" fmla="*/ 3824640 h 4117714"/>
              <a:gd name="T48" fmla="*/ 6281238 w 6282966"/>
              <a:gd name="T49" fmla="*/ 4100577 h 4117714"/>
              <a:gd name="T50" fmla="*/ 6282966 w 6282966"/>
              <a:gd name="T51" fmla="*/ 4117714 h 4117714"/>
              <a:gd name="T52" fmla="*/ 4818842 w 6282966"/>
              <a:gd name="T53" fmla="*/ 4117714 h 4117714"/>
              <a:gd name="T54" fmla="*/ 4855662 w 6282966"/>
              <a:gd name="T55" fmla="*/ 4073087 h 4117714"/>
              <a:gd name="T56" fmla="*/ 4968871 w 6282966"/>
              <a:gd name="T57" fmla="*/ 3702467 h 4117714"/>
              <a:gd name="T58" fmla="*/ 4305995 w 6282966"/>
              <a:gd name="T59" fmla="*/ 3039592 h 4117714"/>
              <a:gd name="T60" fmla="*/ 3935375 w 6282966"/>
              <a:gd name="T61" fmla="*/ 3152800 h 4117714"/>
              <a:gd name="T62" fmla="*/ 3910258 w 6282966"/>
              <a:gd name="T63" fmla="*/ 3173525 h 4117714"/>
              <a:gd name="T64" fmla="*/ 3908605 w 6282966"/>
              <a:gd name="T65" fmla="*/ 3171521 h 4117714"/>
              <a:gd name="T66" fmla="*/ 3439881 w 6282966"/>
              <a:gd name="T67" fmla="*/ 2977369 h 4117714"/>
              <a:gd name="T68" fmla="*/ 3069261 w 6282966"/>
              <a:gd name="T69" fmla="*/ 3090577 h 4117714"/>
              <a:gd name="T70" fmla="*/ 3041181 w 6282966"/>
              <a:gd name="T71" fmla="*/ 3113746 h 4117714"/>
              <a:gd name="T72" fmla="*/ 3026204 w 6282966"/>
              <a:gd name="T73" fmla="*/ 2965167 h 4117714"/>
              <a:gd name="T74" fmla="*/ 2045971 w 6282966"/>
              <a:gd name="T75" fmla="*/ 2166253 h 4117714"/>
              <a:gd name="T76" fmla="*/ 1844322 w 6282966"/>
              <a:gd name="T77" fmla="*/ 2186582 h 4117714"/>
              <a:gd name="T78" fmla="*/ 1758290 w 6282966"/>
              <a:gd name="T79" fmla="*/ 2208703 h 4117714"/>
              <a:gd name="T80" fmla="*/ 1761000 w 6282966"/>
              <a:gd name="T81" fmla="*/ 2155029 h 4117714"/>
              <a:gd name="T82" fmla="*/ 860884 w 6282966"/>
              <a:gd name="T83" fmla="*/ 1254912 h 4117714"/>
              <a:gd name="T84" fmla="*/ 1235 w 6282966"/>
              <a:gd name="T85" fmla="*/ 1887362 h 4117714"/>
              <a:gd name="T86" fmla="*/ 0 w 6282966"/>
              <a:gd name="T87" fmla="*/ 1892162 h 4117714"/>
              <a:gd name="T88" fmla="*/ 0 w 6282966"/>
              <a:gd name="T89" fmla="*/ 1461 h 4117714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6282966"/>
              <a:gd name="T136" fmla="*/ 0 h 4117714"/>
              <a:gd name="T137" fmla="*/ 6282966 w 6282966"/>
              <a:gd name="T138" fmla="*/ 4117714 h 4117714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6282966" h="4117714">
                <a:moveTo>
                  <a:pt x="14491" y="0"/>
                </a:moveTo>
                <a:cubicBezTo>
                  <a:pt x="335007" y="0"/>
                  <a:pt x="594837" y="259830"/>
                  <a:pt x="594837" y="580346"/>
                </a:cubicBezTo>
                <a:lnTo>
                  <a:pt x="593594" y="592677"/>
                </a:lnTo>
                <a:lnTo>
                  <a:pt x="646691" y="598029"/>
                </a:lnTo>
                <a:cubicBezTo>
                  <a:pt x="944163" y="658901"/>
                  <a:pt x="1186357" y="871520"/>
                  <a:pt x="1288863" y="1151476"/>
                </a:cubicBezTo>
                <a:lnTo>
                  <a:pt x="1299173" y="1189647"/>
                </a:lnTo>
                <a:lnTo>
                  <a:pt x="1372066" y="1129506"/>
                </a:lnTo>
                <a:cubicBezTo>
                  <a:pt x="1532064" y="1021413"/>
                  <a:pt x="1724944" y="958297"/>
                  <a:pt x="1932566" y="958297"/>
                </a:cubicBezTo>
                <a:cubicBezTo>
                  <a:pt x="2278601" y="958297"/>
                  <a:pt x="2583689" y="1133621"/>
                  <a:pt x="2763843" y="1400284"/>
                </a:cubicBezTo>
                <a:lnTo>
                  <a:pt x="2788826" y="1446312"/>
                </a:lnTo>
                <a:lnTo>
                  <a:pt x="2867999" y="1380988"/>
                </a:lnTo>
                <a:cubicBezTo>
                  <a:pt x="3027996" y="1272896"/>
                  <a:pt x="3220876" y="1209779"/>
                  <a:pt x="3428498" y="1209779"/>
                </a:cubicBezTo>
                <a:cubicBezTo>
                  <a:pt x="3982156" y="1209779"/>
                  <a:pt x="4430985" y="1658607"/>
                  <a:pt x="4430985" y="2212265"/>
                </a:cubicBezTo>
                <a:cubicBezTo>
                  <a:pt x="4430985" y="2350680"/>
                  <a:pt x="4402934" y="2482543"/>
                  <a:pt x="4352204" y="2602478"/>
                </a:cubicBezTo>
                <a:lnTo>
                  <a:pt x="4331509" y="2640608"/>
                </a:lnTo>
                <a:lnTo>
                  <a:pt x="4407558" y="2617001"/>
                </a:lnTo>
                <a:cubicBezTo>
                  <a:pt x="4457543" y="2606773"/>
                  <a:pt x="4509298" y="2601401"/>
                  <a:pt x="4562306" y="2601401"/>
                </a:cubicBezTo>
                <a:cubicBezTo>
                  <a:pt x="4986377" y="2601401"/>
                  <a:pt x="5330154" y="2945178"/>
                  <a:pt x="5330154" y="3369249"/>
                </a:cubicBezTo>
                <a:lnTo>
                  <a:pt x="5329739" y="3373365"/>
                </a:lnTo>
                <a:lnTo>
                  <a:pt x="5404437" y="3380896"/>
                </a:lnTo>
                <a:cubicBezTo>
                  <a:pt x="5600363" y="3420989"/>
                  <a:pt x="5759880" y="3561027"/>
                  <a:pt x="5827394" y="3745416"/>
                </a:cubicBezTo>
                <a:lnTo>
                  <a:pt x="5852419" y="3838059"/>
                </a:lnTo>
                <a:lnTo>
                  <a:pt x="5873028" y="3831662"/>
                </a:lnTo>
                <a:cubicBezTo>
                  <a:pt x="5895525" y="3827058"/>
                  <a:pt x="5918818" y="3824640"/>
                  <a:pt x="5942675" y="3824640"/>
                </a:cubicBezTo>
                <a:cubicBezTo>
                  <a:pt x="6109678" y="3824640"/>
                  <a:pt x="6249014" y="3943101"/>
                  <a:pt x="6281238" y="4100577"/>
                </a:cubicBezTo>
                <a:lnTo>
                  <a:pt x="6282966" y="4117714"/>
                </a:lnTo>
                <a:lnTo>
                  <a:pt x="4818842" y="4117714"/>
                </a:lnTo>
                <a:lnTo>
                  <a:pt x="4855662" y="4073087"/>
                </a:lnTo>
                <a:cubicBezTo>
                  <a:pt x="4927137" y="3967292"/>
                  <a:pt x="4968871" y="3839753"/>
                  <a:pt x="4968871" y="3702467"/>
                </a:cubicBezTo>
                <a:cubicBezTo>
                  <a:pt x="4968871" y="3336371"/>
                  <a:pt x="4672091" y="3039592"/>
                  <a:pt x="4305995" y="3039592"/>
                </a:cubicBezTo>
                <a:cubicBezTo>
                  <a:pt x="4168710" y="3039592"/>
                  <a:pt x="4041171" y="3081327"/>
                  <a:pt x="3935375" y="3152800"/>
                </a:cubicBezTo>
                <a:lnTo>
                  <a:pt x="3910258" y="3173525"/>
                </a:lnTo>
                <a:lnTo>
                  <a:pt x="3908605" y="3171521"/>
                </a:lnTo>
                <a:cubicBezTo>
                  <a:pt x="3788649" y="3051564"/>
                  <a:pt x="3622929" y="2977369"/>
                  <a:pt x="3439881" y="2977369"/>
                </a:cubicBezTo>
                <a:cubicBezTo>
                  <a:pt x="3302595" y="2977369"/>
                  <a:pt x="3175057" y="3019104"/>
                  <a:pt x="3069261" y="3090577"/>
                </a:cubicBezTo>
                <a:lnTo>
                  <a:pt x="3041181" y="3113746"/>
                </a:lnTo>
                <a:lnTo>
                  <a:pt x="3026204" y="2965167"/>
                </a:lnTo>
                <a:cubicBezTo>
                  <a:pt x="2932904" y="2509228"/>
                  <a:pt x="2529491" y="2166253"/>
                  <a:pt x="2045971" y="2166253"/>
                </a:cubicBezTo>
                <a:cubicBezTo>
                  <a:pt x="1976896" y="2166253"/>
                  <a:pt x="1909457" y="2173253"/>
                  <a:pt x="1844322" y="2186582"/>
                </a:cubicBezTo>
                <a:lnTo>
                  <a:pt x="1758290" y="2208703"/>
                </a:lnTo>
                <a:lnTo>
                  <a:pt x="1761000" y="2155029"/>
                </a:lnTo>
                <a:cubicBezTo>
                  <a:pt x="1761000" y="1657908"/>
                  <a:pt x="1358005" y="1254912"/>
                  <a:pt x="860884" y="1254912"/>
                </a:cubicBezTo>
                <a:cubicBezTo>
                  <a:pt x="456973" y="1254912"/>
                  <a:pt x="115200" y="1520952"/>
                  <a:pt x="1235" y="1887362"/>
                </a:cubicBezTo>
                <a:lnTo>
                  <a:pt x="0" y="1892162"/>
                </a:lnTo>
                <a:lnTo>
                  <a:pt x="0" y="1461"/>
                </a:lnTo>
                <a:close/>
              </a:path>
            </a:pathLst>
          </a:custGeom>
          <a:gradFill rotWithShape="1">
            <a:gsLst>
              <a:gs pos="0">
                <a:srgbClr val="F6F9FC"/>
              </a:gs>
              <a:gs pos="54999">
                <a:srgbClr val="FDFDFE"/>
              </a:gs>
              <a:gs pos="100000">
                <a:srgbClr val="FDFDFE"/>
              </a:gs>
            </a:gsLst>
            <a:lin ang="180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任意多边形 42"/>
          <p:cNvSpPr>
            <a:spLocks noChangeArrowheads="1"/>
          </p:cNvSpPr>
          <p:nvPr/>
        </p:nvSpPr>
        <p:spPr bwMode="auto">
          <a:xfrm>
            <a:off x="0" y="4010025"/>
            <a:ext cx="4968875" cy="2862263"/>
          </a:xfrm>
          <a:custGeom>
            <a:avLst/>
            <a:gdLst>
              <a:gd name="T0" fmla="*/ 860884 w 4968871"/>
              <a:gd name="T1" fmla="*/ 0 h 2862802"/>
              <a:gd name="T2" fmla="*/ 1761000 w 4968871"/>
              <a:gd name="T3" fmla="*/ 900117 h 2862802"/>
              <a:gd name="T4" fmla="*/ 1758290 w 4968871"/>
              <a:gd name="T5" fmla="*/ 953791 h 2862802"/>
              <a:gd name="T6" fmla="*/ 1844322 w 4968871"/>
              <a:gd name="T7" fmla="*/ 931670 h 2862802"/>
              <a:gd name="T8" fmla="*/ 2045971 w 4968871"/>
              <a:gd name="T9" fmla="*/ 911341 h 2862802"/>
              <a:gd name="T10" fmla="*/ 3026204 w 4968871"/>
              <a:gd name="T11" fmla="*/ 1710255 h 2862802"/>
              <a:gd name="T12" fmla="*/ 3041181 w 4968871"/>
              <a:gd name="T13" fmla="*/ 1858834 h 2862802"/>
              <a:gd name="T14" fmla="*/ 3069261 w 4968871"/>
              <a:gd name="T15" fmla="*/ 1835665 h 2862802"/>
              <a:gd name="T16" fmla="*/ 3439881 w 4968871"/>
              <a:gd name="T17" fmla="*/ 1722457 h 2862802"/>
              <a:gd name="T18" fmla="*/ 3908605 w 4968871"/>
              <a:gd name="T19" fmla="*/ 1916609 h 2862802"/>
              <a:gd name="T20" fmla="*/ 3910258 w 4968871"/>
              <a:gd name="T21" fmla="*/ 1918613 h 2862802"/>
              <a:gd name="T22" fmla="*/ 3935375 w 4968871"/>
              <a:gd name="T23" fmla="*/ 1897888 h 2862802"/>
              <a:gd name="T24" fmla="*/ 4305995 w 4968871"/>
              <a:gd name="T25" fmla="*/ 1784680 h 2862802"/>
              <a:gd name="T26" fmla="*/ 4968871 w 4968871"/>
              <a:gd name="T27" fmla="*/ 2447555 h 2862802"/>
              <a:gd name="T28" fmla="*/ 4855662 w 4968871"/>
              <a:gd name="T29" fmla="*/ 2818175 h 2862802"/>
              <a:gd name="T30" fmla="*/ 4818842 w 4968871"/>
              <a:gd name="T31" fmla="*/ 2862802 h 2862802"/>
              <a:gd name="T32" fmla="*/ 4605121 w 4968871"/>
              <a:gd name="T33" fmla="*/ 2862802 h 2862802"/>
              <a:gd name="T34" fmla="*/ 4602754 w 4968871"/>
              <a:gd name="T35" fmla="*/ 2839330 h 2862802"/>
              <a:gd name="T36" fmla="*/ 3647351 w 4968871"/>
              <a:gd name="T37" fmla="*/ 2060654 h 2862802"/>
              <a:gd name="T38" fmla="*/ 3102098 w 4968871"/>
              <a:gd name="T39" fmla="*/ 2227206 h 2862802"/>
              <a:gd name="T40" fmla="*/ 2988909 w 4968871"/>
              <a:gd name="T41" fmla="*/ 2320595 h 2862802"/>
              <a:gd name="T42" fmla="*/ 2954179 w 4968871"/>
              <a:gd name="T43" fmla="*/ 2256609 h 2862802"/>
              <a:gd name="T44" fmla="*/ 2145514 w 4968871"/>
              <a:gd name="T45" fmla="*/ 1826646 h 2862802"/>
              <a:gd name="T46" fmla="*/ 1600262 w 4968871"/>
              <a:gd name="T47" fmla="*/ 1993198 h 2862802"/>
              <a:gd name="T48" fmla="*/ 1478685 w 4968871"/>
              <a:gd name="T49" fmla="*/ 2093506 h 2862802"/>
              <a:gd name="T50" fmla="*/ 1472552 w 4968871"/>
              <a:gd name="T51" fmla="*/ 2032660 h 2862802"/>
              <a:gd name="T52" fmla="*/ 832691 w 4968871"/>
              <a:gd name="T53" fmla="*/ 1511158 h 2862802"/>
              <a:gd name="T54" fmla="*/ 764817 w 4968871"/>
              <a:gd name="T55" fmla="*/ 1518001 h 2862802"/>
              <a:gd name="T56" fmla="*/ 772629 w 4968871"/>
              <a:gd name="T57" fmla="*/ 1440502 h 2862802"/>
              <a:gd name="T58" fmla="*/ 210674 w 4968871"/>
              <a:gd name="T59" fmla="*/ 878546 h 2862802"/>
              <a:gd name="T60" fmla="*/ 97420 w 4968871"/>
              <a:gd name="T61" fmla="*/ 889963 h 2862802"/>
              <a:gd name="T62" fmla="*/ 0 w 4968871"/>
              <a:gd name="T63" fmla="*/ 920205 h 2862802"/>
              <a:gd name="T64" fmla="*/ 0 w 4968871"/>
              <a:gd name="T65" fmla="*/ 637250 h 2862802"/>
              <a:gd name="T66" fmla="*/ 1235 w 4968871"/>
              <a:gd name="T67" fmla="*/ 632450 h 2862802"/>
              <a:gd name="T68" fmla="*/ 860884 w 4968871"/>
              <a:gd name="T69" fmla="*/ 0 h 2862802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4968871"/>
              <a:gd name="T106" fmla="*/ 0 h 2862802"/>
              <a:gd name="T107" fmla="*/ 4968871 w 4968871"/>
              <a:gd name="T108" fmla="*/ 2862802 h 2862802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4968871" h="2862802">
                <a:moveTo>
                  <a:pt x="860884" y="0"/>
                </a:moveTo>
                <a:cubicBezTo>
                  <a:pt x="1358005" y="0"/>
                  <a:pt x="1761000" y="402996"/>
                  <a:pt x="1761000" y="900117"/>
                </a:cubicBezTo>
                <a:lnTo>
                  <a:pt x="1758290" y="953791"/>
                </a:lnTo>
                <a:lnTo>
                  <a:pt x="1844322" y="931670"/>
                </a:lnTo>
                <a:cubicBezTo>
                  <a:pt x="1909457" y="918341"/>
                  <a:pt x="1976896" y="911341"/>
                  <a:pt x="2045971" y="911341"/>
                </a:cubicBezTo>
                <a:cubicBezTo>
                  <a:pt x="2529491" y="911341"/>
                  <a:pt x="2932904" y="1254316"/>
                  <a:pt x="3026204" y="1710255"/>
                </a:cubicBezTo>
                <a:lnTo>
                  <a:pt x="3041181" y="1858834"/>
                </a:lnTo>
                <a:lnTo>
                  <a:pt x="3069261" y="1835665"/>
                </a:lnTo>
                <a:cubicBezTo>
                  <a:pt x="3175057" y="1764192"/>
                  <a:pt x="3302595" y="1722457"/>
                  <a:pt x="3439881" y="1722457"/>
                </a:cubicBezTo>
                <a:cubicBezTo>
                  <a:pt x="3622929" y="1722457"/>
                  <a:pt x="3788649" y="1796652"/>
                  <a:pt x="3908605" y="1916609"/>
                </a:cubicBezTo>
                <a:lnTo>
                  <a:pt x="3910258" y="1918613"/>
                </a:lnTo>
                <a:lnTo>
                  <a:pt x="3935375" y="1897888"/>
                </a:lnTo>
                <a:cubicBezTo>
                  <a:pt x="4041171" y="1826415"/>
                  <a:pt x="4168710" y="1784680"/>
                  <a:pt x="4305995" y="1784680"/>
                </a:cubicBezTo>
                <a:cubicBezTo>
                  <a:pt x="4672091" y="1784680"/>
                  <a:pt x="4968871" y="2081459"/>
                  <a:pt x="4968871" y="2447555"/>
                </a:cubicBezTo>
                <a:cubicBezTo>
                  <a:pt x="4968871" y="2584841"/>
                  <a:pt x="4927137" y="2712380"/>
                  <a:pt x="4855662" y="2818175"/>
                </a:cubicBezTo>
                <a:lnTo>
                  <a:pt x="4818842" y="2862802"/>
                </a:lnTo>
                <a:lnTo>
                  <a:pt x="4605121" y="2862802"/>
                </a:lnTo>
                <a:lnTo>
                  <a:pt x="4602754" y="2839330"/>
                </a:lnTo>
                <a:cubicBezTo>
                  <a:pt x="4511819" y="2394941"/>
                  <a:pt x="4118624" y="2060654"/>
                  <a:pt x="3647351" y="2060654"/>
                </a:cubicBezTo>
                <a:cubicBezTo>
                  <a:pt x="3445377" y="2060654"/>
                  <a:pt x="3257744" y="2122054"/>
                  <a:pt x="3102098" y="2227206"/>
                </a:cubicBezTo>
                <a:lnTo>
                  <a:pt x="2988909" y="2320595"/>
                </a:lnTo>
                <a:lnTo>
                  <a:pt x="2954179" y="2256609"/>
                </a:lnTo>
                <a:cubicBezTo>
                  <a:pt x="2778926" y="1997201"/>
                  <a:pt x="2482137" y="1826646"/>
                  <a:pt x="2145514" y="1826646"/>
                </a:cubicBezTo>
                <a:cubicBezTo>
                  <a:pt x="1943541" y="1826646"/>
                  <a:pt x="1755908" y="1888046"/>
                  <a:pt x="1600262" y="1993198"/>
                </a:cubicBezTo>
                <a:lnTo>
                  <a:pt x="1478685" y="2093506"/>
                </a:lnTo>
                <a:lnTo>
                  <a:pt x="1472552" y="2032660"/>
                </a:lnTo>
                <a:cubicBezTo>
                  <a:pt x="1411650" y="1735040"/>
                  <a:pt x="1148316" y="1511158"/>
                  <a:pt x="832691" y="1511158"/>
                </a:cubicBezTo>
                <a:lnTo>
                  <a:pt x="764817" y="1518001"/>
                </a:lnTo>
                <a:lnTo>
                  <a:pt x="772629" y="1440502"/>
                </a:lnTo>
                <a:cubicBezTo>
                  <a:pt x="772629" y="1130142"/>
                  <a:pt x="521033" y="878546"/>
                  <a:pt x="210674" y="878546"/>
                </a:cubicBezTo>
                <a:cubicBezTo>
                  <a:pt x="171879" y="878546"/>
                  <a:pt x="134002" y="882478"/>
                  <a:pt x="97420" y="889963"/>
                </a:cubicBezTo>
                <a:lnTo>
                  <a:pt x="0" y="920205"/>
                </a:lnTo>
                <a:lnTo>
                  <a:pt x="0" y="637250"/>
                </a:lnTo>
                <a:lnTo>
                  <a:pt x="1235" y="632450"/>
                </a:lnTo>
                <a:cubicBezTo>
                  <a:pt x="115200" y="266040"/>
                  <a:pt x="456973" y="0"/>
                  <a:pt x="860884" y="0"/>
                </a:cubicBezTo>
                <a:close/>
              </a:path>
            </a:pathLst>
          </a:custGeom>
          <a:gradFill rotWithShape="1">
            <a:gsLst>
              <a:gs pos="0">
                <a:srgbClr val="F6F9FC"/>
              </a:gs>
              <a:gs pos="54999">
                <a:srgbClr val="FDFDFE"/>
              </a:gs>
              <a:gs pos="100000">
                <a:srgbClr val="FDFDFE"/>
              </a:gs>
            </a:gsLst>
            <a:lin ang="180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" name="任意多边形 46"/>
          <p:cNvSpPr>
            <a:spLocks noChangeArrowheads="1"/>
          </p:cNvSpPr>
          <p:nvPr/>
        </p:nvSpPr>
        <p:spPr bwMode="auto">
          <a:xfrm>
            <a:off x="0" y="4887913"/>
            <a:ext cx="4605338" cy="1984375"/>
          </a:xfrm>
          <a:custGeom>
            <a:avLst/>
            <a:gdLst>
              <a:gd name="T0" fmla="*/ 210675 w 4605122"/>
              <a:gd name="T1" fmla="*/ 0 h 1984256"/>
              <a:gd name="T2" fmla="*/ 772630 w 4605122"/>
              <a:gd name="T3" fmla="*/ 561956 h 1984256"/>
              <a:gd name="T4" fmla="*/ 764818 w 4605122"/>
              <a:gd name="T5" fmla="*/ 639455 h 1984256"/>
              <a:gd name="T6" fmla="*/ 832692 w 4605122"/>
              <a:gd name="T7" fmla="*/ 632612 h 1984256"/>
              <a:gd name="T8" fmla="*/ 1472553 w 4605122"/>
              <a:gd name="T9" fmla="*/ 1154114 h 1984256"/>
              <a:gd name="T10" fmla="*/ 1478686 w 4605122"/>
              <a:gd name="T11" fmla="*/ 1214960 h 1984256"/>
              <a:gd name="T12" fmla="*/ 1600263 w 4605122"/>
              <a:gd name="T13" fmla="*/ 1114652 h 1984256"/>
              <a:gd name="T14" fmla="*/ 2145515 w 4605122"/>
              <a:gd name="T15" fmla="*/ 948100 h 1984256"/>
              <a:gd name="T16" fmla="*/ 2954180 w 4605122"/>
              <a:gd name="T17" fmla="*/ 1378063 h 1984256"/>
              <a:gd name="T18" fmla="*/ 2988910 w 4605122"/>
              <a:gd name="T19" fmla="*/ 1442049 h 1984256"/>
              <a:gd name="T20" fmla="*/ 3102099 w 4605122"/>
              <a:gd name="T21" fmla="*/ 1348660 h 1984256"/>
              <a:gd name="T22" fmla="*/ 3647352 w 4605122"/>
              <a:gd name="T23" fmla="*/ 1182108 h 1984256"/>
              <a:gd name="T24" fmla="*/ 4602755 w 4605122"/>
              <a:gd name="T25" fmla="*/ 1960784 h 1984256"/>
              <a:gd name="T26" fmla="*/ 4605122 w 4605122"/>
              <a:gd name="T27" fmla="*/ 1984256 h 1984256"/>
              <a:gd name="T28" fmla="*/ 0 w 4605122"/>
              <a:gd name="T29" fmla="*/ 1984256 h 1984256"/>
              <a:gd name="T30" fmla="*/ 0 w 4605122"/>
              <a:gd name="T31" fmla="*/ 41659 h 1984256"/>
              <a:gd name="T32" fmla="*/ 97421 w 4605122"/>
              <a:gd name="T33" fmla="*/ 11417 h 1984256"/>
              <a:gd name="T34" fmla="*/ 210675 w 4605122"/>
              <a:gd name="T35" fmla="*/ 0 h 198425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4605122"/>
              <a:gd name="T55" fmla="*/ 0 h 1984256"/>
              <a:gd name="T56" fmla="*/ 4605122 w 4605122"/>
              <a:gd name="T57" fmla="*/ 1984256 h 198425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4605122" h="1984256">
                <a:moveTo>
                  <a:pt x="210675" y="0"/>
                </a:moveTo>
                <a:cubicBezTo>
                  <a:pt x="521034" y="0"/>
                  <a:pt x="772630" y="251596"/>
                  <a:pt x="772630" y="561956"/>
                </a:cubicBezTo>
                <a:lnTo>
                  <a:pt x="764818" y="639455"/>
                </a:lnTo>
                <a:lnTo>
                  <a:pt x="832692" y="632612"/>
                </a:lnTo>
                <a:cubicBezTo>
                  <a:pt x="1148317" y="632612"/>
                  <a:pt x="1411651" y="856494"/>
                  <a:pt x="1472553" y="1154114"/>
                </a:cubicBezTo>
                <a:lnTo>
                  <a:pt x="1478686" y="1214960"/>
                </a:lnTo>
                <a:lnTo>
                  <a:pt x="1600263" y="1114652"/>
                </a:lnTo>
                <a:cubicBezTo>
                  <a:pt x="1755909" y="1009500"/>
                  <a:pt x="1943542" y="948100"/>
                  <a:pt x="2145515" y="948100"/>
                </a:cubicBezTo>
                <a:cubicBezTo>
                  <a:pt x="2482138" y="948100"/>
                  <a:pt x="2778927" y="1118655"/>
                  <a:pt x="2954180" y="1378063"/>
                </a:cubicBezTo>
                <a:lnTo>
                  <a:pt x="2988910" y="1442049"/>
                </a:lnTo>
                <a:lnTo>
                  <a:pt x="3102099" y="1348660"/>
                </a:lnTo>
                <a:cubicBezTo>
                  <a:pt x="3257745" y="1243508"/>
                  <a:pt x="3445378" y="1182108"/>
                  <a:pt x="3647352" y="1182108"/>
                </a:cubicBezTo>
                <a:cubicBezTo>
                  <a:pt x="4118625" y="1182108"/>
                  <a:pt x="4511820" y="1516395"/>
                  <a:pt x="4602755" y="1960784"/>
                </a:cubicBezTo>
                <a:lnTo>
                  <a:pt x="4605122" y="1984256"/>
                </a:lnTo>
                <a:lnTo>
                  <a:pt x="0" y="1984256"/>
                </a:lnTo>
                <a:lnTo>
                  <a:pt x="0" y="41659"/>
                </a:lnTo>
                <a:lnTo>
                  <a:pt x="97421" y="11417"/>
                </a:lnTo>
                <a:cubicBezTo>
                  <a:pt x="134003" y="3932"/>
                  <a:pt x="171880" y="0"/>
                  <a:pt x="210675" y="0"/>
                </a:cubicBezTo>
                <a:close/>
              </a:path>
            </a:pathLst>
          </a:custGeom>
          <a:gradFill rotWithShape="1">
            <a:gsLst>
              <a:gs pos="0">
                <a:srgbClr val="F6F9FC"/>
              </a:gs>
              <a:gs pos="54999">
                <a:srgbClr val="FDFDFE"/>
              </a:gs>
              <a:gs pos="100000">
                <a:srgbClr val="FDFDFE"/>
              </a:gs>
            </a:gsLst>
            <a:lin ang="180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等腰三角形 43"/>
          <p:cNvSpPr>
            <a:spLocks noChangeArrowheads="1"/>
          </p:cNvSpPr>
          <p:nvPr/>
        </p:nvSpPr>
        <p:spPr bwMode="auto">
          <a:xfrm rot="4557002">
            <a:off x="5514182" y="151606"/>
            <a:ext cx="336550" cy="2268537"/>
          </a:xfrm>
          <a:custGeom>
            <a:avLst/>
            <a:gdLst>
              <a:gd name="T0" fmla="*/ 0 w 310303"/>
              <a:gd name="T1" fmla="*/ 2095456 h 2095456"/>
              <a:gd name="T2" fmla="*/ 52010 w 310303"/>
              <a:gd name="T3" fmla="*/ 0 h 2095456"/>
              <a:gd name="T4" fmla="*/ 310303 w 310303"/>
              <a:gd name="T5" fmla="*/ 1771681 h 2095456"/>
              <a:gd name="T6" fmla="*/ 0 w 310303"/>
              <a:gd name="T7" fmla="*/ 2095456 h 2095456"/>
              <a:gd name="T8" fmla="*/ 0 60000 65536"/>
              <a:gd name="T9" fmla="*/ 0 60000 65536"/>
              <a:gd name="T10" fmla="*/ 0 60000 65536"/>
              <a:gd name="T11" fmla="*/ 0 60000 65536"/>
              <a:gd name="T12" fmla="*/ 0 w 310303"/>
              <a:gd name="T13" fmla="*/ 0 h 2095456"/>
              <a:gd name="T14" fmla="*/ 310303 w 310303"/>
              <a:gd name="T15" fmla="*/ 2095456 h 20954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0303" h="2095456">
                <a:moveTo>
                  <a:pt x="0" y="2095456"/>
                </a:moveTo>
                <a:lnTo>
                  <a:pt x="52010" y="0"/>
                </a:lnTo>
                <a:lnTo>
                  <a:pt x="310303" y="1771681"/>
                </a:lnTo>
                <a:lnTo>
                  <a:pt x="0" y="2095456"/>
                </a:lnTo>
                <a:close/>
              </a:path>
            </a:pathLst>
          </a:custGeom>
          <a:gradFill rotWithShape="1">
            <a:gsLst>
              <a:gs pos="0">
                <a:srgbClr val="F8FAFD"/>
              </a:gs>
              <a:gs pos="50000">
                <a:srgbClr val="FBFCFE"/>
              </a:gs>
              <a:gs pos="100000">
                <a:srgbClr val="FBFCFE"/>
              </a:gs>
            </a:gsLst>
            <a:lin ang="192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" name="文本框 56"/>
          <p:cNvSpPr>
            <a:spLocks noChangeArrowheads="1"/>
          </p:cNvSpPr>
          <p:nvPr/>
        </p:nvSpPr>
        <p:spPr bwMode="auto">
          <a:xfrm rot="18749279">
            <a:off x="5492701" y="1207363"/>
            <a:ext cx="95377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000000"/>
                </a:solidFill>
                <a:latin typeface="IrisUPC" panose="020B0604020202020204" pitchFamily="34" charset="-34"/>
                <a:ea typeface="方正姚体" panose="02010601030101010101" pitchFamily="2" charset="-122"/>
                <a:sym typeface="IrisUPC" panose="020B0604020202020204" pitchFamily="34" charset="-34"/>
              </a:rPr>
              <a:t>2</a:t>
            </a:r>
            <a:r>
              <a:rPr lang="en-US" altLang="zh-CN" sz="3600" b="1" dirty="0" smtClean="0">
                <a:solidFill>
                  <a:srgbClr val="000000"/>
                </a:solidFill>
                <a:latin typeface="IrisUPC" panose="020B0604020202020204" pitchFamily="34" charset="-34"/>
                <a:ea typeface="方正姚体" panose="02010601030101010101" pitchFamily="2" charset="-122"/>
                <a:sym typeface="IrisUPC" panose="020B0604020202020204" pitchFamily="34" charset="-34"/>
              </a:rPr>
              <a:t>0</a:t>
            </a:r>
            <a:r>
              <a:rPr lang="en-US" altLang="zh-CN" sz="3200" b="1" dirty="0" smtClean="0">
                <a:solidFill>
                  <a:srgbClr val="000000"/>
                </a:solidFill>
                <a:latin typeface="IrisUPC" panose="020B0604020202020204" pitchFamily="34" charset="-34"/>
                <a:ea typeface="方正姚体" panose="02010601030101010101" pitchFamily="2" charset="-122"/>
                <a:sym typeface="IrisUPC" panose="020B0604020202020204" pitchFamily="34" charset="-34"/>
              </a:rPr>
              <a:t>1</a:t>
            </a:r>
            <a:r>
              <a:rPr lang="en-US" altLang="zh-CN" sz="2400" b="1" dirty="0" smtClean="0">
                <a:solidFill>
                  <a:srgbClr val="000000"/>
                </a:solidFill>
                <a:latin typeface="IrisUPC" panose="020B0604020202020204" pitchFamily="34" charset="-34"/>
                <a:ea typeface="方正姚体" panose="02010601030101010101" pitchFamily="2" charset="-122"/>
                <a:sym typeface="IrisUPC" panose="020B0604020202020204" pitchFamily="34" charset="-34"/>
              </a:rPr>
              <a:t>7</a:t>
            </a:r>
            <a:endParaRPr lang="zh-CN" altLang="en-US" sz="2400" b="1" dirty="0">
              <a:solidFill>
                <a:srgbClr val="000000"/>
              </a:solidFill>
              <a:latin typeface="IrisUPC" panose="020B0604020202020204" pitchFamily="34" charset="-34"/>
              <a:ea typeface="方正姚体" panose="02010601030101010101" pitchFamily="2" charset="-122"/>
              <a:sym typeface="IrisUPC" panose="020B0604020202020204" pitchFamily="34" charset="-34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475827" y="2554550"/>
            <a:ext cx="5500539" cy="3177639"/>
          </a:xfrm>
        </p:spPr>
        <p:txBody>
          <a:bodyPr/>
          <a:lstStyle>
            <a:lvl1pPr algn="r">
              <a:defRPr sz="7200" b="1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15E219-2C1D-486D-8981-3E8E3E13DDCA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F1AC8F-F2F4-42BB-B132-C11B047D61D5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15E219-2C1D-486D-8981-3E8E3E13DDCA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F70858-073C-4E16-A578-67D8498DA533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5" name="图片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314325"/>
            <a:ext cx="8778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5722" y="457200"/>
            <a:ext cx="3489265" cy="1600200"/>
          </a:xfrm>
        </p:spPr>
        <p:txBody>
          <a:bodyPr anchor="t" anchorCtr="0"/>
          <a:lstStyle>
            <a:lvl1pPr marL="0"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34" y="676275"/>
            <a:ext cx="8778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029370" y="365125"/>
            <a:ext cx="1324429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8987971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11339461-26C3-43E6-9F3F-D25FA8007E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E3C3C2B-9A64-4F52-AE74-C735D7918D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29067"/>
            <a:ext cx="105156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6350" y="0"/>
            <a:ext cx="12192000" cy="6858000"/>
          </a:xfrm>
          <a:prstGeom prst="rect">
            <a:avLst/>
          </a:prstGeom>
          <a:solidFill>
            <a:srgbClr val="133141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288800" y="2617200"/>
            <a:ext cx="4327200" cy="583200"/>
          </a:xfrm>
        </p:spPr>
        <p:txBody>
          <a:bodyPr anchor="b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4400" y="3261600"/>
            <a:ext cx="8470800" cy="13752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9461-26C3-43E6-9F3F-D25FA8007E0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3C2B-9A64-4F52-AE74-C735D7918D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9461-26C3-43E6-9F3F-D25FA8007E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3C2B-9A64-4F52-AE74-C735D7918D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298219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9461-26C3-43E6-9F3F-D25FA8007E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3C2B-9A64-4F52-AE74-C735D7918D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-13940"/>
            <a:ext cx="12195008" cy="6871949"/>
            <a:chOff x="0" y="-13940"/>
            <a:chExt cx="12195008" cy="6871949"/>
          </a:xfrm>
        </p:grpSpPr>
        <p:grpSp>
          <p:nvGrpSpPr>
            <p:cNvPr id="8" name="组合 7"/>
            <p:cNvGrpSpPr/>
            <p:nvPr/>
          </p:nvGrpSpPr>
          <p:grpSpPr>
            <a:xfrm>
              <a:off x="1" y="-7"/>
              <a:ext cx="12191999" cy="6858007"/>
              <a:chOff x="1" y="-8"/>
              <a:chExt cx="12191999" cy="6592185"/>
            </a:xfrm>
          </p:grpSpPr>
          <p:sp>
            <p:nvSpPr>
              <p:cNvPr id="9" name="等腰三角形 8"/>
              <p:cNvSpPr/>
              <p:nvPr/>
            </p:nvSpPr>
            <p:spPr>
              <a:xfrm rot="10800000">
                <a:off x="3" y="-8"/>
                <a:ext cx="12191993" cy="6592185"/>
              </a:xfrm>
              <a:prstGeom prst="triangle">
                <a:avLst/>
              </a:prstGeom>
              <a:solidFill>
                <a:srgbClr val="194258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等腰三角形 9"/>
              <p:cNvSpPr/>
              <p:nvPr/>
            </p:nvSpPr>
            <p:spPr>
              <a:xfrm rot="10800000">
                <a:off x="3" y="1406"/>
                <a:ext cx="12191996" cy="4772221"/>
              </a:xfrm>
              <a:prstGeom prst="triangle">
                <a:avLst/>
              </a:prstGeom>
              <a:solidFill>
                <a:srgbClr val="194258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10"/>
              <p:cNvSpPr/>
              <p:nvPr/>
            </p:nvSpPr>
            <p:spPr>
              <a:xfrm rot="10800000">
                <a:off x="1" y="1409"/>
                <a:ext cx="12191996" cy="4102181"/>
              </a:xfrm>
              <a:prstGeom prst="triangle">
                <a:avLst/>
              </a:prstGeom>
              <a:solidFill>
                <a:srgbClr val="194258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11"/>
              <p:cNvSpPr/>
              <p:nvPr/>
            </p:nvSpPr>
            <p:spPr>
              <a:xfrm rot="10800000">
                <a:off x="3" y="1406"/>
                <a:ext cx="12191996" cy="5375919"/>
              </a:xfrm>
              <a:prstGeom prst="triangle">
                <a:avLst/>
              </a:prstGeom>
              <a:solidFill>
                <a:srgbClr val="194258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12"/>
              <p:cNvSpPr/>
              <p:nvPr/>
            </p:nvSpPr>
            <p:spPr>
              <a:xfrm rot="10800000">
                <a:off x="4" y="-6"/>
                <a:ext cx="12191996" cy="5959905"/>
              </a:xfrm>
              <a:prstGeom prst="triangle">
                <a:avLst/>
              </a:prstGeom>
              <a:solidFill>
                <a:srgbClr val="194258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 rot="10800000">
              <a:off x="1" y="-7"/>
              <a:ext cx="12191999" cy="6858007"/>
              <a:chOff x="1" y="-8"/>
              <a:chExt cx="12191999" cy="6592185"/>
            </a:xfrm>
          </p:grpSpPr>
          <p:sp>
            <p:nvSpPr>
              <p:cNvPr id="15" name="等腰三角形 14"/>
              <p:cNvSpPr/>
              <p:nvPr/>
            </p:nvSpPr>
            <p:spPr>
              <a:xfrm rot="10800000">
                <a:off x="3" y="-8"/>
                <a:ext cx="12191993" cy="6592185"/>
              </a:xfrm>
              <a:prstGeom prst="triangle">
                <a:avLst/>
              </a:prstGeom>
              <a:solidFill>
                <a:srgbClr val="194258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/>
              <p:cNvSpPr/>
              <p:nvPr/>
            </p:nvSpPr>
            <p:spPr>
              <a:xfrm rot="10800000">
                <a:off x="3" y="1406"/>
                <a:ext cx="12191996" cy="4772221"/>
              </a:xfrm>
              <a:prstGeom prst="triangle">
                <a:avLst/>
              </a:prstGeom>
              <a:solidFill>
                <a:srgbClr val="194258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6"/>
              <p:cNvSpPr/>
              <p:nvPr/>
            </p:nvSpPr>
            <p:spPr>
              <a:xfrm rot="10800000">
                <a:off x="1" y="1409"/>
                <a:ext cx="12191996" cy="4102181"/>
              </a:xfrm>
              <a:prstGeom prst="triangle">
                <a:avLst/>
              </a:prstGeom>
              <a:solidFill>
                <a:srgbClr val="194258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/>
              <p:cNvSpPr/>
              <p:nvPr/>
            </p:nvSpPr>
            <p:spPr>
              <a:xfrm rot="10800000">
                <a:off x="3" y="1406"/>
                <a:ext cx="12191996" cy="5375919"/>
              </a:xfrm>
              <a:prstGeom prst="triangle">
                <a:avLst/>
              </a:prstGeom>
              <a:solidFill>
                <a:srgbClr val="194258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18"/>
              <p:cNvSpPr/>
              <p:nvPr/>
            </p:nvSpPr>
            <p:spPr>
              <a:xfrm rot="10800000">
                <a:off x="4" y="-6"/>
                <a:ext cx="12191996" cy="5959905"/>
              </a:xfrm>
              <a:prstGeom prst="triangle">
                <a:avLst/>
              </a:prstGeom>
              <a:solidFill>
                <a:srgbClr val="194258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6200000">
              <a:off x="62005" y="1"/>
              <a:ext cx="6858008" cy="6858007"/>
              <a:chOff x="1" y="-8"/>
              <a:chExt cx="12191999" cy="6592185"/>
            </a:xfrm>
          </p:grpSpPr>
          <p:sp>
            <p:nvSpPr>
              <p:cNvPr id="21" name="等腰三角形 20"/>
              <p:cNvSpPr/>
              <p:nvPr/>
            </p:nvSpPr>
            <p:spPr>
              <a:xfrm rot="10800000">
                <a:off x="3" y="-8"/>
                <a:ext cx="12191993" cy="6592185"/>
              </a:xfrm>
              <a:prstGeom prst="triangle">
                <a:avLst/>
              </a:prstGeom>
              <a:solidFill>
                <a:srgbClr val="194258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1"/>
              <p:cNvSpPr/>
              <p:nvPr/>
            </p:nvSpPr>
            <p:spPr>
              <a:xfrm rot="10800000">
                <a:off x="3" y="1406"/>
                <a:ext cx="12191996" cy="4772221"/>
              </a:xfrm>
              <a:prstGeom prst="triangle">
                <a:avLst/>
              </a:prstGeom>
              <a:solidFill>
                <a:srgbClr val="194258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2"/>
              <p:cNvSpPr/>
              <p:nvPr/>
            </p:nvSpPr>
            <p:spPr>
              <a:xfrm rot="10800000">
                <a:off x="1" y="1409"/>
                <a:ext cx="12191996" cy="4102181"/>
              </a:xfrm>
              <a:prstGeom prst="triangle">
                <a:avLst/>
              </a:prstGeom>
              <a:solidFill>
                <a:srgbClr val="194258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3"/>
              <p:cNvSpPr/>
              <p:nvPr/>
            </p:nvSpPr>
            <p:spPr>
              <a:xfrm rot="10800000">
                <a:off x="3" y="1406"/>
                <a:ext cx="12191996" cy="5375919"/>
              </a:xfrm>
              <a:prstGeom prst="triangle">
                <a:avLst/>
              </a:prstGeom>
              <a:solidFill>
                <a:srgbClr val="194258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4"/>
              <p:cNvSpPr/>
              <p:nvPr/>
            </p:nvSpPr>
            <p:spPr>
              <a:xfrm rot="10800000">
                <a:off x="4" y="-6"/>
                <a:ext cx="12191996" cy="5959905"/>
              </a:xfrm>
              <a:prstGeom prst="triangle">
                <a:avLst/>
              </a:prstGeom>
              <a:solidFill>
                <a:srgbClr val="194258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 rot="5400000">
              <a:off x="5337001" y="-7"/>
              <a:ext cx="6858008" cy="6858007"/>
              <a:chOff x="1" y="-8"/>
              <a:chExt cx="12191999" cy="6592185"/>
            </a:xfrm>
          </p:grpSpPr>
          <p:sp>
            <p:nvSpPr>
              <p:cNvPr id="27" name="等腰三角形 26"/>
              <p:cNvSpPr/>
              <p:nvPr/>
            </p:nvSpPr>
            <p:spPr>
              <a:xfrm rot="10800000">
                <a:off x="3" y="-8"/>
                <a:ext cx="12191993" cy="6592185"/>
              </a:xfrm>
              <a:prstGeom prst="triangle">
                <a:avLst/>
              </a:prstGeom>
              <a:solidFill>
                <a:srgbClr val="194258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等腰三角形 27"/>
              <p:cNvSpPr/>
              <p:nvPr/>
            </p:nvSpPr>
            <p:spPr>
              <a:xfrm rot="10800000">
                <a:off x="3" y="1406"/>
                <a:ext cx="12191996" cy="4772221"/>
              </a:xfrm>
              <a:prstGeom prst="triangle">
                <a:avLst/>
              </a:prstGeom>
              <a:solidFill>
                <a:srgbClr val="194258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8"/>
              <p:cNvSpPr/>
              <p:nvPr/>
            </p:nvSpPr>
            <p:spPr>
              <a:xfrm rot="10800000">
                <a:off x="1" y="1409"/>
                <a:ext cx="12191996" cy="4102181"/>
              </a:xfrm>
              <a:prstGeom prst="triangle">
                <a:avLst/>
              </a:prstGeom>
              <a:solidFill>
                <a:srgbClr val="194258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9"/>
              <p:cNvSpPr/>
              <p:nvPr/>
            </p:nvSpPr>
            <p:spPr>
              <a:xfrm rot="10800000">
                <a:off x="3" y="1406"/>
                <a:ext cx="12191996" cy="5375919"/>
              </a:xfrm>
              <a:prstGeom prst="triangle">
                <a:avLst/>
              </a:prstGeom>
              <a:solidFill>
                <a:srgbClr val="194258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30"/>
              <p:cNvSpPr/>
              <p:nvPr/>
            </p:nvSpPr>
            <p:spPr>
              <a:xfrm rot="10800000">
                <a:off x="4" y="-6"/>
                <a:ext cx="12191996" cy="5959905"/>
              </a:xfrm>
              <a:prstGeom prst="triangle">
                <a:avLst/>
              </a:prstGeom>
              <a:solidFill>
                <a:srgbClr val="194258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 rot="16200000">
              <a:off x="-1988291" y="1988288"/>
              <a:ext cx="6858008" cy="2881425"/>
              <a:chOff x="1" y="-8"/>
              <a:chExt cx="12191999" cy="6592185"/>
            </a:xfrm>
          </p:grpSpPr>
          <p:sp>
            <p:nvSpPr>
              <p:cNvPr id="33" name="等腰三角形 32"/>
              <p:cNvSpPr/>
              <p:nvPr/>
            </p:nvSpPr>
            <p:spPr>
              <a:xfrm rot="10800000">
                <a:off x="3" y="-8"/>
                <a:ext cx="12191993" cy="6592185"/>
              </a:xfrm>
              <a:prstGeom prst="triangle">
                <a:avLst/>
              </a:prstGeom>
              <a:solidFill>
                <a:srgbClr val="194258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33"/>
              <p:cNvSpPr/>
              <p:nvPr/>
            </p:nvSpPr>
            <p:spPr>
              <a:xfrm rot="10800000">
                <a:off x="3" y="1406"/>
                <a:ext cx="12191996" cy="4772221"/>
              </a:xfrm>
              <a:prstGeom prst="triangle">
                <a:avLst/>
              </a:prstGeom>
              <a:solidFill>
                <a:srgbClr val="194258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34"/>
              <p:cNvSpPr/>
              <p:nvPr/>
            </p:nvSpPr>
            <p:spPr>
              <a:xfrm rot="10800000">
                <a:off x="1" y="1409"/>
                <a:ext cx="12191996" cy="4102181"/>
              </a:xfrm>
              <a:prstGeom prst="triangle">
                <a:avLst/>
              </a:prstGeom>
              <a:solidFill>
                <a:srgbClr val="194258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35"/>
              <p:cNvSpPr/>
              <p:nvPr/>
            </p:nvSpPr>
            <p:spPr>
              <a:xfrm rot="10800000">
                <a:off x="3" y="1406"/>
                <a:ext cx="12191996" cy="5375919"/>
              </a:xfrm>
              <a:prstGeom prst="triangle">
                <a:avLst/>
              </a:prstGeom>
              <a:solidFill>
                <a:srgbClr val="194258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等腰三角形 36"/>
              <p:cNvSpPr/>
              <p:nvPr/>
            </p:nvSpPr>
            <p:spPr>
              <a:xfrm rot="10800000">
                <a:off x="4" y="-6"/>
                <a:ext cx="12191996" cy="5959905"/>
              </a:xfrm>
              <a:prstGeom prst="triangle">
                <a:avLst/>
              </a:prstGeom>
              <a:solidFill>
                <a:srgbClr val="194258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 rot="5400000">
              <a:off x="7322283" y="1988288"/>
              <a:ext cx="6858008" cy="2881425"/>
              <a:chOff x="1" y="-8"/>
              <a:chExt cx="12191999" cy="6592185"/>
            </a:xfrm>
          </p:grpSpPr>
          <p:sp>
            <p:nvSpPr>
              <p:cNvPr id="39" name="等腰三角形 38"/>
              <p:cNvSpPr/>
              <p:nvPr/>
            </p:nvSpPr>
            <p:spPr>
              <a:xfrm rot="10800000">
                <a:off x="3" y="-8"/>
                <a:ext cx="12191993" cy="6592185"/>
              </a:xfrm>
              <a:prstGeom prst="triangle">
                <a:avLst/>
              </a:prstGeom>
              <a:solidFill>
                <a:srgbClr val="194258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等腰三角形 39"/>
              <p:cNvSpPr/>
              <p:nvPr/>
            </p:nvSpPr>
            <p:spPr>
              <a:xfrm rot="10800000">
                <a:off x="3" y="1406"/>
                <a:ext cx="12191996" cy="4772221"/>
              </a:xfrm>
              <a:prstGeom prst="triangle">
                <a:avLst/>
              </a:prstGeom>
              <a:solidFill>
                <a:srgbClr val="194258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等腰三角形 40"/>
              <p:cNvSpPr/>
              <p:nvPr/>
            </p:nvSpPr>
            <p:spPr>
              <a:xfrm rot="10800000">
                <a:off x="1" y="1409"/>
                <a:ext cx="12191996" cy="4102181"/>
              </a:xfrm>
              <a:prstGeom prst="triangle">
                <a:avLst/>
              </a:prstGeom>
              <a:solidFill>
                <a:srgbClr val="194258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等腰三角形 41"/>
              <p:cNvSpPr/>
              <p:nvPr/>
            </p:nvSpPr>
            <p:spPr>
              <a:xfrm rot="10800000">
                <a:off x="3" y="1406"/>
                <a:ext cx="12191996" cy="5375919"/>
              </a:xfrm>
              <a:prstGeom prst="triangle">
                <a:avLst/>
              </a:prstGeom>
              <a:solidFill>
                <a:srgbClr val="194258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等腰三角形 42"/>
              <p:cNvSpPr/>
              <p:nvPr/>
            </p:nvSpPr>
            <p:spPr>
              <a:xfrm rot="10800000">
                <a:off x="4" y="-6"/>
                <a:ext cx="12191996" cy="5959905"/>
              </a:xfrm>
              <a:prstGeom prst="triangle">
                <a:avLst/>
              </a:prstGeom>
              <a:solidFill>
                <a:srgbClr val="194258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" y="-13940"/>
              <a:ext cx="12191999" cy="2700000"/>
              <a:chOff x="1" y="-8"/>
              <a:chExt cx="12191999" cy="6592185"/>
            </a:xfrm>
          </p:grpSpPr>
          <p:sp>
            <p:nvSpPr>
              <p:cNvPr id="45" name="等腰三角形 44"/>
              <p:cNvSpPr/>
              <p:nvPr/>
            </p:nvSpPr>
            <p:spPr>
              <a:xfrm rot="10800000">
                <a:off x="3" y="-8"/>
                <a:ext cx="12191993" cy="6592185"/>
              </a:xfrm>
              <a:prstGeom prst="triangle">
                <a:avLst/>
              </a:prstGeom>
              <a:solidFill>
                <a:srgbClr val="194258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等腰三角形 45"/>
              <p:cNvSpPr/>
              <p:nvPr/>
            </p:nvSpPr>
            <p:spPr>
              <a:xfrm rot="10800000">
                <a:off x="3" y="1406"/>
                <a:ext cx="12191996" cy="4772221"/>
              </a:xfrm>
              <a:prstGeom prst="triangle">
                <a:avLst/>
              </a:prstGeom>
              <a:solidFill>
                <a:srgbClr val="194258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等腰三角形 46"/>
              <p:cNvSpPr/>
              <p:nvPr/>
            </p:nvSpPr>
            <p:spPr>
              <a:xfrm rot="10800000">
                <a:off x="1" y="1409"/>
                <a:ext cx="12191996" cy="4102181"/>
              </a:xfrm>
              <a:prstGeom prst="triangle">
                <a:avLst/>
              </a:prstGeom>
              <a:solidFill>
                <a:srgbClr val="194258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等腰三角形 47"/>
              <p:cNvSpPr/>
              <p:nvPr/>
            </p:nvSpPr>
            <p:spPr>
              <a:xfrm rot="10800000">
                <a:off x="3" y="1406"/>
                <a:ext cx="12191996" cy="5375919"/>
              </a:xfrm>
              <a:prstGeom prst="triangle">
                <a:avLst/>
              </a:prstGeom>
              <a:solidFill>
                <a:srgbClr val="194258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等腰三角形 48"/>
              <p:cNvSpPr/>
              <p:nvPr/>
            </p:nvSpPr>
            <p:spPr>
              <a:xfrm rot="10800000">
                <a:off x="4" y="-6"/>
                <a:ext cx="12191996" cy="5959905"/>
              </a:xfrm>
              <a:prstGeom prst="triangle">
                <a:avLst/>
              </a:prstGeom>
              <a:solidFill>
                <a:srgbClr val="194258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 rot="10800000">
              <a:off x="0" y="4157049"/>
              <a:ext cx="12191999" cy="2700949"/>
              <a:chOff x="1" y="-8"/>
              <a:chExt cx="12191999" cy="6592185"/>
            </a:xfrm>
          </p:grpSpPr>
          <p:sp>
            <p:nvSpPr>
              <p:cNvPr id="51" name="等腰三角形 50"/>
              <p:cNvSpPr/>
              <p:nvPr/>
            </p:nvSpPr>
            <p:spPr>
              <a:xfrm rot="10800000">
                <a:off x="3" y="-8"/>
                <a:ext cx="12191993" cy="6592185"/>
              </a:xfrm>
              <a:prstGeom prst="triangle">
                <a:avLst/>
              </a:prstGeom>
              <a:solidFill>
                <a:srgbClr val="194258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等腰三角形 51"/>
              <p:cNvSpPr/>
              <p:nvPr/>
            </p:nvSpPr>
            <p:spPr>
              <a:xfrm rot="10800000">
                <a:off x="3" y="1406"/>
                <a:ext cx="12191996" cy="4772221"/>
              </a:xfrm>
              <a:prstGeom prst="triangle">
                <a:avLst/>
              </a:prstGeom>
              <a:solidFill>
                <a:srgbClr val="194258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等腰三角形 52"/>
              <p:cNvSpPr/>
              <p:nvPr/>
            </p:nvSpPr>
            <p:spPr>
              <a:xfrm rot="10800000">
                <a:off x="1" y="1409"/>
                <a:ext cx="12191996" cy="4102181"/>
              </a:xfrm>
              <a:prstGeom prst="triangle">
                <a:avLst/>
              </a:prstGeom>
              <a:solidFill>
                <a:srgbClr val="194258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等腰三角形 53"/>
              <p:cNvSpPr/>
              <p:nvPr/>
            </p:nvSpPr>
            <p:spPr>
              <a:xfrm rot="10800000">
                <a:off x="3" y="1406"/>
                <a:ext cx="12191996" cy="5375919"/>
              </a:xfrm>
              <a:prstGeom prst="triangle">
                <a:avLst/>
              </a:prstGeom>
              <a:solidFill>
                <a:srgbClr val="194258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等腰三角形 54"/>
              <p:cNvSpPr/>
              <p:nvPr/>
            </p:nvSpPr>
            <p:spPr>
              <a:xfrm rot="10800000">
                <a:off x="4" y="-6"/>
                <a:ext cx="12191996" cy="5959905"/>
              </a:xfrm>
              <a:prstGeom prst="triangle">
                <a:avLst/>
              </a:prstGeom>
              <a:solidFill>
                <a:srgbClr val="194258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9461-26C3-43E6-9F3F-D25FA8007E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3C2B-9A64-4F52-AE74-C735D7918D8C}" type="slidenum">
              <a:rPr lang="zh-CN" altLang="en-US" smtClean="0"/>
            </a:fld>
            <a:endParaRPr lang="zh-CN" altLang="en-US"/>
          </a:p>
        </p:txBody>
      </p:sp>
      <p:sp>
        <p:nvSpPr>
          <p:cNvPr id="56" name="标题 1"/>
          <p:cNvSpPr>
            <a:spLocks noGrp="1"/>
          </p:cNvSpPr>
          <p:nvPr>
            <p:ph type="title" hasCustomPrompt="1"/>
          </p:nvPr>
        </p:nvSpPr>
        <p:spPr>
          <a:xfrm>
            <a:off x="2100026" y="2843791"/>
            <a:ext cx="82008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57" name="直接连接符 56"/>
          <p:cNvCxnSpPr/>
          <p:nvPr/>
        </p:nvCxnSpPr>
        <p:spPr>
          <a:xfrm>
            <a:off x="2031207" y="2786330"/>
            <a:ext cx="81295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2031207" y="4205555"/>
            <a:ext cx="81295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内容占位符 6"/>
          <p:cNvSpPr>
            <a:spLocks noGrp="1"/>
          </p:cNvSpPr>
          <p:nvPr>
            <p:ph sz="quarter" idx="13" hasCustomPrompt="1"/>
          </p:nvPr>
        </p:nvSpPr>
        <p:spPr>
          <a:xfrm>
            <a:off x="4073653" y="4654550"/>
            <a:ext cx="4253547" cy="536649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 smtClean="0"/>
              <a:t>单击此处编辑文本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9461-26C3-43E6-9F3F-D25FA8007E0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3C2B-9A64-4F52-AE74-C735D7918D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9461-26C3-43E6-9F3F-D25FA8007E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3C2B-9A64-4F52-AE74-C735D7918D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7"/>
            <a:ext cx="1182511" cy="5811839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5127"/>
            <a:ext cx="9165368" cy="5811839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8219-42E5-4773-BCBC-1C9105904A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C97B-BE14-424C-BC40-0C6823A407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image" Target="../media/image3.jpe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39461-26C3-43E6-9F3F-D25FA8007E0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C3C2B-9A64-4F52-AE74-C735D7918D8C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1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dirty="0" smtClean="0">
                <a:sym typeface="Calibri Light" panose="020F0302020204030204" charset="0"/>
              </a:rPr>
              <a:t>单击此处编辑母版标题样式</a:t>
            </a:r>
            <a:endParaRPr lang="zh-CN" altLang="zh-CN" dirty="0" smtClean="0">
              <a:sym typeface="Calibri Light" panose="020F0302020204030204" charset="0"/>
            </a:endParaRP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dirty="0" smtClean="0">
                <a:sym typeface="Calibri" panose="020F0502020204030204" charset="0"/>
              </a:rPr>
              <a:t>单击此处编辑母版文本样式</a:t>
            </a:r>
            <a:endParaRPr lang="zh-CN" altLang="zh-CN" dirty="0" smtClean="0">
              <a:sym typeface="Calibri" panose="020F0502020204030204" charset="0"/>
            </a:endParaRPr>
          </a:p>
          <a:p>
            <a:pPr lvl="1"/>
            <a:r>
              <a:rPr lang="zh-CN" altLang="zh-CN" dirty="0" smtClean="0">
                <a:sym typeface="Calibri" panose="020F0502020204030204" charset="0"/>
              </a:rPr>
              <a:t>第二级</a:t>
            </a:r>
            <a:endParaRPr lang="zh-CN" altLang="zh-CN" dirty="0" smtClean="0">
              <a:sym typeface="Calibri" panose="020F0502020204030204" charset="0"/>
            </a:endParaRPr>
          </a:p>
          <a:p>
            <a:pPr lvl="2"/>
            <a:r>
              <a:rPr lang="zh-CN" altLang="zh-CN" dirty="0" smtClean="0">
                <a:sym typeface="Calibri" panose="020F0502020204030204" charset="0"/>
              </a:rPr>
              <a:t>第三级</a:t>
            </a:r>
            <a:endParaRPr lang="zh-CN" altLang="zh-CN" dirty="0" smtClean="0">
              <a:sym typeface="Calibri" panose="020F0502020204030204" charset="0"/>
            </a:endParaRPr>
          </a:p>
          <a:p>
            <a:pPr lvl="3"/>
            <a:r>
              <a:rPr lang="zh-CN" altLang="zh-CN" dirty="0" smtClean="0">
                <a:sym typeface="Calibri" panose="020F0502020204030204" charset="0"/>
              </a:rPr>
              <a:t>第四级</a:t>
            </a:r>
            <a:endParaRPr lang="zh-CN" altLang="zh-CN" dirty="0" smtClean="0">
              <a:sym typeface="Calibri" panose="020F0502020204030204" charset="0"/>
            </a:endParaRPr>
          </a:p>
          <a:p>
            <a:pPr lvl="4"/>
            <a:r>
              <a:rPr lang="zh-CN" altLang="zh-CN" dirty="0" smtClean="0">
                <a:sym typeface="Calibri" panose="020F0502020204030204" charset="0"/>
              </a:rPr>
              <a:t>第五级</a:t>
            </a:r>
            <a:endParaRPr lang="zh-CN" altLang="zh-CN" dirty="0" smtClean="0">
              <a:sym typeface="Calibri" panose="020F0502020204030204" charset="0"/>
            </a:endParaRP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D515E219-2C1D-486D-8981-3E8E3E13DDCA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53F6B8E5-97BB-41F1-8138-94D58CD93F37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/>
  <p:txStyles>
    <p:titleStyle>
      <a:lvl1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  <a:sym typeface="Calibri Light" panose="020F0302020204030204" charset="0"/>
        </a:defRPr>
      </a:lvl1pPr>
      <a:lvl2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  <a:sym typeface="Calibri Light" panose="020F0302020204030204" charset="0"/>
        </a:defRPr>
      </a:lvl2pPr>
      <a:lvl3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  <a:sym typeface="Calibri Light" panose="020F0302020204030204" charset="0"/>
        </a:defRPr>
      </a:lvl3pPr>
      <a:lvl4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  <a:sym typeface="Calibri Light" panose="020F0302020204030204" charset="0"/>
        </a:defRPr>
      </a:lvl4pPr>
      <a:lvl5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  <a:sym typeface="Calibri Light" panose="020F030202020403020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  <a:sym typeface="Calibri Light" panose="020F030202020403020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  <a:sym typeface="Calibri Light" panose="020F030202020403020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  <a:sym typeface="Calibri Light" panose="020F030202020403020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  <a:sym typeface="Calibri Light" panose="020F030202020403020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0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227955" y="2762885"/>
            <a:ext cx="7093585" cy="696595"/>
          </a:xfrm>
        </p:spPr>
        <p:txBody>
          <a:bodyPr/>
          <a:lstStyle/>
          <a:p>
            <a:pPr algn="ctr"/>
            <a:r>
              <a:rPr lang="en-US" altLang="zh-CN" sz="3200" b="0" dirty="0"/>
              <a:t>     </a:t>
            </a:r>
            <a:r>
              <a:rPr lang="en-US" altLang="zh-CN" sz="4400" b="0" dirty="0"/>
              <a:t> </a:t>
            </a:r>
            <a:r>
              <a:rPr lang="en-US" altLang="zh-CN" sz="4800" b="0" dirty="0"/>
              <a:t> </a:t>
            </a:r>
            <a:r>
              <a:rPr lang="zh-CN" altLang="en-US" sz="3600" b="0" dirty="0"/>
              <a:t>艺龙旅行网首页制作</a:t>
            </a:r>
            <a:br>
              <a:rPr lang="zh-CN" altLang="en-US" sz="4800" b="0" dirty="0"/>
            </a:br>
            <a:endParaRPr lang="zh-CN" altLang="en-US" sz="4800" b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515E219-2C1D-486D-8981-3E8E3E13DDCA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94930" y="3695700"/>
            <a:ext cx="26327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姓名：赵有田</a:t>
            </a:r>
            <a:endParaRPr lang="zh-CN" altLang="en-US" sz="3200" b="1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26"/>
          <p:cNvGrpSpPr/>
          <p:nvPr/>
        </p:nvGrpSpPr>
        <p:grpSpPr bwMode="auto">
          <a:xfrm>
            <a:off x="5090795" y="1581157"/>
            <a:ext cx="5729418" cy="656601"/>
            <a:chOff x="0" y="3821"/>
            <a:chExt cx="5730963" cy="657150"/>
          </a:xfrm>
        </p:grpSpPr>
        <p:grpSp>
          <p:nvGrpSpPr>
            <p:cNvPr id="5123" name="Group 6"/>
            <p:cNvGrpSpPr/>
            <p:nvPr/>
          </p:nvGrpSpPr>
          <p:grpSpPr bwMode="auto">
            <a:xfrm>
              <a:off x="0" y="3821"/>
              <a:ext cx="5730963" cy="657150"/>
              <a:chOff x="0" y="2"/>
              <a:chExt cx="3000" cy="344"/>
            </a:xfrm>
          </p:grpSpPr>
          <p:sp>
            <p:nvSpPr>
              <p:cNvPr id="5124" name="未知"/>
              <p:cNvSpPr>
                <a:spLocks noChangeArrowheads="1"/>
              </p:cNvSpPr>
              <p:nvPr/>
            </p:nvSpPr>
            <p:spPr bwMode="auto">
              <a:xfrm>
                <a:off x="0" y="2"/>
                <a:ext cx="348" cy="339"/>
              </a:xfrm>
              <a:custGeom>
                <a:avLst/>
                <a:gdLst>
                  <a:gd name="T0" fmla="*/ 12 w 138"/>
                  <a:gd name="T1" fmla="*/ 134 h 134"/>
                  <a:gd name="T2" fmla="*/ 0 w 138"/>
                  <a:gd name="T3" fmla="*/ 123 h 134"/>
                  <a:gd name="T4" fmla="*/ 0 w 138"/>
                  <a:gd name="T5" fmla="*/ 11 h 134"/>
                  <a:gd name="T6" fmla="*/ 12 w 138"/>
                  <a:gd name="T7" fmla="*/ 0 h 134"/>
                  <a:gd name="T8" fmla="*/ 127 w 138"/>
                  <a:gd name="T9" fmla="*/ 0 h 134"/>
                  <a:gd name="T10" fmla="*/ 138 w 138"/>
                  <a:gd name="T11" fmla="*/ 11 h 134"/>
                  <a:gd name="T12" fmla="*/ 138 w 138"/>
                  <a:gd name="T13" fmla="*/ 123 h 134"/>
                  <a:gd name="T14" fmla="*/ 127 w 138"/>
                  <a:gd name="T15" fmla="*/ 134 h 134"/>
                  <a:gd name="T16" fmla="*/ 12 w 138"/>
                  <a:gd name="T17" fmla="*/ 134 h 13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38"/>
                  <a:gd name="T28" fmla="*/ 0 h 134"/>
                  <a:gd name="T29" fmla="*/ 138 w 138"/>
                  <a:gd name="T30" fmla="*/ 134 h 13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38" h="134">
                    <a:moveTo>
                      <a:pt x="12" y="134"/>
                    </a:moveTo>
                    <a:cubicBezTo>
                      <a:pt x="6" y="134"/>
                      <a:pt x="0" y="129"/>
                      <a:pt x="0" y="123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27" y="0"/>
                      <a:pt x="127" y="0"/>
                      <a:pt x="127" y="0"/>
                    </a:cubicBezTo>
                    <a:cubicBezTo>
                      <a:pt x="133" y="0"/>
                      <a:pt x="138" y="5"/>
                      <a:pt x="138" y="11"/>
                    </a:cubicBezTo>
                    <a:cubicBezTo>
                      <a:pt x="138" y="123"/>
                      <a:pt x="138" y="123"/>
                      <a:pt x="138" y="123"/>
                    </a:cubicBezTo>
                    <a:cubicBezTo>
                      <a:pt x="138" y="129"/>
                      <a:pt x="133" y="134"/>
                      <a:pt x="127" y="134"/>
                    </a:cubicBezTo>
                    <a:lnTo>
                      <a:pt x="12" y="134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000">
                  <a:solidFill>
                    <a:srgbClr val="000000"/>
                  </a:solidFill>
                  <a:latin typeface="Calibri" panose="020F050202020403020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5125" name="未知"/>
              <p:cNvSpPr>
                <a:spLocks noChangeArrowheads="1"/>
              </p:cNvSpPr>
              <p:nvPr/>
            </p:nvSpPr>
            <p:spPr bwMode="auto">
              <a:xfrm>
                <a:off x="324" y="7"/>
                <a:ext cx="2676" cy="339"/>
              </a:xfrm>
              <a:custGeom>
                <a:avLst/>
                <a:gdLst>
                  <a:gd name="T0" fmla="*/ 12 w 772"/>
                  <a:gd name="T1" fmla="*/ 134 h 134"/>
                  <a:gd name="T2" fmla="*/ 0 w 772"/>
                  <a:gd name="T3" fmla="*/ 123 h 134"/>
                  <a:gd name="T4" fmla="*/ 0 w 772"/>
                  <a:gd name="T5" fmla="*/ 11 h 134"/>
                  <a:gd name="T6" fmla="*/ 12 w 772"/>
                  <a:gd name="T7" fmla="*/ 0 h 134"/>
                  <a:gd name="T8" fmla="*/ 761 w 772"/>
                  <a:gd name="T9" fmla="*/ 0 h 134"/>
                  <a:gd name="T10" fmla="*/ 772 w 772"/>
                  <a:gd name="T11" fmla="*/ 11 h 134"/>
                  <a:gd name="T12" fmla="*/ 772 w 772"/>
                  <a:gd name="T13" fmla="*/ 123 h 134"/>
                  <a:gd name="T14" fmla="*/ 761 w 772"/>
                  <a:gd name="T15" fmla="*/ 134 h 134"/>
                  <a:gd name="T16" fmla="*/ 12 w 772"/>
                  <a:gd name="T17" fmla="*/ 134 h 13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72"/>
                  <a:gd name="T28" fmla="*/ 0 h 134"/>
                  <a:gd name="T29" fmla="*/ 772 w 772"/>
                  <a:gd name="T30" fmla="*/ 134 h 13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72" h="134">
                    <a:moveTo>
                      <a:pt x="12" y="134"/>
                    </a:moveTo>
                    <a:cubicBezTo>
                      <a:pt x="5" y="134"/>
                      <a:pt x="0" y="129"/>
                      <a:pt x="0" y="123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761" y="0"/>
                      <a:pt x="761" y="0"/>
                      <a:pt x="761" y="0"/>
                    </a:cubicBezTo>
                    <a:cubicBezTo>
                      <a:pt x="767" y="0"/>
                      <a:pt x="772" y="5"/>
                      <a:pt x="772" y="11"/>
                    </a:cubicBezTo>
                    <a:cubicBezTo>
                      <a:pt x="772" y="123"/>
                      <a:pt x="772" y="123"/>
                      <a:pt x="772" y="123"/>
                    </a:cubicBezTo>
                    <a:cubicBezTo>
                      <a:pt x="772" y="129"/>
                      <a:pt x="767" y="134"/>
                      <a:pt x="761" y="134"/>
                    </a:cubicBezTo>
                    <a:lnTo>
                      <a:pt x="12" y="134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zh-CN" altLang="en-US" sz="2800" b="1">
                    <a:solidFill>
                      <a:schemeClr val="bg1"/>
                    </a:solidFill>
                    <a:latin typeface="Calibri" panose="020F0502020204030204" charset="0"/>
                    <a:sym typeface="宋体" panose="02010600030101010101" pitchFamily="2" charset="-122"/>
                  </a:rPr>
                  <a:t>页面结构</a:t>
                </a:r>
                <a:endParaRPr lang="zh-CN" altLang="en-US" sz="2800" b="1">
                  <a:solidFill>
                    <a:schemeClr val="bg1"/>
                  </a:solidFill>
                  <a:latin typeface="Calibri" panose="020F050202020403020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5126" name="未知"/>
              <p:cNvSpPr>
                <a:spLocks noChangeArrowheads="1"/>
              </p:cNvSpPr>
              <p:nvPr/>
            </p:nvSpPr>
            <p:spPr bwMode="auto">
              <a:xfrm>
                <a:off x="393" y="40"/>
                <a:ext cx="23" cy="23"/>
              </a:xfrm>
              <a:custGeom>
                <a:avLst/>
                <a:gdLst>
                  <a:gd name="T0" fmla="*/ 5 w 9"/>
                  <a:gd name="T1" fmla="*/ 9 h 9"/>
                  <a:gd name="T2" fmla="*/ 0 w 9"/>
                  <a:gd name="T3" fmla="*/ 4 h 9"/>
                  <a:gd name="T4" fmla="*/ 0 w 9"/>
                  <a:gd name="T5" fmla="*/ 4 h 9"/>
                  <a:gd name="T6" fmla="*/ 5 w 9"/>
                  <a:gd name="T7" fmla="*/ 0 h 9"/>
                  <a:gd name="T8" fmla="*/ 5 w 9"/>
                  <a:gd name="T9" fmla="*/ 0 h 9"/>
                  <a:gd name="T10" fmla="*/ 9 w 9"/>
                  <a:gd name="T11" fmla="*/ 4 h 9"/>
                  <a:gd name="T12" fmla="*/ 9 w 9"/>
                  <a:gd name="T13" fmla="*/ 4 h 9"/>
                  <a:gd name="T14" fmla="*/ 5 w 9"/>
                  <a:gd name="T15" fmla="*/ 9 h 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"/>
                  <a:gd name="T25" fmla="*/ 0 h 9"/>
                  <a:gd name="T26" fmla="*/ 9 w 9"/>
                  <a:gd name="T27" fmla="*/ 9 h 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" h="9">
                    <a:moveTo>
                      <a:pt x="5" y="9"/>
                    </a:moveTo>
                    <a:cubicBezTo>
                      <a:pt x="2" y="9"/>
                      <a:pt x="0" y="7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7" y="0"/>
                      <a:pt x="9" y="2"/>
                      <a:pt x="9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7"/>
                      <a:pt x="7" y="9"/>
                      <a:pt x="5" y="9"/>
                    </a:cubicBezTo>
                    <a:close/>
                  </a:path>
                </a:pathLst>
              </a:custGeom>
              <a:solidFill>
                <a:srgbClr val="2318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000">
                  <a:solidFill>
                    <a:srgbClr val="000000"/>
                  </a:solidFill>
                  <a:latin typeface="Calibri" panose="020F050202020403020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5127" name="未知"/>
              <p:cNvSpPr>
                <a:spLocks noChangeArrowheads="1"/>
              </p:cNvSpPr>
              <p:nvPr/>
            </p:nvSpPr>
            <p:spPr bwMode="auto">
              <a:xfrm>
                <a:off x="393" y="280"/>
                <a:ext cx="23" cy="23"/>
              </a:xfrm>
              <a:custGeom>
                <a:avLst/>
                <a:gdLst>
                  <a:gd name="T0" fmla="*/ 5 w 9"/>
                  <a:gd name="T1" fmla="*/ 9 h 9"/>
                  <a:gd name="T2" fmla="*/ 0 w 9"/>
                  <a:gd name="T3" fmla="*/ 5 h 9"/>
                  <a:gd name="T4" fmla="*/ 0 w 9"/>
                  <a:gd name="T5" fmla="*/ 5 h 9"/>
                  <a:gd name="T6" fmla="*/ 5 w 9"/>
                  <a:gd name="T7" fmla="*/ 0 h 9"/>
                  <a:gd name="T8" fmla="*/ 5 w 9"/>
                  <a:gd name="T9" fmla="*/ 0 h 9"/>
                  <a:gd name="T10" fmla="*/ 9 w 9"/>
                  <a:gd name="T11" fmla="*/ 5 h 9"/>
                  <a:gd name="T12" fmla="*/ 9 w 9"/>
                  <a:gd name="T13" fmla="*/ 5 h 9"/>
                  <a:gd name="T14" fmla="*/ 5 w 9"/>
                  <a:gd name="T15" fmla="*/ 9 h 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"/>
                  <a:gd name="T25" fmla="*/ 0 h 9"/>
                  <a:gd name="T26" fmla="*/ 9 w 9"/>
                  <a:gd name="T27" fmla="*/ 9 h 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" h="9">
                    <a:moveTo>
                      <a:pt x="5" y="9"/>
                    </a:moveTo>
                    <a:cubicBezTo>
                      <a:pt x="2" y="9"/>
                      <a:pt x="0" y="7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7" y="0"/>
                      <a:pt x="9" y="2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7"/>
                      <a:pt x="7" y="9"/>
                      <a:pt x="5" y="9"/>
                    </a:cubicBezTo>
                    <a:close/>
                  </a:path>
                </a:pathLst>
              </a:custGeom>
              <a:solidFill>
                <a:srgbClr val="2318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000">
                  <a:solidFill>
                    <a:srgbClr val="000000"/>
                  </a:solidFill>
                  <a:latin typeface="Calibri" panose="020F050202020403020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5128" name="未知"/>
              <p:cNvSpPr>
                <a:spLocks noChangeArrowheads="1"/>
              </p:cNvSpPr>
              <p:nvPr/>
            </p:nvSpPr>
            <p:spPr bwMode="auto">
              <a:xfrm>
                <a:off x="300" y="40"/>
                <a:ext cx="23" cy="23"/>
              </a:xfrm>
              <a:custGeom>
                <a:avLst/>
                <a:gdLst>
                  <a:gd name="T0" fmla="*/ 5 w 9"/>
                  <a:gd name="T1" fmla="*/ 9 h 9"/>
                  <a:gd name="T2" fmla="*/ 0 w 9"/>
                  <a:gd name="T3" fmla="*/ 4 h 9"/>
                  <a:gd name="T4" fmla="*/ 0 w 9"/>
                  <a:gd name="T5" fmla="*/ 4 h 9"/>
                  <a:gd name="T6" fmla="*/ 5 w 9"/>
                  <a:gd name="T7" fmla="*/ 0 h 9"/>
                  <a:gd name="T8" fmla="*/ 5 w 9"/>
                  <a:gd name="T9" fmla="*/ 0 h 9"/>
                  <a:gd name="T10" fmla="*/ 9 w 9"/>
                  <a:gd name="T11" fmla="*/ 4 h 9"/>
                  <a:gd name="T12" fmla="*/ 9 w 9"/>
                  <a:gd name="T13" fmla="*/ 4 h 9"/>
                  <a:gd name="T14" fmla="*/ 5 w 9"/>
                  <a:gd name="T15" fmla="*/ 9 h 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"/>
                  <a:gd name="T25" fmla="*/ 0 h 9"/>
                  <a:gd name="T26" fmla="*/ 9 w 9"/>
                  <a:gd name="T27" fmla="*/ 9 h 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" h="9">
                    <a:moveTo>
                      <a:pt x="5" y="9"/>
                    </a:moveTo>
                    <a:cubicBezTo>
                      <a:pt x="3" y="9"/>
                      <a:pt x="0" y="7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3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7" y="0"/>
                      <a:pt x="9" y="2"/>
                      <a:pt x="9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7"/>
                      <a:pt x="7" y="9"/>
                      <a:pt x="5" y="9"/>
                    </a:cubicBezTo>
                    <a:close/>
                  </a:path>
                </a:pathLst>
              </a:custGeom>
              <a:solidFill>
                <a:srgbClr val="2318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000">
                  <a:solidFill>
                    <a:srgbClr val="000000"/>
                  </a:solidFill>
                  <a:latin typeface="Calibri" panose="020F050202020403020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5129" name="未知"/>
              <p:cNvSpPr>
                <a:spLocks noChangeArrowheads="1"/>
              </p:cNvSpPr>
              <p:nvPr/>
            </p:nvSpPr>
            <p:spPr bwMode="auto">
              <a:xfrm>
                <a:off x="300" y="280"/>
                <a:ext cx="23" cy="23"/>
              </a:xfrm>
              <a:custGeom>
                <a:avLst/>
                <a:gdLst>
                  <a:gd name="T0" fmla="*/ 5 w 9"/>
                  <a:gd name="T1" fmla="*/ 9 h 9"/>
                  <a:gd name="T2" fmla="*/ 0 w 9"/>
                  <a:gd name="T3" fmla="*/ 5 h 9"/>
                  <a:gd name="T4" fmla="*/ 0 w 9"/>
                  <a:gd name="T5" fmla="*/ 5 h 9"/>
                  <a:gd name="T6" fmla="*/ 5 w 9"/>
                  <a:gd name="T7" fmla="*/ 0 h 9"/>
                  <a:gd name="T8" fmla="*/ 5 w 9"/>
                  <a:gd name="T9" fmla="*/ 0 h 9"/>
                  <a:gd name="T10" fmla="*/ 9 w 9"/>
                  <a:gd name="T11" fmla="*/ 5 h 9"/>
                  <a:gd name="T12" fmla="*/ 9 w 9"/>
                  <a:gd name="T13" fmla="*/ 5 h 9"/>
                  <a:gd name="T14" fmla="*/ 5 w 9"/>
                  <a:gd name="T15" fmla="*/ 9 h 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"/>
                  <a:gd name="T25" fmla="*/ 0 h 9"/>
                  <a:gd name="T26" fmla="*/ 9 w 9"/>
                  <a:gd name="T27" fmla="*/ 9 h 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" h="9">
                    <a:moveTo>
                      <a:pt x="5" y="9"/>
                    </a:moveTo>
                    <a:cubicBezTo>
                      <a:pt x="3" y="9"/>
                      <a:pt x="0" y="7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3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7" y="0"/>
                      <a:pt x="9" y="2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7"/>
                      <a:pt x="7" y="9"/>
                      <a:pt x="5" y="9"/>
                    </a:cubicBezTo>
                    <a:close/>
                  </a:path>
                </a:pathLst>
              </a:custGeom>
              <a:solidFill>
                <a:srgbClr val="2318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000">
                  <a:solidFill>
                    <a:srgbClr val="000000"/>
                  </a:solidFill>
                  <a:latin typeface="Calibri" panose="020F050202020403020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5130" name="未知"/>
              <p:cNvSpPr>
                <a:spLocks noChangeArrowheads="1"/>
              </p:cNvSpPr>
              <p:nvPr/>
            </p:nvSpPr>
            <p:spPr bwMode="auto">
              <a:xfrm>
                <a:off x="312" y="45"/>
                <a:ext cx="94" cy="13"/>
              </a:xfrm>
              <a:custGeom>
                <a:avLst/>
                <a:gdLst>
                  <a:gd name="T0" fmla="*/ 3 w 37"/>
                  <a:gd name="T1" fmla="*/ 5 h 5"/>
                  <a:gd name="T2" fmla="*/ 0 w 37"/>
                  <a:gd name="T3" fmla="*/ 2 h 5"/>
                  <a:gd name="T4" fmla="*/ 0 w 37"/>
                  <a:gd name="T5" fmla="*/ 2 h 5"/>
                  <a:gd name="T6" fmla="*/ 3 w 37"/>
                  <a:gd name="T7" fmla="*/ 0 h 5"/>
                  <a:gd name="T8" fmla="*/ 34 w 37"/>
                  <a:gd name="T9" fmla="*/ 0 h 5"/>
                  <a:gd name="T10" fmla="*/ 37 w 37"/>
                  <a:gd name="T11" fmla="*/ 2 h 5"/>
                  <a:gd name="T12" fmla="*/ 37 w 37"/>
                  <a:gd name="T13" fmla="*/ 2 h 5"/>
                  <a:gd name="T14" fmla="*/ 34 w 37"/>
                  <a:gd name="T15" fmla="*/ 5 h 5"/>
                  <a:gd name="T16" fmla="*/ 3 w 37"/>
                  <a:gd name="T17" fmla="*/ 5 h 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7"/>
                  <a:gd name="T28" fmla="*/ 0 h 5"/>
                  <a:gd name="T29" fmla="*/ 37 w 37"/>
                  <a:gd name="T30" fmla="*/ 5 h 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7" h="5">
                    <a:moveTo>
                      <a:pt x="3" y="5"/>
                    </a:moveTo>
                    <a:cubicBezTo>
                      <a:pt x="1" y="5"/>
                      <a:pt x="0" y="4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5" y="0"/>
                      <a:pt x="37" y="1"/>
                      <a:pt x="37" y="2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4"/>
                      <a:pt x="35" y="5"/>
                      <a:pt x="34" y="5"/>
                    </a:cubicBezTo>
                    <a:lnTo>
                      <a:pt x="3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000">
                  <a:solidFill>
                    <a:srgbClr val="000000"/>
                  </a:solidFill>
                  <a:latin typeface="Calibri" panose="020F050202020403020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5131" name="未知"/>
              <p:cNvSpPr>
                <a:spLocks noChangeArrowheads="1"/>
              </p:cNvSpPr>
              <p:nvPr/>
            </p:nvSpPr>
            <p:spPr bwMode="auto">
              <a:xfrm>
                <a:off x="312" y="285"/>
                <a:ext cx="94" cy="13"/>
              </a:xfrm>
              <a:custGeom>
                <a:avLst/>
                <a:gdLst>
                  <a:gd name="T0" fmla="*/ 3 w 37"/>
                  <a:gd name="T1" fmla="*/ 5 h 5"/>
                  <a:gd name="T2" fmla="*/ 0 w 37"/>
                  <a:gd name="T3" fmla="*/ 3 h 5"/>
                  <a:gd name="T4" fmla="*/ 0 w 37"/>
                  <a:gd name="T5" fmla="*/ 3 h 5"/>
                  <a:gd name="T6" fmla="*/ 3 w 37"/>
                  <a:gd name="T7" fmla="*/ 0 h 5"/>
                  <a:gd name="T8" fmla="*/ 34 w 37"/>
                  <a:gd name="T9" fmla="*/ 0 h 5"/>
                  <a:gd name="T10" fmla="*/ 37 w 37"/>
                  <a:gd name="T11" fmla="*/ 3 h 5"/>
                  <a:gd name="T12" fmla="*/ 37 w 37"/>
                  <a:gd name="T13" fmla="*/ 3 h 5"/>
                  <a:gd name="T14" fmla="*/ 34 w 37"/>
                  <a:gd name="T15" fmla="*/ 5 h 5"/>
                  <a:gd name="T16" fmla="*/ 3 w 37"/>
                  <a:gd name="T17" fmla="*/ 5 h 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7"/>
                  <a:gd name="T28" fmla="*/ 0 h 5"/>
                  <a:gd name="T29" fmla="*/ 37 w 37"/>
                  <a:gd name="T30" fmla="*/ 5 h 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7" h="5">
                    <a:moveTo>
                      <a:pt x="3" y="5"/>
                    </a:moveTo>
                    <a:cubicBezTo>
                      <a:pt x="1" y="5"/>
                      <a:pt x="0" y="4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5" y="0"/>
                      <a:pt x="37" y="1"/>
                      <a:pt x="37" y="3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7" y="4"/>
                      <a:pt x="35" y="5"/>
                      <a:pt x="34" y="5"/>
                    </a:cubicBezTo>
                    <a:lnTo>
                      <a:pt x="3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000">
                  <a:solidFill>
                    <a:srgbClr val="000000"/>
                  </a:solidFill>
                  <a:latin typeface="Calibri" panose="020F0502020204030204" charset="0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5132" name="Text Box 5"/>
            <p:cNvSpPr>
              <a:spLocks noChangeArrowheads="1"/>
            </p:cNvSpPr>
            <p:nvPr/>
          </p:nvSpPr>
          <p:spPr bwMode="auto">
            <a:xfrm>
              <a:off x="48206" y="74953"/>
              <a:ext cx="508772" cy="522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charset="-122"/>
                  <a:sym typeface="Impact" panose="020B0806030902050204" pitchFamily="34" charset="0"/>
                </a:rPr>
                <a:t>01</a:t>
              </a:r>
              <a:endParaRPr lang="zh-CN" altLang="en-US" sz="280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charset="-122"/>
                <a:sym typeface="Impact" panose="020B0806030902050204" pitchFamily="34" charset="0"/>
              </a:endParaRPr>
            </a:p>
          </p:txBody>
        </p:sp>
      </p:grpSp>
      <p:grpSp>
        <p:nvGrpSpPr>
          <p:cNvPr id="5133" name="组合 41"/>
          <p:cNvGrpSpPr/>
          <p:nvPr/>
        </p:nvGrpSpPr>
        <p:grpSpPr bwMode="auto">
          <a:xfrm>
            <a:off x="5184775" y="2628600"/>
            <a:ext cx="5784802" cy="658202"/>
            <a:chOff x="0" y="3821"/>
            <a:chExt cx="5786363" cy="657150"/>
          </a:xfrm>
        </p:grpSpPr>
        <p:grpSp>
          <p:nvGrpSpPr>
            <p:cNvPr id="5134" name="Group 17"/>
            <p:cNvGrpSpPr/>
            <p:nvPr/>
          </p:nvGrpSpPr>
          <p:grpSpPr bwMode="auto">
            <a:xfrm>
              <a:off x="0" y="3821"/>
              <a:ext cx="5786363" cy="657150"/>
              <a:chOff x="0" y="2"/>
              <a:chExt cx="3029" cy="344"/>
            </a:xfrm>
          </p:grpSpPr>
          <p:sp>
            <p:nvSpPr>
              <p:cNvPr id="5135" name="未知"/>
              <p:cNvSpPr>
                <a:spLocks noChangeArrowheads="1"/>
              </p:cNvSpPr>
              <p:nvPr/>
            </p:nvSpPr>
            <p:spPr bwMode="auto">
              <a:xfrm>
                <a:off x="0" y="2"/>
                <a:ext cx="348" cy="339"/>
              </a:xfrm>
              <a:custGeom>
                <a:avLst/>
                <a:gdLst>
                  <a:gd name="T0" fmla="*/ 12 w 138"/>
                  <a:gd name="T1" fmla="*/ 134 h 134"/>
                  <a:gd name="T2" fmla="*/ 0 w 138"/>
                  <a:gd name="T3" fmla="*/ 123 h 134"/>
                  <a:gd name="T4" fmla="*/ 0 w 138"/>
                  <a:gd name="T5" fmla="*/ 11 h 134"/>
                  <a:gd name="T6" fmla="*/ 12 w 138"/>
                  <a:gd name="T7" fmla="*/ 0 h 134"/>
                  <a:gd name="T8" fmla="*/ 127 w 138"/>
                  <a:gd name="T9" fmla="*/ 0 h 134"/>
                  <a:gd name="T10" fmla="*/ 138 w 138"/>
                  <a:gd name="T11" fmla="*/ 11 h 134"/>
                  <a:gd name="T12" fmla="*/ 138 w 138"/>
                  <a:gd name="T13" fmla="*/ 123 h 134"/>
                  <a:gd name="T14" fmla="*/ 127 w 138"/>
                  <a:gd name="T15" fmla="*/ 134 h 134"/>
                  <a:gd name="T16" fmla="*/ 12 w 138"/>
                  <a:gd name="T17" fmla="*/ 134 h 13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38"/>
                  <a:gd name="T28" fmla="*/ 0 h 134"/>
                  <a:gd name="T29" fmla="*/ 138 w 138"/>
                  <a:gd name="T30" fmla="*/ 134 h 13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38" h="134">
                    <a:moveTo>
                      <a:pt x="12" y="134"/>
                    </a:moveTo>
                    <a:cubicBezTo>
                      <a:pt x="6" y="134"/>
                      <a:pt x="0" y="129"/>
                      <a:pt x="0" y="123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27" y="0"/>
                      <a:pt x="127" y="0"/>
                      <a:pt x="127" y="0"/>
                    </a:cubicBezTo>
                    <a:cubicBezTo>
                      <a:pt x="133" y="0"/>
                      <a:pt x="138" y="5"/>
                      <a:pt x="138" y="11"/>
                    </a:cubicBezTo>
                    <a:cubicBezTo>
                      <a:pt x="138" y="123"/>
                      <a:pt x="138" y="123"/>
                      <a:pt x="138" y="123"/>
                    </a:cubicBezTo>
                    <a:cubicBezTo>
                      <a:pt x="138" y="129"/>
                      <a:pt x="133" y="134"/>
                      <a:pt x="127" y="134"/>
                    </a:cubicBezTo>
                    <a:lnTo>
                      <a:pt x="12" y="134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000">
                  <a:solidFill>
                    <a:srgbClr val="000000"/>
                  </a:solidFill>
                  <a:latin typeface="Calibri" panose="020F050202020403020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5136" name="未知"/>
              <p:cNvSpPr>
                <a:spLocks noChangeArrowheads="1"/>
              </p:cNvSpPr>
              <p:nvPr/>
            </p:nvSpPr>
            <p:spPr bwMode="auto">
              <a:xfrm>
                <a:off x="353" y="7"/>
                <a:ext cx="2676" cy="339"/>
              </a:xfrm>
              <a:custGeom>
                <a:avLst/>
                <a:gdLst>
                  <a:gd name="T0" fmla="*/ 12 w 772"/>
                  <a:gd name="T1" fmla="*/ 134 h 134"/>
                  <a:gd name="T2" fmla="*/ 0 w 772"/>
                  <a:gd name="T3" fmla="*/ 123 h 134"/>
                  <a:gd name="T4" fmla="*/ 0 w 772"/>
                  <a:gd name="T5" fmla="*/ 11 h 134"/>
                  <a:gd name="T6" fmla="*/ 12 w 772"/>
                  <a:gd name="T7" fmla="*/ 0 h 134"/>
                  <a:gd name="T8" fmla="*/ 761 w 772"/>
                  <a:gd name="T9" fmla="*/ 0 h 134"/>
                  <a:gd name="T10" fmla="*/ 772 w 772"/>
                  <a:gd name="T11" fmla="*/ 11 h 134"/>
                  <a:gd name="T12" fmla="*/ 772 w 772"/>
                  <a:gd name="T13" fmla="*/ 123 h 134"/>
                  <a:gd name="T14" fmla="*/ 761 w 772"/>
                  <a:gd name="T15" fmla="*/ 134 h 134"/>
                  <a:gd name="T16" fmla="*/ 12 w 772"/>
                  <a:gd name="T17" fmla="*/ 134 h 13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72"/>
                  <a:gd name="T28" fmla="*/ 0 h 134"/>
                  <a:gd name="T29" fmla="*/ 772 w 772"/>
                  <a:gd name="T30" fmla="*/ 134 h 13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72" h="134">
                    <a:moveTo>
                      <a:pt x="12" y="134"/>
                    </a:moveTo>
                    <a:cubicBezTo>
                      <a:pt x="5" y="134"/>
                      <a:pt x="0" y="129"/>
                      <a:pt x="0" y="123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761" y="0"/>
                      <a:pt x="761" y="0"/>
                      <a:pt x="761" y="0"/>
                    </a:cubicBezTo>
                    <a:cubicBezTo>
                      <a:pt x="767" y="0"/>
                      <a:pt x="772" y="5"/>
                      <a:pt x="772" y="11"/>
                    </a:cubicBezTo>
                    <a:cubicBezTo>
                      <a:pt x="772" y="123"/>
                      <a:pt x="772" y="123"/>
                      <a:pt x="772" y="123"/>
                    </a:cubicBezTo>
                    <a:cubicBezTo>
                      <a:pt x="772" y="129"/>
                      <a:pt x="767" y="134"/>
                      <a:pt x="761" y="134"/>
                    </a:cubicBezTo>
                    <a:lnTo>
                      <a:pt x="12" y="134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zh-CN" altLang="zh-CN" sz="2800" b="1">
                    <a:solidFill>
                      <a:schemeClr val="bg1"/>
                    </a:solidFill>
                    <a:latin typeface="Calibri" panose="020F0502020204030204" charset="0"/>
                    <a:sym typeface="宋体" panose="02010600030101010101" pitchFamily="2" charset="-122"/>
                  </a:rPr>
                  <a:t>整体思路和页面布局</a:t>
                </a:r>
                <a:endParaRPr lang="zh-CN" altLang="zh-CN" sz="2800" b="1">
                  <a:solidFill>
                    <a:schemeClr val="bg1"/>
                  </a:solidFill>
                  <a:latin typeface="Calibri" panose="020F050202020403020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5137" name="未知"/>
              <p:cNvSpPr>
                <a:spLocks noChangeArrowheads="1"/>
              </p:cNvSpPr>
              <p:nvPr/>
            </p:nvSpPr>
            <p:spPr bwMode="auto">
              <a:xfrm>
                <a:off x="393" y="40"/>
                <a:ext cx="23" cy="23"/>
              </a:xfrm>
              <a:custGeom>
                <a:avLst/>
                <a:gdLst>
                  <a:gd name="T0" fmla="*/ 5 w 9"/>
                  <a:gd name="T1" fmla="*/ 9 h 9"/>
                  <a:gd name="T2" fmla="*/ 0 w 9"/>
                  <a:gd name="T3" fmla="*/ 4 h 9"/>
                  <a:gd name="T4" fmla="*/ 0 w 9"/>
                  <a:gd name="T5" fmla="*/ 4 h 9"/>
                  <a:gd name="T6" fmla="*/ 5 w 9"/>
                  <a:gd name="T7" fmla="*/ 0 h 9"/>
                  <a:gd name="T8" fmla="*/ 5 w 9"/>
                  <a:gd name="T9" fmla="*/ 0 h 9"/>
                  <a:gd name="T10" fmla="*/ 9 w 9"/>
                  <a:gd name="T11" fmla="*/ 4 h 9"/>
                  <a:gd name="T12" fmla="*/ 9 w 9"/>
                  <a:gd name="T13" fmla="*/ 4 h 9"/>
                  <a:gd name="T14" fmla="*/ 5 w 9"/>
                  <a:gd name="T15" fmla="*/ 9 h 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"/>
                  <a:gd name="T25" fmla="*/ 0 h 9"/>
                  <a:gd name="T26" fmla="*/ 9 w 9"/>
                  <a:gd name="T27" fmla="*/ 9 h 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" h="9">
                    <a:moveTo>
                      <a:pt x="5" y="9"/>
                    </a:moveTo>
                    <a:cubicBezTo>
                      <a:pt x="2" y="9"/>
                      <a:pt x="0" y="7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7" y="0"/>
                      <a:pt x="9" y="2"/>
                      <a:pt x="9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7"/>
                      <a:pt x="7" y="9"/>
                      <a:pt x="5" y="9"/>
                    </a:cubicBezTo>
                    <a:close/>
                  </a:path>
                </a:pathLst>
              </a:custGeom>
              <a:solidFill>
                <a:srgbClr val="2318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000">
                  <a:solidFill>
                    <a:srgbClr val="000000"/>
                  </a:solidFill>
                  <a:latin typeface="Calibri" panose="020F050202020403020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5138" name="未知"/>
              <p:cNvSpPr>
                <a:spLocks noChangeArrowheads="1"/>
              </p:cNvSpPr>
              <p:nvPr/>
            </p:nvSpPr>
            <p:spPr bwMode="auto">
              <a:xfrm>
                <a:off x="393" y="280"/>
                <a:ext cx="23" cy="23"/>
              </a:xfrm>
              <a:custGeom>
                <a:avLst/>
                <a:gdLst>
                  <a:gd name="T0" fmla="*/ 5 w 9"/>
                  <a:gd name="T1" fmla="*/ 9 h 9"/>
                  <a:gd name="T2" fmla="*/ 0 w 9"/>
                  <a:gd name="T3" fmla="*/ 5 h 9"/>
                  <a:gd name="T4" fmla="*/ 0 w 9"/>
                  <a:gd name="T5" fmla="*/ 5 h 9"/>
                  <a:gd name="T6" fmla="*/ 5 w 9"/>
                  <a:gd name="T7" fmla="*/ 0 h 9"/>
                  <a:gd name="T8" fmla="*/ 5 w 9"/>
                  <a:gd name="T9" fmla="*/ 0 h 9"/>
                  <a:gd name="T10" fmla="*/ 9 w 9"/>
                  <a:gd name="T11" fmla="*/ 5 h 9"/>
                  <a:gd name="T12" fmla="*/ 9 w 9"/>
                  <a:gd name="T13" fmla="*/ 5 h 9"/>
                  <a:gd name="T14" fmla="*/ 5 w 9"/>
                  <a:gd name="T15" fmla="*/ 9 h 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"/>
                  <a:gd name="T25" fmla="*/ 0 h 9"/>
                  <a:gd name="T26" fmla="*/ 9 w 9"/>
                  <a:gd name="T27" fmla="*/ 9 h 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" h="9">
                    <a:moveTo>
                      <a:pt x="5" y="9"/>
                    </a:moveTo>
                    <a:cubicBezTo>
                      <a:pt x="2" y="9"/>
                      <a:pt x="0" y="7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7" y="0"/>
                      <a:pt x="9" y="2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7"/>
                      <a:pt x="7" y="9"/>
                      <a:pt x="5" y="9"/>
                    </a:cubicBezTo>
                    <a:close/>
                  </a:path>
                </a:pathLst>
              </a:custGeom>
              <a:solidFill>
                <a:srgbClr val="2318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000">
                  <a:solidFill>
                    <a:srgbClr val="000000"/>
                  </a:solidFill>
                  <a:latin typeface="Calibri" panose="020F050202020403020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5139" name="未知"/>
              <p:cNvSpPr>
                <a:spLocks noChangeArrowheads="1"/>
              </p:cNvSpPr>
              <p:nvPr/>
            </p:nvSpPr>
            <p:spPr bwMode="auto">
              <a:xfrm>
                <a:off x="300" y="40"/>
                <a:ext cx="23" cy="23"/>
              </a:xfrm>
              <a:custGeom>
                <a:avLst/>
                <a:gdLst>
                  <a:gd name="T0" fmla="*/ 5 w 9"/>
                  <a:gd name="T1" fmla="*/ 9 h 9"/>
                  <a:gd name="T2" fmla="*/ 0 w 9"/>
                  <a:gd name="T3" fmla="*/ 4 h 9"/>
                  <a:gd name="T4" fmla="*/ 0 w 9"/>
                  <a:gd name="T5" fmla="*/ 4 h 9"/>
                  <a:gd name="T6" fmla="*/ 5 w 9"/>
                  <a:gd name="T7" fmla="*/ 0 h 9"/>
                  <a:gd name="T8" fmla="*/ 5 w 9"/>
                  <a:gd name="T9" fmla="*/ 0 h 9"/>
                  <a:gd name="T10" fmla="*/ 9 w 9"/>
                  <a:gd name="T11" fmla="*/ 4 h 9"/>
                  <a:gd name="T12" fmla="*/ 9 w 9"/>
                  <a:gd name="T13" fmla="*/ 4 h 9"/>
                  <a:gd name="T14" fmla="*/ 5 w 9"/>
                  <a:gd name="T15" fmla="*/ 9 h 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"/>
                  <a:gd name="T25" fmla="*/ 0 h 9"/>
                  <a:gd name="T26" fmla="*/ 9 w 9"/>
                  <a:gd name="T27" fmla="*/ 9 h 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" h="9">
                    <a:moveTo>
                      <a:pt x="5" y="9"/>
                    </a:moveTo>
                    <a:cubicBezTo>
                      <a:pt x="3" y="9"/>
                      <a:pt x="0" y="7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3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7" y="0"/>
                      <a:pt x="9" y="2"/>
                      <a:pt x="9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7"/>
                      <a:pt x="7" y="9"/>
                      <a:pt x="5" y="9"/>
                    </a:cubicBezTo>
                    <a:close/>
                  </a:path>
                </a:pathLst>
              </a:custGeom>
              <a:solidFill>
                <a:srgbClr val="2318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000">
                  <a:solidFill>
                    <a:srgbClr val="000000"/>
                  </a:solidFill>
                  <a:latin typeface="Calibri" panose="020F050202020403020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5140" name="未知"/>
              <p:cNvSpPr>
                <a:spLocks noChangeArrowheads="1"/>
              </p:cNvSpPr>
              <p:nvPr/>
            </p:nvSpPr>
            <p:spPr bwMode="auto">
              <a:xfrm>
                <a:off x="300" y="280"/>
                <a:ext cx="23" cy="23"/>
              </a:xfrm>
              <a:custGeom>
                <a:avLst/>
                <a:gdLst>
                  <a:gd name="T0" fmla="*/ 5 w 9"/>
                  <a:gd name="T1" fmla="*/ 9 h 9"/>
                  <a:gd name="T2" fmla="*/ 0 w 9"/>
                  <a:gd name="T3" fmla="*/ 5 h 9"/>
                  <a:gd name="T4" fmla="*/ 0 w 9"/>
                  <a:gd name="T5" fmla="*/ 5 h 9"/>
                  <a:gd name="T6" fmla="*/ 5 w 9"/>
                  <a:gd name="T7" fmla="*/ 0 h 9"/>
                  <a:gd name="T8" fmla="*/ 5 w 9"/>
                  <a:gd name="T9" fmla="*/ 0 h 9"/>
                  <a:gd name="T10" fmla="*/ 9 w 9"/>
                  <a:gd name="T11" fmla="*/ 5 h 9"/>
                  <a:gd name="T12" fmla="*/ 9 w 9"/>
                  <a:gd name="T13" fmla="*/ 5 h 9"/>
                  <a:gd name="T14" fmla="*/ 5 w 9"/>
                  <a:gd name="T15" fmla="*/ 9 h 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"/>
                  <a:gd name="T25" fmla="*/ 0 h 9"/>
                  <a:gd name="T26" fmla="*/ 9 w 9"/>
                  <a:gd name="T27" fmla="*/ 9 h 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" h="9">
                    <a:moveTo>
                      <a:pt x="5" y="9"/>
                    </a:moveTo>
                    <a:cubicBezTo>
                      <a:pt x="3" y="9"/>
                      <a:pt x="0" y="7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3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7" y="0"/>
                      <a:pt x="9" y="2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7"/>
                      <a:pt x="7" y="9"/>
                      <a:pt x="5" y="9"/>
                    </a:cubicBezTo>
                    <a:close/>
                  </a:path>
                </a:pathLst>
              </a:custGeom>
              <a:solidFill>
                <a:srgbClr val="2318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000">
                  <a:solidFill>
                    <a:srgbClr val="000000"/>
                  </a:solidFill>
                  <a:latin typeface="Calibri" panose="020F050202020403020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5141" name="未知"/>
              <p:cNvSpPr>
                <a:spLocks noChangeArrowheads="1"/>
              </p:cNvSpPr>
              <p:nvPr/>
            </p:nvSpPr>
            <p:spPr bwMode="auto">
              <a:xfrm>
                <a:off x="312" y="45"/>
                <a:ext cx="94" cy="13"/>
              </a:xfrm>
              <a:custGeom>
                <a:avLst/>
                <a:gdLst>
                  <a:gd name="T0" fmla="*/ 3 w 37"/>
                  <a:gd name="T1" fmla="*/ 5 h 5"/>
                  <a:gd name="T2" fmla="*/ 0 w 37"/>
                  <a:gd name="T3" fmla="*/ 2 h 5"/>
                  <a:gd name="T4" fmla="*/ 0 w 37"/>
                  <a:gd name="T5" fmla="*/ 2 h 5"/>
                  <a:gd name="T6" fmla="*/ 3 w 37"/>
                  <a:gd name="T7" fmla="*/ 0 h 5"/>
                  <a:gd name="T8" fmla="*/ 34 w 37"/>
                  <a:gd name="T9" fmla="*/ 0 h 5"/>
                  <a:gd name="T10" fmla="*/ 37 w 37"/>
                  <a:gd name="T11" fmla="*/ 2 h 5"/>
                  <a:gd name="T12" fmla="*/ 37 w 37"/>
                  <a:gd name="T13" fmla="*/ 2 h 5"/>
                  <a:gd name="T14" fmla="*/ 34 w 37"/>
                  <a:gd name="T15" fmla="*/ 5 h 5"/>
                  <a:gd name="T16" fmla="*/ 3 w 37"/>
                  <a:gd name="T17" fmla="*/ 5 h 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7"/>
                  <a:gd name="T28" fmla="*/ 0 h 5"/>
                  <a:gd name="T29" fmla="*/ 37 w 37"/>
                  <a:gd name="T30" fmla="*/ 5 h 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7" h="5">
                    <a:moveTo>
                      <a:pt x="3" y="5"/>
                    </a:moveTo>
                    <a:cubicBezTo>
                      <a:pt x="1" y="5"/>
                      <a:pt x="0" y="4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5" y="0"/>
                      <a:pt x="37" y="1"/>
                      <a:pt x="37" y="2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4"/>
                      <a:pt x="35" y="5"/>
                      <a:pt x="34" y="5"/>
                    </a:cubicBezTo>
                    <a:lnTo>
                      <a:pt x="3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000">
                  <a:solidFill>
                    <a:srgbClr val="000000"/>
                  </a:solidFill>
                  <a:latin typeface="Calibri" panose="020F050202020403020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5142" name="未知"/>
              <p:cNvSpPr>
                <a:spLocks noChangeArrowheads="1"/>
              </p:cNvSpPr>
              <p:nvPr/>
            </p:nvSpPr>
            <p:spPr bwMode="auto">
              <a:xfrm>
                <a:off x="312" y="285"/>
                <a:ext cx="94" cy="13"/>
              </a:xfrm>
              <a:custGeom>
                <a:avLst/>
                <a:gdLst>
                  <a:gd name="T0" fmla="*/ 3 w 37"/>
                  <a:gd name="T1" fmla="*/ 5 h 5"/>
                  <a:gd name="T2" fmla="*/ 0 w 37"/>
                  <a:gd name="T3" fmla="*/ 3 h 5"/>
                  <a:gd name="T4" fmla="*/ 0 w 37"/>
                  <a:gd name="T5" fmla="*/ 3 h 5"/>
                  <a:gd name="T6" fmla="*/ 3 w 37"/>
                  <a:gd name="T7" fmla="*/ 0 h 5"/>
                  <a:gd name="T8" fmla="*/ 34 w 37"/>
                  <a:gd name="T9" fmla="*/ 0 h 5"/>
                  <a:gd name="T10" fmla="*/ 37 w 37"/>
                  <a:gd name="T11" fmla="*/ 3 h 5"/>
                  <a:gd name="T12" fmla="*/ 37 w 37"/>
                  <a:gd name="T13" fmla="*/ 3 h 5"/>
                  <a:gd name="T14" fmla="*/ 34 w 37"/>
                  <a:gd name="T15" fmla="*/ 5 h 5"/>
                  <a:gd name="T16" fmla="*/ 3 w 37"/>
                  <a:gd name="T17" fmla="*/ 5 h 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7"/>
                  <a:gd name="T28" fmla="*/ 0 h 5"/>
                  <a:gd name="T29" fmla="*/ 37 w 37"/>
                  <a:gd name="T30" fmla="*/ 5 h 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7" h="5">
                    <a:moveTo>
                      <a:pt x="3" y="5"/>
                    </a:moveTo>
                    <a:cubicBezTo>
                      <a:pt x="1" y="5"/>
                      <a:pt x="0" y="4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5" y="0"/>
                      <a:pt x="37" y="1"/>
                      <a:pt x="37" y="3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7" y="4"/>
                      <a:pt x="35" y="5"/>
                      <a:pt x="34" y="5"/>
                    </a:cubicBezTo>
                    <a:lnTo>
                      <a:pt x="3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000">
                  <a:solidFill>
                    <a:srgbClr val="000000"/>
                  </a:solidFill>
                  <a:latin typeface="Calibri" panose="020F0502020204030204" charset="0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5143" name="Text Box 5"/>
            <p:cNvSpPr>
              <a:spLocks noChangeArrowheads="1"/>
            </p:cNvSpPr>
            <p:nvPr/>
          </p:nvSpPr>
          <p:spPr bwMode="auto">
            <a:xfrm>
              <a:off x="48206" y="75871"/>
              <a:ext cx="551964" cy="521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charset="-122"/>
                  <a:sym typeface="Impact" panose="020B0806030902050204" pitchFamily="34" charset="0"/>
                </a:rPr>
                <a:t>02</a:t>
              </a:r>
              <a:endParaRPr lang="zh-CN" altLang="en-US" sz="280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charset="-122"/>
                <a:sym typeface="Impact" panose="020B0806030902050204" pitchFamily="34" charset="0"/>
              </a:endParaRPr>
            </a:p>
          </p:txBody>
        </p:sp>
      </p:grpSp>
      <p:grpSp>
        <p:nvGrpSpPr>
          <p:cNvPr id="5144" name="组合 64"/>
          <p:cNvGrpSpPr/>
          <p:nvPr/>
        </p:nvGrpSpPr>
        <p:grpSpPr bwMode="auto">
          <a:xfrm>
            <a:off x="5137150" y="3652210"/>
            <a:ext cx="5775253" cy="647058"/>
            <a:chOff x="0" y="3821"/>
            <a:chExt cx="5776811" cy="647598"/>
          </a:xfrm>
        </p:grpSpPr>
        <p:grpSp>
          <p:nvGrpSpPr>
            <p:cNvPr id="5145" name="Group 28"/>
            <p:cNvGrpSpPr/>
            <p:nvPr/>
          </p:nvGrpSpPr>
          <p:grpSpPr bwMode="auto">
            <a:xfrm>
              <a:off x="0" y="3821"/>
              <a:ext cx="5776811" cy="647598"/>
              <a:chOff x="0" y="2"/>
              <a:chExt cx="3024" cy="339"/>
            </a:xfrm>
          </p:grpSpPr>
          <p:sp>
            <p:nvSpPr>
              <p:cNvPr id="5146" name="未知"/>
              <p:cNvSpPr>
                <a:spLocks noChangeArrowheads="1"/>
              </p:cNvSpPr>
              <p:nvPr/>
            </p:nvSpPr>
            <p:spPr bwMode="auto">
              <a:xfrm>
                <a:off x="0" y="2"/>
                <a:ext cx="348" cy="339"/>
              </a:xfrm>
              <a:custGeom>
                <a:avLst/>
                <a:gdLst>
                  <a:gd name="T0" fmla="*/ 12 w 138"/>
                  <a:gd name="T1" fmla="*/ 134 h 134"/>
                  <a:gd name="T2" fmla="*/ 0 w 138"/>
                  <a:gd name="T3" fmla="*/ 123 h 134"/>
                  <a:gd name="T4" fmla="*/ 0 w 138"/>
                  <a:gd name="T5" fmla="*/ 11 h 134"/>
                  <a:gd name="T6" fmla="*/ 12 w 138"/>
                  <a:gd name="T7" fmla="*/ 0 h 134"/>
                  <a:gd name="T8" fmla="*/ 127 w 138"/>
                  <a:gd name="T9" fmla="*/ 0 h 134"/>
                  <a:gd name="T10" fmla="*/ 138 w 138"/>
                  <a:gd name="T11" fmla="*/ 11 h 134"/>
                  <a:gd name="T12" fmla="*/ 138 w 138"/>
                  <a:gd name="T13" fmla="*/ 123 h 134"/>
                  <a:gd name="T14" fmla="*/ 127 w 138"/>
                  <a:gd name="T15" fmla="*/ 134 h 134"/>
                  <a:gd name="T16" fmla="*/ 12 w 138"/>
                  <a:gd name="T17" fmla="*/ 134 h 13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38"/>
                  <a:gd name="T28" fmla="*/ 0 h 134"/>
                  <a:gd name="T29" fmla="*/ 138 w 138"/>
                  <a:gd name="T30" fmla="*/ 134 h 13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38" h="134">
                    <a:moveTo>
                      <a:pt x="12" y="134"/>
                    </a:moveTo>
                    <a:cubicBezTo>
                      <a:pt x="6" y="134"/>
                      <a:pt x="0" y="129"/>
                      <a:pt x="0" y="123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27" y="0"/>
                      <a:pt x="127" y="0"/>
                      <a:pt x="127" y="0"/>
                    </a:cubicBezTo>
                    <a:cubicBezTo>
                      <a:pt x="133" y="0"/>
                      <a:pt x="138" y="5"/>
                      <a:pt x="138" y="11"/>
                    </a:cubicBezTo>
                    <a:cubicBezTo>
                      <a:pt x="138" y="123"/>
                      <a:pt x="138" y="123"/>
                      <a:pt x="138" y="123"/>
                    </a:cubicBezTo>
                    <a:cubicBezTo>
                      <a:pt x="138" y="129"/>
                      <a:pt x="133" y="134"/>
                      <a:pt x="127" y="134"/>
                    </a:cubicBezTo>
                    <a:lnTo>
                      <a:pt x="12" y="134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000">
                  <a:solidFill>
                    <a:srgbClr val="000000"/>
                  </a:solidFill>
                  <a:latin typeface="Calibri" panose="020F050202020403020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5147" name="未知"/>
              <p:cNvSpPr>
                <a:spLocks noChangeArrowheads="1"/>
              </p:cNvSpPr>
              <p:nvPr/>
            </p:nvSpPr>
            <p:spPr bwMode="auto">
              <a:xfrm>
                <a:off x="348" y="28"/>
                <a:ext cx="2676" cy="296"/>
              </a:xfrm>
              <a:custGeom>
                <a:avLst/>
                <a:gdLst>
                  <a:gd name="T0" fmla="*/ 12 w 772"/>
                  <a:gd name="T1" fmla="*/ 134 h 134"/>
                  <a:gd name="T2" fmla="*/ 0 w 772"/>
                  <a:gd name="T3" fmla="*/ 123 h 134"/>
                  <a:gd name="T4" fmla="*/ 0 w 772"/>
                  <a:gd name="T5" fmla="*/ 11 h 134"/>
                  <a:gd name="T6" fmla="*/ 12 w 772"/>
                  <a:gd name="T7" fmla="*/ 0 h 134"/>
                  <a:gd name="T8" fmla="*/ 761 w 772"/>
                  <a:gd name="T9" fmla="*/ 0 h 134"/>
                  <a:gd name="T10" fmla="*/ 772 w 772"/>
                  <a:gd name="T11" fmla="*/ 11 h 134"/>
                  <a:gd name="T12" fmla="*/ 772 w 772"/>
                  <a:gd name="T13" fmla="*/ 123 h 134"/>
                  <a:gd name="T14" fmla="*/ 761 w 772"/>
                  <a:gd name="T15" fmla="*/ 134 h 134"/>
                  <a:gd name="T16" fmla="*/ 12 w 772"/>
                  <a:gd name="T17" fmla="*/ 134 h 13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72"/>
                  <a:gd name="T28" fmla="*/ 0 h 134"/>
                  <a:gd name="T29" fmla="*/ 772 w 772"/>
                  <a:gd name="T30" fmla="*/ 134 h 13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72" h="134">
                    <a:moveTo>
                      <a:pt x="12" y="134"/>
                    </a:moveTo>
                    <a:cubicBezTo>
                      <a:pt x="5" y="134"/>
                      <a:pt x="0" y="129"/>
                      <a:pt x="0" y="123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761" y="0"/>
                      <a:pt x="761" y="0"/>
                      <a:pt x="761" y="0"/>
                    </a:cubicBezTo>
                    <a:cubicBezTo>
                      <a:pt x="767" y="0"/>
                      <a:pt x="772" y="5"/>
                      <a:pt x="772" y="11"/>
                    </a:cubicBezTo>
                    <a:cubicBezTo>
                      <a:pt x="772" y="123"/>
                      <a:pt x="772" y="123"/>
                      <a:pt x="772" y="123"/>
                    </a:cubicBezTo>
                    <a:cubicBezTo>
                      <a:pt x="772" y="129"/>
                      <a:pt x="767" y="134"/>
                      <a:pt x="761" y="134"/>
                    </a:cubicBezTo>
                    <a:lnTo>
                      <a:pt x="12" y="134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zh-CN" altLang="zh-CN" sz="2800" b="1">
                    <a:solidFill>
                      <a:schemeClr val="bg1"/>
                    </a:solidFill>
                    <a:latin typeface="Calibri" panose="020F0502020204030204" charset="0"/>
                    <a:sym typeface="宋体" panose="02010600030101010101" pitchFamily="2" charset="-122"/>
                  </a:rPr>
                  <a:t>遇到的问题及解决方法</a:t>
                </a:r>
                <a:endParaRPr lang="zh-CN" altLang="zh-CN" sz="2800" b="1">
                  <a:solidFill>
                    <a:schemeClr val="bg1"/>
                  </a:solidFill>
                  <a:latin typeface="Calibri" panose="020F050202020403020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5148" name="未知"/>
              <p:cNvSpPr>
                <a:spLocks noChangeArrowheads="1"/>
              </p:cNvSpPr>
              <p:nvPr/>
            </p:nvSpPr>
            <p:spPr bwMode="auto">
              <a:xfrm>
                <a:off x="393" y="40"/>
                <a:ext cx="23" cy="23"/>
              </a:xfrm>
              <a:custGeom>
                <a:avLst/>
                <a:gdLst>
                  <a:gd name="T0" fmla="*/ 5 w 9"/>
                  <a:gd name="T1" fmla="*/ 9 h 9"/>
                  <a:gd name="T2" fmla="*/ 0 w 9"/>
                  <a:gd name="T3" fmla="*/ 4 h 9"/>
                  <a:gd name="T4" fmla="*/ 0 w 9"/>
                  <a:gd name="T5" fmla="*/ 4 h 9"/>
                  <a:gd name="T6" fmla="*/ 5 w 9"/>
                  <a:gd name="T7" fmla="*/ 0 h 9"/>
                  <a:gd name="T8" fmla="*/ 5 w 9"/>
                  <a:gd name="T9" fmla="*/ 0 h 9"/>
                  <a:gd name="T10" fmla="*/ 9 w 9"/>
                  <a:gd name="T11" fmla="*/ 4 h 9"/>
                  <a:gd name="T12" fmla="*/ 9 w 9"/>
                  <a:gd name="T13" fmla="*/ 4 h 9"/>
                  <a:gd name="T14" fmla="*/ 5 w 9"/>
                  <a:gd name="T15" fmla="*/ 9 h 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"/>
                  <a:gd name="T25" fmla="*/ 0 h 9"/>
                  <a:gd name="T26" fmla="*/ 9 w 9"/>
                  <a:gd name="T27" fmla="*/ 9 h 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" h="9">
                    <a:moveTo>
                      <a:pt x="5" y="9"/>
                    </a:moveTo>
                    <a:cubicBezTo>
                      <a:pt x="2" y="9"/>
                      <a:pt x="0" y="7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7" y="0"/>
                      <a:pt x="9" y="2"/>
                      <a:pt x="9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7"/>
                      <a:pt x="7" y="9"/>
                      <a:pt x="5" y="9"/>
                    </a:cubicBezTo>
                    <a:close/>
                  </a:path>
                </a:pathLst>
              </a:custGeom>
              <a:solidFill>
                <a:srgbClr val="2318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000">
                  <a:solidFill>
                    <a:srgbClr val="000000"/>
                  </a:solidFill>
                  <a:latin typeface="Calibri" panose="020F050202020403020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5149" name="未知"/>
              <p:cNvSpPr>
                <a:spLocks noChangeArrowheads="1"/>
              </p:cNvSpPr>
              <p:nvPr/>
            </p:nvSpPr>
            <p:spPr bwMode="auto">
              <a:xfrm>
                <a:off x="393" y="280"/>
                <a:ext cx="23" cy="23"/>
              </a:xfrm>
              <a:custGeom>
                <a:avLst/>
                <a:gdLst>
                  <a:gd name="T0" fmla="*/ 5 w 9"/>
                  <a:gd name="T1" fmla="*/ 9 h 9"/>
                  <a:gd name="T2" fmla="*/ 0 w 9"/>
                  <a:gd name="T3" fmla="*/ 5 h 9"/>
                  <a:gd name="T4" fmla="*/ 0 w 9"/>
                  <a:gd name="T5" fmla="*/ 5 h 9"/>
                  <a:gd name="T6" fmla="*/ 5 w 9"/>
                  <a:gd name="T7" fmla="*/ 0 h 9"/>
                  <a:gd name="T8" fmla="*/ 5 w 9"/>
                  <a:gd name="T9" fmla="*/ 0 h 9"/>
                  <a:gd name="T10" fmla="*/ 9 w 9"/>
                  <a:gd name="T11" fmla="*/ 5 h 9"/>
                  <a:gd name="T12" fmla="*/ 9 w 9"/>
                  <a:gd name="T13" fmla="*/ 5 h 9"/>
                  <a:gd name="T14" fmla="*/ 5 w 9"/>
                  <a:gd name="T15" fmla="*/ 9 h 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"/>
                  <a:gd name="T25" fmla="*/ 0 h 9"/>
                  <a:gd name="T26" fmla="*/ 9 w 9"/>
                  <a:gd name="T27" fmla="*/ 9 h 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" h="9">
                    <a:moveTo>
                      <a:pt x="5" y="9"/>
                    </a:moveTo>
                    <a:cubicBezTo>
                      <a:pt x="2" y="9"/>
                      <a:pt x="0" y="7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7" y="0"/>
                      <a:pt x="9" y="2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7"/>
                      <a:pt x="7" y="9"/>
                      <a:pt x="5" y="9"/>
                    </a:cubicBezTo>
                    <a:close/>
                  </a:path>
                </a:pathLst>
              </a:custGeom>
              <a:solidFill>
                <a:srgbClr val="2318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000">
                  <a:solidFill>
                    <a:srgbClr val="000000"/>
                  </a:solidFill>
                  <a:latin typeface="Calibri" panose="020F050202020403020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5150" name="未知"/>
              <p:cNvSpPr>
                <a:spLocks noChangeArrowheads="1"/>
              </p:cNvSpPr>
              <p:nvPr/>
            </p:nvSpPr>
            <p:spPr bwMode="auto">
              <a:xfrm>
                <a:off x="300" y="40"/>
                <a:ext cx="23" cy="23"/>
              </a:xfrm>
              <a:custGeom>
                <a:avLst/>
                <a:gdLst>
                  <a:gd name="T0" fmla="*/ 5 w 9"/>
                  <a:gd name="T1" fmla="*/ 9 h 9"/>
                  <a:gd name="T2" fmla="*/ 0 w 9"/>
                  <a:gd name="T3" fmla="*/ 4 h 9"/>
                  <a:gd name="T4" fmla="*/ 0 w 9"/>
                  <a:gd name="T5" fmla="*/ 4 h 9"/>
                  <a:gd name="T6" fmla="*/ 5 w 9"/>
                  <a:gd name="T7" fmla="*/ 0 h 9"/>
                  <a:gd name="T8" fmla="*/ 5 w 9"/>
                  <a:gd name="T9" fmla="*/ 0 h 9"/>
                  <a:gd name="T10" fmla="*/ 9 w 9"/>
                  <a:gd name="T11" fmla="*/ 4 h 9"/>
                  <a:gd name="T12" fmla="*/ 9 w 9"/>
                  <a:gd name="T13" fmla="*/ 4 h 9"/>
                  <a:gd name="T14" fmla="*/ 5 w 9"/>
                  <a:gd name="T15" fmla="*/ 9 h 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"/>
                  <a:gd name="T25" fmla="*/ 0 h 9"/>
                  <a:gd name="T26" fmla="*/ 9 w 9"/>
                  <a:gd name="T27" fmla="*/ 9 h 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" h="9">
                    <a:moveTo>
                      <a:pt x="5" y="9"/>
                    </a:moveTo>
                    <a:cubicBezTo>
                      <a:pt x="3" y="9"/>
                      <a:pt x="0" y="7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3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7" y="0"/>
                      <a:pt x="9" y="2"/>
                      <a:pt x="9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7"/>
                      <a:pt x="7" y="9"/>
                      <a:pt x="5" y="9"/>
                    </a:cubicBezTo>
                    <a:close/>
                  </a:path>
                </a:pathLst>
              </a:custGeom>
              <a:solidFill>
                <a:srgbClr val="2318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000">
                  <a:solidFill>
                    <a:srgbClr val="000000"/>
                  </a:solidFill>
                  <a:latin typeface="Calibri" panose="020F050202020403020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5151" name="未知"/>
              <p:cNvSpPr>
                <a:spLocks noChangeArrowheads="1"/>
              </p:cNvSpPr>
              <p:nvPr/>
            </p:nvSpPr>
            <p:spPr bwMode="auto">
              <a:xfrm>
                <a:off x="300" y="280"/>
                <a:ext cx="23" cy="23"/>
              </a:xfrm>
              <a:custGeom>
                <a:avLst/>
                <a:gdLst>
                  <a:gd name="T0" fmla="*/ 5 w 9"/>
                  <a:gd name="T1" fmla="*/ 9 h 9"/>
                  <a:gd name="T2" fmla="*/ 0 w 9"/>
                  <a:gd name="T3" fmla="*/ 5 h 9"/>
                  <a:gd name="T4" fmla="*/ 0 w 9"/>
                  <a:gd name="T5" fmla="*/ 5 h 9"/>
                  <a:gd name="T6" fmla="*/ 5 w 9"/>
                  <a:gd name="T7" fmla="*/ 0 h 9"/>
                  <a:gd name="T8" fmla="*/ 5 w 9"/>
                  <a:gd name="T9" fmla="*/ 0 h 9"/>
                  <a:gd name="T10" fmla="*/ 9 w 9"/>
                  <a:gd name="T11" fmla="*/ 5 h 9"/>
                  <a:gd name="T12" fmla="*/ 9 w 9"/>
                  <a:gd name="T13" fmla="*/ 5 h 9"/>
                  <a:gd name="T14" fmla="*/ 5 w 9"/>
                  <a:gd name="T15" fmla="*/ 9 h 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"/>
                  <a:gd name="T25" fmla="*/ 0 h 9"/>
                  <a:gd name="T26" fmla="*/ 9 w 9"/>
                  <a:gd name="T27" fmla="*/ 9 h 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" h="9">
                    <a:moveTo>
                      <a:pt x="5" y="9"/>
                    </a:moveTo>
                    <a:cubicBezTo>
                      <a:pt x="3" y="9"/>
                      <a:pt x="0" y="7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3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7" y="0"/>
                      <a:pt x="9" y="2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7"/>
                      <a:pt x="7" y="9"/>
                      <a:pt x="5" y="9"/>
                    </a:cubicBezTo>
                    <a:close/>
                  </a:path>
                </a:pathLst>
              </a:custGeom>
              <a:solidFill>
                <a:srgbClr val="2318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000">
                  <a:solidFill>
                    <a:srgbClr val="000000"/>
                  </a:solidFill>
                  <a:latin typeface="Calibri" panose="020F050202020403020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5152" name="未知"/>
              <p:cNvSpPr>
                <a:spLocks noChangeArrowheads="1"/>
              </p:cNvSpPr>
              <p:nvPr/>
            </p:nvSpPr>
            <p:spPr bwMode="auto">
              <a:xfrm>
                <a:off x="312" y="45"/>
                <a:ext cx="94" cy="13"/>
              </a:xfrm>
              <a:custGeom>
                <a:avLst/>
                <a:gdLst>
                  <a:gd name="T0" fmla="*/ 3 w 37"/>
                  <a:gd name="T1" fmla="*/ 5 h 5"/>
                  <a:gd name="T2" fmla="*/ 0 w 37"/>
                  <a:gd name="T3" fmla="*/ 2 h 5"/>
                  <a:gd name="T4" fmla="*/ 0 w 37"/>
                  <a:gd name="T5" fmla="*/ 2 h 5"/>
                  <a:gd name="T6" fmla="*/ 3 w 37"/>
                  <a:gd name="T7" fmla="*/ 0 h 5"/>
                  <a:gd name="T8" fmla="*/ 34 w 37"/>
                  <a:gd name="T9" fmla="*/ 0 h 5"/>
                  <a:gd name="T10" fmla="*/ 37 w 37"/>
                  <a:gd name="T11" fmla="*/ 2 h 5"/>
                  <a:gd name="T12" fmla="*/ 37 w 37"/>
                  <a:gd name="T13" fmla="*/ 2 h 5"/>
                  <a:gd name="T14" fmla="*/ 34 w 37"/>
                  <a:gd name="T15" fmla="*/ 5 h 5"/>
                  <a:gd name="T16" fmla="*/ 3 w 37"/>
                  <a:gd name="T17" fmla="*/ 5 h 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7"/>
                  <a:gd name="T28" fmla="*/ 0 h 5"/>
                  <a:gd name="T29" fmla="*/ 37 w 37"/>
                  <a:gd name="T30" fmla="*/ 5 h 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7" h="5">
                    <a:moveTo>
                      <a:pt x="3" y="5"/>
                    </a:moveTo>
                    <a:cubicBezTo>
                      <a:pt x="1" y="5"/>
                      <a:pt x="0" y="4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5" y="0"/>
                      <a:pt x="37" y="1"/>
                      <a:pt x="37" y="2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4"/>
                      <a:pt x="35" y="5"/>
                      <a:pt x="34" y="5"/>
                    </a:cubicBezTo>
                    <a:lnTo>
                      <a:pt x="3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000">
                  <a:solidFill>
                    <a:srgbClr val="000000"/>
                  </a:solidFill>
                  <a:latin typeface="Calibri" panose="020F050202020403020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5153" name="未知"/>
              <p:cNvSpPr>
                <a:spLocks noChangeArrowheads="1"/>
              </p:cNvSpPr>
              <p:nvPr/>
            </p:nvSpPr>
            <p:spPr bwMode="auto">
              <a:xfrm>
                <a:off x="312" y="285"/>
                <a:ext cx="94" cy="13"/>
              </a:xfrm>
              <a:custGeom>
                <a:avLst/>
                <a:gdLst>
                  <a:gd name="T0" fmla="*/ 3 w 37"/>
                  <a:gd name="T1" fmla="*/ 5 h 5"/>
                  <a:gd name="T2" fmla="*/ 0 w 37"/>
                  <a:gd name="T3" fmla="*/ 3 h 5"/>
                  <a:gd name="T4" fmla="*/ 0 w 37"/>
                  <a:gd name="T5" fmla="*/ 3 h 5"/>
                  <a:gd name="T6" fmla="*/ 3 w 37"/>
                  <a:gd name="T7" fmla="*/ 0 h 5"/>
                  <a:gd name="T8" fmla="*/ 34 w 37"/>
                  <a:gd name="T9" fmla="*/ 0 h 5"/>
                  <a:gd name="T10" fmla="*/ 37 w 37"/>
                  <a:gd name="T11" fmla="*/ 3 h 5"/>
                  <a:gd name="T12" fmla="*/ 37 w 37"/>
                  <a:gd name="T13" fmla="*/ 3 h 5"/>
                  <a:gd name="T14" fmla="*/ 34 w 37"/>
                  <a:gd name="T15" fmla="*/ 5 h 5"/>
                  <a:gd name="T16" fmla="*/ 3 w 37"/>
                  <a:gd name="T17" fmla="*/ 5 h 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7"/>
                  <a:gd name="T28" fmla="*/ 0 h 5"/>
                  <a:gd name="T29" fmla="*/ 37 w 37"/>
                  <a:gd name="T30" fmla="*/ 5 h 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7" h="5">
                    <a:moveTo>
                      <a:pt x="3" y="5"/>
                    </a:moveTo>
                    <a:cubicBezTo>
                      <a:pt x="1" y="5"/>
                      <a:pt x="0" y="4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5" y="0"/>
                      <a:pt x="37" y="1"/>
                      <a:pt x="37" y="3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7" y="4"/>
                      <a:pt x="35" y="5"/>
                      <a:pt x="34" y="5"/>
                    </a:cubicBezTo>
                    <a:lnTo>
                      <a:pt x="3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000">
                  <a:solidFill>
                    <a:srgbClr val="000000"/>
                  </a:solidFill>
                  <a:latin typeface="Calibri" panose="020F0502020204030204" charset="0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5154" name="Text Box 5"/>
            <p:cNvSpPr>
              <a:spLocks noChangeArrowheads="1"/>
            </p:cNvSpPr>
            <p:nvPr/>
          </p:nvSpPr>
          <p:spPr bwMode="auto">
            <a:xfrm>
              <a:off x="48206" y="76003"/>
              <a:ext cx="562127" cy="522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charset="-122"/>
                  <a:sym typeface="Impact" panose="020B0806030902050204" pitchFamily="34" charset="0"/>
                </a:rPr>
                <a:t>03</a:t>
              </a:r>
              <a:endParaRPr lang="zh-CN" altLang="en-US" sz="280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charset="-122"/>
                <a:sym typeface="Impact" panose="020B0806030902050204" pitchFamily="34" charset="0"/>
              </a:endParaRPr>
            </a:p>
          </p:txBody>
        </p:sp>
      </p:grpSp>
      <p:grpSp>
        <p:nvGrpSpPr>
          <p:cNvPr id="5155" name="组合 77"/>
          <p:cNvGrpSpPr/>
          <p:nvPr/>
        </p:nvGrpSpPr>
        <p:grpSpPr bwMode="auto">
          <a:xfrm>
            <a:off x="5165725" y="4619617"/>
            <a:ext cx="5811539" cy="654376"/>
            <a:chOff x="0" y="-1910"/>
            <a:chExt cx="5813107" cy="653329"/>
          </a:xfrm>
        </p:grpSpPr>
        <p:grpSp>
          <p:nvGrpSpPr>
            <p:cNvPr id="5156" name="Group 39"/>
            <p:cNvGrpSpPr/>
            <p:nvPr/>
          </p:nvGrpSpPr>
          <p:grpSpPr bwMode="auto">
            <a:xfrm>
              <a:off x="0" y="-1910"/>
              <a:ext cx="5813107" cy="653329"/>
              <a:chOff x="0" y="-1"/>
              <a:chExt cx="3043" cy="342"/>
            </a:xfrm>
          </p:grpSpPr>
          <p:sp>
            <p:nvSpPr>
              <p:cNvPr id="5157" name="未知"/>
              <p:cNvSpPr>
                <a:spLocks noChangeArrowheads="1"/>
              </p:cNvSpPr>
              <p:nvPr/>
            </p:nvSpPr>
            <p:spPr bwMode="auto">
              <a:xfrm>
                <a:off x="0" y="2"/>
                <a:ext cx="348" cy="339"/>
              </a:xfrm>
              <a:custGeom>
                <a:avLst/>
                <a:gdLst>
                  <a:gd name="T0" fmla="*/ 12 w 138"/>
                  <a:gd name="T1" fmla="*/ 134 h 134"/>
                  <a:gd name="T2" fmla="*/ 0 w 138"/>
                  <a:gd name="T3" fmla="*/ 123 h 134"/>
                  <a:gd name="T4" fmla="*/ 0 w 138"/>
                  <a:gd name="T5" fmla="*/ 11 h 134"/>
                  <a:gd name="T6" fmla="*/ 12 w 138"/>
                  <a:gd name="T7" fmla="*/ 0 h 134"/>
                  <a:gd name="T8" fmla="*/ 127 w 138"/>
                  <a:gd name="T9" fmla="*/ 0 h 134"/>
                  <a:gd name="T10" fmla="*/ 138 w 138"/>
                  <a:gd name="T11" fmla="*/ 11 h 134"/>
                  <a:gd name="T12" fmla="*/ 138 w 138"/>
                  <a:gd name="T13" fmla="*/ 123 h 134"/>
                  <a:gd name="T14" fmla="*/ 127 w 138"/>
                  <a:gd name="T15" fmla="*/ 134 h 134"/>
                  <a:gd name="T16" fmla="*/ 12 w 138"/>
                  <a:gd name="T17" fmla="*/ 134 h 13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38"/>
                  <a:gd name="T28" fmla="*/ 0 h 134"/>
                  <a:gd name="T29" fmla="*/ 138 w 138"/>
                  <a:gd name="T30" fmla="*/ 134 h 13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38" h="134">
                    <a:moveTo>
                      <a:pt x="12" y="134"/>
                    </a:moveTo>
                    <a:cubicBezTo>
                      <a:pt x="6" y="134"/>
                      <a:pt x="0" y="129"/>
                      <a:pt x="0" y="123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27" y="0"/>
                      <a:pt x="127" y="0"/>
                      <a:pt x="127" y="0"/>
                    </a:cubicBezTo>
                    <a:cubicBezTo>
                      <a:pt x="133" y="0"/>
                      <a:pt x="138" y="5"/>
                      <a:pt x="138" y="11"/>
                    </a:cubicBezTo>
                    <a:cubicBezTo>
                      <a:pt x="138" y="123"/>
                      <a:pt x="138" y="123"/>
                      <a:pt x="138" y="123"/>
                    </a:cubicBezTo>
                    <a:cubicBezTo>
                      <a:pt x="138" y="129"/>
                      <a:pt x="133" y="134"/>
                      <a:pt x="127" y="134"/>
                    </a:cubicBezTo>
                    <a:lnTo>
                      <a:pt x="12" y="134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000">
                  <a:solidFill>
                    <a:srgbClr val="000000"/>
                  </a:solidFill>
                  <a:latin typeface="Calibri" panose="020F050202020403020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5158" name="未知"/>
              <p:cNvSpPr>
                <a:spLocks noChangeArrowheads="1"/>
              </p:cNvSpPr>
              <p:nvPr/>
            </p:nvSpPr>
            <p:spPr bwMode="auto">
              <a:xfrm>
                <a:off x="367" y="-1"/>
                <a:ext cx="2676" cy="339"/>
              </a:xfrm>
              <a:custGeom>
                <a:avLst/>
                <a:gdLst>
                  <a:gd name="T0" fmla="*/ 12 w 772"/>
                  <a:gd name="T1" fmla="*/ 134 h 134"/>
                  <a:gd name="T2" fmla="*/ 0 w 772"/>
                  <a:gd name="T3" fmla="*/ 123 h 134"/>
                  <a:gd name="T4" fmla="*/ 0 w 772"/>
                  <a:gd name="T5" fmla="*/ 11 h 134"/>
                  <a:gd name="T6" fmla="*/ 12 w 772"/>
                  <a:gd name="T7" fmla="*/ 0 h 134"/>
                  <a:gd name="T8" fmla="*/ 761 w 772"/>
                  <a:gd name="T9" fmla="*/ 0 h 134"/>
                  <a:gd name="T10" fmla="*/ 772 w 772"/>
                  <a:gd name="T11" fmla="*/ 11 h 134"/>
                  <a:gd name="T12" fmla="*/ 772 w 772"/>
                  <a:gd name="T13" fmla="*/ 123 h 134"/>
                  <a:gd name="T14" fmla="*/ 761 w 772"/>
                  <a:gd name="T15" fmla="*/ 134 h 134"/>
                  <a:gd name="T16" fmla="*/ 12 w 772"/>
                  <a:gd name="T17" fmla="*/ 134 h 13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72"/>
                  <a:gd name="T28" fmla="*/ 0 h 134"/>
                  <a:gd name="T29" fmla="*/ 772 w 772"/>
                  <a:gd name="T30" fmla="*/ 134 h 13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72" h="134">
                    <a:moveTo>
                      <a:pt x="12" y="134"/>
                    </a:moveTo>
                    <a:cubicBezTo>
                      <a:pt x="5" y="134"/>
                      <a:pt x="0" y="129"/>
                      <a:pt x="0" y="123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761" y="0"/>
                      <a:pt x="761" y="0"/>
                      <a:pt x="761" y="0"/>
                    </a:cubicBezTo>
                    <a:cubicBezTo>
                      <a:pt x="767" y="0"/>
                      <a:pt x="772" y="5"/>
                      <a:pt x="772" y="11"/>
                    </a:cubicBezTo>
                    <a:cubicBezTo>
                      <a:pt x="772" y="123"/>
                      <a:pt x="772" y="123"/>
                      <a:pt x="772" y="123"/>
                    </a:cubicBezTo>
                    <a:cubicBezTo>
                      <a:pt x="772" y="129"/>
                      <a:pt x="767" y="134"/>
                      <a:pt x="761" y="134"/>
                    </a:cubicBezTo>
                    <a:lnTo>
                      <a:pt x="12" y="134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 sz="2000">
                    <a:solidFill>
                      <a:srgbClr val="000000"/>
                    </a:solidFill>
                    <a:latin typeface="Calibri" panose="020F0502020204030204" charset="0"/>
                    <a:sym typeface="宋体" panose="02010600030101010101" pitchFamily="2" charset="-122"/>
                  </a:rPr>
                  <a:t> </a:t>
                </a:r>
                <a:r>
                  <a:rPr lang="zh-CN" altLang="en-US" sz="2800" b="1">
                    <a:solidFill>
                      <a:schemeClr val="bg1"/>
                    </a:solidFill>
                    <a:latin typeface="Calibri" panose="020F0502020204030204" charset="0"/>
                    <a:sym typeface="宋体" panose="02010600030101010101" pitchFamily="2" charset="-122"/>
                  </a:rPr>
                  <a:t>总结</a:t>
                </a:r>
                <a:endParaRPr lang="zh-CN" altLang="en-US" sz="2800" b="1">
                  <a:solidFill>
                    <a:schemeClr val="bg1"/>
                  </a:solidFill>
                  <a:latin typeface="Calibri" panose="020F050202020403020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5159" name="未知"/>
              <p:cNvSpPr>
                <a:spLocks noChangeArrowheads="1"/>
              </p:cNvSpPr>
              <p:nvPr/>
            </p:nvSpPr>
            <p:spPr bwMode="auto">
              <a:xfrm>
                <a:off x="393" y="40"/>
                <a:ext cx="23" cy="23"/>
              </a:xfrm>
              <a:custGeom>
                <a:avLst/>
                <a:gdLst>
                  <a:gd name="T0" fmla="*/ 5 w 9"/>
                  <a:gd name="T1" fmla="*/ 9 h 9"/>
                  <a:gd name="T2" fmla="*/ 0 w 9"/>
                  <a:gd name="T3" fmla="*/ 4 h 9"/>
                  <a:gd name="T4" fmla="*/ 0 w 9"/>
                  <a:gd name="T5" fmla="*/ 4 h 9"/>
                  <a:gd name="T6" fmla="*/ 5 w 9"/>
                  <a:gd name="T7" fmla="*/ 0 h 9"/>
                  <a:gd name="T8" fmla="*/ 5 w 9"/>
                  <a:gd name="T9" fmla="*/ 0 h 9"/>
                  <a:gd name="T10" fmla="*/ 9 w 9"/>
                  <a:gd name="T11" fmla="*/ 4 h 9"/>
                  <a:gd name="T12" fmla="*/ 9 w 9"/>
                  <a:gd name="T13" fmla="*/ 4 h 9"/>
                  <a:gd name="T14" fmla="*/ 5 w 9"/>
                  <a:gd name="T15" fmla="*/ 9 h 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"/>
                  <a:gd name="T25" fmla="*/ 0 h 9"/>
                  <a:gd name="T26" fmla="*/ 9 w 9"/>
                  <a:gd name="T27" fmla="*/ 9 h 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" h="9">
                    <a:moveTo>
                      <a:pt x="5" y="9"/>
                    </a:moveTo>
                    <a:cubicBezTo>
                      <a:pt x="2" y="9"/>
                      <a:pt x="0" y="7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7" y="0"/>
                      <a:pt x="9" y="2"/>
                      <a:pt x="9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7"/>
                      <a:pt x="7" y="9"/>
                      <a:pt x="5" y="9"/>
                    </a:cubicBezTo>
                    <a:close/>
                  </a:path>
                </a:pathLst>
              </a:custGeom>
              <a:solidFill>
                <a:srgbClr val="2318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000">
                  <a:solidFill>
                    <a:srgbClr val="000000"/>
                  </a:solidFill>
                  <a:latin typeface="Calibri" panose="020F050202020403020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5160" name="未知"/>
              <p:cNvSpPr>
                <a:spLocks noChangeArrowheads="1"/>
              </p:cNvSpPr>
              <p:nvPr/>
            </p:nvSpPr>
            <p:spPr bwMode="auto">
              <a:xfrm>
                <a:off x="393" y="280"/>
                <a:ext cx="23" cy="23"/>
              </a:xfrm>
              <a:custGeom>
                <a:avLst/>
                <a:gdLst>
                  <a:gd name="T0" fmla="*/ 5 w 9"/>
                  <a:gd name="T1" fmla="*/ 9 h 9"/>
                  <a:gd name="T2" fmla="*/ 0 w 9"/>
                  <a:gd name="T3" fmla="*/ 5 h 9"/>
                  <a:gd name="T4" fmla="*/ 0 w 9"/>
                  <a:gd name="T5" fmla="*/ 5 h 9"/>
                  <a:gd name="T6" fmla="*/ 5 w 9"/>
                  <a:gd name="T7" fmla="*/ 0 h 9"/>
                  <a:gd name="T8" fmla="*/ 5 w 9"/>
                  <a:gd name="T9" fmla="*/ 0 h 9"/>
                  <a:gd name="T10" fmla="*/ 9 w 9"/>
                  <a:gd name="T11" fmla="*/ 5 h 9"/>
                  <a:gd name="T12" fmla="*/ 9 w 9"/>
                  <a:gd name="T13" fmla="*/ 5 h 9"/>
                  <a:gd name="T14" fmla="*/ 5 w 9"/>
                  <a:gd name="T15" fmla="*/ 9 h 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"/>
                  <a:gd name="T25" fmla="*/ 0 h 9"/>
                  <a:gd name="T26" fmla="*/ 9 w 9"/>
                  <a:gd name="T27" fmla="*/ 9 h 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" h="9">
                    <a:moveTo>
                      <a:pt x="5" y="9"/>
                    </a:moveTo>
                    <a:cubicBezTo>
                      <a:pt x="2" y="9"/>
                      <a:pt x="0" y="7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7" y="0"/>
                      <a:pt x="9" y="2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7"/>
                      <a:pt x="7" y="9"/>
                      <a:pt x="5" y="9"/>
                    </a:cubicBezTo>
                    <a:close/>
                  </a:path>
                </a:pathLst>
              </a:custGeom>
              <a:solidFill>
                <a:srgbClr val="2318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000">
                  <a:solidFill>
                    <a:srgbClr val="000000"/>
                  </a:solidFill>
                  <a:latin typeface="Calibri" panose="020F050202020403020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5161" name="未知"/>
              <p:cNvSpPr>
                <a:spLocks noChangeArrowheads="1"/>
              </p:cNvSpPr>
              <p:nvPr/>
            </p:nvSpPr>
            <p:spPr bwMode="auto">
              <a:xfrm>
                <a:off x="300" y="40"/>
                <a:ext cx="23" cy="23"/>
              </a:xfrm>
              <a:custGeom>
                <a:avLst/>
                <a:gdLst>
                  <a:gd name="T0" fmla="*/ 5 w 9"/>
                  <a:gd name="T1" fmla="*/ 9 h 9"/>
                  <a:gd name="T2" fmla="*/ 0 w 9"/>
                  <a:gd name="T3" fmla="*/ 4 h 9"/>
                  <a:gd name="T4" fmla="*/ 0 w 9"/>
                  <a:gd name="T5" fmla="*/ 4 h 9"/>
                  <a:gd name="T6" fmla="*/ 5 w 9"/>
                  <a:gd name="T7" fmla="*/ 0 h 9"/>
                  <a:gd name="T8" fmla="*/ 5 w 9"/>
                  <a:gd name="T9" fmla="*/ 0 h 9"/>
                  <a:gd name="T10" fmla="*/ 9 w 9"/>
                  <a:gd name="T11" fmla="*/ 4 h 9"/>
                  <a:gd name="T12" fmla="*/ 9 w 9"/>
                  <a:gd name="T13" fmla="*/ 4 h 9"/>
                  <a:gd name="T14" fmla="*/ 5 w 9"/>
                  <a:gd name="T15" fmla="*/ 9 h 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"/>
                  <a:gd name="T25" fmla="*/ 0 h 9"/>
                  <a:gd name="T26" fmla="*/ 9 w 9"/>
                  <a:gd name="T27" fmla="*/ 9 h 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" h="9">
                    <a:moveTo>
                      <a:pt x="5" y="9"/>
                    </a:moveTo>
                    <a:cubicBezTo>
                      <a:pt x="3" y="9"/>
                      <a:pt x="0" y="7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3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7" y="0"/>
                      <a:pt x="9" y="2"/>
                      <a:pt x="9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7"/>
                      <a:pt x="7" y="9"/>
                      <a:pt x="5" y="9"/>
                    </a:cubicBezTo>
                    <a:close/>
                  </a:path>
                </a:pathLst>
              </a:custGeom>
              <a:solidFill>
                <a:srgbClr val="2318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000">
                  <a:solidFill>
                    <a:srgbClr val="000000"/>
                  </a:solidFill>
                  <a:latin typeface="Calibri" panose="020F050202020403020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5162" name="未知"/>
              <p:cNvSpPr>
                <a:spLocks noChangeArrowheads="1"/>
              </p:cNvSpPr>
              <p:nvPr/>
            </p:nvSpPr>
            <p:spPr bwMode="auto">
              <a:xfrm>
                <a:off x="300" y="280"/>
                <a:ext cx="23" cy="23"/>
              </a:xfrm>
              <a:custGeom>
                <a:avLst/>
                <a:gdLst>
                  <a:gd name="T0" fmla="*/ 5 w 9"/>
                  <a:gd name="T1" fmla="*/ 9 h 9"/>
                  <a:gd name="T2" fmla="*/ 0 w 9"/>
                  <a:gd name="T3" fmla="*/ 5 h 9"/>
                  <a:gd name="T4" fmla="*/ 0 w 9"/>
                  <a:gd name="T5" fmla="*/ 5 h 9"/>
                  <a:gd name="T6" fmla="*/ 5 w 9"/>
                  <a:gd name="T7" fmla="*/ 0 h 9"/>
                  <a:gd name="T8" fmla="*/ 5 w 9"/>
                  <a:gd name="T9" fmla="*/ 0 h 9"/>
                  <a:gd name="T10" fmla="*/ 9 w 9"/>
                  <a:gd name="T11" fmla="*/ 5 h 9"/>
                  <a:gd name="T12" fmla="*/ 9 w 9"/>
                  <a:gd name="T13" fmla="*/ 5 h 9"/>
                  <a:gd name="T14" fmla="*/ 5 w 9"/>
                  <a:gd name="T15" fmla="*/ 9 h 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"/>
                  <a:gd name="T25" fmla="*/ 0 h 9"/>
                  <a:gd name="T26" fmla="*/ 9 w 9"/>
                  <a:gd name="T27" fmla="*/ 9 h 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" h="9">
                    <a:moveTo>
                      <a:pt x="5" y="9"/>
                    </a:moveTo>
                    <a:cubicBezTo>
                      <a:pt x="3" y="9"/>
                      <a:pt x="0" y="7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3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7" y="0"/>
                      <a:pt x="9" y="2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7"/>
                      <a:pt x="7" y="9"/>
                      <a:pt x="5" y="9"/>
                    </a:cubicBezTo>
                    <a:close/>
                  </a:path>
                </a:pathLst>
              </a:custGeom>
              <a:solidFill>
                <a:srgbClr val="2318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000">
                  <a:solidFill>
                    <a:srgbClr val="000000"/>
                  </a:solidFill>
                  <a:latin typeface="Calibri" panose="020F050202020403020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5163" name="未知"/>
              <p:cNvSpPr>
                <a:spLocks noChangeArrowheads="1"/>
              </p:cNvSpPr>
              <p:nvPr/>
            </p:nvSpPr>
            <p:spPr bwMode="auto">
              <a:xfrm>
                <a:off x="312" y="45"/>
                <a:ext cx="94" cy="13"/>
              </a:xfrm>
              <a:custGeom>
                <a:avLst/>
                <a:gdLst>
                  <a:gd name="T0" fmla="*/ 3 w 37"/>
                  <a:gd name="T1" fmla="*/ 5 h 5"/>
                  <a:gd name="T2" fmla="*/ 0 w 37"/>
                  <a:gd name="T3" fmla="*/ 2 h 5"/>
                  <a:gd name="T4" fmla="*/ 0 w 37"/>
                  <a:gd name="T5" fmla="*/ 2 h 5"/>
                  <a:gd name="T6" fmla="*/ 3 w 37"/>
                  <a:gd name="T7" fmla="*/ 0 h 5"/>
                  <a:gd name="T8" fmla="*/ 34 w 37"/>
                  <a:gd name="T9" fmla="*/ 0 h 5"/>
                  <a:gd name="T10" fmla="*/ 37 w 37"/>
                  <a:gd name="T11" fmla="*/ 2 h 5"/>
                  <a:gd name="T12" fmla="*/ 37 w 37"/>
                  <a:gd name="T13" fmla="*/ 2 h 5"/>
                  <a:gd name="T14" fmla="*/ 34 w 37"/>
                  <a:gd name="T15" fmla="*/ 5 h 5"/>
                  <a:gd name="T16" fmla="*/ 3 w 37"/>
                  <a:gd name="T17" fmla="*/ 5 h 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7"/>
                  <a:gd name="T28" fmla="*/ 0 h 5"/>
                  <a:gd name="T29" fmla="*/ 37 w 37"/>
                  <a:gd name="T30" fmla="*/ 5 h 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7" h="5">
                    <a:moveTo>
                      <a:pt x="3" y="5"/>
                    </a:moveTo>
                    <a:cubicBezTo>
                      <a:pt x="1" y="5"/>
                      <a:pt x="0" y="4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5" y="0"/>
                      <a:pt x="37" y="1"/>
                      <a:pt x="37" y="2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4"/>
                      <a:pt x="35" y="5"/>
                      <a:pt x="34" y="5"/>
                    </a:cubicBezTo>
                    <a:lnTo>
                      <a:pt x="3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000">
                  <a:solidFill>
                    <a:srgbClr val="000000"/>
                  </a:solidFill>
                  <a:latin typeface="Calibri" panose="020F050202020403020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5164" name="未知"/>
              <p:cNvSpPr>
                <a:spLocks noChangeArrowheads="1"/>
              </p:cNvSpPr>
              <p:nvPr/>
            </p:nvSpPr>
            <p:spPr bwMode="auto">
              <a:xfrm>
                <a:off x="312" y="285"/>
                <a:ext cx="94" cy="13"/>
              </a:xfrm>
              <a:custGeom>
                <a:avLst/>
                <a:gdLst>
                  <a:gd name="T0" fmla="*/ 3 w 37"/>
                  <a:gd name="T1" fmla="*/ 5 h 5"/>
                  <a:gd name="T2" fmla="*/ 0 w 37"/>
                  <a:gd name="T3" fmla="*/ 3 h 5"/>
                  <a:gd name="T4" fmla="*/ 0 w 37"/>
                  <a:gd name="T5" fmla="*/ 3 h 5"/>
                  <a:gd name="T6" fmla="*/ 3 w 37"/>
                  <a:gd name="T7" fmla="*/ 0 h 5"/>
                  <a:gd name="T8" fmla="*/ 34 w 37"/>
                  <a:gd name="T9" fmla="*/ 0 h 5"/>
                  <a:gd name="T10" fmla="*/ 37 w 37"/>
                  <a:gd name="T11" fmla="*/ 3 h 5"/>
                  <a:gd name="T12" fmla="*/ 37 w 37"/>
                  <a:gd name="T13" fmla="*/ 3 h 5"/>
                  <a:gd name="T14" fmla="*/ 34 w 37"/>
                  <a:gd name="T15" fmla="*/ 5 h 5"/>
                  <a:gd name="T16" fmla="*/ 3 w 37"/>
                  <a:gd name="T17" fmla="*/ 5 h 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7"/>
                  <a:gd name="T28" fmla="*/ 0 h 5"/>
                  <a:gd name="T29" fmla="*/ 37 w 37"/>
                  <a:gd name="T30" fmla="*/ 5 h 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7" h="5">
                    <a:moveTo>
                      <a:pt x="3" y="5"/>
                    </a:moveTo>
                    <a:cubicBezTo>
                      <a:pt x="1" y="5"/>
                      <a:pt x="0" y="4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5" y="0"/>
                      <a:pt x="37" y="1"/>
                      <a:pt x="37" y="3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7" y="4"/>
                      <a:pt x="35" y="5"/>
                      <a:pt x="34" y="5"/>
                    </a:cubicBezTo>
                    <a:lnTo>
                      <a:pt x="3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000">
                  <a:solidFill>
                    <a:srgbClr val="000000"/>
                  </a:solidFill>
                  <a:latin typeface="Calibri" panose="020F0502020204030204" charset="0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5165" name="Text Box 5"/>
            <p:cNvSpPr>
              <a:spLocks noChangeArrowheads="1"/>
            </p:cNvSpPr>
            <p:nvPr/>
          </p:nvSpPr>
          <p:spPr bwMode="auto">
            <a:xfrm>
              <a:off x="48206" y="62189"/>
              <a:ext cx="551329" cy="521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charset="-122"/>
                  <a:sym typeface="Impact" panose="020B0806030902050204" pitchFamily="34" charset="0"/>
                </a:rPr>
                <a:t>04</a:t>
              </a:r>
              <a:endParaRPr lang="zh-CN" altLang="en-US" sz="280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charset="-122"/>
                <a:sym typeface="Impact" panose="020B0806030902050204" pitchFamily="34" charset="0"/>
              </a:endParaRPr>
            </a:p>
          </p:txBody>
        </p:sp>
      </p:grpSp>
      <p:grpSp>
        <p:nvGrpSpPr>
          <p:cNvPr id="5177" name="组合 102"/>
          <p:cNvGrpSpPr/>
          <p:nvPr/>
        </p:nvGrpSpPr>
        <p:grpSpPr bwMode="auto">
          <a:xfrm>
            <a:off x="1343093" y="1148740"/>
            <a:ext cx="3702510" cy="4557128"/>
            <a:chOff x="31815" y="23202"/>
            <a:chExt cx="3702137" cy="4557057"/>
          </a:xfrm>
        </p:grpSpPr>
        <p:grpSp>
          <p:nvGrpSpPr>
            <p:cNvPr id="5178" name="组合 103"/>
            <p:cNvGrpSpPr/>
            <p:nvPr/>
          </p:nvGrpSpPr>
          <p:grpSpPr bwMode="auto">
            <a:xfrm>
              <a:off x="31815" y="23202"/>
              <a:ext cx="3702137" cy="4557057"/>
              <a:chOff x="0" y="0"/>
              <a:chExt cx="3702137" cy="4557057"/>
            </a:xfrm>
          </p:grpSpPr>
          <p:sp>
            <p:nvSpPr>
              <p:cNvPr id="5179" name="未知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498429" cy="4557057"/>
              </a:xfrm>
              <a:prstGeom prst="rect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3600">
                  <a:solidFill>
                    <a:srgbClr val="000000"/>
                  </a:solidFill>
                  <a:latin typeface="Calibri" panose="020F050202020403020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5180" name="Text Box 5"/>
              <p:cNvSpPr>
                <a:spLocks noChangeArrowheads="1"/>
              </p:cNvSpPr>
              <p:nvPr/>
            </p:nvSpPr>
            <p:spPr bwMode="auto">
              <a:xfrm>
                <a:off x="1172839" y="1455886"/>
                <a:ext cx="1198759" cy="7067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4000" b="1">
                    <a:solidFill>
                      <a:schemeClr val="bg1"/>
                    </a:solidFill>
                    <a:ea typeface="微软雅黑" panose="020B0503020204020204" charset="-122"/>
                  </a:rPr>
                  <a:t>目录</a:t>
                </a:r>
                <a:endParaRPr lang="zh-CN" altLang="en-US"/>
              </a:p>
            </p:txBody>
          </p:sp>
          <p:sp>
            <p:nvSpPr>
              <p:cNvPr id="5181" name="Text Box 5"/>
              <p:cNvSpPr>
                <a:spLocks noChangeArrowheads="1"/>
              </p:cNvSpPr>
              <p:nvPr/>
            </p:nvSpPr>
            <p:spPr bwMode="auto">
              <a:xfrm>
                <a:off x="444915" y="2081469"/>
                <a:ext cx="3257222" cy="768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4400">
                    <a:solidFill>
                      <a:schemeClr val="bg1"/>
                    </a:solidFill>
                    <a:ea typeface="微软雅黑" panose="020B0503020204020204" charset="-122"/>
                  </a:rPr>
                  <a:t>CONTENTS</a:t>
                </a:r>
                <a:endParaRPr lang="zh-CN" altLang="en-US" sz="4400">
                  <a:solidFill>
                    <a:schemeClr val="bg1"/>
                  </a:solidFill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515E219-2C1D-486D-8981-3E8E3E13DDCA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515110" y="620395"/>
            <a:ext cx="3489325" cy="633095"/>
          </a:xfrm>
        </p:spPr>
        <p:txBody>
          <a:bodyPr/>
          <a:lstStyle/>
          <a:p>
            <a:r>
              <a:rPr lang="zh-CN" altLang="en-US" sz="3600" b="1" dirty="0"/>
              <a:t>页面结构</a:t>
            </a:r>
            <a:endParaRPr lang="zh-CN" altLang="en-US" sz="3600" b="1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800" dirty="0"/>
          </a:p>
          <a:p>
            <a:pPr>
              <a:buFont typeface="Arial" panose="020B0604020202020204" pitchFamily="34" charset="0"/>
            </a:pPr>
            <a:endParaRPr lang="en-US" altLang="zh-CN" sz="18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72210" y="2284730"/>
            <a:ext cx="766381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 altLang="zh-CN" sz="2800" b="1">
                <a:solidFill>
                  <a:schemeClr val="bg1"/>
                </a:solidFill>
              </a:rPr>
              <a:t>    2.</a:t>
            </a:r>
            <a:r>
              <a:rPr lang="zh-CN" altLang="en-US" sz="2800" b="1">
                <a:solidFill>
                  <a:schemeClr val="bg1"/>
                </a:solidFill>
              </a:rPr>
              <a:t>本页面结构，包含几个重要的类型，有导航栏、下拉菜单、轮播图效果、手风琴效果，盒子模型嵌套、鼠标触碰反应。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00225" y="1689100"/>
            <a:ext cx="721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515110" y="1612265"/>
            <a:ext cx="83102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1.</a:t>
            </a:r>
            <a:r>
              <a:rPr lang="zh-CN" altLang="en-US" sz="2800" b="1">
                <a:solidFill>
                  <a:schemeClr val="bg1"/>
                </a:solidFill>
              </a:rPr>
              <a:t>先大致浏览页面，了解页面的特点。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dirty="0"/>
              <a:t>整体思路及页面布局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515E219-2C1D-486D-8981-3E8E3E13DDCA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570230" y="1388745"/>
            <a:ext cx="6511925" cy="4967605"/>
          </a:xfrm>
        </p:spPr>
        <p:txBody>
          <a:bodyPr/>
          <a:p>
            <a:r>
              <a:rPr lang="zh-CN" altLang="en-US"/>
              <a:t>首先把页面划分为三个部分，及头、身体和脚。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然后在每一部分里单独操作，划分区域，缩小目标范围。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在布局时首先要考虑到的是：第一在在划分大范围时，区域之间是否会有联系和影响，在小范围操作时，块与块之间是否会有联系和影响。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69835" y="803910"/>
            <a:ext cx="4285615" cy="57785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dirty="0"/>
              <a:t>遇到的问题及解决方案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95350"/>
            <a:ext cx="10515600" cy="54610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5400" dirty="0"/>
              <a:t>头部</a:t>
            </a:r>
            <a:r>
              <a:rPr lang="en-US" altLang="zh-CN" sz="4400" dirty="0"/>
              <a:t>&lt;header&gt;&lt;header&gt;</a:t>
            </a:r>
            <a:endParaRPr lang="en-US" altLang="zh-CN" sz="44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5400" dirty="0"/>
              <a:t>    </a:t>
            </a:r>
            <a:r>
              <a:rPr lang="zh-CN" altLang="en-US" sz="3200" dirty="0"/>
              <a:t>分为三个块，即上、中和下三个区域</a:t>
            </a:r>
            <a:endParaRPr lang="en-US" altLang="zh-CN" sz="2000" dirty="0"/>
          </a:p>
          <a:p>
            <a:pPr algn="just"/>
            <a:r>
              <a:rPr lang="zh-CN" altLang="en-US" sz="5400" dirty="0"/>
              <a:t>身体</a:t>
            </a:r>
            <a:r>
              <a:rPr lang="en-US" altLang="zh-CN" sz="5400" dirty="0"/>
              <a:t>&lt;main&gt;&lt;/main&gt;</a:t>
            </a:r>
            <a:endParaRPr lang="en-US" altLang="zh-CN" sz="5400" dirty="0"/>
          </a:p>
          <a:p>
            <a:pPr marL="0" indent="0" algn="just">
              <a:buNone/>
            </a:pPr>
            <a:r>
              <a:rPr lang="en-US" altLang="zh-CN" sz="5400" dirty="0"/>
              <a:t>     </a:t>
            </a:r>
            <a:r>
              <a:rPr lang="zh-CN" altLang="en-US" sz="3200" dirty="0"/>
              <a:t>每一行一个块区域</a:t>
            </a:r>
            <a:endParaRPr lang="en-US" altLang="zh-CN" sz="2000" dirty="0"/>
          </a:p>
          <a:p>
            <a:pPr algn="just"/>
            <a:r>
              <a:rPr lang="zh-CN" altLang="en-US" sz="5400" dirty="0"/>
              <a:t>底部</a:t>
            </a:r>
            <a:r>
              <a:rPr lang="en-US" altLang="zh-CN" sz="4400" dirty="0"/>
              <a:t>&lt;footer&gt;&lt;footer&gt;</a:t>
            </a:r>
            <a:endParaRPr lang="en-US" altLang="zh-CN" sz="4400" dirty="0"/>
          </a:p>
          <a:p>
            <a:pPr marL="0" indent="0" algn="just">
              <a:buNone/>
            </a:pPr>
            <a:r>
              <a:rPr lang="en-US" altLang="zh-CN" sz="4400" dirty="0"/>
              <a:t>      </a:t>
            </a:r>
            <a:r>
              <a:rPr lang="zh-CN" altLang="en-US" sz="3200" dirty="0">
                <a:solidFill>
                  <a:schemeClr val="accent3"/>
                </a:solidFill>
              </a:rPr>
              <a:t>单独分块，对块进行操作</a:t>
            </a:r>
            <a:endParaRPr lang="zh-CN" altLang="en-US" sz="3200" dirty="0">
              <a:solidFill>
                <a:schemeClr val="accent3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515E219-2C1D-486D-8981-3E8E3E13DDCA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dirty="0"/>
              <a:t>代码分析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27835"/>
            <a:ext cx="10515600" cy="4114165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dirty="0"/>
              <a:t>取名，每一个大模块取名之后，里面的小模块取名时，用大模块加后缀名，方便以后的维护查找</a:t>
            </a:r>
            <a:endParaRPr lang="zh-CN" altLang="en-US" sz="2000" dirty="0"/>
          </a:p>
          <a:p>
            <a:pPr algn="just">
              <a:lnSpc>
                <a:spcPct val="120000"/>
              </a:lnSpc>
            </a:pPr>
            <a:endParaRPr lang="zh-CN" altLang="en-US" sz="2000" dirty="0"/>
          </a:p>
          <a:p>
            <a:pPr algn="just">
              <a:lnSpc>
                <a:spcPct val="120000"/>
              </a:lnSpc>
            </a:pPr>
            <a:endParaRPr lang="zh-CN" altLang="en-US" sz="2000" dirty="0"/>
          </a:p>
          <a:p>
            <a:pPr algn="just">
              <a:lnSpc>
                <a:spcPct val="120000"/>
              </a:lnSpc>
            </a:pPr>
            <a:endParaRPr lang="zh-CN" altLang="en-US" sz="2000" dirty="0"/>
          </a:p>
          <a:p>
            <a:pPr algn="just">
              <a:lnSpc>
                <a:spcPct val="120000"/>
              </a:lnSpc>
            </a:pPr>
            <a:r>
              <a:rPr lang="zh-CN" altLang="en-US" sz="2000" dirty="0"/>
              <a:t>每做完调试好一块，收起一块，保持页面简洁</a:t>
            </a: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515E219-2C1D-486D-8981-3E8E3E13DDCA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dirty="0"/>
              <a:t>先在开始时，大致了解有几个重点难点</a:t>
            </a:r>
            <a:endParaRPr lang="zh-CN" altLang="en-US" sz="2000" dirty="0"/>
          </a:p>
          <a:p>
            <a:pPr algn="just">
              <a:lnSpc>
                <a:spcPct val="120000"/>
              </a:lnSpc>
            </a:pPr>
            <a:endParaRPr lang="zh-CN" altLang="en-US" sz="2000" dirty="0"/>
          </a:p>
          <a:p>
            <a:pPr algn="just">
              <a:lnSpc>
                <a:spcPct val="120000"/>
              </a:lnSpc>
            </a:pPr>
            <a:r>
              <a:rPr lang="zh-CN" altLang="en-US" sz="2000" dirty="0"/>
              <a:t>问题逐个击破，碰到问题时解决，最好方法通过动手测试不懂标签，理解其用法。</a:t>
            </a:r>
            <a:endParaRPr lang="zh-CN" altLang="en-US" sz="2000" dirty="0"/>
          </a:p>
          <a:p>
            <a:pPr algn="just">
              <a:lnSpc>
                <a:spcPct val="120000"/>
              </a:lnSpc>
            </a:pPr>
            <a:endParaRPr lang="zh-CN" altLang="en-US" sz="2000" dirty="0"/>
          </a:p>
          <a:p>
            <a:pPr algn="just">
              <a:lnSpc>
                <a:spcPct val="120000"/>
              </a:lnSpc>
            </a:pPr>
            <a:r>
              <a:rPr lang="zh-CN" altLang="en-US" sz="2000" dirty="0"/>
              <a:t>多动脑</a:t>
            </a: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515E219-2C1D-486D-8981-3E8E3E13DDCA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 YOU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515E219-2C1D-486D-8981-3E8E3E13DDCA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1351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37"/>
  <p:tag name="KSO_WM_TAG_VERSION" val="1.0"/>
  <p:tag name="KSO_WM_SLIDE_ID" val="basetag20163637_2"/>
  <p:tag name="KSO_WM_SLIDE_INDEX" val="2"/>
  <p:tag name="KSO_WM_SLIDE_ITEM_CNT" val="0"/>
  <p:tag name="KSO_WM_SLIDE_TYPE" val="text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37"/>
  <p:tag name="KSO_WM_TAG_VERSION" val="1.0"/>
  <p:tag name="KSO_WM_SLIDE_ID" val="basetag20163637_2"/>
  <p:tag name="KSO_WM_SLIDE_INDEX" val="2"/>
  <p:tag name="KSO_WM_SLIDE_ITEM_CNT" val="0"/>
  <p:tag name="KSO_WM_SLIDE_TYPE" val="text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3637"/>
  <p:tag name="KSO_WM_TAG_VERSION" val="1.0"/>
  <p:tag name="KSO_WM_SLIDE_ID" val="basetag20163637_2"/>
  <p:tag name="KSO_WM_SLIDE_INDEX" val="2"/>
  <p:tag name="KSO_WM_SLIDE_ITEM_CNT" val="0"/>
  <p:tag name="KSO_WM_SLIDE_TYPE" val="text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3637"/>
  <p:tag name="KSO_WM_TAG_VERSION" val="1.0"/>
  <p:tag name="KSO_WM_SLIDE_ID" val="basetag20163637_2"/>
  <p:tag name="KSO_WM_SLIDE_INDEX" val="2"/>
  <p:tag name="KSO_WM_SLIDE_ITEM_CNT" val="0"/>
  <p:tag name="KSO_WM_SLIDE_TYPE" val="text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3637"/>
  <p:tag name="KSO_WM_TAG_VERSION" val="1.0"/>
  <p:tag name="KSO_WM_SLIDE_ID" val="basetag20163637_40"/>
  <p:tag name="KSO_WM_SLIDE_INDEX" val="40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1351"/>
</p:tagLst>
</file>

<file path=ppt/tags/tag3.xml><?xml version="1.0" encoding="utf-8"?>
<p:tagLst xmlns:p="http://schemas.openxmlformats.org/presentationml/2006/main">
  <p:tag name="KSO_WM_TEMPLATE_CATEGORY" val="basetag"/>
  <p:tag name="KSO_WM_TEMPLATE_INDEX" val="20161351"/>
  <p:tag name="KSO_WM_TAG_VERSION" val="1.0"/>
  <p:tag name="KSO_WM_TEMPLATE_THUMBS_INDEX" val="1、2、3、4、6、7、8、16、17、20、25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basetag"/>
  <p:tag name="KSO_WM_TEMPLATE_INDEX" val="20163637"/>
</p:tagLst>
</file>

<file path=ppt/tags/tag5.xml><?xml version="1.0" encoding="utf-8"?>
<p:tagLst xmlns:p="http://schemas.openxmlformats.org/presentationml/2006/main">
  <p:tag name="KSO_WM_TAG_VERSION" val="1.0"/>
  <p:tag name="KSO_WM_TEMPLATE_CATEGORY" val="basetag"/>
  <p:tag name="KSO_WM_TEMPLATE_INDEX" val="20163637"/>
</p:tagLst>
</file>

<file path=ppt/tags/tag6.xml><?xml version="1.0" encoding="utf-8"?>
<p:tagLst xmlns:p="http://schemas.openxmlformats.org/presentationml/2006/main">
  <p:tag name="KSO_WM_TEMPLATE_CATEGORY" val="basetag"/>
  <p:tag name="KSO_WM_TEMPLATE_INDEX" val="20163637"/>
  <p:tag name="KSO_WM_TAG_VERSION" val="1.0"/>
  <p:tag name="KSO_WM_TEMPLATE_THUMBS_INDEX" val="1、2、5、6、7、8、9、12、19、22、28、36、40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37"/>
  <p:tag name="KSO_WM_TAG_VERSION" val="1.0"/>
  <p:tag name="KSO_WM_SLIDE_ID" val="basetag20163637_1"/>
  <p:tag name="KSO_WM_SLIDE_INDEX" val="1"/>
  <p:tag name="KSO_WM_SLIDE_ITEM_CNT" val="0"/>
  <p:tag name="KSO_WM_SLIDE_TYPE" val="title"/>
  <p:tag name="KSO_WM_TEMPLATE_THUMBS_INDEX" val="1、2、5、6、7、8、9、12、19、22、28、36、40"/>
  <p:tag name="KSO_WM_BEAUTIFY_FLAG" val="#wm#"/>
</p:tagLst>
</file>

<file path=ppt/tags/tag8.xml><?xml version="1.0" encoding="utf-8"?>
<p:tagLst xmlns:p="http://schemas.openxmlformats.org/presentationml/2006/main">
  <p:tag name="KSO_WM_TEMPLATE_CATEGORY" val="basetag"/>
  <p:tag name="KSO_WM_TEMPLATE_INDEX" val="20163637"/>
  <p:tag name="KSO_WM_TAG_VERSION" val="1.0"/>
  <p:tag name="KSO_WM_SLIDE_ID" val="basetag20163637_7"/>
  <p:tag name="KSO_WM_SLIDE_INDEX" val="7"/>
  <p:tag name="KSO_WM_SLIDE_ITEM_CNT" val="0"/>
  <p:tag name="KSO_WM_SLIDE_TYPE" val="contents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637"/>
  <p:tag name="KSO_WM_TAG_VERSION" val="1.0"/>
  <p:tag name="KSO_WM_SLIDE_ID" val="basetag20163637_4"/>
  <p:tag name="KSO_WM_SLIDE_INDEX" val="4"/>
  <p:tag name="KSO_WM_SLIDE_ITEM_CNT" val="0"/>
  <p:tag name="KSO_WM_SLIDE_TYPE" val="text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518</Words>
  <Application>WPS 演示</Application>
  <PresentationFormat>宽屏</PresentationFormat>
  <Paragraphs>86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宋体</vt:lpstr>
      <vt:lpstr>Wingdings</vt:lpstr>
      <vt:lpstr>Calibri Light</vt:lpstr>
      <vt:lpstr>Calibri</vt:lpstr>
      <vt:lpstr>IrisUPC</vt:lpstr>
      <vt:lpstr>方正姚体</vt:lpstr>
      <vt:lpstr>Impact</vt:lpstr>
      <vt:lpstr>微软雅黑</vt:lpstr>
      <vt:lpstr>黑体</vt:lpstr>
      <vt:lpstr>Arial Unicode MS</vt:lpstr>
      <vt:lpstr>1_Office 主题</vt:lpstr>
      <vt:lpstr>2_Office 主题</vt:lpstr>
      <vt:lpstr>       艺龙旅行网首页制作 </vt:lpstr>
      <vt:lpstr>PowerPoint 演示文稿</vt:lpstr>
      <vt:lpstr>页面结构</vt:lpstr>
      <vt:lpstr>整体思路及页面布局</vt:lpstr>
      <vt:lpstr>遇到的问题及解决方案</vt:lpstr>
      <vt:lpstr>LOREM IPSUM DOLOR</vt:lpstr>
      <vt:lpstr>总结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</cp:revision>
  <dcterms:created xsi:type="dcterms:W3CDTF">2017-07-27T12:02:00Z</dcterms:created>
  <dcterms:modified xsi:type="dcterms:W3CDTF">2017-07-28T05:25:41Z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