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60" r:id="rId4"/>
    <p:sldId id="264" r:id="rId5"/>
    <p:sldId id="261" r:id="rId7"/>
    <p:sldId id="262" r:id="rId8"/>
    <p:sldId id="263" r:id="rId9"/>
    <p:sldId id="265" r:id="rId10"/>
    <p:sldId id="266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25"/>
          <p:cNvGrpSpPr/>
          <p:nvPr/>
        </p:nvGrpSpPr>
        <p:grpSpPr bwMode="auto">
          <a:xfrm>
            <a:off x="4484688" y="4841875"/>
            <a:ext cx="6862762" cy="6350"/>
            <a:chOff x="3540123" y="4669899"/>
            <a:chExt cx="6862604" cy="672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540123" y="4669899"/>
              <a:ext cx="6862604" cy="67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544885" y="4669899"/>
              <a:ext cx="2181175" cy="6728"/>
            </a:xfrm>
            <a:prstGeom prst="line">
              <a:avLst/>
            </a:prstGeom>
            <a:ln w="539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 rot="5400000">
            <a:off x="11270456" y="4218782"/>
            <a:ext cx="823913" cy="152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89"/>
          <p:cNvGrpSpPr/>
          <p:nvPr/>
        </p:nvGrpSpPr>
        <p:grpSpPr bwMode="auto">
          <a:xfrm>
            <a:off x="-13500" y="1"/>
            <a:ext cx="7752446" cy="6851650"/>
            <a:chOff x="520779" y="857831"/>
            <a:chExt cx="6698339" cy="5993835"/>
          </a:xfrm>
        </p:grpSpPr>
        <p:grpSp>
          <p:nvGrpSpPr>
            <p:cNvPr id="9" name="Group 602"/>
            <p:cNvGrpSpPr/>
            <p:nvPr/>
          </p:nvGrpSpPr>
          <p:grpSpPr>
            <a:xfrm>
              <a:off x="1530762" y="857831"/>
              <a:ext cx="5688356" cy="3007193"/>
              <a:chOff x="0" y="9525"/>
              <a:chExt cx="12492024" cy="660400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79" name="Freeform 38"/>
              <p:cNvSpPr>
                <a:spLocks noEditPoints="1"/>
              </p:cNvSpPr>
              <p:nvPr/>
            </p:nvSpPr>
            <p:spPr bwMode="auto">
              <a:xfrm>
                <a:off x="5265738" y="3773488"/>
                <a:ext cx="590550" cy="590550"/>
              </a:xfrm>
              <a:custGeom>
                <a:avLst/>
                <a:gdLst>
                  <a:gd name="T0" fmla="*/ 79 w 157"/>
                  <a:gd name="T1" fmla="*/ 0 h 157"/>
                  <a:gd name="T2" fmla="*/ 79 w 157"/>
                  <a:gd name="T3" fmla="*/ 0 h 157"/>
                  <a:gd name="T4" fmla="*/ 79 w 157"/>
                  <a:gd name="T5" fmla="*/ 9 h 157"/>
                  <a:gd name="T6" fmla="*/ 85 w 157"/>
                  <a:gd name="T7" fmla="*/ 9 h 157"/>
                  <a:gd name="T8" fmla="*/ 85 w 157"/>
                  <a:gd name="T9" fmla="*/ 78 h 157"/>
                  <a:gd name="T10" fmla="*/ 79 w 157"/>
                  <a:gd name="T11" fmla="*/ 78 h 157"/>
                  <a:gd name="T12" fmla="*/ 79 w 157"/>
                  <a:gd name="T13" fmla="*/ 128 h 157"/>
                  <a:gd name="T14" fmla="*/ 79 w 157"/>
                  <a:gd name="T15" fmla="*/ 128 h 157"/>
                  <a:gd name="T16" fmla="*/ 129 w 157"/>
                  <a:gd name="T17" fmla="*/ 78 h 157"/>
                  <a:gd name="T18" fmla="*/ 101 w 157"/>
                  <a:gd name="T19" fmla="*/ 34 h 157"/>
                  <a:gd name="T20" fmla="*/ 107 w 157"/>
                  <a:gd name="T21" fmla="*/ 22 h 157"/>
                  <a:gd name="T22" fmla="*/ 142 w 157"/>
                  <a:gd name="T23" fmla="*/ 78 h 157"/>
                  <a:gd name="T24" fmla="*/ 79 w 157"/>
                  <a:gd name="T25" fmla="*/ 141 h 157"/>
                  <a:gd name="T26" fmla="*/ 79 w 157"/>
                  <a:gd name="T27" fmla="*/ 141 h 157"/>
                  <a:gd name="T28" fmla="*/ 79 w 157"/>
                  <a:gd name="T29" fmla="*/ 141 h 157"/>
                  <a:gd name="T30" fmla="*/ 79 w 157"/>
                  <a:gd name="T31" fmla="*/ 157 h 157"/>
                  <a:gd name="T32" fmla="*/ 79 w 157"/>
                  <a:gd name="T33" fmla="*/ 157 h 157"/>
                  <a:gd name="T34" fmla="*/ 157 w 157"/>
                  <a:gd name="T35" fmla="*/ 78 h 157"/>
                  <a:gd name="T36" fmla="*/ 79 w 157"/>
                  <a:gd name="T37" fmla="*/ 0 h 157"/>
                  <a:gd name="T38" fmla="*/ 79 w 157"/>
                  <a:gd name="T39" fmla="*/ 0 h 157"/>
                  <a:gd name="T40" fmla="*/ 0 w 157"/>
                  <a:gd name="T41" fmla="*/ 78 h 157"/>
                  <a:gd name="T42" fmla="*/ 79 w 157"/>
                  <a:gd name="T43" fmla="*/ 157 h 157"/>
                  <a:gd name="T44" fmla="*/ 79 w 157"/>
                  <a:gd name="T45" fmla="*/ 141 h 157"/>
                  <a:gd name="T46" fmla="*/ 16 w 157"/>
                  <a:gd name="T47" fmla="*/ 78 h 157"/>
                  <a:gd name="T48" fmla="*/ 50 w 157"/>
                  <a:gd name="T49" fmla="*/ 22 h 157"/>
                  <a:gd name="T50" fmla="*/ 56 w 157"/>
                  <a:gd name="T51" fmla="*/ 34 h 157"/>
                  <a:gd name="T52" fmla="*/ 29 w 157"/>
                  <a:gd name="T53" fmla="*/ 78 h 157"/>
                  <a:gd name="T54" fmla="*/ 79 w 157"/>
                  <a:gd name="T55" fmla="*/ 128 h 157"/>
                  <a:gd name="T56" fmla="*/ 79 w 157"/>
                  <a:gd name="T57" fmla="*/ 78 h 157"/>
                  <a:gd name="T58" fmla="*/ 72 w 157"/>
                  <a:gd name="T59" fmla="*/ 78 h 157"/>
                  <a:gd name="T60" fmla="*/ 72 w 157"/>
                  <a:gd name="T61" fmla="*/ 9 h 157"/>
                  <a:gd name="T62" fmla="*/ 72 w 157"/>
                  <a:gd name="T63" fmla="*/ 9 h 157"/>
                  <a:gd name="T64" fmla="*/ 79 w 157"/>
                  <a:gd name="T65" fmla="*/ 9 h 157"/>
                  <a:gd name="T66" fmla="*/ 79 w 157"/>
                  <a:gd name="T6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157">
                    <a:moveTo>
                      <a:pt x="79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128"/>
                      <a:pt x="79" y="128"/>
                      <a:pt x="79" y="128"/>
                    </a:cubicBezTo>
                    <a:cubicBezTo>
                      <a:pt x="79" y="128"/>
                      <a:pt x="79" y="128"/>
                      <a:pt x="79" y="128"/>
                    </a:cubicBezTo>
                    <a:cubicBezTo>
                      <a:pt x="106" y="128"/>
                      <a:pt x="129" y="106"/>
                      <a:pt x="129" y="78"/>
                    </a:cubicBezTo>
                    <a:cubicBezTo>
                      <a:pt x="129" y="59"/>
                      <a:pt x="118" y="42"/>
                      <a:pt x="101" y="34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28" y="33"/>
                      <a:pt x="142" y="54"/>
                      <a:pt x="142" y="78"/>
                    </a:cubicBezTo>
                    <a:cubicBezTo>
                      <a:pt x="142" y="113"/>
                      <a:pt x="113" y="141"/>
                      <a:pt x="79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122" y="157"/>
                      <a:pt x="157" y="122"/>
                      <a:pt x="157" y="78"/>
                    </a:cubicBezTo>
                    <a:cubicBezTo>
                      <a:pt x="157" y="35"/>
                      <a:pt x="122" y="0"/>
                      <a:pt x="79" y="0"/>
                    </a:cubicBezTo>
                    <a:close/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44" y="141"/>
                      <a:pt x="16" y="113"/>
                      <a:pt x="16" y="78"/>
                    </a:cubicBezTo>
                    <a:cubicBezTo>
                      <a:pt x="16" y="54"/>
                      <a:pt x="29" y="33"/>
                      <a:pt x="50" y="22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39" y="42"/>
                      <a:pt x="29" y="59"/>
                      <a:pt x="29" y="78"/>
                    </a:cubicBezTo>
                    <a:cubicBezTo>
                      <a:pt x="29" y="106"/>
                      <a:pt x="51" y="128"/>
                      <a:pt x="79" y="12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9" y="9"/>
                      <a:pt x="79" y="9"/>
                      <a:pt x="79" y="9"/>
                    </a:cubicBezTo>
                    <a:lnTo>
                      <a:pt x="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0" name="Freeform 39"/>
              <p:cNvSpPr/>
              <p:nvPr/>
            </p:nvSpPr>
            <p:spPr bwMode="auto">
              <a:xfrm>
                <a:off x="4148138" y="3341688"/>
                <a:ext cx="457200" cy="269875"/>
              </a:xfrm>
              <a:custGeom>
                <a:avLst/>
                <a:gdLst>
                  <a:gd name="T0" fmla="*/ 69 w 122"/>
                  <a:gd name="T1" fmla="*/ 0 h 72"/>
                  <a:gd name="T2" fmla="*/ 69 w 122"/>
                  <a:gd name="T3" fmla="*/ 12 h 72"/>
                  <a:gd name="T4" fmla="*/ 0 w 122"/>
                  <a:gd name="T5" fmla="*/ 72 h 72"/>
                  <a:gd name="T6" fmla="*/ 69 w 122"/>
                  <a:gd name="T7" fmla="*/ 58 h 72"/>
                  <a:gd name="T8" fmla="*/ 69 w 122"/>
                  <a:gd name="T9" fmla="*/ 71 h 72"/>
                  <a:gd name="T10" fmla="*/ 122 w 122"/>
                  <a:gd name="T11" fmla="*/ 35 h 72"/>
                  <a:gd name="T12" fmla="*/ 69 w 122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72">
                    <a:moveTo>
                      <a:pt x="69" y="0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8" y="12"/>
                      <a:pt x="0" y="72"/>
                      <a:pt x="0" y="72"/>
                    </a:cubicBezTo>
                    <a:cubicBezTo>
                      <a:pt x="0" y="72"/>
                      <a:pt x="19" y="58"/>
                      <a:pt x="69" y="58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122" y="35"/>
                      <a:pt x="122" y="35"/>
                      <a:pt x="122" y="35"/>
                    </a:cubicBez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1" name="Freeform 40"/>
              <p:cNvSpPr/>
              <p:nvPr/>
            </p:nvSpPr>
            <p:spPr bwMode="auto">
              <a:xfrm>
                <a:off x="4102100" y="3581400"/>
                <a:ext cx="455613" cy="271463"/>
              </a:xfrm>
              <a:custGeom>
                <a:avLst/>
                <a:gdLst>
                  <a:gd name="T0" fmla="*/ 53 w 121"/>
                  <a:gd name="T1" fmla="*/ 72 h 72"/>
                  <a:gd name="T2" fmla="*/ 53 w 121"/>
                  <a:gd name="T3" fmla="*/ 60 h 72"/>
                  <a:gd name="T4" fmla="*/ 121 w 121"/>
                  <a:gd name="T5" fmla="*/ 0 h 72"/>
                  <a:gd name="T6" fmla="*/ 53 w 121"/>
                  <a:gd name="T7" fmla="*/ 14 h 72"/>
                  <a:gd name="T8" fmla="*/ 53 w 121"/>
                  <a:gd name="T9" fmla="*/ 2 h 72"/>
                  <a:gd name="T10" fmla="*/ 0 w 121"/>
                  <a:gd name="T11" fmla="*/ 37 h 72"/>
                  <a:gd name="T12" fmla="*/ 53 w 121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2">
                    <a:moveTo>
                      <a:pt x="53" y="72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115" y="60"/>
                      <a:pt x="121" y="0"/>
                      <a:pt x="121" y="0"/>
                    </a:cubicBezTo>
                    <a:cubicBezTo>
                      <a:pt x="121" y="0"/>
                      <a:pt x="103" y="14"/>
                      <a:pt x="53" y="14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5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2" name="Freeform 41"/>
              <p:cNvSpPr/>
              <p:nvPr/>
            </p:nvSpPr>
            <p:spPr bwMode="auto">
              <a:xfrm>
                <a:off x="4467225" y="2841625"/>
                <a:ext cx="596900" cy="560388"/>
              </a:xfrm>
              <a:custGeom>
                <a:avLst/>
                <a:gdLst>
                  <a:gd name="T0" fmla="*/ 95 w 159"/>
                  <a:gd name="T1" fmla="*/ 74 h 149"/>
                  <a:gd name="T2" fmla="*/ 122 w 159"/>
                  <a:gd name="T3" fmla="*/ 52 h 149"/>
                  <a:gd name="T4" fmla="*/ 128 w 159"/>
                  <a:gd name="T5" fmla="*/ 53 h 149"/>
                  <a:gd name="T6" fmla="*/ 146 w 159"/>
                  <a:gd name="T7" fmla="*/ 65 h 149"/>
                  <a:gd name="T8" fmla="*/ 157 w 159"/>
                  <a:gd name="T9" fmla="*/ 61 h 149"/>
                  <a:gd name="T10" fmla="*/ 157 w 159"/>
                  <a:gd name="T11" fmla="*/ 37 h 149"/>
                  <a:gd name="T12" fmla="*/ 107 w 159"/>
                  <a:gd name="T13" fmla="*/ 5 h 149"/>
                  <a:gd name="T14" fmla="*/ 76 w 159"/>
                  <a:gd name="T15" fmla="*/ 33 h 149"/>
                  <a:gd name="T16" fmla="*/ 36 w 159"/>
                  <a:gd name="T17" fmla="*/ 20 h 149"/>
                  <a:gd name="T18" fmla="*/ 5 w 159"/>
                  <a:gd name="T19" fmla="*/ 70 h 149"/>
                  <a:gd name="T20" fmla="*/ 102 w 159"/>
                  <a:gd name="T21" fmla="*/ 149 h 149"/>
                  <a:gd name="T22" fmla="*/ 118 w 159"/>
                  <a:gd name="T23" fmla="*/ 133 h 149"/>
                  <a:gd name="T24" fmla="*/ 95 w 159"/>
                  <a:gd name="T25" fmla="*/ 7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149">
                    <a:moveTo>
                      <a:pt x="95" y="74"/>
                    </a:moveTo>
                    <a:cubicBezTo>
                      <a:pt x="98" y="61"/>
                      <a:pt x="109" y="52"/>
                      <a:pt x="122" y="52"/>
                    </a:cubicBezTo>
                    <a:cubicBezTo>
                      <a:pt x="124" y="52"/>
                      <a:pt x="126" y="52"/>
                      <a:pt x="128" y="53"/>
                    </a:cubicBezTo>
                    <a:cubicBezTo>
                      <a:pt x="135" y="54"/>
                      <a:pt x="142" y="59"/>
                      <a:pt x="146" y="65"/>
                    </a:cubicBezTo>
                    <a:cubicBezTo>
                      <a:pt x="149" y="63"/>
                      <a:pt x="153" y="62"/>
                      <a:pt x="157" y="61"/>
                    </a:cubicBezTo>
                    <a:cubicBezTo>
                      <a:pt x="159" y="46"/>
                      <a:pt x="157" y="37"/>
                      <a:pt x="157" y="37"/>
                    </a:cubicBezTo>
                    <a:cubicBezTo>
                      <a:pt x="152" y="14"/>
                      <a:pt x="129" y="0"/>
                      <a:pt x="107" y="5"/>
                    </a:cubicBezTo>
                    <a:cubicBezTo>
                      <a:pt x="92" y="8"/>
                      <a:pt x="81" y="19"/>
                      <a:pt x="76" y="33"/>
                    </a:cubicBezTo>
                    <a:cubicBezTo>
                      <a:pt x="66" y="22"/>
                      <a:pt x="52" y="17"/>
                      <a:pt x="36" y="20"/>
                    </a:cubicBezTo>
                    <a:cubicBezTo>
                      <a:pt x="14" y="25"/>
                      <a:pt x="0" y="48"/>
                      <a:pt x="5" y="70"/>
                    </a:cubicBezTo>
                    <a:cubicBezTo>
                      <a:pt x="5" y="70"/>
                      <a:pt x="14" y="126"/>
                      <a:pt x="102" y="149"/>
                    </a:cubicBezTo>
                    <a:cubicBezTo>
                      <a:pt x="108" y="143"/>
                      <a:pt x="113" y="138"/>
                      <a:pt x="118" y="133"/>
                    </a:cubicBezTo>
                    <a:cubicBezTo>
                      <a:pt x="88" y="103"/>
                      <a:pt x="94" y="76"/>
                      <a:pt x="95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3" name="Freeform 42"/>
              <p:cNvSpPr/>
              <p:nvPr/>
            </p:nvSpPr>
            <p:spPr bwMode="auto">
              <a:xfrm>
                <a:off x="4811713" y="3055938"/>
                <a:ext cx="354013" cy="300038"/>
              </a:xfrm>
              <a:custGeom>
                <a:avLst/>
                <a:gdLst>
                  <a:gd name="T0" fmla="*/ 74 w 94"/>
                  <a:gd name="T1" fmla="*/ 9 h 80"/>
                  <a:gd name="T2" fmla="*/ 69 w 94"/>
                  <a:gd name="T3" fmla="*/ 9 h 80"/>
                  <a:gd name="T4" fmla="*/ 64 w 94"/>
                  <a:gd name="T5" fmla="*/ 9 h 80"/>
                  <a:gd name="T6" fmla="*/ 52 w 94"/>
                  <a:gd name="T7" fmla="*/ 16 h 80"/>
                  <a:gd name="T8" fmla="*/ 35 w 94"/>
                  <a:gd name="T9" fmla="*/ 0 h 80"/>
                  <a:gd name="T10" fmla="*/ 30 w 94"/>
                  <a:gd name="T11" fmla="*/ 0 h 80"/>
                  <a:gd name="T12" fmla="*/ 7 w 94"/>
                  <a:gd name="T13" fmla="*/ 18 h 80"/>
                  <a:gd name="T14" fmla="*/ 30 w 94"/>
                  <a:gd name="T15" fmla="*/ 73 h 80"/>
                  <a:gd name="T16" fmla="*/ 37 w 94"/>
                  <a:gd name="T17" fmla="*/ 80 h 80"/>
                  <a:gd name="T18" fmla="*/ 91 w 94"/>
                  <a:gd name="T19" fmla="*/ 37 h 80"/>
                  <a:gd name="T20" fmla="*/ 74 w 94"/>
                  <a:gd name="T21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80">
                    <a:moveTo>
                      <a:pt x="74" y="9"/>
                    </a:moveTo>
                    <a:cubicBezTo>
                      <a:pt x="72" y="9"/>
                      <a:pt x="71" y="9"/>
                      <a:pt x="69" y="9"/>
                    </a:cubicBezTo>
                    <a:cubicBezTo>
                      <a:pt x="67" y="9"/>
                      <a:pt x="66" y="9"/>
                      <a:pt x="64" y="9"/>
                    </a:cubicBezTo>
                    <a:cubicBezTo>
                      <a:pt x="60" y="10"/>
                      <a:pt x="55" y="12"/>
                      <a:pt x="52" y="16"/>
                    </a:cubicBezTo>
                    <a:cubicBezTo>
                      <a:pt x="49" y="8"/>
                      <a:pt x="43" y="2"/>
                      <a:pt x="35" y="0"/>
                    </a:cubicBezTo>
                    <a:cubicBezTo>
                      <a:pt x="33" y="0"/>
                      <a:pt x="31" y="0"/>
                      <a:pt x="30" y="0"/>
                    </a:cubicBezTo>
                    <a:cubicBezTo>
                      <a:pt x="19" y="0"/>
                      <a:pt x="10" y="7"/>
                      <a:pt x="7" y="18"/>
                    </a:cubicBezTo>
                    <a:cubicBezTo>
                      <a:pt x="7" y="18"/>
                      <a:pt x="0" y="43"/>
                      <a:pt x="30" y="73"/>
                    </a:cubicBezTo>
                    <a:cubicBezTo>
                      <a:pt x="32" y="75"/>
                      <a:pt x="35" y="78"/>
                      <a:pt x="37" y="80"/>
                    </a:cubicBezTo>
                    <a:cubicBezTo>
                      <a:pt x="86" y="68"/>
                      <a:pt x="91" y="37"/>
                      <a:pt x="91" y="37"/>
                    </a:cubicBezTo>
                    <a:cubicBezTo>
                      <a:pt x="94" y="24"/>
                      <a:pt x="86" y="12"/>
                      <a:pt x="7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4" name="Freeform 43"/>
              <p:cNvSpPr>
                <a:spLocks noEditPoints="1"/>
              </p:cNvSpPr>
              <p:nvPr/>
            </p:nvSpPr>
            <p:spPr bwMode="auto">
              <a:xfrm>
                <a:off x="5075238" y="2252663"/>
                <a:ext cx="461963" cy="368300"/>
              </a:xfrm>
              <a:custGeom>
                <a:avLst/>
                <a:gdLst>
                  <a:gd name="T0" fmla="*/ 97 w 123"/>
                  <a:gd name="T1" fmla="*/ 98 h 98"/>
                  <a:gd name="T2" fmla="*/ 97 w 123"/>
                  <a:gd name="T3" fmla="*/ 65 h 98"/>
                  <a:gd name="T4" fmla="*/ 113 w 123"/>
                  <a:gd name="T5" fmla="*/ 50 h 98"/>
                  <a:gd name="T6" fmla="*/ 123 w 123"/>
                  <a:gd name="T7" fmla="*/ 50 h 98"/>
                  <a:gd name="T8" fmla="*/ 123 w 123"/>
                  <a:gd name="T9" fmla="*/ 14 h 98"/>
                  <a:gd name="T10" fmla="*/ 109 w 123"/>
                  <a:gd name="T11" fmla="*/ 0 h 98"/>
                  <a:gd name="T12" fmla="*/ 79 w 123"/>
                  <a:gd name="T13" fmla="*/ 0 h 98"/>
                  <a:gd name="T14" fmla="*/ 79 w 123"/>
                  <a:gd name="T15" fmla="*/ 16 h 98"/>
                  <a:gd name="T16" fmla="*/ 90 w 123"/>
                  <a:gd name="T17" fmla="*/ 27 h 98"/>
                  <a:gd name="T18" fmla="*/ 79 w 123"/>
                  <a:gd name="T19" fmla="*/ 38 h 98"/>
                  <a:gd name="T20" fmla="*/ 79 w 123"/>
                  <a:gd name="T21" fmla="*/ 45 h 98"/>
                  <a:gd name="T22" fmla="*/ 90 w 123"/>
                  <a:gd name="T23" fmla="*/ 56 h 98"/>
                  <a:gd name="T24" fmla="*/ 79 w 123"/>
                  <a:gd name="T25" fmla="*/ 67 h 98"/>
                  <a:gd name="T26" fmla="*/ 79 w 123"/>
                  <a:gd name="T27" fmla="*/ 98 h 98"/>
                  <a:gd name="T28" fmla="*/ 97 w 123"/>
                  <a:gd name="T29" fmla="*/ 98 h 98"/>
                  <a:gd name="T30" fmla="*/ 79 w 123"/>
                  <a:gd name="T31" fmla="*/ 0 h 98"/>
                  <a:gd name="T32" fmla="*/ 44 w 123"/>
                  <a:gd name="T33" fmla="*/ 0 h 98"/>
                  <a:gd name="T34" fmla="*/ 44 w 123"/>
                  <a:gd name="T35" fmla="*/ 16 h 98"/>
                  <a:gd name="T36" fmla="*/ 44 w 123"/>
                  <a:gd name="T37" fmla="*/ 16 h 98"/>
                  <a:gd name="T38" fmla="*/ 55 w 123"/>
                  <a:gd name="T39" fmla="*/ 27 h 98"/>
                  <a:gd name="T40" fmla="*/ 44 w 123"/>
                  <a:gd name="T41" fmla="*/ 38 h 98"/>
                  <a:gd name="T42" fmla="*/ 44 w 123"/>
                  <a:gd name="T43" fmla="*/ 45 h 98"/>
                  <a:gd name="T44" fmla="*/ 44 w 123"/>
                  <a:gd name="T45" fmla="*/ 45 h 98"/>
                  <a:gd name="T46" fmla="*/ 55 w 123"/>
                  <a:gd name="T47" fmla="*/ 56 h 98"/>
                  <a:gd name="T48" fmla="*/ 44 w 123"/>
                  <a:gd name="T49" fmla="*/ 67 h 98"/>
                  <a:gd name="T50" fmla="*/ 44 w 123"/>
                  <a:gd name="T51" fmla="*/ 98 h 98"/>
                  <a:gd name="T52" fmla="*/ 79 w 123"/>
                  <a:gd name="T53" fmla="*/ 98 h 98"/>
                  <a:gd name="T54" fmla="*/ 79 w 123"/>
                  <a:gd name="T55" fmla="*/ 67 h 98"/>
                  <a:gd name="T56" fmla="*/ 79 w 123"/>
                  <a:gd name="T57" fmla="*/ 67 h 98"/>
                  <a:gd name="T58" fmla="*/ 68 w 123"/>
                  <a:gd name="T59" fmla="*/ 56 h 98"/>
                  <a:gd name="T60" fmla="*/ 79 w 123"/>
                  <a:gd name="T61" fmla="*/ 45 h 98"/>
                  <a:gd name="T62" fmla="*/ 79 w 123"/>
                  <a:gd name="T63" fmla="*/ 45 h 98"/>
                  <a:gd name="T64" fmla="*/ 79 w 123"/>
                  <a:gd name="T65" fmla="*/ 45 h 98"/>
                  <a:gd name="T66" fmla="*/ 79 w 123"/>
                  <a:gd name="T67" fmla="*/ 38 h 98"/>
                  <a:gd name="T68" fmla="*/ 79 w 123"/>
                  <a:gd name="T69" fmla="*/ 38 h 98"/>
                  <a:gd name="T70" fmla="*/ 68 w 123"/>
                  <a:gd name="T71" fmla="*/ 27 h 98"/>
                  <a:gd name="T72" fmla="*/ 79 w 123"/>
                  <a:gd name="T73" fmla="*/ 16 h 98"/>
                  <a:gd name="T74" fmla="*/ 79 w 123"/>
                  <a:gd name="T75" fmla="*/ 16 h 98"/>
                  <a:gd name="T76" fmla="*/ 79 w 123"/>
                  <a:gd name="T77" fmla="*/ 16 h 98"/>
                  <a:gd name="T78" fmla="*/ 79 w 123"/>
                  <a:gd name="T79" fmla="*/ 0 h 98"/>
                  <a:gd name="T80" fmla="*/ 44 w 123"/>
                  <a:gd name="T81" fmla="*/ 0 h 98"/>
                  <a:gd name="T82" fmla="*/ 13 w 123"/>
                  <a:gd name="T83" fmla="*/ 0 h 98"/>
                  <a:gd name="T84" fmla="*/ 0 w 123"/>
                  <a:gd name="T85" fmla="*/ 14 h 98"/>
                  <a:gd name="T86" fmla="*/ 0 w 123"/>
                  <a:gd name="T87" fmla="*/ 50 h 98"/>
                  <a:gd name="T88" fmla="*/ 11 w 123"/>
                  <a:gd name="T89" fmla="*/ 50 h 98"/>
                  <a:gd name="T90" fmla="*/ 26 w 123"/>
                  <a:gd name="T91" fmla="*/ 65 h 98"/>
                  <a:gd name="T92" fmla="*/ 26 w 123"/>
                  <a:gd name="T93" fmla="*/ 98 h 98"/>
                  <a:gd name="T94" fmla="*/ 44 w 123"/>
                  <a:gd name="T95" fmla="*/ 98 h 98"/>
                  <a:gd name="T96" fmla="*/ 44 w 123"/>
                  <a:gd name="T97" fmla="*/ 67 h 98"/>
                  <a:gd name="T98" fmla="*/ 33 w 123"/>
                  <a:gd name="T99" fmla="*/ 56 h 98"/>
                  <a:gd name="T100" fmla="*/ 44 w 123"/>
                  <a:gd name="T101" fmla="*/ 45 h 98"/>
                  <a:gd name="T102" fmla="*/ 44 w 123"/>
                  <a:gd name="T103" fmla="*/ 38 h 98"/>
                  <a:gd name="T104" fmla="*/ 33 w 123"/>
                  <a:gd name="T105" fmla="*/ 27 h 98"/>
                  <a:gd name="T106" fmla="*/ 44 w 123"/>
                  <a:gd name="T107" fmla="*/ 16 h 98"/>
                  <a:gd name="T108" fmla="*/ 44 w 123"/>
                  <a:gd name="T109" fmla="*/ 0 h 98"/>
                  <a:gd name="T110" fmla="*/ 44 w 123"/>
                  <a:gd name="T111" fmla="*/ 16 h 98"/>
                  <a:gd name="T112" fmla="*/ 44 w 123"/>
                  <a:gd name="T113" fmla="*/ 16 h 98"/>
                  <a:gd name="T114" fmla="*/ 44 w 123"/>
                  <a:gd name="T115" fmla="*/ 45 h 98"/>
                  <a:gd name="T116" fmla="*/ 44 w 123"/>
                  <a:gd name="T117" fmla="*/ 4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98">
                    <a:moveTo>
                      <a:pt x="97" y="98"/>
                    </a:move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55"/>
                      <a:pt x="103" y="50"/>
                      <a:pt x="113" y="50"/>
                    </a:cubicBezTo>
                    <a:cubicBezTo>
                      <a:pt x="123" y="50"/>
                      <a:pt x="123" y="50"/>
                      <a:pt x="123" y="50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6"/>
                      <a:pt x="117" y="0"/>
                      <a:pt x="10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5" y="16"/>
                      <a:pt x="90" y="21"/>
                      <a:pt x="90" y="27"/>
                    </a:cubicBezTo>
                    <a:cubicBezTo>
                      <a:pt x="90" y="33"/>
                      <a:pt x="85" y="38"/>
                      <a:pt x="79" y="38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85" y="45"/>
                      <a:pt x="90" y="50"/>
                      <a:pt x="90" y="56"/>
                    </a:cubicBezTo>
                    <a:cubicBezTo>
                      <a:pt x="90" y="62"/>
                      <a:pt x="85" y="67"/>
                      <a:pt x="79" y="67"/>
                    </a:cubicBezTo>
                    <a:cubicBezTo>
                      <a:pt x="79" y="98"/>
                      <a:pt x="79" y="98"/>
                      <a:pt x="79" y="98"/>
                    </a:cubicBezTo>
                    <a:lnTo>
                      <a:pt x="97" y="98"/>
                    </a:lnTo>
                    <a:close/>
                    <a:moveTo>
                      <a:pt x="79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50" y="16"/>
                      <a:pt x="55" y="21"/>
                      <a:pt x="55" y="27"/>
                    </a:cubicBezTo>
                    <a:cubicBezTo>
                      <a:pt x="55" y="33"/>
                      <a:pt x="50" y="38"/>
                      <a:pt x="44" y="38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50" y="45"/>
                      <a:pt x="55" y="50"/>
                      <a:pt x="55" y="56"/>
                    </a:cubicBezTo>
                    <a:cubicBezTo>
                      <a:pt x="55" y="62"/>
                      <a:pt x="50" y="67"/>
                      <a:pt x="44" y="67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3" y="67"/>
                      <a:pt x="68" y="62"/>
                      <a:pt x="68" y="56"/>
                    </a:cubicBezTo>
                    <a:cubicBezTo>
                      <a:pt x="68" y="50"/>
                      <a:pt x="73" y="45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3" y="38"/>
                      <a:pt x="68" y="33"/>
                      <a:pt x="68" y="27"/>
                    </a:cubicBezTo>
                    <a:cubicBezTo>
                      <a:pt x="68" y="21"/>
                      <a:pt x="73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lnTo>
                      <a:pt x="79" y="0"/>
                    </a:lnTo>
                    <a:close/>
                    <a:moveTo>
                      <a:pt x="4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21" y="50"/>
                      <a:pt x="26" y="55"/>
                      <a:pt x="26" y="65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38" y="67"/>
                      <a:pt x="33" y="62"/>
                      <a:pt x="33" y="56"/>
                    </a:cubicBezTo>
                    <a:cubicBezTo>
                      <a:pt x="33" y="50"/>
                      <a:pt x="38" y="45"/>
                      <a:pt x="44" y="45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38" y="38"/>
                      <a:pt x="33" y="33"/>
                      <a:pt x="33" y="27"/>
                    </a:cubicBezTo>
                    <a:cubicBezTo>
                      <a:pt x="33" y="21"/>
                      <a:pt x="38" y="16"/>
                      <a:pt x="44" y="16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  <a:moveTo>
                      <a:pt x="44" y="16"/>
                    </a:moveTo>
                    <a:cubicBezTo>
                      <a:pt x="44" y="16"/>
                      <a:pt x="44" y="16"/>
                      <a:pt x="44" y="16"/>
                    </a:cubicBezTo>
                    <a:close/>
                    <a:moveTo>
                      <a:pt x="44" y="45"/>
                    </a:moveTo>
                    <a:cubicBezTo>
                      <a:pt x="44" y="45"/>
                      <a:pt x="44" y="45"/>
                      <a:pt x="44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5" name="Freeform 44"/>
              <p:cNvSpPr/>
              <p:nvPr/>
            </p:nvSpPr>
            <p:spPr bwMode="auto">
              <a:xfrm>
                <a:off x="4992688" y="2455863"/>
                <a:ext cx="627063" cy="333375"/>
              </a:xfrm>
              <a:custGeom>
                <a:avLst/>
                <a:gdLst>
                  <a:gd name="T0" fmla="*/ 156 w 167"/>
                  <a:gd name="T1" fmla="*/ 0 h 89"/>
                  <a:gd name="T2" fmla="*/ 145 w 167"/>
                  <a:gd name="T3" fmla="*/ 0 h 89"/>
                  <a:gd name="T4" fmla="*/ 135 w 167"/>
                  <a:gd name="T5" fmla="*/ 0 h 89"/>
                  <a:gd name="T6" fmla="*/ 123 w 167"/>
                  <a:gd name="T7" fmla="*/ 11 h 89"/>
                  <a:gd name="T8" fmla="*/ 123 w 167"/>
                  <a:gd name="T9" fmla="*/ 48 h 89"/>
                  <a:gd name="T10" fmla="*/ 43 w 167"/>
                  <a:gd name="T11" fmla="*/ 48 h 89"/>
                  <a:gd name="T12" fmla="*/ 43 w 167"/>
                  <a:gd name="T13" fmla="*/ 11 h 89"/>
                  <a:gd name="T14" fmla="*/ 33 w 167"/>
                  <a:gd name="T15" fmla="*/ 0 h 89"/>
                  <a:gd name="T16" fmla="*/ 22 w 167"/>
                  <a:gd name="T17" fmla="*/ 0 h 89"/>
                  <a:gd name="T18" fmla="*/ 12 w 167"/>
                  <a:gd name="T19" fmla="*/ 0 h 89"/>
                  <a:gd name="T20" fmla="*/ 0 w 167"/>
                  <a:gd name="T21" fmla="*/ 11 h 89"/>
                  <a:gd name="T22" fmla="*/ 0 w 167"/>
                  <a:gd name="T23" fmla="*/ 66 h 89"/>
                  <a:gd name="T24" fmla="*/ 16 w 167"/>
                  <a:gd name="T25" fmla="*/ 82 h 89"/>
                  <a:gd name="T26" fmla="*/ 16 w 167"/>
                  <a:gd name="T27" fmla="*/ 84 h 89"/>
                  <a:gd name="T28" fmla="*/ 18 w 167"/>
                  <a:gd name="T29" fmla="*/ 86 h 89"/>
                  <a:gd name="T30" fmla="*/ 23 w 167"/>
                  <a:gd name="T31" fmla="*/ 89 h 89"/>
                  <a:gd name="T32" fmla="*/ 26 w 167"/>
                  <a:gd name="T33" fmla="*/ 89 h 89"/>
                  <a:gd name="T34" fmla="*/ 31 w 167"/>
                  <a:gd name="T35" fmla="*/ 86 h 89"/>
                  <a:gd name="T36" fmla="*/ 33 w 167"/>
                  <a:gd name="T37" fmla="*/ 84 h 89"/>
                  <a:gd name="T38" fmla="*/ 33 w 167"/>
                  <a:gd name="T39" fmla="*/ 82 h 89"/>
                  <a:gd name="T40" fmla="*/ 134 w 167"/>
                  <a:gd name="T41" fmla="*/ 82 h 89"/>
                  <a:gd name="T42" fmla="*/ 134 w 167"/>
                  <a:gd name="T43" fmla="*/ 84 h 89"/>
                  <a:gd name="T44" fmla="*/ 136 w 167"/>
                  <a:gd name="T45" fmla="*/ 86 h 89"/>
                  <a:gd name="T46" fmla="*/ 141 w 167"/>
                  <a:gd name="T47" fmla="*/ 89 h 89"/>
                  <a:gd name="T48" fmla="*/ 144 w 167"/>
                  <a:gd name="T49" fmla="*/ 89 h 89"/>
                  <a:gd name="T50" fmla="*/ 149 w 167"/>
                  <a:gd name="T51" fmla="*/ 86 h 89"/>
                  <a:gd name="T52" fmla="*/ 151 w 167"/>
                  <a:gd name="T53" fmla="*/ 84 h 89"/>
                  <a:gd name="T54" fmla="*/ 151 w 167"/>
                  <a:gd name="T55" fmla="*/ 82 h 89"/>
                  <a:gd name="T56" fmla="*/ 156 w 167"/>
                  <a:gd name="T57" fmla="*/ 82 h 89"/>
                  <a:gd name="T58" fmla="*/ 167 w 167"/>
                  <a:gd name="T59" fmla="*/ 66 h 89"/>
                  <a:gd name="T60" fmla="*/ 167 w 167"/>
                  <a:gd name="T61" fmla="*/ 11 h 89"/>
                  <a:gd name="T62" fmla="*/ 156 w 167"/>
                  <a:gd name="T63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7" h="89">
                    <a:moveTo>
                      <a:pt x="156" y="0"/>
                    </a:moveTo>
                    <a:cubicBezTo>
                      <a:pt x="145" y="0"/>
                      <a:pt x="145" y="0"/>
                      <a:pt x="14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8" y="0"/>
                      <a:pt x="123" y="3"/>
                      <a:pt x="123" y="11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3"/>
                      <a:pt x="40" y="0"/>
                      <a:pt x="3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" y="0"/>
                      <a:pt x="0" y="3"/>
                      <a:pt x="0" y="1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3"/>
                      <a:pt x="9" y="82"/>
                      <a:pt x="16" y="82"/>
                    </a:cubicBezTo>
                    <a:cubicBezTo>
                      <a:pt x="16" y="82"/>
                      <a:pt x="16" y="83"/>
                      <a:pt x="16" y="84"/>
                    </a:cubicBezTo>
                    <a:cubicBezTo>
                      <a:pt x="17" y="85"/>
                      <a:pt x="17" y="85"/>
                      <a:pt x="18" y="86"/>
                    </a:cubicBezTo>
                    <a:cubicBezTo>
                      <a:pt x="19" y="88"/>
                      <a:pt x="21" y="89"/>
                      <a:pt x="23" y="89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8" y="89"/>
                      <a:pt x="30" y="88"/>
                      <a:pt x="31" y="86"/>
                    </a:cubicBezTo>
                    <a:cubicBezTo>
                      <a:pt x="32" y="85"/>
                      <a:pt x="32" y="85"/>
                      <a:pt x="33" y="84"/>
                    </a:cubicBezTo>
                    <a:cubicBezTo>
                      <a:pt x="33" y="83"/>
                      <a:pt x="33" y="82"/>
                      <a:pt x="33" y="82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2"/>
                      <a:pt x="134" y="83"/>
                      <a:pt x="134" y="84"/>
                    </a:cubicBezTo>
                    <a:cubicBezTo>
                      <a:pt x="135" y="85"/>
                      <a:pt x="135" y="85"/>
                      <a:pt x="136" y="86"/>
                    </a:cubicBezTo>
                    <a:cubicBezTo>
                      <a:pt x="137" y="88"/>
                      <a:pt x="139" y="89"/>
                      <a:pt x="141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6" y="89"/>
                      <a:pt x="148" y="88"/>
                      <a:pt x="149" y="86"/>
                    </a:cubicBezTo>
                    <a:cubicBezTo>
                      <a:pt x="150" y="85"/>
                      <a:pt x="150" y="85"/>
                      <a:pt x="151" y="84"/>
                    </a:cubicBezTo>
                    <a:cubicBezTo>
                      <a:pt x="151" y="83"/>
                      <a:pt x="151" y="82"/>
                      <a:pt x="151" y="82"/>
                    </a:cubicBezTo>
                    <a:cubicBezTo>
                      <a:pt x="156" y="82"/>
                      <a:pt x="156" y="82"/>
                      <a:pt x="156" y="82"/>
                    </a:cubicBezTo>
                    <a:cubicBezTo>
                      <a:pt x="163" y="82"/>
                      <a:pt x="167" y="73"/>
                      <a:pt x="167" y="66"/>
                    </a:cubicBezTo>
                    <a:cubicBezTo>
                      <a:pt x="167" y="11"/>
                      <a:pt x="167" y="11"/>
                      <a:pt x="167" y="11"/>
                    </a:cubicBezTo>
                    <a:cubicBezTo>
                      <a:pt x="167" y="3"/>
                      <a:pt x="163" y="0"/>
                      <a:pt x="1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6" name="Oval 45"/>
              <p:cNvSpPr>
                <a:spLocks noChangeArrowheads="1"/>
              </p:cNvSpPr>
              <p:nvPr/>
            </p:nvSpPr>
            <p:spPr bwMode="auto">
              <a:xfrm>
                <a:off x="5213350" y="2330450"/>
                <a:ext cx="49213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7" name="Oval 46"/>
              <p:cNvSpPr>
                <a:spLocks noChangeArrowheads="1"/>
              </p:cNvSpPr>
              <p:nvPr/>
            </p:nvSpPr>
            <p:spPr bwMode="auto">
              <a:xfrm>
                <a:off x="5345113" y="2330450"/>
                <a:ext cx="52388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8" name="Oval 47"/>
              <p:cNvSpPr>
                <a:spLocks noChangeArrowheads="1"/>
              </p:cNvSpPr>
              <p:nvPr/>
            </p:nvSpPr>
            <p:spPr bwMode="auto">
              <a:xfrm>
                <a:off x="5213350" y="2439988"/>
                <a:ext cx="49213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89" name="Oval 48"/>
              <p:cNvSpPr>
                <a:spLocks noChangeArrowheads="1"/>
              </p:cNvSpPr>
              <p:nvPr/>
            </p:nvSpPr>
            <p:spPr bwMode="auto">
              <a:xfrm>
                <a:off x="5345113" y="2439988"/>
                <a:ext cx="52388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0" name="Freeform 49"/>
              <p:cNvSpPr>
                <a:spLocks noEditPoints="1"/>
              </p:cNvSpPr>
              <p:nvPr/>
            </p:nvSpPr>
            <p:spPr bwMode="auto">
              <a:xfrm>
                <a:off x="3509963" y="2924175"/>
                <a:ext cx="757238" cy="354013"/>
              </a:xfrm>
              <a:custGeom>
                <a:avLst/>
                <a:gdLst>
                  <a:gd name="T0" fmla="*/ 425 w 477"/>
                  <a:gd name="T1" fmla="*/ 31 h 223"/>
                  <a:gd name="T2" fmla="*/ 395 w 477"/>
                  <a:gd name="T3" fmla="*/ 223 h 223"/>
                  <a:gd name="T4" fmla="*/ 404 w 477"/>
                  <a:gd name="T5" fmla="*/ 31 h 223"/>
                  <a:gd name="T6" fmla="*/ 416 w 477"/>
                  <a:gd name="T7" fmla="*/ 95 h 223"/>
                  <a:gd name="T8" fmla="*/ 395 w 477"/>
                  <a:gd name="T9" fmla="*/ 201 h 223"/>
                  <a:gd name="T10" fmla="*/ 364 w 477"/>
                  <a:gd name="T11" fmla="*/ 223 h 223"/>
                  <a:gd name="T12" fmla="*/ 364 w 477"/>
                  <a:gd name="T13" fmla="*/ 223 h 223"/>
                  <a:gd name="T14" fmla="*/ 385 w 477"/>
                  <a:gd name="T15" fmla="*/ 74 h 223"/>
                  <a:gd name="T16" fmla="*/ 373 w 477"/>
                  <a:gd name="T17" fmla="*/ 135 h 223"/>
                  <a:gd name="T18" fmla="*/ 364 w 477"/>
                  <a:gd name="T19" fmla="*/ 223 h 223"/>
                  <a:gd name="T20" fmla="*/ 364 w 477"/>
                  <a:gd name="T21" fmla="*/ 0 h 223"/>
                  <a:gd name="T22" fmla="*/ 331 w 477"/>
                  <a:gd name="T23" fmla="*/ 135 h 223"/>
                  <a:gd name="T24" fmla="*/ 343 w 477"/>
                  <a:gd name="T25" fmla="*/ 31 h 223"/>
                  <a:gd name="T26" fmla="*/ 331 w 477"/>
                  <a:gd name="T27" fmla="*/ 223 h 223"/>
                  <a:gd name="T28" fmla="*/ 331 w 477"/>
                  <a:gd name="T29" fmla="*/ 0 h 223"/>
                  <a:gd name="T30" fmla="*/ 300 w 477"/>
                  <a:gd name="T31" fmla="*/ 74 h 223"/>
                  <a:gd name="T32" fmla="*/ 312 w 477"/>
                  <a:gd name="T33" fmla="*/ 135 h 223"/>
                  <a:gd name="T34" fmla="*/ 300 w 477"/>
                  <a:gd name="T35" fmla="*/ 223 h 223"/>
                  <a:gd name="T36" fmla="*/ 300 w 477"/>
                  <a:gd name="T37" fmla="*/ 0 h 223"/>
                  <a:gd name="T38" fmla="*/ 269 w 477"/>
                  <a:gd name="T39" fmla="*/ 135 h 223"/>
                  <a:gd name="T40" fmla="*/ 279 w 477"/>
                  <a:gd name="T41" fmla="*/ 31 h 223"/>
                  <a:gd name="T42" fmla="*/ 269 w 477"/>
                  <a:gd name="T43" fmla="*/ 223 h 223"/>
                  <a:gd name="T44" fmla="*/ 269 w 477"/>
                  <a:gd name="T45" fmla="*/ 0 h 223"/>
                  <a:gd name="T46" fmla="*/ 239 w 477"/>
                  <a:gd name="T47" fmla="*/ 74 h 223"/>
                  <a:gd name="T48" fmla="*/ 248 w 477"/>
                  <a:gd name="T49" fmla="*/ 135 h 223"/>
                  <a:gd name="T50" fmla="*/ 239 w 477"/>
                  <a:gd name="T51" fmla="*/ 223 h 223"/>
                  <a:gd name="T52" fmla="*/ 239 w 477"/>
                  <a:gd name="T53" fmla="*/ 0 h 223"/>
                  <a:gd name="T54" fmla="*/ 206 w 477"/>
                  <a:gd name="T55" fmla="*/ 135 h 223"/>
                  <a:gd name="T56" fmla="*/ 217 w 477"/>
                  <a:gd name="T57" fmla="*/ 31 h 223"/>
                  <a:gd name="T58" fmla="*/ 206 w 477"/>
                  <a:gd name="T59" fmla="*/ 223 h 223"/>
                  <a:gd name="T60" fmla="*/ 206 w 477"/>
                  <a:gd name="T61" fmla="*/ 0 h 223"/>
                  <a:gd name="T62" fmla="*/ 175 w 477"/>
                  <a:gd name="T63" fmla="*/ 74 h 223"/>
                  <a:gd name="T64" fmla="*/ 187 w 477"/>
                  <a:gd name="T65" fmla="*/ 135 h 223"/>
                  <a:gd name="T66" fmla="*/ 175 w 477"/>
                  <a:gd name="T67" fmla="*/ 223 h 223"/>
                  <a:gd name="T68" fmla="*/ 175 w 477"/>
                  <a:gd name="T69" fmla="*/ 0 h 223"/>
                  <a:gd name="T70" fmla="*/ 144 w 477"/>
                  <a:gd name="T71" fmla="*/ 135 h 223"/>
                  <a:gd name="T72" fmla="*/ 154 w 477"/>
                  <a:gd name="T73" fmla="*/ 31 h 223"/>
                  <a:gd name="T74" fmla="*/ 144 w 477"/>
                  <a:gd name="T75" fmla="*/ 223 h 223"/>
                  <a:gd name="T76" fmla="*/ 144 w 477"/>
                  <a:gd name="T77" fmla="*/ 0 h 223"/>
                  <a:gd name="T78" fmla="*/ 113 w 477"/>
                  <a:gd name="T79" fmla="*/ 74 h 223"/>
                  <a:gd name="T80" fmla="*/ 123 w 477"/>
                  <a:gd name="T81" fmla="*/ 135 h 223"/>
                  <a:gd name="T82" fmla="*/ 113 w 477"/>
                  <a:gd name="T83" fmla="*/ 223 h 223"/>
                  <a:gd name="T84" fmla="*/ 113 w 477"/>
                  <a:gd name="T85" fmla="*/ 0 h 223"/>
                  <a:gd name="T86" fmla="*/ 80 w 477"/>
                  <a:gd name="T87" fmla="*/ 135 h 223"/>
                  <a:gd name="T88" fmla="*/ 92 w 477"/>
                  <a:gd name="T89" fmla="*/ 31 h 223"/>
                  <a:gd name="T90" fmla="*/ 80 w 477"/>
                  <a:gd name="T91" fmla="*/ 223 h 223"/>
                  <a:gd name="T92" fmla="*/ 80 w 477"/>
                  <a:gd name="T93" fmla="*/ 135 h 223"/>
                  <a:gd name="T94" fmla="*/ 80 w 477"/>
                  <a:gd name="T95" fmla="*/ 0 h 223"/>
                  <a:gd name="T96" fmla="*/ 50 w 477"/>
                  <a:gd name="T97" fmla="*/ 74 h 223"/>
                  <a:gd name="T98" fmla="*/ 28 w 477"/>
                  <a:gd name="T99" fmla="*/ 74 h 223"/>
                  <a:gd name="T100" fmla="*/ 0 w 477"/>
                  <a:gd name="T10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7" h="223">
                    <a:moveTo>
                      <a:pt x="425" y="223"/>
                    </a:moveTo>
                    <a:lnTo>
                      <a:pt x="477" y="223"/>
                    </a:lnTo>
                    <a:lnTo>
                      <a:pt x="477" y="0"/>
                    </a:lnTo>
                    <a:lnTo>
                      <a:pt x="425" y="0"/>
                    </a:lnTo>
                    <a:lnTo>
                      <a:pt x="425" y="31"/>
                    </a:lnTo>
                    <a:lnTo>
                      <a:pt x="447" y="31"/>
                    </a:lnTo>
                    <a:lnTo>
                      <a:pt x="447" y="74"/>
                    </a:lnTo>
                    <a:lnTo>
                      <a:pt x="425" y="74"/>
                    </a:lnTo>
                    <a:lnTo>
                      <a:pt x="425" y="223"/>
                    </a:lnTo>
                    <a:close/>
                    <a:moveTo>
                      <a:pt x="395" y="223"/>
                    </a:moveTo>
                    <a:lnTo>
                      <a:pt x="425" y="223"/>
                    </a:lnTo>
                    <a:lnTo>
                      <a:pt x="425" y="74"/>
                    </a:lnTo>
                    <a:lnTo>
                      <a:pt x="404" y="74"/>
                    </a:lnTo>
                    <a:lnTo>
                      <a:pt x="404" y="31"/>
                    </a:lnTo>
                    <a:lnTo>
                      <a:pt x="404" y="31"/>
                    </a:lnTo>
                    <a:lnTo>
                      <a:pt x="425" y="31"/>
                    </a:lnTo>
                    <a:lnTo>
                      <a:pt x="425" y="0"/>
                    </a:lnTo>
                    <a:lnTo>
                      <a:pt x="395" y="0"/>
                    </a:lnTo>
                    <a:lnTo>
                      <a:pt x="395" y="95"/>
                    </a:lnTo>
                    <a:lnTo>
                      <a:pt x="416" y="95"/>
                    </a:lnTo>
                    <a:lnTo>
                      <a:pt x="416" y="135"/>
                    </a:lnTo>
                    <a:lnTo>
                      <a:pt x="416" y="135"/>
                    </a:lnTo>
                    <a:lnTo>
                      <a:pt x="395" y="135"/>
                    </a:lnTo>
                    <a:lnTo>
                      <a:pt x="395" y="159"/>
                    </a:lnTo>
                    <a:lnTo>
                      <a:pt x="395" y="201"/>
                    </a:lnTo>
                    <a:lnTo>
                      <a:pt x="395" y="223"/>
                    </a:lnTo>
                    <a:lnTo>
                      <a:pt x="395" y="223"/>
                    </a:lnTo>
                    <a:close/>
                    <a:moveTo>
                      <a:pt x="395" y="201"/>
                    </a:moveTo>
                    <a:lnTo>
                      <a:pt x="395" y="201"/>
                    </a:lnTo>
                    <a:close/>
                    <a:moveTo>
                      <a:pt x="364" y="223"/>
                    </a:moveTo>
                    <a:lnTo>
                      <a:pt x="395" y="223"/>
                    </a:lnTo>
                    <a:lnTo>
                      <a:pt x="395" y="201"/>
                    </a:lnTo>
                    <a:lnTo>
                      <a:pt x="364" y="201"/>
                    </a:lnTo>
                    <a:lnTo>
                      <a:pt x="364" y="223"/>
                    </a:lnTo>
                    <a:lnTo>
                      <a:pt x="364" y="223"/>
                    </a:lnTo>
                    <a:close/>
                    <a:moveTo>
                      <a:pt x="395" y="0"/>
                    </a:moveTo>
                    <a:lnTo>
                      <a:pt x="364" y="0"/>
                    </a:lnTo>
                    <a:lnTo>
                      <a:pt x="364" y="31"/>
                    </a:lnTo>
                    <a:lnTo>
                      <a:pt x="385" y="31"/>
                    </a:lnTo>
                    <a:lnTo>
                      <a:pt x="385" y="74"/>
                    </a:lnTo>
                    <a:lnTo>
                      <a:pt x="364" y="74"/>
                    </a:lnTo>
                    <a:lnTo>
                      <a:pt x="364" y="159"/>
                    </a:lnTo>
                    <a:lnTo>
                      <a:pt x="395" y="159"/>
                    </a:lnTo>
                    <a:lnTo>
                      <a:pt x="395" y="135"/>
                    </a:lnTo>
                    <a:lnTo>
                      <a:pt x="373" y="135"/>
                    </a:lnTo>
                    <a:lnTo>
                      <a:pt x="373" y="95"/>
                    </a:lnTo>
                    <a:lnTo>
                      <a:pt x="395" y="95"/>
                    </a:lnTo>
                    <a:lnTo>
                      <a:pt x="395" y="0"/>
                    </a:lnTo>
                    <a:close/>
                    <a:moveTo>
                      <a:pt x="331" y="223"/>
                    </a:moveTo>
                    <a:lnTo>
                      <a:pt x="364" y="223"/>
                    </a:lnTo>
                    <a:lnTo>
                      <a:pt x="364" y="201"/>
                    </a:lnTo>
                    <a:lnTo>
                      <a:pt x="331" y="201"/>
                    </a:lnTo>
                    <a:lnTo>
                      <a:pt x="331" y="223"/>
                    </a:lnTo>
                    <a:lnTo>
                      <a:pt x="331" y="223"/>
                    </a:lnTo>
                    <a:close/>
                    <a:moveTo>
                      <a:pt x="364" y="0"/>
                    </a:moveTo>
                    <a:lnTo>
                      <a:pt x="331" y="0"/>
                    </a:lnTo>
                    <a:lnTo>
                      <a:pt x="331" y="95"/>
                    </a:lnTo>
                    <a:lnTo>
                      <a:pt x="352" y="95"/>
                    </a:lnTo>
                    <a:lnTo>
                      <a:pt x="352" y="135"/>
                    </a:lnTo>
                    <a:lnTo>
                      <a:pt x="331" y="135"/>
                    </a:lnTo>
                    <a:lnTo>
                      <a:pt x="331" y="159"/>
                    </a:lnTo>
                    <a:lnTo>
                      <a:pt x="364" y="159"/>
                    </a:lnTo>
                    <a:lnTo>
                      <a:pt x="364" y="74"/>
                    </a:lnTo>
                    <a:lnTo>
                      <a:pt x="343" y="74"/>
                    </a:lnTo>
                    <a:lnTo>
                      <a:pt x="343" y="31"/>
                    </a:lnTo>
                    <a:lnTo>
                      <a:pt x="343" y="31"/>
                    </a:lnTo>
                    <a:lnTo>
                      <a:pt x="364" y="31"/>
                    </a:lnTo>
                    <a:lnTo>
                      <a:pt x="364" y="0"/>
                    </a:lnTo>
                    <a:close/>
                    <a:moveTo>
                      <a:pt x="300" y="223"/>
                    </a:moveTo>
                    <a:lnTo>
                      <a:pt x="331" y="223"/>
                    </a:lnTo>
                    <a:lnTo>
                      <a:pt x="331" y="201"/>
                    </a:lnTo>
                    <a:lnTo>
                      <a:pt x="300" y="201"/>
                    </a:lnTo>
                    <a:lnTo>
                      <a:pt x="300" y="223"/>
                    </a:lnTo>
                    <a:lnTo>
                      <a:pt x="300" y="223"/>
                    </a:lnTo>
                    <a:close/>
                    <a:moveTo>
                      <a:pt x="331" y="0"/>
                    </a:moveTo>
                    <a:lnTo>
                      <a:pt x="300" y="0"/>
                    </a:lnTo>
                    <a:lnTo>
                      <a:pt x="300" y="31"/>
                    </a:lnTo>
                    <a:lnTo>
                      <a:pt x="321" y="31"/>
                    </a:lnTo>
                    <a:lnTo>
                      <a:pt x="321" y="74"/>
                    </a:lnTo>
                    <a:lnTo>
                      <a:pt x="300" y="74"/>
                    </a:lnTo>
                    <a:lnTo>
                      <a:pt x="300" y="159"/>
                    </a:lnTo>
                    <a:lnTo>
                      <a:pt x="331" y="159"/>
                    </a:lnTo>
                    <a:lnTo>
                      <a:pt x="331" y="135"/>
                    </a:lnTo>
                    <a:lnTo>
                      <a:pt x="312" y="135"/>
                    </a:lnTo>
                    <a:lnTo>
                      <a:pt x="312" y="135"/>
                    </a:lnTo>
                    <a:lnTo>
                      <a:pt x="312" y="95"/>
                    </a:lnTo>
                    <a:lnTo>
                      <a:pt x="331" y="95"/>
                    </a:lnTo>
                    <a:lnTo>
                      <a:pt x="331" y="0"/>
                    </a:lnTo>
                    <a:close/>
                    <a:moveTo>
                      <a:pt x="269" y="223"/>
                    </a:moveTo>
                    <a:lnTo>
                      <a:pt x="300" y="223"/>
                    </a:lnTo>
                    <a:lnTo>
                      <a:pt x="300" y="201"/>
                    </a:lnTo>
                    <a:lnTo>
                      <a:pt x="269" y="201"/>
                    </a:lnTo>
                    <a:lnTo>
                      <a:pt x="269" y="223"/>
                    </a:lnTo>
                    <a:lnTo>
                      <a:pt x="269" y="223"/>
                    </a:lnTo>
                    <a:close/>
                    <a:moveTo>
                      <a:pt x="300" y="0"/>
                    </a:moveTo>
                    <a:lnTo>
                      <a:pt x="269" y="0"/>
                    </a:lnTo>
                    <a:lnTo>
                      <a:pt x="269" y="95"/>
                    </a:lnTo>
                    <a:lnTo>
                      <a:pt x="291" y="95"/>
                    </a:lnTo>
                    <a:lnTo>
                      <a:pt x="291" y="135"/>
                    </a:lnTo>
                    <a:lnTo>
                      <a:pt x="269" y="135"/>
                    </a:lnTo>
                    <a:lnTo>
                      <a:pt x="269" y="159"/>
                    </a:lnTo>
                    <a:lnTo>
                      <a:pt x="300" y="159"/>
                    </a:lnTo>
                    <a:lnTo>
                      <a:pt x="300" y="74"/>
                    </a:lnTo>
                    <a:lnTo>
                      <a:pt x="279" y="74"/>
                    </a:lnTo>
                    <a:lnTo>
                      <a:pt x="279" y="31"/>
                    </a:lnTo>
                    <a:lnTo>
                      <a:pt x="279" y="31"/>
                    </a:lnTo>
                    <a:lnTo>
                      <a:pt x="300" y="31"/>
                    </a:lnTo>
                    <a:lnTo>
                      <a:pt x="300" y="0"/>
                    </a:lnTo>
                    <a:close/>
                    <a:moveTo>
                      <a:pt x="239" y="223"/>
                    </a:moveTo>
                    <a:lnTo>
                      <a:pt x="269" y="223"/>
                    </a:lnTo>
                    <a:lnTo>
                      <a:pt x="269" y="201"/>
                    </a:lnTo>
                    <a:lnTo>
                      <a:pt x="239" y="201"/>
                    </a:lnTo>
                    <a:lnTo>
                      <a:pt x="239" y="223"/>
                    </a:lnTo>
                    <a:lnTo>
                      <a:pt x="239" y="223"/>
                    </a:lnTo>
                    <a:close/>
                    <a:moveTo>
                      <a:pt x="269" y="0"/>
                    </a:moveTo>
                    <a:lnTo>
                      <a:pt x="239" y="0"/>
                    </a:lnTo>
                    <a:lnTo>
                      <a:pt x="239" y="31"/>
                    </a:lnTo>
                    <a:lnTo>
                      <a:pt x="260" y="31"/>
                    </a:lnTo>
                    <a:lnTo>
                      <a:pt x="260" y="74"/>
                    </a:lnTo>
                    <a:lnTo>
                      <a:pt x="239" y="74"/>
                    </a:lnTo>
                    <a:lnTo>
                      <a:pt x="239" y="159"/>
                    </a:lnTo>
                    <a:lnTo>
                      <a:pt x="269" y="159"/>
                    </a:lnTo>
                    <a:lnTo>
                      <a:pt x="269" y="135"/>
                    </a:lnTo>
                    <a:lnTo>
                      <a:pt x="248" y="135"/>
                    </a:lnTo>
                    <a:lnTo>
                      <a:pt x="248" y="135"/>
                    </a:lnTo>
                    <a:lnTo>
                      <a:pt x="248" y="95"/>
                    </a:lnTo>
                    <a:lnTo>
                      <a:pt x="269" y="95"/>
                    </a:lnTo>
                    <a:lnTo>
                      <a:pt x="269" y="0"/>
                    </a:lnTo>
                    <a:close/>
                    <a:moveTo>
                      <a:pt x="206" y="223"/>
                    </a:moveTo>
                    <a:lnTo>
                      <a:pt x="239" y="223"/>
                    </a:lnTo>
                    <a:lnTo>
                      <a:pt x="239" y="201"/>
                    </a:lnTo>
                    <a:lnTo>
                      <a:pt x="206" y="201"/>
                    </a:lnTo>
                    <a:lnTo>
                      <a:pt x="206" y="223"/>
                    </a:lnTo>
                    <a:lnTo>
                      <a:pt x="206" y="223"/>
                    </a:lnTo>
                    <a:close/>
                    <a:moveTo>
                      <a:pt x="239" y="0"/>
                    </a:moveTo>
                    <a:lnTo>
                      <a:pt x="206" y="0"/>
                    </a:lnTo>
                    <a:lnTo>
                      <a:pt x="206" y="95"/>
                    </a:lnTo>
                    <a:lnTo>
                      <a:pt x="227" y="95"/>
                    </a:lnTo>
                    <a:lnTo>
                      <a:pt x="227" y="135"/>
                    </a:lnTo>
                    <a:lnTo>
                      <a:pt x="206" y="135"/>
                    </a:lnTo>
                    <a:lnTo>
                      <a:pt x="206" y="159"/>
                    </a:lnTo>
                    <a:lnTo>
                      <a:pt x="239" y="159"/>
                    </a:lnTo>
                    <a:lnTo>
                      <a:pt x="239" y="74"/>
                    </a:lnTo>
                    <a:lnTo>
                      <a:pt x="217" y="74"/>
                    </a:lnTo>
                    <a:lnTo>
                      <a:pt x="217" y="31"/>
                    </a:lnTo>
                    <a:lnTo>
                      <a:pt x="217" y="31"/>
                    </a:lnTo>
                    <a:lnTo>
                      <a:pt x="239" y="31"/>
                    </a:lnTo>
                    <a:lnTo>
                      <a:pt x="239" y="0"/>
                    </a:lnTo>
                    <a:close/>
                    <a:moveTo>
                      <a:pt x="175" y="223"/>
                    </a:moveTo>
                    <a:lnTo>
                      <a:pt x="206" y="223"/>
                    </a:lnTo>
                    <a:lnTo>
                      <a:pt x="206" y="201"/>
                    </a:lnTo>
                    <a:lnTo>
                      <a:pt x="175" y="201"/>
                    </a:lnTo>
                    <a:lnTo>
                      <a:pt x="175" y="223"/>
                    </a:lnTo>
                    <a:lnTo>
                      <a:pt x="175" y="223"/>
                    </a:lnTo>
                    <a:close/>
                    <a:moveTo>
                      <a:pt x="206" y="0"/>
                    </a:moveTo>
                    <a:lnTo>
                      <a:pt x="175" y="0"/>
                    </a:lnTo>
                    <a:lnTo>
                      <a:pt x="175" y="31"/>
                    </a:lnTo>
                    <a:lnTo>
                      <a:pt x="196" y="31"/>
                    </a:lnTo>
                    <a:lnTo>
                      <a:pt x="196" y="74"/>
                    </a:lnTo>
                    <a:lnTo>
                      <a:pt x="175" y="74"/>
                    </a:lnTo>
                    <a:lnTo>
                      <a:pt x="175" y="159"/>
                    </a:lnTo>
                    <a:lnTo>
                      <a:pt x="206" y="159"/>
                    </a:lnTo>
                    <a:lnTo>
                      <a:pt x="206" y="135"/>
                    </a:lnTo>
                    <a:lnTo>
                      <a:pt x="187" y="135"/>
                    </a:lnTo>
                    <a:lnTo>
                      <a:pt x="187" y="135"/>
                    </a:lnTo>
                    <a:lnTo>
                      <a:pt x="187" y="95"/>
                    </a:lnTo>
                    <a:lnTo>
                      <a:pt x="206" y="95"/>
                    </a:lnTo>
                    <a:lnTo>
                      <a:pt x="206" y="0"/>
                    </a:lnTo>
                    <a:close/>
                    <a:moveTo>
                      <a:pt x="144" y="223"/>
                    </a:moveTo>
                    <a:lnTo>
                      <a:pt x="175" y="223"/>
                    </a:lnTo>
                    <a:lnTo>
                      <a:pt x="175" y="201"/>
                    </a:lnTo>
                    <a:lnTo>
                      <a:pt x="144" y="201"/>
                    </a:lnTo>
                    <a:lnTo>
                      <a:pt x="144" y="223"/>
                    </a:lnTo>
                    <a:lnTo>
                      <a:pt x="144" y="223"/>
                    </a:lnTo>
                    <a:close/>
                    <a:moveTo>
                      <a:pt x="175" y="0"/>
                    </a:moveTo>
                    <a:lnTo>
                      <a:pt x="144" y="0"/>
                    </a:lnTo>
                    <a:lnTo>
                      <a:pt x="144" y="95"/>
                    </a:lnTo>
                    <a:lnTo>
                      <a:pt x="165" y="95"/>
                    </a:lnTo>
                    <a:lnTo>
                      <a:pt x="165" y="135"/>
                    </a:lnTo>
                    <a:lnTo>
                      <a:pt x="144" y="135"/>
                    </a:lnTo>
                    <a:lnTo>
                      <a:pt x="144" y="159"/>
                    </a:lnTo>
                    <a:lnTo>
                      <a:pt x="175" y="159"/>
                    </a:lnTo>
                    <a:lnTo>
                      <a:pt x="175" y="74"/>
                    </a:lnTo>
                    <a:lnTo>
                      <a:pt x="154" y="74"/>
                    </a:lnTo>
                    <a:lnTo>
                      <a:pt x="154" y="31"/>
                    </a:lnTo>
                    <a:lnTo>
                      <a:pt x="154" y="31"/>
                    </a:lnTo>
                    <a:lnTo>
                      <a:pt x="175" y="31"/>
                    </a:lnTo>
                    <a:lnTo>
                      <a:pt x="175" y="0"/>
                    </a:lnTo>
                    <a:close/>
                    <a:moveTo>
                      <a:pt x="113" y="223"/>
                    </a:moveTo>
                    <a:lnTo>
                      <a:pt x="144" y="223"/>
                    </a:lnTo>
                    <a:lnTo>
                      <a:pt x="144" y="201"/>
                    </a:lnTo>
                    <a:lnTo>
                      <a:pt x="113" y="201"/>
                    </a:lnTo>
                    <a:lnTo>
                      <a:pt x="113" y="223"/>
                    </a:lnTo>
                    <a:lnTo>
                      <a:pt x="113" y="223"/>
                    </a:lnTo>
                    <a:close/>
                    <a:moveTo>
                      <a:pt x="144" y="0"/>
                    </a:moveTo>
                    <a:lnTo>
                      <a:pt x="113" y="0"/>
                    </a:lnTo>
                    <a:lnTo>
                      <a:pt x="113" y="31"/>
                    </a:lnTo>
                    <a:lnTo>
                      <a:pt x="135" y="31"/>
                    </a:lnTo>
                    <a:lnTo>
                      <a:pt x="135" y="74"/>
                    </a:lnTo>
                    <a:lnTo>
                      <a:pt x="113" y="74"/>
                    </a:lnTo>
                    <a:lnTo>
                      <a:pt x="113" y="159"/>
                    </a:lnTo>
                    <a:lnTo>
                      <a:pt x="144" y="159"/>
                    </a:lnTo>
                    <a:lnTo>
                      <a:pt x="144" y="135"/>
                    </a:lnTo>
                    <a:lnTo>
                      <a:pt x="123" y="135"/>
                    </a:lnTo>
                    <a:lnTo>
                      <a:pt x="123" y="135"/>
                    </a:lnTo>
                    <a:lnTo>
                      <a:pt x="123" y="95"/>
                    </a:lnTo>
                    <a:lnTo>
                      <a:pt x="144" y="95"/>
                    </a:lnTo>
                    <a:lnTo>
                      <a:pt x="144" y="0"/>
                    </a:lnTo>
                    <a:close/>
                    <a:moveTo>
                      <a:pt x="80" y="223"/>
                    </a:moveTo>
                    <a:lnTo>
                      <a:pt x="113" y="223"/>
                    </a:lnTo>
                    <a:lnTo>
                      <a:pt x="113" y="201"/>
                    </a:lnTo>
                    <a:lnTo>
                      <a:pt x="80" y="201"/>
                    </a:lnTo>
                    <a:lnTo>
                      <a:pt x="80" y="223"/>
                    </a:lnTo>
                    <a:lnTo>
                      <a:pt x="80" y="223"/>
                    </a:lnTo>
                    <a:close/>
                    <a:moveTo>
                      <a:pt x="113" y="0"/>
                    </a:moveTo>
                    <a:lnTo>
                      <a:pt x="80" y="0"/>
                    </a:lnTo>
                    <a:lnTo>
                      <a:pt x="80" y="95"/>
                    </a:lnTo>
                    <a:lnTo>
                      <a:pt x="102" y="95"/>
                    </a:lnTo>
                    <a:lnTo>
                      <a:pt x="102" y="135"/>
                    </a:lnTo>
                    <a:lnTo>
                      <a:pt x="80" y="135"/>
                    </a:lnTo>
                    <a:lnTo>
                      <a:pt x="80" y="159"/>
                    </a:lnTo>
                    <a:lnTo>
                      <a:pt x="113" y="159"/>
                    </a:lnTo>
                    <a:lnTo>
                      <a:pt x="113" y="74"/>
                    </a:lnTo>
                    <a:lnTo>
                      <a:pt x="92" y="74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113" y="31"/>
                    </a:lnTo>
                    <a:lnTo>
                      <a:pt x="113" y="0"/>
                    </a:lnTo>
                    <a:close/>
                    <a:moveTo>
                      <a:pt x="50" y="223"/>
                    </a:moveTo>
                    <a:lnTo>
                      <a:pt x="80" y="223"/>
                    </a:lnTo>
                    <a:lnTo>
                      <a:pt x="80" y="201"/>
                    </a:lnTo>
                    <a:lnTo>
                      <a:pt x="80" y="201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80" y="135"/>
                    </a:lnTo>
                    <a:lnTo>
                      <a:pt x="61" y="135"/>
                    </a:lnTo>
                    <a:lnTo>
                      <a:pt x="61" y="135"/>
                    </a:lnTo>
                    <a:lnTo>
                      <a:pt x="61" y="95"/>
                    </a:lnTo>
                    <a:lnTo>
                      <a:pt x="80" y="95"/>
                    </a:lnTo>
                    <a:lnTo>
                      <a:pt x="80" y="0"/>
                    </a:lnTo>
                    <a:lnTo>
                      <a:pt x="50" y="0"/>
                    </a:lnTo>
                    <a:lnTo>
                      <a:pt x="50" y="31"/>
                    </a:lnTo>
                    <a:lnTo>
                      <a:pt x="71" y="31"/>
                    </a:lnTo>
                    <a:lnTo>
                      <a:pt x="71" y="74"/>
                    </a:lnTo>
                    <a:lnTo>
                      <a:pt x="50" y="74"/>
                    </a:lnTo>
                    <a:lnTo>
                      <a:pt x="50" y="223"/>
                    </a:lnTo>
                    <a:close/>
                    <a:moveTo>
                      <a:pt x="0" y="223"/>
                    </a:moveTo>
                    <a:lnTo>
                      <a:pt x="50" y="223"/>
                    </a:lnTo>
                    <a:lnTo>
                      <a:pt x="50" y="74"/>
                    </a:lnTo>
                    <a:lnTo>
                      <a:pt x="28" y="74"/>
                    </a:lnTo>
                    <a:lnTo>
                      <a:pt x="28" y="31"/>
                    </a:lnTo>
                    <a:lnTo>
                      <a:pt x="28" y="31"/>
                    </a:lnTo>
                    <a:lnTo>
                      <a:pt x="50" y="31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1" name="Freeform 50"/>
              <p:cNvSpPr>
                <a:spLocks noEditPoints="1"/>
              </p:cNvSpPr>
              <p:nvPr/>
            </p:nvSpPr>
            <p:spPr bwMode="auto">
              <a:xfrm>
                <a:off x="3509963" y="2924175"/>
                <a:ext cx="757238" cy="354013"/>
              </a:xfrm>
              <a:custGeom>
                <a:avLst/>
                <a:gdLst>
                  <a:gd name="T0" fmla="*/ 425 w 477"/>
                  <a:gd name="T1" fmla="*/ 31 h 223"/>
                  <a:gd name="T2" fmla="*/ 395 w 477"/>
                  <a:gd name="T3" fmla="*/ 223 h 223"/>
                  <a:gd name="T4" fmla="*/ 404 w 477"/>
                  <a:gd name="T5" fmla="*/ 31 h 223"/>
                  <a:gd name="T6" fmla="*/ 416 w 477"/>
                  <a:gd name="T7" fmla="*/ 95 h 223"/>
                  <a:gd name="T8" fmla="*/ 395 w 477"/>
                  <a:gd name="T9" fmla="*/ 201 h 223"/>
                  <a:gd name="T10" fmla="*/ 364 w 477"/>
                  <a:gd name="T11" fmla="*/ 223 h 223"/>
                  <a:gd name="T12" fmla="*/ 364 w 477"/>
                  <a:gd name="T13" fmla="*/ 223 h 223"/>
                  <a:gd name="T14" fmla="*/ 385 w 477"/>
                  <a:gd name="T15" fmla="*/ 74 h 223"/>
                  <a:gd name="T16" fmla="*/ 373 w 477"/>
                  <a:gd name="T17" fmla="*/ 135 h 223"/>
                  <a:gd name="T18" fmla="*/ 364 w 477"/>
                  <a:gd name="T19" fmla="*/ 223 h 223"/>
                  <a:gd name="T20" fmla="*/ 364 w 477"/>
                  <a:gd name="T21" fmla="*/ 0 h 223"/>
                  <a:gd name="T22" fmla="*/ 331 w 477"/>
                  <a:gd name="T23" fmla="*/ 135 h 223"/>
                  <a:gd name="T24" fmla="*/ 343 w 477"/>
                  <a:gd name="T25" fmla="*/ 31 h 223"/>
                  <a:gd name="T26" fmla="*/ 331 w 477"/>
                  <a:gd name="T27" fmla="*/ 223 h 223"/>
                  <a:gd name="T28" fmla="*/ 331 w 477"/>
                  <a:gd name="T29" fmla="*/ 0 h 223"/>
                  <a:gd name="T30" fmla="*/ 300 w 477"/>
                  <a:gd name="T31" fmla="*/ 74 h 223"/>
                  <a:gd name="T32" fmla="*/ 312 w 477"/>
                  <a:gd name="T33" fmla="*/ 135 h 223"/>
                  <a:gd name="T34" fmla="*/ 300 w 477"/>
                  <a:gd name="T35" fmla="*/ 223 h 223"/>
                  <a:gd name="T36" fmla="*/ 300 w 477"/>
                  <a:gd name="T37" fmla="*/ 0 h 223"/>
                  <a:gd name="T38" fmla="*/ 269 w 477"/>
                  <a:gd name="T39" fmla="*/ 135 h 223"/>
                  <a:gd name="T40" fmla="*/ 279 w 477"/>
                  <a:gd name="T41" fmla="*/ 31 h 223"/>
                  <a:gd name="T42" fmla="*/ 269 w 477"/>
                  <a:gd name="T43" fmla="*/ 223 h 223"/>
                  <a:gd name="T44" fmla="*/ 269 w 477"/>
                  <a:gd name="T45" fmla="*/ 0 h 223"/>
                  <a:gd name="T46" fmla="*/ 239 w 477"/>
                  <a:gd name="T47" fmla="*/ 74 h 223"/>
                  <a:gd name="T48" fmla="*/ 248 w 477"/>
                  <a:gd name="T49" fmla="*/ 135 h 223"/>
                  <a:gd name="T50" fmla="*/ 239 w 477"/>
                  <a:gd name="T51" fmla="*/ 223 h 223"/>
                  <a:gd name="T52" fmla="*/ 239 w 477"/>
                  <a:gd name="T53" fmla="*/ 0 h 223"/>
                  <a:gd name="T54" fmla="*/ 206 w 477"/>
                  <a:gd name="T55" fmla="*/ 135 h 223"/>
                  <a:gd name="T56" fmla="*/ 217 w 477"/>
                  <a:gd name="T57" fmla="*/ 31 h 223"/>
                  <a:gd name="T58" fmla="*/ 206 w 477"/>
                  <a:gd name="T59" fmla="*/ 223 h 223"/>
                  <a:gd name="T60" fmla="*/ 206 w 477"/>
                  <a:gd name="T61" fmla="*/ 0 h 223"/>
                  <a:gd name="T62" fmla="*/ 175 w 477"/>
                  <a:gd name="T63" fmla="*/ 74 h 223"/>
                  <a:gd name="T64" fmla="*/ 187 w 477"/>
                  <a:gd name="T65" fmla="*/ 135 h 223"/>
                  <a:gd name="T66" fmla="*/ 175 w 477"/>
                  <a:gd name="T67" fmla="*/ 223 h 223"/>
                  <a:gd name="T68" fmla="*/ 175 w 477"/>
                  <a:gd name="T69" fmla="*/ 0 h 223"/>
                  <a:gd name="T70" fmla="*/ 144 w 477"/>
                  <a:gd name="T71" fmla="*/ 135 h 223"/>
                  <a:gd name="T72" fmla="*/ 154 w 477"/>
                  <a:gd name="T73" fmla="*/ 31 h 223"/>
                  <a:gd name="T74" fmla="*/ 144 w 477"/>
                  <a:gd name="T75" fmla="*/ 223 h 223"/>
                  <a:gd name="T76" fmla="*/ 144 w 477"/>
                  <a:gd name="T77" fmla="*/ 0 h 223"/>
                  <a:gd name="T78" fmla="*/ 113 w 477"/>
                  <a:gd name="T79" fmla="*/ 74 h 223"/>
                  <a:gd name="T80" fmla="*/ 123 w 477"/>
                  <a:gd name="T81" fmla="*/ 135 h 223"/>
                  <a:gd name="T82" fmla="*/ 113 w 477"/>
                  <a:gd name="T83" fmla="*/ 223 h 223"/>
                  <a:gd name="T84" fmla="*/ 113 w 477"/>
                  <a:gd name="T85" fmla="*/ 0 h 223"/>
                  <a:gd name="T86" fmla="*/ 80 w 477"/>
                  <a:gd name="T87" fmla="*/ 135 h 223"/>
                  <a:gd name="T88" fmla="*/ 92 w 477"/>
                  <a:gd name="T89" fmla="*/ 31 h 223"/>
                  <a:gd name="T90" fmla="*/ 80 w 477"/>
                  <a:gd name="T91" fmla="*/ 223 h 223"/>
                  <a:gd name="T92" fmla="*/ 80 w 477"/>
                  <a:gd name="T93" fmla="*/ 135 h 223"/>
                  <a:gd name="T94" fmla="*/ 80 w 477"/>
                  <a:gd name="T95" fmla="*/ 0 h 223"/>
                  <a:gd name="T96" fmla="*/ 50 w 477"/>
                  <a:gd name="T97" fmla="*/ 74 h 223"/>
                  <a:gd name="T98" fmla="*/ 28 w 477"/>
                  <a:gd name="T99" fmla="*/ 74 h 223"/>
                  <a:gd name="T100" fmla="*/ 0 w 477"/>
                  <a:gd name="T10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7" h="223">
                    <a:moveTo>
                      <a:pt x="425" y="223"/>
                    </a:moveTo>
                    <a:lnTo>
                      <a:pt x="477" y="223"/>
                    </a:lnTo>
                    <a:lnTo>
                      <a:pt x="477" y="0"/>
                    </a:lnTo>
                    <a:lnTo>
                      <a:pt x="425" y="0"/>
                    </a:lnTo>
                    <a:lnTo>
                      <a:pt x="425" y="31"/>
                    </a:lnTo>
                    <a:lnTo>
                      <a:pt x="447" y="31"/>
                    </a:lnTo>
                    <a:lnTo>
                      <a:pt x="447" y="74"/>
                    </a:lnTo>
                    <a:lnTo>
                      <a:pt x="425" y="74"/>
                    </a:lnTo>
                    <a:lnTo>
                      <a:pt x="425" y="223"/>
                    </a:lnTo>
                    <a:moveTo>
                      <a:pt x="395" y="223"/>
                    </a:moveTo>
                    <a:lnTo>
                      <a:pt x="425" y="223"/>
                    </a:lnTo>
                    <a:lnTo>
                      <a:pt x="425" y="74"/>
                    </a:lnTo>
                    <a:lnTo>
                      <a:pt x="404" y="74"/>
                    </a:lnTo>
                    <a:lnTo>
                      <a:pt x="404" y="31"/>
                    </a:lnTo>
                    <a:lnTo>
                      <a:pt x="404" y="31"/>
                    </a:lnTo>
                    <a:lnTo>
                      <a:pt x="425" y="31"/>
                    </a:lnTo>
                    <a:lnTo>
                      <a:pt x="425" y="0"/>
                    </a:lnTo>
                    <a:lnTo>
                      <a:pt x="395" y="0"/>
                    </a:lnTo>
                    <a:lnTo>
                      <a:pt x="395" y="95"/>
                    </a:lnTo>
                    <a:lnTo>
                      <a:pt x="416" y="95"/>
                    </a:lnTo>
                    <a:lnTo>
                      <a:pt x="416" y="135"/>
                    </a:lnTo>
                    <a:lnTo>
                      <a:pt x="416" y="135"/>
                    </a:lnTo>
                    <a:lnTo>
                      <a:pt x="395" y="135"/>
                    </a:lnTo>
                    <a:lnTo>
                      <a:pt x="395" y="159"/>
                    </a:lnTo>
                    <a:lnTo>
                      <a:pt x="395" y="201"/>
                    </a:lnTo>
                    <a:lnTo>
                      <a:pt x="395" y="223"/>
                    </a:lnTo>
                    <a:lnTo>
                      <a:pt x="395" y="223"/>
                    </a:lnTo>
                    <a:moveTo>
                      <a:pt x="395" y="201"/>
                    </a:moveTo>
                    <a:lnTo>
                      <a:pt x="395" y="201"/>
                    </a:lnTo>
                    <a:moveTo>
                      <a:pt x="364" y="223"/>
                    </a:moveTo>
                    <a:lnTo>
                      <a:pt x="395" y="223"/>
                    </a:lnTo>
                    <a:lnTo>
                      <a:pt x="395" y="201"/>
                    </a:lnTo>
                    <a:lnTo>
                      <a:pt x="364" y="201"/>
                    </a:lnTo>
                    <a:lnTo>
                      <a:pt x="364" y="223"/>
                    </a:lnTo>
                    <a:lnTo>
                      <a:pt x="364" y="223"/>
                    </a:lnTo>
                    <a:moveTo>
                      <a:pt x="395" y="0"/>
                    </a:moveTo>
                    <a:lnTo>
                      <a:pt x="364" y="0"/>
                    </a:lnTo>
                    <a:lnTo>
                      <a:pt x="364" y="31"/>
                    </a:lnTo>
                    <a:lnTo>
                      <a:pt x="385" y="31"/>
                    </a:lnTo>
                    <a:lnTo>
                      <a:pt x="385" y="74"/>
                    </a:lnTo>
                    <a:lnTo>
                      <a:pt x="364" y="74"/>
                    </a:lnTo>
                    <a:lnTo>
                      <a:pt x="364" y="159"/>
                    </a:lnTo>
                    <a:lnTo>
                      <a:pt x="395" y="159"/>
                    </a:lnTo>
                    <a:lnTo>
                      <a:pt x="395" y="135"/>
                    </a:lnTo>
                    <a:lnTo>
                      <a:pt x="373" y="135"/>
                    </a:lnTo>
                    <a:lnTo>
                      <a:pt x="373" y="95"/>
                    </a:lnTo>
                    <a:lnTo>
                      <a:pt x="395" y="95"/>
                    </a:lnTo>
                    <a:lnTo>
                      <a:pt x="395" y="0"/>
                    </a:lnTo>
                    <a:moveTo>
                      <a:pt x="331" y="223"/>
                    </a:moveTo>
                    <a:lnTo>
                      <a:pt x="364" y="223"/>
                    </a:lnTo>
                    <a:lnTo>
                      <a:pt x="364" y="201"/>
                    </a:lnTo>
                    <a:lnTo>
                      <a:pt x="331" y="201"/>
                    </a:lnTo>
                    <a:lnTo>
                      <a:pt x="331" y="223"/>
                    </a:lnTo>
                    <a:lnTo>
                      <a:pt x="331" y="223"/>
                    </a:lnTo>
                    <a:moveTo>
                      <a:pt x="364" y="0"/>
                    </a:moveTo>
                    <a:lnTo>
                      <a:pt x="331" y="0"/>
                    </a:lnTo>
                    <a:lnTo>
                      <a:pt x="331" y="95"/>
                    </a:lnTo>
                    <a:lnTo>
                      <a:pt x="352" y="95"/>
                    </a:lnTo>
                    <a:lnTo>
                      <a:pt x="352" y="135"/>
                    </a:lnTo>
                    <a:lnTo>
                      <a:pt x="331" y="135"/>
                    </a:lnTo>
                    <a:lnTo>
                      <a:pt x="331" y="159"/>
                    </a:lnTo>
                    <a:lnTo>
                      <a:pt x="364" y="159"/>
                    </a:lnTo>
                    <a:lnTo>
                      <a:pt x="364" y="74"/>
                    </a:lnTo>
                    <a:lnTo>
                      <a:pt x="343" y="74"/>
                    </a:lnTo>
                    <a:lnTo>
                      <a:pt x="343" y="31"/>
                    </a:lnTo>
                    <a:lnTo>
                      <a:pt x="343" y="31"/>
                    </a:lnTo>
                    <a:lnTo>
                      <a:pt x="364" y="31"/>
                    </a:lnTo>
                    <a:lnTo>
                      <a:pt x="364" y="0"/>
                    </a:lnTo>
                    <a:moveTo>
                      <a:pt x="300" y="223"/>
                    </a:moveTo>
                    <a:lnTo>
                      <a:pt x="331" y="223"/>
                    </a:lnTo>
                    <a:lnTo>
                      <a:pt x="331" y="201"/>
                    </a:lnTo>
                    <a:lnTo>
                      <a:pt x="300" y="201"/>
                    </a:lnTo>
                    <a:lnTo>
                      <a:pt x="300" y="223"/>
                    </a:lnTo>
                    <a:lnTo>
                      <a:pt x="300" y="223"/>
                    </a:lnTo>
                    <a:moveTo>
                      <a:pt x="331" y="0"/>
                    </a:moveTo>
                    <a:lnTo>
                      <a:pt x="300" y="0"/>
                    </a:lnTo>
                    <a:lnTo>
                      <a:pt x="300" y="31"/>
                    </a:lnTo>
                    <a:lnTo>
                      <a:pt x="321" y="31"/>
                    </a:lnTo>
                    <a:lnTo>
                      <a:pt x="321" y="74"/>
                    </a:lnTo>
                    <a:lnTo>
                      <a:pt x="300" y="74"/>
                    </a:lnTo>
                    <a:lnTo>
                      <a:pt x="300" y="159"/>
                    </a:lnTo>
                    <a:lnTo>
                      <a:pt x="331" y="159"/>
                    </a:lnTo>
                    <a:lnTo>
                      <a:pt x="331" y="135"/>
                    </a:lnTo>
                    <a:lnTo>
                      <a:pt x="312" y="135"/>
                    </a:lnTo>
                    <a:lnTo>
                      <a:pt x="312" y="135"/>
                    </a:lnTo>
                    <a:lnTo>
                      <a:pt x="312" y="95"/>
                    </a:lnTo>
                    <a:lnTo>
                      <a:pt x="331" y="95"/>
                    </a:lnTo>
                    <a:lnTo>
                      <a:pt x="331" y="0"/>
                    </a:lnTo>
                    <a:moveTo>
                      <a:pt x="269" y="223"/>
                    </a:moveTo>
                    <a:lnTo>
                      <a:pt x="300" y="223"/>
                    </a:lnTo>
                    <a:lnTo>
                      <a:pt x="300" y="201"/>
                    </a:lnTo>
                    <a:lnTo>
                      <a:pt x="269" y="201"/>
                    </a:lnTo>
                    <a:lnTo>
                      <a:pt x="269" y="223"/>
                    </a:lnTo>
                    <a:lnTo>
                      <a:pt x="269" y="223"/>
                    </a:lnTo>
                    <a:moveTo>
                      <a:pt x="300" y="0"/>
                    </a:moveTo>
                    <a:lnTo>
                      <a:pt x="269" y="0"/>
                    </a:lnTo>
                    <a:lnTo>
                      <a:pt x="269" y="95"/>
                    </a:lnTo>
                    <a:lnTo>
                      <a:pt x="291" y="95"/>
                    </a:lnTo>
                    <a:lnTo>
                      <a:pt x="291" y="135"/>
                    </a:lnTo>
                    <a:lnTo>
                      <a:pt x="269" y="135"/>
                    </a:lnTo>
                    <a:lnTo>
                      <a:pt x="269" y="159"/>
                    </a:lnTo>
                    <a:lnTo>
                      <a:pt x="300" y="159"/>
                    </a:lnTo>
                    <a:lnTo>
                      <a:pt x="300" y="74"/>
                    </a:lnTo>
                    <a:lnTo>
                      <a:pt x="279" y="74"/>
                    </a:lnTo>
                    <a:lnTo>
                      <a:pt x="279" y="31"/>
                    </a:lnTo>
                    <a:lnTo>
                      <a:pt x="279" y="31"/>
                    </a:lnTo>
                    <a:lnTo>
                      <a:pt x="300" y="31"/>
                    </a:lnTo>
                    <a:lnTo>
                      <a:pt x="300" y="0"/>
                    </a:lnTo>
                    <a:moveTo>
                      <a:pt x="239" y="223"/>
                    </a:moveTo>
                    <a:lnTo>
                      <a:pt x="269" y="223"/>
                    </a:lnTo>
                    <a:lnTo>
                      <a:pt x="269" y="201"/>
                    </a:lnTo>
                    <a:lnTo>
                      <a:pt x="239" y="201"/>
                    </a:lnTo>
                    <a:lnTo>
                      <a:pt x="239" y="223"/>
                    </a:lnTo>
                    <a:lnTo>
                      <a:pt x="239" y="223"/>
                    </a:lnTo>
                    <a:moveTo>
                      <a:pt x="269" y="0"/>
                    </a:moveTo>
                    <a:lnTo>
                      <a:pt x="239" y="0"/>
                    </a:lnTo>
                    <a:lnTo>
                      <a:pt x="239" y="31"/>
                    </a:lnTo>
                    <a:lnTo>
                      <a:pt x="260" y="31"/>
                    </a:lnTo>
                    <a:lnTo>
                      <a:pt x="260" y="74"/>
                    </a:lnTo>
                    <a:lnTo>
                      <a:pt x="239" y="74"/>
                    </a:lnTo>
                    <a:lnTo>
                      <a:pt x="239" y="159"/>
                    </a:lnTo>
                    <a:lnTo>
                      <a:pt x="269" y="159"/>
                    </a:lnTo>
                    <a:lnTo>
                      <a:pt x="269" y="135"/>
                    </a:lnTo>
                    <a:lnTo>
                      <a:pt x="248" y="135"/>
                    </a:lnTo>
                    <a:lnTo>
                      <a:pt x="248" y="135"/>
                    </a:lnTo>
                    <a:lnTo>
                      <a:pt x="248" y="95"/>
                    </a:lnTo>
                    <a:lnTo>
                      <a:pt x="269" y="95"/>
                    </a:lnTo>
                    <a:lnTo>
                      <a:pt x="269" y="0"/>
                    </a:lnTo>
                    <a:moveTo>
                      <a:pt x="206" y="223"/>
                    </a:moveTo>
                    <a:lnTo>
                      <a:pt x="239" y="223"/>
                    </a:lnTo>
                    <a:lnTo>
                      <a:pt x="239" y="201"/>
                    </a:lnTo>
                    <a:lnTo>
                      <a:pt x="206" y="201"/>
                    </a:lnTo>
                    <a:lnTo>
                      <a:pt x="206" y="223"/>
                    </a:lnTo>
                    <a:lnTo>
                      <a:pt x="206" y="223"/>
                    </a:lnTo>
                    <a:moveTo>
                      <a:pt x="239" y="0"/>
                    </a:moveTo>
                    <a:lnTo>
                      <a:pt x="206" y="0"/>
                    </a:lnTo>
                    <a:lnTo>
                      <a:pt x="206" y="95"/>
                    </a:lnTo>
                    <a:lnTo>
                      <a:pt x="227" y="95"/>
                    </a:lnTo>
                    <a:lnTo>
                      <a:pt x="227" y="135"/>
                    </a:lnTo>
                    <a:lnTo>
                      <a:pt x="206" y="135"/>
                    </a:lnTo>
                    <a:lnTo>
                      <a:pt x="206" y="159"/>
                    </a:lnTo>
                    <a:lnTo>
                      <a:pt x="239" y="159"/>
                    </a:lnTo>
                    <a:lnTo>
                      <a:pt x="239" y="74"/>
                    </a:lnTo>
                    <a:lnTo>
                      <a:pt x="217" y="74"/>
                    </a:lnTo>
                    <a:lnTo>
                      <a:pt x="217" y="31"/>
                    </a:lnTo>
                    <a:lnTo>
                      <a:pt x="217" y="31"/>
                    </a:lnTo>
                    <a:lnTo>
                      <a:pt x="239" y="31"/>
                    </a:lnTo>
                    <a:lnTo>
                      <a:pt x="239" y="0"/>
                    </a:lnTo>
                    <a:moveTo>
                      <a:pt x="175" y="223"/>
                    </a:moveTo>
                    <a:lnTo>
                      <a:pt x="206" y="223"/>
                    </a:lnTo>
                    <a:lnTo>
                      <a:pt x="206" y="201"/>
                    </a:lnTo>
                    <a:lnTo>
                      <a:pt x="175" y="201"/>
                    </a:lnTo>
                    <a:lnTo>
                      <a:pt x="175" y="223"/>
                    </a:lnTo>
                    <a:lnTo>
                      <a:pt x="175" y="223"/>
                    </a:lnTo>
                    <a:moveTo>
                      <a:pt x="206" y="0"/>
                    </a:moveTo>
                    <a:lnTo>
                      <a:pt x="175" y="0"/>
                    </a:lnTo>
                    <a:lnTo>
                      <a:pt x="175" y="31"/>
                    </a:lnTo>
                    <a:lnTo>
                      <a:pt x="196" y="31"/>
                    </a:lnTo>
                    <a:lnTo>
                      <a:pt x="196" y="74"/>
                    </a:lnTo>
                    <a:lnTo>
                      <a:pt x="175" y="74"/>
                    </a:lnTo>
                    <a:lnTo>
                      <a:pt x="175" y="159"/>
                    </a:lnTo>
                    <a:lnTo>
                      <a:pt x="206" y="159"/>
                    </a:lnTo>
                    <a:lnTo>
                      <a:pt x="206" y="135"/>
                    </a:lnTo>
                    <a:lnTo>
                      <a:pt x="187" y="135"/>
                    </a:lnTo>
                    <a:lnTo>
                      <a:pt x="187" y="135"/>
                    </a:lnTo>
                    <a:lnTo>
                      <a:pt x="187" y="95"/>
                    </a:lnTo>
                    <a:lnTo>
                      <a:pt x="206" y="95"/>
                    </a:lnTo>
                    <a:lnTo>
                      <a:pt x="206" y="0"/>
                    </a:lnTo>
                    <a:moveTo>
                      <a:pt x="144" y="223"/>
                    </a:moveTo>
                    <a:lnTo>
                      <a:pt x="175" y="223"/>
                    </a:lnTo>
                    <a:lnTo>
                      <a:pt x="175" y="201"/>
                    </a:lnTo>
                    <a:lnTo>
                      <a:pt x="144" y="201"/>
                    </a:lnTo>
                    <a:lnTo>
                      <a:pt x="144" y="223"/>
                    </a:lnTo>
                    <a:lnTo>
                      <a:pt x="144" y="223"/>
                    </a:lnTo>
                    <a:moveTo>
                      <a:pt x="175" y="0"/>
                    </a:moveTo>
                    <a:lnTo>
                      <a:pt x="144" y="0"/>
                    </a:lnTo>
                    <a:lnTo>
                      <a:pt x="144" y="95"/>
                    </a:lnTo>
                    <a:lnTo>
                      <a:pt x="165" y="95"/>
                    </a:lnTo>
                    <a:lnTo>
                      <a:pt x="165" y="135"/>
                    </a:lnTo>
                    <a:lnTo>
                      <a:pt x="144" y="135"/>
                    </a:lnTo>
                    <a:lnTo>
                      <a:pt x="144" y="159"/>
                    </a:lnTo>
                    <a:lnTo>
                      <a:pt x="175" y="159"/>
                    </a:lnTo>
                    <a:lnTo>
                      <a:pt x="175" y="74"/>
                    </a:lnTo>
                    <a:lnTo>
                      <a:pt x="154" y="74"/>
                    </a:lnTo>
                    <a:lnTo>
                      <a:pt x="154" y="31"/>
                    </a:lnTo>
                    <a:lnTo>
                      <a:pt x="154" y="31"/>
                    </a:lnTo>
                    <a:lnTo>
                      <a:pt x="175" y="31"/>
                    </a:lnTo>
                    <a:lnTo>
                      <a:pt x="175" y="0"/>
                    </a:lnTo>
                    <a:moveTo>
                      <a:pt x="113" y="223"/>
                    </a:moveTo>
                    <a:lnTo>
                      <a:pt x="144" y="223"/>
                    </a:lnTo>
                    <a:lnTo>
                      <a:pt x="144" y="201"/>
                    </a:lnTo>
                    <a:lnTo>
                      <a:pt x="113" y="201"/>
                    </a:lnTo>
                    <a:lnTo>
                      <a:pt x="113" y="223"/>
                    </a:lnTo>
                    <a:lnTo>
                      <a:pt x="113" y="223"/>
                    </a:lnTo>
                    <a:moveTo>
                      <a:pt x="144" y="0"/>
                    </a:moveTo>
                    <a:lnTo>
                      <a:pt x="113" y="0"/>
                    </a:lnTo>
                    <a:lnTo>
                      <a:pt x="113" y="31"/>
                    </a:lnTo>
                    <a:lnTo>
                      <a:pt x="135" y="31"/>
                    </a:lnTo>
                    <a:lnTo>
                      <a:pt x="135" y="74"/>
                    </a:lnTo>
                    <a:lnTo>
                      <a:pt x="113" y="74"/>
                    </a:lnTo>
                    <a:lnTo>
                      <a:pt x="113" y="159"/>
                    </a:lnTo>
                    <a:lnTo>
                      <a:pt x="144" y="159"/>
                    </a:lnTo>
                    <a:lnTo>
                      <a:pt x="144" y="135"/>
                    </a:lnTo>
                    <a:lnTo>
                      <a:pt x="123" y="135"/>
                    </a:lnTo>
                    <a:lnTo>
                      <a:pt x="123" y="135"/>
                    </a:lnTo>
                    <a:lnTo>
                      <a:pt x="123" y="95"/>
                    </a:lnTo>
                    <a:lnTo>
                      <a:pt x="144" y="95"/>
                    </a:lnTo>
                    <a:lnTo>
                      <a:pt x="144" y="0"/>
                    </a:lnTo>
                    <a:moveTo>
                      <a:pt x="80" y="223"/>
                    </a:moveTo>
                    <a:lnTo>
                      <a:pt x="113" y="223"/>
                    </a:lnTo>
                    <a:lnTo>
                      <a:pt x="113" y="201"/>
                    </a:lnTo>
                    <a:lnTo>
                      <a:pt x="80" y="201"/>
                    </a:lnTo>
                    <a:lnTo>
                      <a:pt x="80" y="223"/>
                    </a:lnTo>
                    <a:lnTo>
                      <a:pt x="80" y="223"/>
                    </a:lnTo>
                    <a:moveTo>
                      <a:pt x="113" y="0"/>
                    </a:moveTo>
                    <a:lnTo>
                      <a:pt x="80" y="0"/>
                    </a:lnTo>
                    <a:lnTo>
                      <a:pt x="80" y="95"/>
                    </a:lnTo>
                    <a:lnTo>
                      <a:pt x="102" y="95"/>
                    </a:lnTo>
                    <a:lnTo>
                      <a:pt x="102" y="135"/>
                    </a:lnTo>
                    <a:lnTo>
                      <a:pt x="80" y="135"/>
                    </a:lnTo>
                    <a:lnTo>
                      <a:pt x="80" y="159"/>
                    </a:lnTo>
                    <a:lnTo>
                      <a:pt x="113" y="159"/>
                    </a:lnTo>
                    <a:lnTo>
                      <a:pt x="113" y="74"/>
                    </a:lnTo>
                    <a:lnTo>
                      <a:pt x="92" y="74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113" y="31"/>
                    </a:lnTo>
                    <a:lnTo>
                      <a:pt x="113" y="0"/>
                    </a:lnTo>
                    <a:moveTo>
                      <a:pt x="50" y="223"/>
                    </a:moveTo>
                    <a:lnTo>
                      <a:pt x="80" y="223"/>
                    </a:lnTo>
                    <a:lnTo>
                      <a:pt x="80" y="201"/>
                    </a:lnTo>
                    <a:lnTo>
                      <a:pt x="80" y="201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80" y="135"/>
                    </a:lnTo>
                    <a:lnTo>
                      <a:pt x="61" y="135"/>
                    </a:lnTo>
                    <a:lnTo>
                      <a:pt x="61" y="135"/>
                    </a:lnTo>
                    <a:lnTo>
                      <a:pt x="61" y="95"/>
                    </a:lnTo>
                    <a:lnTo>
                      <a:pt x="80" y="95"/>
                    </a:lnTo>
                    <a:lnTo>
                      <a:pt x="80" y="0"/>
                    </a:lnTo>
                    <a:lnTo>
                      <a:pt x="50" y="0"/>
                    </a:lnTo>
                    <a:lnTo>
                      <a:pt x="50" y="31"/>
                    </a:lnTo>
                    <a:lnTo>
                      <a:pt x="71" y="31"/>
                    </a:lnTo>
                    <a:lnTo>
                      <a:pt x="71" y="74"/>
                    </a:lnTo>
                    <a:lnTo>
                      <a:pt x="50" y="74"/>
                    </a:lnTo>
                    <a:lnTo>
                      <a:pt x="50" y="223"/>
                    </a:lnTo>
                    <a:moveTo>
                      <a:pt x="0" y="223"/>
                    </a:moveTo>
                    <a:lnTo>
                      <a:pt x="50" y="223"/>
                    </a:lnTo>
                    <a:lnTo>
                      <a:pt x="50" y="74"/>
                    </a:lnTo>
                    <a:lnTo>
                      <a:pt x="28" y="74"/>
                    </a:lnTo>
                    <a:lnTo>
                      <a:pt x="28" y="31"/>
                    </a:lnTo>
                    <a:lnTo>
                      <a:pt x="28" y="31"/>
                    </a:lnTo>
                    <a:lnTo>
                      <a:pt x="50" y="31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22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2" name="Freeform 51"/>
              <p:cNvSpPr/>
              <p:nvPr/>
            </p:nvSpPr>
            <p:spPr bwMode="auto">
              <a:xfrm>
                <a:off x="3652838" y="2763838"/>
                <a:ext cx="434975" cy="104775"/>
              </a:xfrm>
              <a:custGeom>
                <a:avLst/>
                <a:gdLst>
                  <a:gd name="T0" fmla="*/ 0 w 116"/>
                  <a:gd name="T1" fmla="*/ 14 h 28"/>
                  <a:gd name="T2" fmla="*/ 8 w 116"/>
                  <a:gd name="T3" fmla="*/ 28 h 28"/>
                  <a:gd name="T4" fmla="*/ 58 w 116"/>
                  <a:gd name="T5" fmla="*/ 16 h 28"/>
                  <a:gd name="T6" fmla="*/ 108 w 116"/>
                  <a:gd name="T7" fmla="*/ 28 h 28"/>
                  <a:gd name="T8" fmla="*/ 116 w 116"/>
                  <a:gd name="T9" fmla="*/ 14 h 28"/>
                  <a:gd name="T10" fmla="*/ 58 w 116"/>
                  <a:gd name="T11" fmla="*/ 0 h 28"/>
                  <a:gd name="T12" fmla="*/ 0 w 116"/>
                  <a:gd name="T1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28">
                    <a:moveTo>
                      <a:pt x="0" y="14"/>
                    </a:moveTo>
                    <a:cubicBezTo>
                      <a:pt x="8" y="28"/>
                      <a:pt x="8" y="28"/>
                      <a:pt x="8" y="28"/>
                    </a:cubicBezTo>
                    <a:cubicBezTo>
                      <a:pt x="22" y="20"/>
                      <a:pt x="40" y="16"/>
                      <a:pt x="58" y="16"/>
                    </a:cubicBezTo>
                    <a:cubicBezTo>
                      <a:pt x="77" y="16"/>
                      <a:pt x="94" y="20"/>
                      <a:pt x="108" y="28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00" y="5"/>
                      <a:pt x="79" y="0"/>
                      <a:pt x="58" y="0"/>
                    </a:cubicBezTo>
                    <a:cubicBezTo>
                      <a:pt x="37" y="0"/>
                      <a:pt x="16" y="5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3" name="Freeform 52"/>
              <p:cNvSpPr/>
              <p:nvPr/>
            </p:nvSpPr>
            <p:spPr bwMode="auto">
              <a:xfrm>
                <a:off x="3576638" y="2643188"/>
                <a:ext cx="585788" cy="123825"/>
              </a:xfrm>
              <a:custGeom>
                <a:avLst/>
                <a:gdLst>
                  <a:gd name="T0" fmla="*/ 156 w 156"/>
                  <a:gd name="T1" fmla="*/ 19 h 33"/>
                  <a:gd name="T2" fmla="*/ 78 w 156"/>
                  <a:gd name="T3" fmla="*/ 0 h 33"/>
                  <a:gd name="T4" fmla="*/ 0 w 156"/>
                  <a:gd name="T5" fmla="*/ 19 h 33"/>
                  <a:gd name="T6" fmla="*/ 8 w 156"/>
                  <a:gd name="T7" fmla="*/ 33 h 33"/>
                  <a:gd name="T8" fmla="*/ 78 w 156"/>
                  <a:gd name="T9" fmla="*/ 17 h 33"/>
                  <a:gd name="T10" fmla="*/ 148 w 156"/>
                  <a:gd name="T11" fmla="*/ 33 h 33"/>
                  <a:gd name="T12" fmla="*/ 156 w 156"/>
                  <a:gd name="T13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33">
                    <a:moveTo>
                      <a:pt x="156" y="19"/>
                    </a:moveTo>
                    <a:cubicBezTo>
                      <a:pt x="134" y="7"/>
                      <a:pt x="106" y="0"/>
                      <a:pt x="78" y="0"/>
                    </a:cubicBezTo>
                    <a:cubicBezTo>
                      <a:pt x="50" y="0"/>
                      <a:pt x="22" y="7"/>
                      <a:pt x="0" y="19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8" y="23"/>
                      <a:pt x="53" y="17"/>
                      <a:pt x="78" y="17"/>
                    </a:cubicBezTo>
                    <a:cubicBezTo>
                      <a:pt x="104" y="17"/>
                      <a:pt x="129" y="23"/>
                      <a:pt x="148" y="33"/>
                    </a:cubicBezTo>
                    <a:lnTo>
                      <a:pt x="15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4" name="Freeform 53"/>
              <p:cNvSpPr/>
              <p:nvPr/>
            </p:nvSpPr>
            <p:spPr bwMode="auto">
              <a:xfrm>
                <a:off x="4414838" y="584200"/>
                <a:ext cx="600075" cy="601663"/>
              </a:xfrm>
              <a:custGeom>
                <a:avLst/>
                <a:gdLst>
                  <a:gd name="T0" fmla="*/ 158 w 160"/>
                  <a:gd name="T1" fmla="*/ 62 h 160"/>
                  <a:gd name="T2" fmla="*/ 126 w 160"/>
                  <a:gd name="T3" fmla="*/ 76 h 160"/>
                  <a:gd name="T4" fmla="*/ 113 w 160"/>
                  <a:gd name="T5" fmla="*/ 76 h 160"/>
                  <a:gd name="T6" fmla="*/ 107 w 160"/>
                  <a:gd name="T7" fmla="*/ 60 h 160"/>
                  <a:gd name="T8" fmla="*/ 116 w 160"/>
                  <a:gd name="T9" fmla="*/ 51 h 160"/>
                  <a:gd name="T10" fmla="*/ 148 w 160"/>
                  <a:gd name="T11" fmla="*/ 38 h 160"/>
                  <a:gd name="T12" fmla="*/ 134 w 160"/>
                  <a:gd name="T13" fmla="*/ 21 h 160"/>
                  <a:gd name="T14" fmla="*/ 113 w 160"/>
                  <a:gd name="T15" fmla="*/ 12 h 160"/>
                  <a:gd name="T16" fmla="*/ 109 w 160"/>
                  <a:gd name="T17" fmla="*/ 38 h 160"/>
                  <a:gd name="T18" fmla="*/ 94 w 160"/>
                  <a:gd name="T19" fmla="*/ 60 h 160"/>
                  <a:gd name="T20" fmla="*/ 96 w 160"/>
                  <a:gd name="T21" fmla="*/ 36 h 160"/>
                  <a:gd name="T22" fmla="*/ 85 w 160"/>
                  <a:gd name="T23" fmla="*/ 29 h 160"/>
                  <a:gd name="T24" fmla="*/ 85 w 160"/>
                  <a:gd name="T25" fmla="*/ 17 h 160"/>
                  <a:gd name="T26" fmla="*/ 76 w 160"/>
                  <a:gd name="T27" fmla="*/ 17 h 160"/>
                  <a:gd name="T28" fmla="*/ 76 w 160"/>
                  <a:gd name="T29" fmla="*/ 29 h 160"/>
                  <a:gd name="T30" fmla="*/ 65 w 160"/>
                  <a:gd name="T31" fmla="*/ 36 h 160"/>
                  <a:gd name="T32" fmla="*/ 66 w 160"/>
                  <a:gd name="T33" fmla="*/ 60 h 160"/>
                  <a:gd name="T34" fmla="*/ 51 w 160"/>
                  <a:gd name="T35" fmla="*/ 38 h 160"/>
                  <a:gd name="T36" fmla="*/ 48 w 160"/>
                  <a:gd name="T37" fmla="*/ 12 h 160"/>
                  <a:gd name="T38" fmla="*/ 27 w 160"/>
                  <a:gd name="T39" fmla="*/ 21 h 160"/>
                  <a:gd name="T40" fmla="*/ 13 w 160"/>
                  <a:gd name="T41" fmla="*/ 38 h 160"/>
                  <a:gd name="T42" fmla="*/ 45 w 160"/>
                  <a:gd name="T43" fmla="*/ 51 h 160"/>
                  <a:gd name="T44" fmla="*/ 54 w 160"/>
                  <a:gd name="T45" fmla="*/ 60 h 160"/>
                  <a:gd name="T46" fmla="*/ 47 w 160"/>
                  <a:gd name="T47" fmla="*/ 76 h 160"/>
                  <a:gd name="T48" fmla="*/ 35 w 160"/>
                  <a:gd name="T49" fmla="*/ 76 h 160"/>
                  <a:gd name="T50" fmla="*/ 3 w 160"/>
                  <a:gd name="T51" fmla="*/ 62 h 160"/>
                  <a:gd name="T52" fmla="*/ 0 w 160"/>
                  <a:gd name="T53" fmla="*/ 85 h 160"/>
                  <a:gd name="T54" fmla="*/ 9 w 160"/>
                  <a:gd name="T55" fmla="*/ 105 h 160"/>
                  <a:gd name="T56" fmla="*/ 30 w 160"/>
                  <a:gd name="T57" fmla="*/ 90 h 160"/>
                  <a:gd name="T58" fmla="*/ 56 w 160"/>
                  <a:gd name="T59" fmla="*/ 85 h 160"/>
                  <a:gd name="T60" fmla="*/ 38 w 160"/>
                  <a:gd name="T61" fmla="*/ 100 h 160"/>
                  <a:gd name="T62" fmla="*/ 41 w 160"/>
                  <a:gd name="T63" fmla="*/ 113 h 160"/>
                  <a:gd name="T64" fmla="*/ 32 w 160"/>
                  <a:gd name="T65" fmla="*/ 122 h 160"/>
                  <a:gd name="T66" fmla="*/ 39 w 160"/>
                  <a:gd name="T67" fmla="*/ 128 h 160"/>
                  <a:gd name="T68" fmla="*/ 48 w 160"/>
                  <a:gd name="T69" fmla="*/ 119 h 160"/>
                  <a:gd name="T70" fmla="*/ 60 w 160"/>
                  <a:gd name="T71" fmla="*/ 123 h 160"/>
                  <a:gd name="T72" fmla="*/ 76 w 160"/>
                  <a:gd name="T73" fmla="*/ 104 h 160"/>
                  <a:gd name="T74" fmla="*/ 71 w 160"/>
                  <a:gd name="T75" fmla="*/ 131 h 160"/>
                  <a:gd name="T76" fmla="*/ 56 w 160"/>
                  <a:gd name="T77" fmla="*/ 151 h 160"/>
                  <a:gd name="T78" fmla="*/ 76 w 160"/>
                  <a:gd name="T79" fmla="*/ 160 h 160"/>
                  <a:gd name="T80" fmla="*/ 99 w 160"/>
                  <a:gd name="T81" fmla="*/ 158 h 160"/>
                  <a:gd name="T82" fmla="*/ 85 w 160"/>
                  <a:gd name="T83" fmla="*/ 126 h 160"/>
                  <a:gd name="T84" fmla="*/ 85 w 160"/>
                  <a:gd name="T85" fmla="*/ 113 h 160"/>
                  <a:gd name="T86" fmla="*/ 101 w 160"/>
                  <a:gd name="T87" fmla="*/ 107 h 160"/>
                  <a:gd name="T88" fmla="*/ 109 w 160"/>
                  <a:gd name="T89" fmla="*/ 115 h 160"/>
                  <a:gd name="T90" fmla="*/ 122 w 160"/>
                  <a:gd name="T91" fmla="*/ 148 h 160"/>
                  <a:gd name="T92" fmla="*/ 140 w 160"/>
                  <a:gd name="T93" fmla="*/ 134 h 160"/>
                  <a:gd name="T94" fmla="*/ 148 w 160"/>
                  <a:gd name="T95" fmla="*/ 113 h 160"/>
                  <a:gd name="T96" fmla="*/ 123 w 160"/>
                  <a:gd name="T97" fmla="*/ 109 h 160"/>
                  <a:gd name="T98" fmla="*/ 101 w 160"/>
                  <a:gd name="T99" fmla="*/ 94 h 160"/>
                  <a:gd name="T100" fmla="*/ 125 w 160"/>
                  <a:gd name="T101" fmla="*/ 96 h 160"/>
                  <a:gd name="T102" fmla="*/ 131 w 160"/>
                  <a:gd name="T103" fmla="*/ 85 h 160"/>
                  <a:gd name="T104" fmla="*/ 144 w 160"/>
                  <a:gd name="T105" fmla="*/ 8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0" h="160">
                    <a:moveTo>
                      <a:pt x="160" y="76"/>
                    </a:moveTo>
                    <a:cubicBezTo>
                      <a:pt x="144" y="76"/>
                      <a:pt x="144" y="76"/>
                      <a:pt x="144" y="76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2" y="56"/>
                      <a:pt x="152" y="56"/>
                      <a:pt x="152" y="5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4" y="72"/>
                      <a:pt x="103" y="69"/>
                      <a:pt x="101" y="66"/>
                    </a:cubicBezTo>
                    <a:cubicBezTo>
                      <a:pt x="107" y="60"/>
                      <a:pt x="107" y="60"/>
                      <a:pt x="107" y="60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23" y="51"/>
                      <a:pt x="123" y="51"/>
                      <a:pt x="123" y="51"/>
                    </a:cubicBezTo>
                    <a:cubicBezTo>
                      <a:pt x="116" y="51"/>
                      <a:pt x="116" y="51"/>
                      <a:pt x="116" y="51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48" y="47"/>
                      <a:pt x="148" y="47"/>
                      <a:pt x="148" y="47"/>
                    </a:cubicBezTo>
                    <a:cubicBezTo>
                      <a:pt x="148" y="38"/>
                      <a:pt x="148" y="38"/>
                      <a:pt x="148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40" y="27"/>
                      <a:pt x="140" y="27"/>
                      <a:pt x="140" y="27"/>
                    </a:cubicBezTo>
                    <a:cubicBezTo>
                      <a:pt x="134" y="21"/>
                      <a:pt x="134" y="21"/>
                      <a:pt x="134" y="21"/>
                    </a:cubicBezTo>
                    <a:cubicBezTo>
                      <a:pt x="122" y="32"/>
                      <a:pt x="122" y="32"/>
                      <a:pt x="122" y="3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2" y="58"/>
                      <a:pt x="88" y="57"/>
                      <a:pt x="85" y="56"/>
                    </a:cubicBezTo>
                    <a:cubicBezTo>
                      <a:pt x="85" y="47"/>
                      <a:pt x="85" y="47"/>
                      <a:pt x="85" y="47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57"/>
                      <a:pt x="69" y="58"/>
                      <a:pt x="66" y="60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8" y="69"/>
                      <a:pt x="57" y="72"/>
                      <a:pt x="56" y="76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7" y="88"/>
                      <a:pt x="58" y="91"/>
                      <a:pt x="60" y="94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13" y="122"/>
                      <a:pt x="13" y="122"/>
                      <a:pt x="13" y="122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27" y="140"/>
                      <a:pt x="27" y="140"/>
                      <a:pt x="27" y="140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48" y="148"/>
                      <a:pt x="48" y="148"/>
                      <a:pt x="48" y="148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1" y="115"/>
                      <a:pt x="51" y="115"/>
                      <a:pt x="51" y="115"/>
                    </a:cubicBezTo>
                    <a:cubicBezTo>
                      <a:pt x="51" y="123"/>
                      <a:pt x="51" y="123"/>
                      <a:pt x="51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9" y="102"/>
                      <a:pt x="72" y="104"/>
                      <a:pt x="76" y="104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71" y="131"/>
                      <a:pt x="71" y="131"/>
                      <a:pt x="71" y="131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131"/>
                      <a:pt x="76" y="131"/>
                      <a:pt x="76" y="131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76" y="144"/>
                      <a:pt x="76" y="144"/>
                      <a:pt x="76" y="144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44"/>
                      <a:pt x="85" y="144"/>
                      <a:pt x="85" y="144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105" y="151"/>
                      <a:pt x="105" y="151"/>
                      <a:pt x="105" y="15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26"/>
                      <a:pt x="85" y="126"/>
                      <a:pt x="85" y="126"/>
                    </a:cubicBezTo>
                    <a:cubicBezTo>
                      <a:pt x="90" y="131"/>
                      <a:pt x="90" y="131"/>
                      <a:pt x="90" y="131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5" y="113"/>
                      <a:pt x="85" y="113"/>
                      <a:pt x="85" y="11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8" y="104"/>
                      <a:pt x="92" y="102"/>
                      <a:pt x="94" y="100"/>
                    </a:cubicBezTo>
                    <a:cubicBezTo>
                      <a:pt x="101" y="107"/>
                      <a:pt x="101" y="107"/>
                      <a:pt x="101" y="107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3" y="119"/>
                      <a:pt x="113" y="119"/>
                      <a:pt x="113" y="119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22" y="148"/>
                      <a:pt x="122" y="148"/>
                      <a:pt x="122" y="148"/>
                    </a:cubicBezTo>
                    <a:cubicBezTo>
                      <a:pt x="122" y="128"/>
                      <a:pt x="122" y="128"/>
                      <a:pt x="122" y="128"/>
                    </a:cubicBezTo>
                    <a:cubicBezTo>
                      <a:pt x="134" y="140"/>
                      <a:pt x="134" y="140"/>
                      <a:pt x="134" y="140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48" y="122"/>
                      <a:pt x="148" y="122"/>
                      <a:pt x="148" y="122"/>
                    </a:cubicBezTo>
                    <a:cubicBezTo>
                      <a:pt x="148" y="113"/>
                      <a:pt x="148" y="113"/>
                      <a:pt x="148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23" y="109"/>
                      <a:pt x="123" y="109"/>
                      <a:pt x="123" y="109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3" y="91"/>
                      <a:pt x="104" y="88"/>
                      <a:pt x="105" y="85"/>
                    </a:cubicBezTo>
                    <a:cubicBezTo>
                      <a:pt x="113" y="85"/>
                      <a:pt x="113" y="85"/>
                      <a:pt x="113" y="85"/>
                    </a:cubicBezTo>
                    <a:cubicBezTo>
                      <a:pt x="125" y="96"/>
                      <a:pt x="125" y="96"/>
                      <a:pt x="125" y="96"/>
                    </a:cubicBezTo>
                    <a:cubicBezTo>
                      <a:pt x="131" y="90"/>
                      <a:pt x="131" y="90"/>
                      <a:pt x="131" y="90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31" y="85"/>
                      <a:pt x="131" y="85"/>
                      <a:pt x="131" y="8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8" y="99"/>
                      <a:pt x="158" y="99"/>
                      <a:pt x="158" y="99"/>
                    </a:cubicBezTo>
                    <a:cubicBezTo>
                      <a:pt x="144" y="85"/>
                      <a:pt x="144" y="85"/>
                      <a:pt x="144" y="85"/>
                    </a:cubicBezTo>
                    <a:cubicBezTo>
                      <a:pt x="160" y="85"/>
                      <a:pt x="160" y="85"/>
                      <a:pt x="160" y="85"/>
                    </a:cubicBezTo>
                    <a:lnTo>
                      <a:pt x="160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5" name="Oval 54"/>
              <p:cNvSpPr>
                <a:spLocks noChangeArrowheads="1"/>
              </p:cNvSpPr>
              <p:nvPr/>
            </p:nvSpPr>
            <p:spPr bwMode="auto">
              <a:xfrm>
                <a:off x="758825" y="1038225"/>
                <a:ext cx="454025" cy="4556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6" name="Rectangle 55"/>
              <p:cNvSpPr>
                <a:spLocks noChangeArrowheads="1"/>
              </p:cNvSpPr>
              <p:nvPr/>
            </p:nvSpPr>
            <p:spPr bwMode="auto">
              <a:xfrm>
                <a:off x="957263" y="925513"/>
                <a:ext cx="55563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7" name="Rectangle 56"/>
              <p:cNvSpPr>
                <a:spLocks noChangeArrowheads="1"/>
              </p:cNvSpPr>
              <p:nvPr/>
            </p:nvSpPr>
            <p:spPr bwMode="auto">
              <a:xfrm>
                <a:off x="1246188" y="1238250"/>
                <a:ext cx="79375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8" name="Rectangle 57"/>
              <p:cNvSpPr>
                <a:spLocks noChangeArrowheads="1"/>
              </p:cNvSpPr>
              <p:nvPr/>
            </p:nvSpPr>
            <p:spPr bwMode="auto">
              <a:xfrm>
                <a:off x="957263" y="1527175"/>
                <a:ext cx="55563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199" name="Rectangle 58"/>
              <p:cNvSpPr>
                <a:spLocks noChangeArrowheads="1"/>
              </p:cNvSpPr>
              <p:nvPr/>
            </p:nvSpPr>
            <p:spPr bwMode="auto">
              <a:xfrm>
                <a:off x="646113" y="1238250"/>
                <a:ext cx="77788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0" name="Freeform 59"/>
              <p:cNvSpPr/>
              <p:nvPr/>
            </p:nvSpPr>
            <p:spPr bwMode="auto">
              <a:xfrm>
                <a:off x="1149350" y="1004888"/>
                <a:ext cx="96838" cy="98425"/>
              </a:xfrm>
              <a:custGeom>
                <a:avLst/>
                <a:gdLst>
                  <a:gd name="T0" fmla="*/ 61 w 61"/>
                  <a:gd name="T1" fmla="*/ 26 h 62"/>
                  <a:gd name="T2" fmla="*/ 26 w 61"/>
                  <a:gd name="T3" fmla="*/ 62 h 62"/>
                  <a:gd name="T4" fmla="*/ 0 w 61"/>
                  <a:gd name="T5" fmla="*/ 38 h 62"/>
                  <a:gd name="T6" fmla="*/ 35 w 61"/>
                  <a:gd name="T7" fmla="*/ 0 h 62"/>
                  <a:gd name="T8" fmla="*/ 61 w 61"/>
                  <a:gd name="T9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2">
                    <a:moveTo>
                      <a:pt x="61" y="26"/>
                    </a:moveTo>
                    <a:lnTo>
                      <a:pt x="26" y="62"/>
                    </a:lnTo>
                    <a:lnTo>
                      <a:pt x="0" y="38"/>
                    </a:lnTo>
                    <a:lnTo>
                      <a:pt x="35" y="0"/>
                    </a:lnTo>
                    <a:lnTo>
                      <a:pt x="6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1" name="Freeform 60"/>
              <p:cNvSpPr/>
              <p:nvPr/>
            </p:nvSpPr>
            <p:spPr bwMode="auto">
              <a:xfrm>
                <a:off x="1149350" y="1430338"/>
                <a:ext cx="96838" cy="96838"/>
              </a:xfrm>
              <a:custGeom>
                <a:avLst/>
                <a:gdLst>
                  <a:gd name="T0" fmla="*/ 26 w 61"/>
                  <a:gd name="T1" fmla="*/ 0 h 61"/>
                  <a:gd name="T2" fmla="*/ 61 w 61"/>
                  <a:gd name="T3" fmla="*/ 37 h 61"/>
                  <a:gd name="T4" fmla="*/ 35 w 61"/>
                  <a:gd name="T5" fmla="*/ 61 h 61"/>
                  <a:gd name="T6" fmla="*/ 0 w 61"/>
                  <a:gd name="T7" fmla="*/ 26 h 61"/>
                  <a:gd name="T8" fmla="*/ 26 w 6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26" y="0"/>
                    </a:moveTo>
                    <a:lnTo>
                      <a:pt x="61" y="37"/>
                    </a:lnTo>
                    <a:lnTo>
                      <a:pt x="35" y="61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2" name="Freeform 61"/>
              <p:cNvSpPr/>
              <p:nvPr/>
            </p:nvSpPr>
            <p:spPr bwMode="auto">
              <a:xfrm>
                <a:off x="723900" y="1430338"/>
                <a:ext cx="98425" cy="96838"/>
              </a:xfrm>
              <a:custGeom>
                <a:avLst/>
                <a:gdLst>
                  <a:gd name="T0" fmla="*/ 36 w 62"/>
                  <a:gd name="T1" fmla="*/ 0 h 61"/>
                  <a:gd name="T2" fmla="*/ 62 w 62"/>
                  <a:gd name="T3" fmla="*/ 26 h 61"/>
                  <a:gd name="T4" fmla="*/ 26 w 62"/>
                  <a:gd name="T5" fmla="*/ 61 h 61"/>
                  <a:gd name="T6" fmla="*/ 0 w 62"/>
                  <a:gd name="T7" fmla="*/ 37 h 61"/>
                  <a:gd name="T8" fmla="*/ 36 w 6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36" y="0"/>
                    </a:moveTo>
                    <a:lnTo>
                      <a:pt x="62" y="26"/>
                    </a:lnTo>
                    <a:lnTo>
                      <a:pt x="26" y="61"/>
                    </a:lnTo>
                    <a:lnTo>
                      <a:pt x="0" y="37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3" name="Freeform 62"/>
              <p:cNvSpPr/>
              <p:nvPr/>
            </p:nvSpPr>
            <p:spPr bwMode="auto">
              <a:xfrm>
                <a:off x="723900" y="1004888"/>
                <a:ext cx="98425" cy="98425"/>
              </a:xfrm>
              <a:custGeom>
                <a:avLst/>
                <a:gdLst>
                  <a:gd name="T0" fmla="*/ 62 w 62"/>
                  <a:gd name="T1" fmla="*/ 38 h 62"/>
                  <a:gd name="T2" fmla="*/ 36 w 62"/>
                  <a:gd name="T3" fmla="*/ 62 h 62"/>
                  <a:gd name="T4" fmla="*/ 0 w 62"/>
                  <a:gd name="T5" fmla="*/ 26 h 62"/>
                  <a:gd name="T6" fmla="*/ 26 w 62"/>
                  <a:gd name="T7" fmla="*/ 0 h 62"/>
                  <a:gd name="T8" fmla="*/ 62 w 62"/>
                  <a:gd name="T9" fmla="*/ 3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2">
                    <a:moveTo>
                      <a:pt x="62" y="38"/>
                    </a:moveTo>
                    <a:lnTo>
                      <a:pt x="36" y="62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6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4" name="Freeform 63"/>
              <p:cNvSpPr/>
              <p:nvPr/>
            </p:nvSpPr>
            <p:spPr bwMode="auto">
              <a:xfrm>
                <a:off x="1058863" y="941388"/>
                <a:ext cx="82550" cy="96838"/>
              </a:xfrm>
              <a:custGeom>
                <a:avLst/>
                <a:gdLst>
                  <a:gd name="T0" fmla="*/ 52 w 52"/>
                  <a:gd name="T1" fmla="*/ 14 h 61"/>
                  <a:gd name="T2" fmla="*/ 33 w 52"/>
                  <a:gd name="T3" fmla="*/ 61 h 61"/>
                  <a:gd name="T4" fmla="*/ 0 w 52"/>
                  <a:gd name="T5" fmla="*/ 47 h 61"/>
                  <a:gd name="T6" fmla="*/ 19 w 52"/>
                  <a:gd name="T7" fmla="*/ 0 h 61"/>
                  <a:gd name="T8" fmla="*/ 52 w 52"/>
                  <a:gd name="T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1">
                    <a:moveTo>
                      <a:pt x="52" y="14"/>
                    </a:moveTo>
                    <a:lnTo>
                      <a:pt x="33" y="61"/>
                    </a:lnTo>
                    <a:lnTo>
                      <a:pt x="0" y="47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5" name="Freeform 64"/>
              <p:cNvSpPr/>
              <p:nvPr/>
            </p:nvSpPr>
            <p:spPr bwMode="auto">
              <a:xfrm>
                <a:off x="1216025" y="1339850"/>
                <a:ext cx="93663" cy="82550"/>
              </a:xfrm>
              <a:custGeom>
                <a:avLst/>
                <a:gdLst>
                  <a:gd name="T0" fmla="*/ 12 w 59"/>
                  <a:gd name="T1" fmla="*/ 0 h 52"/>
                  <a:gd name="T2" fmla="*/ 59 w 59"/>
                  <a:gd name="T3" fmla="*/ 19 h 52"/>
                  <a:gd name="T4" fmla="*/ 47 w 59"/>
                  <a:gd name="T5" fmla="*/ 52 h 52"/>
                  <a:gd name="T6" fmla="*/ 0 w 59"/>
                  <a:gd name="T7" fmla="*/ 33 h 52"/>
                  <a:gd name="T8" fmla="*/ 12 w 5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12" y="0"/>
                    </a:moveTo>
                    <a:lnTo>
                      <a:pt x="59" y="19"/>
                    </a:lnTo>
                    <a:lnTo>
                      <a:pt x="47" y="52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6" name="Freeform 65"/>
              <p:cNvSpPr/>
              <p:nvPr/>
            </p:nvSpPr>
            <p:spPr bwMode="auto">
              <a:xfrm>
                <a:off x="830263" y="1497013"/>
                <a:ext cx="82550" cy="98425"/>
              </a:xfrm>
              <a:custGeom>
                <a:avLst/>
                <a:gdLst>
                  <a:gd name="T0" fmla="*/ 52 w 52"/>
                  <a:gd name="T1" fmla="*/ 14 h 62"/>
                  <a:gd name="T2" fmla="*/ 33 w 52"/>
                  <a:gd name="T3" fmla="*/ 62 h 62"/>
                  <a:gd name="T4" fmla="*/ 0 w 52"/>
                  <a:gd name="T5" fmla="*/ 47 h 62"/>
                  <a:gd name="T6" fmla="*/ 18 w 52"/>
                  <a:gd name="T7" fmla="*/ 0 h 62"/>
                  <a:gd name="T8" fmla="*/ 52 w 52"/>
                  <a:gd name="T9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2">
                    <a:moveTo>
                      <a:pt x="52" y="14"/>
                    </a:moveTo>
                    <a:lnTo>
                      <a:pt x="33" y="62"/>
                    </a:lnTo>
                    <a:lnTo>
                      <a:pt x="0" y="47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7" name="Freeform 66"/>
              <p:cNvSpPr/>
              <p:nvPr/>
            </p:nvSpPr>
            <p:spPr bwMode="auto">
              <a:xfrm>
                <a:off x="660400" y="1109663"/>
                <a:ext cx="98425" cy="87313"/>
              </a:xfrm>
              <a:custGeom>
                <a:avLst/>
                <a:gdLst>
                  <a:gd name="T0" fmla="*/ 47 w 62"/>
                  <a:gd name="T1" fmla="*/ 55 h 55"/>
                  <a:gd name="T2" fmla="*/ 0 w 62"/>
                  <a:gd name="T3" fmla="*/ 36 h 55"/>
                  <a:gd name="T4" fmla="*/ 14 w 62"/>
                  <a:gd name="T5" fmla="*/ 0 h 55"/>
                  <a:gd name="T6" fmla="*/ 62 w 62"/>
                  <a:gd name="T7" fmla="*/ 22 h 55"/>
                  <a:gd name="T8" fmla="*/ 47 w 62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5">
                    <a:moveTo>
                      <a:pt x="47" y="55"/>
                    </a:moveTo>
                    <a:lnTo>
                      <a:pt x="0" y="36"/>
                    </a:lnTo>
                    <a:lnTo>
                      <a:pt x="14" y="0"/>
                    </a:lnTo>
                    <a:lnTo>
                      <a:pt x="62" y="22"/>
                    </a:lnTo>
                    <a:lnTo>
                      <a:pt x="47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8" name="Freeform 67"/>
              <p:cNvSpPr/>
              <p:nvPr/>
            </p:nvSpPr>
            <p:spPr bwMode="auto">
              <a:xfrm>
                <a:off x="1212850" y="1109663"/>
                <a:ext cx="96838" cy="82550"/>
              </a:xfrm>
              <a:custGeom>
                <a:avLst/>
                <a:gdLst>
                  <a:gd name="T0" fmla="*/ 0 w 61"/>
                  <a:gd name="T1" fmla="*/ 19 h 52"/>
                  <a:gd name="T2" fmla="*/ 47 w 61"/>
                  <a:gd name="T3" fmla="*/ 0 h 52"/>
                  <a:gd name="T4" fmla="*/ 61 w 61"/>
                  <a:gd name="T5" fmla="*/ 34 h 52"/>
                  <a:gd name="T6" fmla="*/ 14 w 61"/>
                  <a:gd name="T7" fmla="*/ 52 h 52"/>
                  <a:gd name="T8" fmla="*/ 0 w 61"/>
                  <a:gd name="T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2">
                    <a:moveTo>
                      <a:pt x="0" y="19"/>
                    </a:moveTo>
                    <a:lnTo>
                      <a:pt x="47" y="0"/>
                    </a:lnTo>
                    <a:lnTo>
                      <a:pt x="61" y="34"/>
                    </a:lnTo>
                    <a:lnTo>
                      <a:pt x="14" y="52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09" name="Freeform 68"/>
              <p:cNvSpPr/>
              <p:nvPr/>
            </p:nvSpPr>
            <p:spPr bwMode="auto">
              <a:xfrm>
                <a:off x="1058863" y="1497013"/>
                <a:ext cx="85725" cy="93663"/>
              </a:xfrm>
              <a:custGeom>
                <a:avLst/>
                <a:gdLst>
                  <a:gd name="T0" fmla="*/ 54 w 54"/>
                  <a:gd name="T1" fmla="*/ 47 h 59"/>
                  <a:gd name="T2" fmla="*/ 21 w 54"/>
                  <a:gd name="T3" fmla="*/ 59 h 59"/>
                  <a:gd name="T4" fmla="*/ 0 w 54"/>
                  <a:gd name="T5" fmla="*/ 14 h 59"/>
                  <a:gd name="T6" fmla="*/ 33 w 54"/>
                  <a:gd name="T7" fmla="*/ 0 h 59"/>
                  <a:gd name="T8" fmla="*/ 54 w 54"/>
                  <a:gd name="T9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9">
                    <a:moveTo>
                      <a:pt x="54" y="47"/>
                    </a:moveTo>
                    <a:lnTo>
                      <a:pt x="21" y="59"/>
                    </a:lnTo>
                    <a:lnTo>
                      <a:pt x="0" y="14"/>
                    </a:lnTo>
                    <a:lnTo>
                      <a:pt x="33" y="0"/>
                    </a:lnTo>
                    <a:lnTo>
                      <a:pt x="5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0" name="Freeform 69"/>
              <p:cNvSpPr/>
              <p:nvPr/>
            </p:nvSpPr>
            <p:spPr bwMode="auto">
              <a:xfrm>
                <a:off x="660400" y="1339850"/>
                <a:ext cx="98425" cy="85725"/>
              </a:xfrm>
              <a:custGeom>
                <a:avLst/>
                <a:gdLst>
                  <a:gd name="T0" fmla="*/ 62 w 62"/>
                  <a:gd name="T1" fmla="*/ 35 h 54"/>
                  <a:gd name="T2" fmla="*/ 14 w 62"/>
                  <a:gd name="T3" fmla="*/ 54 h 54"/>
                  <a:gd name="T4" fmla="*/ 0 w 62"/>
                  <a:gd name="T5" fmla="*/ 21 h 54"/>
                  <a:gd name="T6" fmla="*/ 47 w 62"/>
                  <a:gd name="T7" fmla="*/ 0 h 54"/>
                  <a:gd name="T8" fmla="*/ 62 w 62"/>
                  <a:gd name="T9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4">
                    <a:moveTo>
                      <a:pt x="62" y="35"/>
                    </a:moveTo>
                    <a:lnTo>
                      <a:pt x="14" y="54"/>
                    </a:lnTo>
                    <a:lnTo>
                      <a:pt x="0" y="21"/>
                    </a:lnTo>
                    <a:lnTo>
                      <a:pt x="47" y="0"/>
                    </a:lnTo>
                    <a:lnTo>
                      <a:pt x="62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1" name="Freeform 70"/>
              <p:cNvSpPr/>
              <p:nvPr/>
            </p:nvSpPr>
            <p:spPr bwMode="auto">
              <a:xfrm>
                <a:off x="830263" y="941388"/>
                <a:ext cx="82550" cy="96838"/>
              </a:xfrm>
              <a:custGeom>
                <a:avLst/>
                <a:gdLst>
                  <a:gd name="T0" fmla="*/ 52 w 52"/>
                  <a:gd name="T1" fmla="*/ 47 h 61"/>
                  <a:gd name="T2" fmla="*/ 18 w 52"/>
                  <a:gd name="T3" fmla="*/ 61 h 61"/>
                  <a:gd name="T4" fmla="*/ 0 w 52"/>
                  <a:gd name="T5" fmla="*/ 14 h 61"/>
                  <a:gd name="T6" fmla="*/ 33 w 52"/>
                  <a:gd name="T7" fmla="*/ 0 h 61"/>
                  <a:gd name="T8" fmla="*/ 52 w 52"/>
                  <a:gd name="T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1">
                    <a:moveTo>
                      <a:pt x="52" y="47"/>
                    </a:moveTo>
                    <a:lnTo>
                      <a:pt x="18" y="61"/>
                    </a:lnTo>
                    <a:lnTo>
                      <a:pt x="0" y="14"/>
                    </a:lnTo>
                    <a:lnTo>
                      <a:pt x="33" y="0"/>
                    </a:lnTo>
                    <a:lnTo>
                      <a:pt x="52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2" name="Freeform 71"/>
              <p:cNvSpPr>
                <a:spLocks noEditPoints="1"/>
              </p:cNvSpPr>
              <p:nvPr/>
            </p:nvSpPr>
            <p:spPr bwMode="auto">
              <a:xfrm>
                <a:off x="6069013" y="825500"/>
                <a:ext cx="642938" cy="641350"/>
              </a:xfrm>
              <a:custGeom>
                <a:avLst/>
                <a:gdLst>
                  <a:gd name="T0" fmla="*/ 171 w 171"/>
                  <a:gd name="T1" fmla="*/ 86 h 171"/>
                  <a:gd name="T2" fmla="*/ 153 w 171"/>
                  <a:gd name="T3" fmla="*/ 81 h 171"/>
                  <a:gd name="T4" fmla="*/ 164 w 171"/>
                  <a:gd name="T5" fmla="*/ 81 h 171"/>
                  <a:gd name="T6" fmla="*/ 153 w 171"/>
                  <a:gd name="T7" fmla="*/ 91 h 171"/>
                  <a:gd name="T8" fmla="*/ 133 w 171"/>
                  <a:gd name="T9" fmla="*/ 157 h 171"/>
                  <a:gd name="T10" fmla="*/ 153 w 171"/>
                  <a:gd name="T11" fmla="*/ 91 h 171"/>
                  <a:gd name="T12" fmla="*/ 141 w 171"/>
                  <a:gd name="T13" fmla="*/ 81 h 171"/>
                  <a:gd name="T14" fmla="*/ 153 w 171"/>
                  <a:gd name="T15" fmla="*/ 32 h 171"/>
                  <a:gd name="T16" fmla="*/ 133 w 171"/>
                  <a:gd name="T17" fmla="*/ 31 h 171"/>
                  <a:gd name="T18" fmla="*/ 138 w 171"/>
                  <a:gd name="T19" fmla="*/ 27 h 171"/>
                  <a:gd name="T20" fmla="*/ 133 w 171"/>
                  <a:gd name="T21" fmla="*/ 45 h 171"/>
                  <a:gd name="T22" fmla="*/ 145 w 171"/>
                  <a:gd name="T23" fmla="*/ 138 h 171"/>
                  <a:gd name="T24" fmla="*/ 133 w 171"/>
                  <a:gd name="T25" fmla="*/ 140 h 171"/>
                  <a:gd name="T26" fmla="*/ 86 w 171"/>
                  <a:gd name="T27" fmla="*/ 171 h 171"/>
                  <a:gd name="T28" fmla="*/ 133 w 171"/>
                  <a:gd name="T29" fmla="*/ 140 h 171"/>
                  <a:gd name="T30" fmla="*/ 128 w 171"/>
                  <a:gd name="T31" fmla="*/ 122 h 171"/>
                  <a:gd name="T32" fmla="*/ 133 w 171"/>
                  <a:gd name="T33" fmla="*/ 126 h 171"/>
                  <a:gd name="T34" fmla="*/ 128 w 171"/>
                  <a:gd name="T35" fmla="*/ 50 h 171"/>
                  <a:gd name="T36" fmla="*/ 133 w 171"/>
                  <a:gd name="T37" fmla="*/ 31 h 171"/>
                  <a:gd name="T38" fmla="*/ 86 w 171"/>
                  <a:gd name="T39" fmla="*/ 0 h 171"/>
                  <a:gd name="T40" fmla="*/ 86 w 171"/>
                  <a:gd name="T41" fmla="*/ 7 h 171"/>
                  <a:gd name="T42" fmla="*/ 91 w 171"/>
                  <a:gd name="T43" fmla="*/ 30 h 171"/>
                  <a:gd name="T44" fmla="*/ 86 w 171"/>
                  <a:gd name="T45" fmla="*/ 79 h 171"/>
                  <a:gd name="T46" fmla="*/ 113 w 171"/>
                  <a:gd name="T47" fmla="*/ 54 h 171"/>
                  <a:gd name="T48" fmla="*/ 87 w 171"/>
                  <a:gd name="T49" fmla="*/ 94 h 171"/>
                  <a:gd name="T50" fmla="*/ 86 w 171"/>
                  <a:gd name="T51" fmla="*/ 141 h 171"/>
                  <a:gd name="T52" fmla="*/ 91 w 171"/>
                  <a:gd name="T53" fmla="*/ 164 h 171"/>
                  <a:gd name="T54" fmla="*/ 86 w 171"/>
                  <a:gd name="T55" fmla="*/ 164 h 171"/>
                  <a:gd name="T56" fmla="*/ 86 w 171"/>
                  <a:gd name="T57" fmla="*/ 0 h 171"/>
                  <a:gd name="T58" fmla="*/ 38 w 171"/>
                  <a:gd name="T59" fmla="*/ 31 h 171"/>
                  <a:gd name="T60" fmla="*/ 43 w 171"/>
                  <a:gd name="T61" fmla="*/ 50 h 171"/>
                  <a:gd name="T62" fmla="*/ 38 w 171"/>
                  <a:gd name="T63" fmla="*/ 126 h 171"/>
                  <a:gd name="T64" fmla="*/ 50 w 171"/>
                  <a:gd name="T65" fmla="*/ 129 h 171"/>
                  <a:gd name="T66" fmla="*/ 38 w 171"/>
                  <a:gd name="T67" fmla="*/ 157 h 171"/>
                  <a:gd name="T68" fmla="*/ 86 w 171"/>
                  <a:gd name="T69" fmla="*/ 164 h 171"/>
                  <a:gd name="T70" fmla="*/ 81 w 171"/>
                  <a:gd name="T71" fmla="*/ 141 h 171"/>
                  <a:gd name="T72" fmla="*/ 86 w 171"/>
                  <a:gd name="T73" fmla="*/ 93 h 171"/>
                  <a:gd name="T74" fmla="*/ 72 w 171"/>
                  <a:gd name="T75" fmla="*/ 66 h 171"/>
                  <a:gd name="T76" fmla="*/ 86 w 171"/>
                  <a:gd name="T77" fmla="*/ 79 h 171"/>
                  <a:gd name="T78" fmla="*/ 81 w 171"/>
                  <a:gd name="T79" fmla="*/ 30 h 171"/>
                  <a:gd name="T80" fmla="*/ 81 w 171"/>
                  <a:gd name="T81" fmla="*/ 7 h 171"/>
                  <a:gd name="T82" fmla="*/ 86 w 171"/>
                  <a:gd name="T83" fmla="*/ 0 h 171"/>
                  <a:gd name="T84" fmla="*/ 19 w 171"/>
                  <a:gd name="T85" fmla="*/ 32 h 171"/>
                  <a:gd name="T86" fmla="*/ 30 w 171"/>
                  <a:gd name="T87" fmla="*/ 81 h 171"/>
                  <a:gd name="T88" fmla="*/ 30 w 171"/>
                  <a:gd name="T89" fmla="*/ 91 h 171"/>
                  <a:gd name="T90" fmla="*/ 19 w 171"/>
                  <a:gd name="T91" fmla="*/ 139 h 171"/>
                  <a:gd name="T92" fmla="*/ 38 w 171"/>
                  <a:gd name="T93" fmla="*/ 140 h 171"/>
                  <a:gd name="T94" fmla="*/ 34 w 171"/>
                  <a:gd name="T95" fmla="*/ 145 h 171"/>
                  <a:gd name="T96" fmla="*/ 38 w 171"/>
                  <a:gd name="T97" fmla="*/ 126 h 171"/>
                  <a:gd name="T98" fmla="*/ 27 w 171"/>
                  <a:gd name="T99" fmla="*/ 34 h 171"/>
                  <a:gd name="T100" fmla="*/ 34 w 171"/>
                  <a:gd name="T101" fmla="*/ 27 h 171"/>
                  <a:gd name="T102" fmla="*/ 38 w 171"/>
                  <a:gd name="T103" fmla="*/ 14 h 171"/>
                  <a:gd name="T104" fmla="*/ 0 w 171"/>
                  <a:gd name="T105" fmla="*/ 86 h 171"/>
                  <a:gd name="T106" fmla="*/ 19 w 171"/>
                  <a:gd name="T107" fmla="*/ 91 h 171"/>
                  <a:gd name="T108" fmla="*/ 7 w 171"/>
                  <a:gd name="T109" fmla="*/ 81 h 171"/>
                  <a:gd name="T110" fmla="*/ 19 w 171"/>
                  <a:gd name="T111" fmla="*/ 3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1" h="171">
                    <a:moveTo>
                      <a:pt x="153" y="139"/>
                    </a:moveTo>
                    <a:cubicBezTo>
                      <a:pt x="164" y="124"/>
                      <a:pt x="171" y="106"/>
                      <a:pt x="171" y="86"/>
                    </a:cubicBezTo>
                    <a:cubicBezTo>
                      <a:pt x="171" y="66"/>
                      <a:pt x="164" y="47"/>
                      <a:pt x="153" y="32"/>
                    </a:cubicBezTo>
                    <a:cubicBezTo>
                      <a:pt x="153" y="81"/>
                      <a:pt x="153" y="81"/>
                      <a:pt x="153" y="81"/>
                    </a:cubicBezTo>
                    <a:cubicBezTo>
                      <a:pt x="164" y="81"/>
                      <a:pt x="164" y="81"/>
                      <a:pt x="164" y="81"/>
                    </a:cubicBezTo>
                    <a:cubicBezTo>
                      <a:pt x="164" y="81"/>
                      <a:pt x="164" y="81"/>
                      <a:pt x="164" y="81"/>
                    </a:cubicBezTo>
                    <a:cubicBezTo>
                      <a:pt x="164" y="91"/>
                      <a:pt x="164" y="91"/>
                      <a:pt x="164" y="91"/>
                    </a:cubicBezTo>
                    <a:cubicBezTo>
                      <a:pt x="153" y="91"/>
                      <a:pt x="153" y="91"/>
                      <a:pt x="153" y="91"/>
                    </a:cubicBezTo>
                    <a:lnTo>
                      <a:pt x="153" y="139"/>
                    </a:lnTo>
                    <a:close/>
                    <a:moveTo>
                      <a:pt x="133" y="157"/>
                    </a:moveTo>
                    <a:cubicBezTo>
                      <a:pt x="140" y="152"/>
                      <a:pt x="147" y="146"/>
                      <a:pt x="153" y="139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1" y="81"/>
                      <a:pt x="141" y="81"/>
                      <a:pt x="141" y="81"/>
                    </a:cubicBezTo>
                    <a:cubicBezTo>
                      <a:pt x="153" y="81"/>
                      <a:pt x="153" y="81"/>
                      <a:pt x="153" y="81"/>
                    </a:cubicBezTo>
                    <a:cubicBezTo>
                      <a:pt x="153" y="32"/>
                      <a:pt x="153" y="32"/>
                      <a:pt x="153" y="32"/>
                    </a:cubicBezTo>
                    <a:cubicBezTo>
                      <a:pt x="147" y="26"/>
                      <a:pt x="140" y="19"/>
                      <a:pt x="133" y="14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33" y="45"/>
                      <a:pt x="133" y="45"/>
                      <a:pt x="133" y="45"/>
                    </a:cubicBezTo>
                    <a:cubicBezTo>
                      <a:pt x="133" y="126"/>
                      <a:pt x="133" y="126"/>
                      <a:pt x="133" y="126"/>
                    </a:cubicBezTo>
                    <a:cubicBezTo>
                      <a:pt x="145" y="138"/>
                      <a:pt x="145" y="138"/>
                      <a:pt x="145" y="138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33" y="140"/>
                      <a:pt x="133" y="140"/>
                      <a:pt x="133" y="140"/>
                    </a:cubicBezTo>
                    <a:lnTo>
                      <a:pt x="133" y="157"/>
                    </a:lnTo>
                    <a:close/>
                    <a:moveTo>
                      <a:pt x="86" y="171"/>
                    </a:moveTo>
                    <a:cubicBezTo>
                      <a:pt x="103" y="171"/>
                      <a:pt x="119" y="166"/>
                      <a:pt x="133" y="157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21" y="129"/>
                      <a:pt x="121" y="129"/>
                      <a:pt x="121" y="129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33" y="126"/>
                      <a:pt x="133" y="126"/>
                      <a:pt x="133" y="126"/>
                    </a:cubicBezTo>
                    <a:cubicBezTo>
                      <a:pt x="133" y="45"/>
                      <a:pt x="133" y="45"/>
                      <a:pt x="133" y="45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19" y="5"/>
                      <a:pt x="103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20" y="61"/>
                      <a:pt x="120" y="61"/>
                      <a:pt x="120" y="61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6" y="141"/>
                      <a:pt x="86" y="141"/>
                      <a:pt x="86" y="141"/>
                    </a:cubicBezTo>
                    <a:cubicBezTo>
                      <a:pt x="91" y="141"/>
                      <a:pt x="91" y="141"/>
                      <a:pt x="91" y="141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86" y="164"/>
                      <a:pt x="86" y="164"/>
                      <a:pt x="86" y="164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  <a:moveTo>
                      <a:pt x="86" y="0"/>
                    </a:moveTo>
                    <a:cubicBezTo>
                      <a:pt x="68" y="0"/>
                      <a:pt x="52" y="5"/>
                      <a:pt x="38" y="14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3" y="122"/>
                      <a:pt x="43" y="122"/>
                      <a:pt x="43" y="122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57"/>
                      <a:pt x="38" y="157"/>
                      <a:pt x="38" y="157"/>
                    </a:cubicBezTo>
                    <a:cubicBezTo>
                      <a:pt x="52" y="166"/>
                      <a:pt x="68" y="171"/>
                      <a:pt x="86" y="171"/>
                    </a:cubicBezTo>
                    <a:cubicBezTo>
                      <a:pt x="86" y="164"/>
                      <a:pt x="86" y="164"/>
                      <a:pt x="86" y="164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6" y="141"/>
                      <a:pt x="86" y="141"/>
                      <a:pt x="86" y="141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6" y="7"/>
                      <a:pt x="86" y="7"/>
                      <a:pt x="86" y="7"/>
                    </a:cubicBezTo>
                    <a:lnTo>
                      <a:pt x="86" y="0"/>
                    </a:lnTo>
                    <a:close/>
                    <a:moveTo>
                      <a:pt x="38" y="14"/>
                    </a:moveTo>
                    <a:cubicBezTo>
                      <a:pt x="31" y="19"/>
                      <a:pt x="24" y="26"/>
                      <a:pt x="19" y="32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9" y="139"/>
                      <a:pt x="19" y="139"/>
                      <a:pt x="19" y="139"/>
                    </a:cubicBezTo>
                    <a:cubicBezTo>
                      <a:pt x="24" y="146"/>
                      <a:pt x="31" y="152"/>
                      <a:pt x="38" y="157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4" y="145"/>
                      <a:pt x="34" y="145"/>
                      <a:pt x="34" y="145"/>
                    </a:cubicBezTo>
                    <a:cubicBezTo>
                      <a:pt x="34" y="145"/>
                      <a:pt x="34" y="145"/>
                      <a:pt x="34" y="145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8" y="31"/>
                      <a:pt x="38" y="31"/>
                      <a:pt x="38" y="31"/>
                    </a:cubicBezTo>
                    <a:lnTo>
                      <a:pt x="38" y="14"/>
                    </a:lnTo>
                    <a:close/>
                    <a:moveTo>
                      <a:pt x="19" y="32"/>
                    </a:moveTo>
                    <a:cubicBezTo>
                      <a:pt x="7" y="47"/>
                      <a:pt x="0" y="66"/>
                      <a:pt x="0" y="86"/>
                    </a:cubicBezTo>
                    <a:cubicBezTo>
                      <a:pt x="0" y="106"/>
                      <a:pt x="7" y="124"/>
                      <a:pt x="19" y="139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19" y="81"/>
                      <a:pt x="19" y="81"/>
                      <a:pt x="19" y="81"/>
                    </a:cubicBezTo>
                    <a:lnTo>
                      <a:pt x="19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3" name="Freeform 72"/>
              <p:cNvSpPr/>
              <p:nvPr/>
            </p:nvSpPr>
            <p:spPr bwMode="auto">
              <a:xfrm>
                <a:off x="525463" y="1689100"/>
                <a:ext cx="304800" cy="582613"/>
              </a:xfrm>
              <a:custGeom>
                <a:avLst/>
                <a:gdLst>
                  <a:gd name="T0" fmla="*/ 81 w 81"/>
                  <a:gd name="T1" fmla="*/ 115 h 155"/>
                  <a:gd name="T2" fmla="*/ 81 w 81"/>
                  <a:gd name="T3" fmla="*/ 38 h 155"/>
                  <a:gd name="T4" fmla="*/ 47 w 81"/>
                  <a:gd name="T5" fmla="*/ 0 h 155"/>
                  <a:gd name="T6" fmla="*/ 32 w 81"/>
                  <a:gd name="T7" fmla="*/ 0 h 155"/>
                  <a:gd name="T8" fmla="*/ 0 w 81"/>
                  <a:gd name="T9" fmla="*/ 38 h 155"/>
                  <a:gd name="T10" fmla="*/ 0 w 81"/>
                  <a:gd name="T11" fmla="*/ 123 h 155"/>
                  <a:gd name="T12" fmla="*/ 31 w 81"/>
                  <a:gd name="T13" fmla="*/ 155 h 155"/>
                  <a:gd name="T14" fmla="*/ 31 w 81"/>
                  <a:gd name="T15" fmla="*/ 155 h 155"/>
                  <a:gd name="T16" fmla="*/ 63 w 81"/>
                  <a:gd name="T17" fmla="*/ 124 h 155"/>
                  <a:gd name="T18" fmla="*/ 63 w 81"/>
                  <a:gd name="T19" fmla="*/ 64 h 155"/>
                  <a:gd name="T20" fmla="*/ 41 w 81"/>
                  <a:gd name="T21" fmla="*/ 42 h 155"/>
                  <a:gd name="T22" fmla="*/ 39 w 81"/>
                  <a:gd name="T23" fmla="*/ 42 h 155"/>
                  <a:gd name="T24" fmla="*/ 18 w 81"/>
                  <a:gd name="T25" fmla="*/ 64 h 155"/>
                  <a:gd name="T26" fmla="*/ 18 w 81"/>
                  <a:gd name="T27" fmla="*/ 114 h 155"/>
                  <a:gd name="T28" fmla="*/ 30 w 81"/>
                  <a:gd name="T29" fmla="*/ 114 h 155"/>
                  <a:gd name="T30" fmla="*/ 30 w 81"/>
                  <a:gd name="T31" fmla="*/ 64 h 155"/>
                  <a:gd name="T32" fmla="*/ 39 w 81"/>
                  <a:gd name="T33" fmla="*/ 54 h 155"/>
                  <a:gd name="T34" fmla="*/ 41 w 81"/>
                  <a:gd name="T35" fmla="*/ 54 h 155"/>
                  <a:gd name="T36" fmla="*/ 51 w 81"/>
                  <a:gd name="T37" fmla="*/ 64 h 155"/>
                  <a:gd name="T38" fmla="*/ 51 w 81"/>
                  <a:gd name="T39" fmla="*/ 123 h 155"/>
                  <a:gd name="T40" fmla="*/ 31 w 81"/>
                  <a:gd name="T41" fmla="*/ 143 h 155"/>
                  <a:gd name="T42" fmla="*/ 17 w 81"/>
                  <a:gd name="T43" fmla="*/ 137 h 155"/>
                  <a:gd name="T44" fmla="*/ 12 w 81"/>
                  <a:gd name="T45" fmla="*/ 118 h 155"/>
                  <a:gd name="T46" fmla="*/ 12 w 81"/>
                  <a:gd name="T47" fmla="*/ 38 h 155"/>
                  <a:gd name="T48" fmla="*/ 32 w 81"/>
                  <a:gd name="T49" fmla="*/ 12 h 155"/>
                  <a:gd name="T50" fmla="*/ 47 w 81"/>
                  <a:gd name="T51" fmla="*/ 12 h 155"/>
                  <a:gd name="T52" fmla="*/ 69 w 81"/>
                  <a:gd name="T53" fmla="*/ 38 h 155"/>
                  <a:gd name="T54" fmla="*/ 69 w 81"/>
                  <a:gd name="T55" fmla="*/ 115 h 155"/>
                  <a:gd name="T56" fmla="*/ 81 w 81"/>
                  <a:gd name="T57" fmla="*/ 11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" h="155">
                    <a:moveTo>
                      <a:pt x="81" y="115"/>
                    </a:move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16"/>
                      <a:pt x="67" y="0"/>
                      <a:pt x="4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3" y="0"/>
                      <a:pt x="0" y="15"/>
                      <a:pt x="0" y="38"/>
                    </a:cubicBezTo>
                    <a:cubicBezTo>
                      <a:pt x="0" y="38"/>
                      <a:pt x="0" y="123"/>
                      <a:pt x="0" y="123"/>
                    </a:cubicBezTo>
                    <a:cubicBezTo>
                      <a:pt x="0" y="140"/>
                      <a:pt x="14" y="155"/>
                      <a:pt x="31" y="155"/>
                    </a:cubicBezTo>
                    <a:cubicBezTo>
                      <a:pt x="31" y="155"/>
                      <a:pt x="31" y="155"/>
                      <a:pt x="31" y="155"/>
                    </a:cubicBezTo>
                    <a:cubicBezTo>
                      <a:pt x="48" y="155"/>
                      <a:pt x="62" y="141"/>
                      <a:pt x="63" y="12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52"/>
                      <a:pt x="53" y="42"/>
                      <a:pt x="41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7" y="42"/>
                      <a:pt x="18" y="52"/>
                      <a:pt x="18" y="64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59"/>
                      <a:pt x="33" y="54"/>
                      <a:pt x="39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7" y="54"/>
                      <a:pt x="51" y="58"/>
                      <a:pt x="51" y="64"/>
                    </a:cubicBezTo>
                    <a:cubicBezTo>
                      <a:pt x="51" y="123"/>
                      <a:pt x="51" y="123"/>
                      <a:pt x="51" y="123"/>
                    </a:cubicBezTo>
                    <a:cubicBezTo>
                      <a:pt x="51" y="134"/>
                      <a:pt x="42" y="143"/>
                      <a:pt x="31" y="143"/>
                    </a:cubicBezTo>
                    <a:cubicBezTo>
                      <a:pt x="25" y="143"/>
                      <a:pt x="20" y="141"/>
                      <a:pt x="17" y="137"/>
                    </a:cubicBezTo>
                    <a:cubicBezTo>
                      <a:pt x="14" y="133"/>
                      <a:pt x="12" y="127"/>
                      <a:pt x="12" y="118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2" y="19"/>
                      <a:pt x="22" y="12"/>
                      <a:pt x="32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62" y="12"/>
                      <a:pt x="69" y="25"/>
                      <a:pt x="69" y="38"/>
                    </a:cubicBezTo>
                    <a:cubicBezTo>
                      <a:pt x="69" y="115"/>
                      <a:pt x="69" y="115"/>
                      <a:pt x="69" y="115"/>
                    </a:cubicBezTo>
                    <a:lnTo>
                      <a:pt x="8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4" name="Freeform 73"/>
              <p:cNvSpPr/>
              <p:nvPr/>
            </p:nvSpPr>
            <p:spPr bwMode="auto">
              <a:xfrm>
                <a:off x="52388" y="482600"/>
                <a:ext cx="247650" cy="714375"/>
              </a:xfrm>
              <a:custGeom>
                <a:avLst/>
                <a:gdLst>
                  <a:gd name="T0" fmla="*/ 7 w 66"/>
                  <a:gd name="T1" fmla="*/ 22 h 190"/>
                  <a:gd name="T2" fmla="*/ 1 w 66"/>
                  <a:gd name="T3" fmla="*/ 46 h 190"/>
                  <a:gd name="T4" fmla="*/ 5 w 66"/>
                  <a:gd name="T5" fmla="*/ 66 h 190"/>
                  <a:gd name="T6" fmla="*/ 24 w 66"/>
                  <a:gd name="T7" fmla="*/ 86 h 190"/>
                  <a:gd name="T8" fmla="*/ 24 w 66"/>
                  <a:gd name="T9" fmla="*/ 190 h 190"/>
                  <a:gd name="T10" fmla="*/ 42 w 66"/>
                  <a:gd name="T11" fmla="*/ 190 h 190"/>
                  <a:gd name="T12" fmla="*/ 42 w 66"/>
                  <a:gd name="T13" fmla="*/ 86 h 190"/>
                  <a:gd name="T14" fmla="*/ 60 w 66"/>
                  <a:gd name="T15" fmla="*/ 66 h 190"/>
                  <a:gd name="T16" fmla="*/ 65 w 66"/>
                  <a:gd name="T17" fmla="*/ 46 h 190"/>
                  <a:gd name="T18" fmla="*/ 58 w 66"/>
                  <a:gd name="T19" fmla="*/ 22 h 190"/>
                  <a:gd name="T20" fmla="*/ 43 w 66"/>
                  <a:gd name="T21" fmla="*/ 0 h 190"/>
                  <a:gd name="T22" fmla="*/ 48 w 66"/>
                  <a:gd name="T23" fmla="*/ 44 h 190"/>
                  <a:gd name="T24" fmla="*/ 42 w 66"/>
                  <a:gd name="T25" fmla="*/ 44 h 190"/>
                  <a:gd name="T26" fmla="*/ 37 w 66"/>
                  <a:gd name="T27" fmla="*/ 0 h 190"/>
                  <a:gd name="T28" fmla="*/ 33 w 66"/>
                  <a:gd name="T29" fmla="*/ 0 h 190"/>
                  <a:gd name="T30" fmla="*/ 28 w 66"/>
                  <a:gd name="T31" fmla="*/ 0 h 190"/>
                  <a:gd name="T32" fmla="*/ 23 w 66"/>
                  <a:gd name="T33" fmla="*/ 44 h 190"/>
                  <a:gd name="T34" fmla="*/ 17 w 66"/>
                  <a:gd name="T35" fmla="*/ 44 h 190"/>
                  <a:gd name="T36" fmla="*/ 22 w 66"/>
                  <a:gd name="T37" fmla="*/ 0 h 190"/>
                  <a:gd name="T38" fmla="*/ 7 w 66"/>
                  <a:gd name="T39" fmla="*/ 2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" h="190">
                    <a:moveTo>
                      <a:pt x="7" y="22"/>
                    </a:moveTo>
                    <a:cubicBezTo>
                      <a:pt x="5" y="30"/>
                      <a:pt x="1" y="37"/>
                      <a:pt x="1" y="46"/>
                    </a:cubicBezTo>
                    <a:cubicBezTo>
                      <a:pt x="0" y="53"/>
                      <a:pt x="1" y="59"/>
                      <a:pt x="5" y="66"/>
                    </a:cubicBezTo>
                    <a:cubicBezTo>
                      <a:pt x="9" y="72"/>
                      <a:pt x="16" y="82"/>
                      <a:pt x="24" y="86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86"/>
                      <a:pt x="42" y="86"/>
                      <a:pt x="42" y="86"/>
                    </a:cubicBezTo>
                    <a:cubicBezTo>
                      <a:pt x="50" y="82"/>
                      <a:pt x="56" y="72"/>
                      <a:pt x="60" y="66"/>
                    </a:cubicBezTo>
                    <a:cubicBezTo>
                      <a:pt x="64" y="59"/>
                      <a:pt x="66" y="53"/>
                      <a:pt x="65" y="46"/>
                    </a:cubicBezTo>
                    <a:cubicBezTo>
                      <a:pt x="64" y="37"/>
                      <a:pt x="61" y="30"/>
                      <a:pt x="58" y="22"/>
                    </a:cubicBezTo>
                    <a:cubicBezTo>
                      <a:pt x="56" y="16"/>
                      <a:pt x="51" y="1"/>
                      <a:pt x="43" y="0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4" y="1"/>
                      <a:pt x="10" y="16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5" name="Freeform 74"/>
              <p:cNvSpPr/>
              <p:nvPr/>
            </p:nvSpPr>
            <p:spPr bwMode="auto">
              <a:xfrm>
                <a:off x="409575" y="482600"/>
                <a:ext cx="160338" cy="714375"/>
              </a:xfrm>
              <a:custGeom>
                <a:avLst/>
                <a:gdLst>
                  <a:gd name="T0" fmla="*/ 0 w 43"/>
                  <a:gd name="T1" fmla="*/ 53 h 190"/>
                  <a:gd name="T2" fmla="*/ 25 w 43"/>
                  <a:gd name="T3" fmla="*/ 106 h 190"/>
                  <a:gd name="T4" fmla="*/ 25 w 43"/>
                  <a:gd name="T5" fmla="*/ 190 h 190"/>
                  <a:gd name="T6" fmla="*/ 43 w 43"/>
                  <a:gd name="T7" fmla="*/ 190 h 190"/>
                  <a:gd name="T8" fmla="*/ 43 w 43"/>
                  <a:gd name="T9" fmla="*/ 0 h 190"/>
                  <a:gd name="T10" fmla="*/ 25 w 43"/>
                  <a:gd name="T11" fmla="*/ 0 h 190"/>
                  <a:gd name="T12" fmla="*/ 0 w 43"/>
                  <a:gd name="T13" fmla="*/ 5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90">
                    <a:moveTo>
                      <a:pt x="0" y="53"/>
                    </a:moveTo>
                    <a:cubicBezTo>
                      <a:pt x="0" y="100"/>
                      <a:pt x="20" y="105"/>
                      <a:pt x="25" y="106"/>
                    </a:cubicBezTo>
                    <a:cubicBezTo>
                      <a:pt x="25" y="190"/>
                      <a:pt x="25" y="190"/>
                      <a:pt x="25" y="190"/>
                    </a:cubicBezTo>
                    <a:cubicBezTo>
                      <a:pt x="43" y="190"/>
                      <a:pt x="43" y="190"/>
                      <a:pt x="43" y="19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0" y="0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6" name="Freeform 75"/>
              <p:cNvSpPr/>
              <p:nvPr/>
            </p:nvSpPr>
            <p:spPr bwMode="auto">
              <a:xfrm>
                <a:off x="3502025" y="523875"/>
                <a:ext cx="165100" cy="327025"/>
              </a:xfrm>
              <a:custGeom>
                <a:avLst/>
                <a:gdLst>
                  <a:gd name="T0" fmla="*/ 0 w 104"/>
                  <a:gd name="T1" fmla="*/ 206 h 206"/>
                  <a:gd name="T2" fmla="*/ 104 w 104"/>
                  <a:gd name="T3" fmla="*/ 83 h 206"/>
                  <a:gd name="T4" fmla="*/ 0 w 104"/>
                  <a:gd name="T5" fmla="*/ 0 h 206"/>
                  <a:gd name="T6" fmla="*/ 0 w 1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206">
                    <a:moveTo>
                      <a:pt x="0" y="206"/>
                    </a:moveTo>
                    <a:lnTo>
                      <a:pt x="104" y="83"/>
                    </a:lnTo>
                    <a:lnTo>
                      <a:pt x="0" y="0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7" name="Freeform 76"/>
              <p:cNvSpPr/>
              <p:nvPr/>
            </p:nvSpPr>
            <p:spPr bwMode="auto">
              <a:xfrm>
                <a:off x="3895725" y="523875"/>
                <a:ext cx="161925" cy="327025"/>
              </a:xfrm>
              <a:custGeom>
                <a:avLst/>
                <a:gdLst>
                  <a:gd name="T0" fmla="*/ 102 w 102"/>
                  <a:gd name="T1" fmla="*/ 206 h 206"/>
                  <a:gd name="T2" fmla="*/ 102 w 102"/>
                  <a:gd name="T3" fmla="*/ 0 h 206"/>
                  <a:gd name="T4" fmla="*/ 0 w 102"/>
                  <a:gd name="T5" fmla="*/ 83 h 206"/>
                  <a:gd name="T6" fmla="*/ 102 w 102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" h="206">
                    <a:moveTo>
                      <a:pt x="102" y="206"/>
                    </a:moveTo>
                    <a:lnTo>
                      <a:pt x="102" y="0"/>
                    </a:lnTo>
                    <a:lnTo>
                      <a:pt x="0" y="83"/>
                    </a:lnTo>
                    <a:lnTo>
                      <a:pt x="102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8" name="Rectangle 77"/>
              <p:cNvSpPr>
                <a:spLocks noChangeArrowheads="1"/>
              </p:cNvSpPr>
              <p:nvPr/>
            </p:nvSpPr>
            <p:spPr bwMode="auto">
              <a:xfrm>
                <a:off x="4057650" y="862013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19" name="Freeform 78"/>
              <p:cNvSpPr/>
              <p:nvPr/>
            </p:nvSpPr>
            <p:spPr bwMode="auto">
              <a:xfrm>
                <a:off x="3502025" y="862013"/>
                <a:ext cx="317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0" name="Freeform 79"/>
              <p:cNvSpPr/>
              <p:nvPr/>
            </p:nvSpPr>
            <p:spPr bwMode="auto">
              <a:xfrm>
                <a:off x="3513138" y="666750"/>
                <a:ext cx="536575" cy="195263"/>
              </a:xfrm>
              <a:custGeom>
                <a:avLst/>
                <a:gdLst>
                  <a:gd name="T0" fmla="*/ 338 w 338"/>
                  <a:gd name="T1" fmla="*/ 123 h 123"/>
                  <a:gd name="T2" fmla="*/ 336 w 338"/>
                  <a:gd name="T3" fmla="*/ 123 h 123"/>
                  <a:gd name="T4" fmla="*/ 232 w 338"/>
                  <a:gd name="T5" fmla="*/ 0 h 123"/>
                  <a:gd name="T6" fmla="*/ 168 w 338"/>
                  <a:gd name="T7" fmla="*/ 50 h 123"/>
                  <a:gd name="T8" fmla="*/ 104 w 338"/>
                  <a:gd name="T9" fmla="*/ 0 h 123"/>
                  <a:gd name="T10" fmla="*/ 0 w 338"/>
                  <a:gd name="T11" fmla="*/ 123 h 123"/>
                  <a:gd name="T12" fmla="*/ 0 w 338"/>
                  <a:gd name="T13" fmla="*/ 123 h 123"/>
                  <a:gd name="T14" fmla="*/ 338 w 338"/>
                  <a:gd name="T1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8" h="123">
                    <a:moveTo>
                      <a:pt x="338" y="123"/>
                    </a:moveTo>
                    <a:lnTo>
                      <a:pt x="336" y="123"/>
                    </a:lnTo>
                    <a:lnTo>
                      <a:pt x="232" y="0"/>
                    </a:lnTo>
                    <a:lnTo>
                      <a:pt x="168" y="50"/>
                    </a:lnTo>
                    <a:lnTo>
                      <a:pt x="104" y="0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338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1" name="Freeform 80"/>
              <p:cNvSpPr/>
              <p:nvPr/>
            </p:nvSpPr>
            <p:spPr bwMode="auto">
              <a:xfrm>
                <a:off x="3517900" y="512763"/>
                <a:ext cx="528638" cy="214313"/>
              </a:xfrm>
              <a:custGeom>
                <a:avLst/>
                <a:gdLst>
                  <a:gd name="T0" fmla="*/ 99 w 333"/>
                  <a:gd name="T1" fmla="*/ 83 h 135"/>
                  <a:gd name="T2" fmla="*/ 104 w 333"/>
                  <a:gd name="T3" fmla="*/ 85 h 135"/>
                  <a:gd name="T4" fmla="*/ 108 w 333"/>
                  <a:gd name="T5" fmla="*/ 88 h 135"/>
                  <a:gd name="T6" fmla="*/ 165 w 333"/>
                  <a:gd name="T7" fmla="*/ 135 h 135"/>
                  <a:gd name="T8" fmla="*/ 224 w 333"/>
                  <a:gd name="T9" fmla="*/ 88 h 135"/>
                  <a:gd name="T10" fmla="*/ 227 w 333"/>
                  <a:gd name="T11" fmla="*/ 85 h 135"/>
                  <a:gd name="T12" fmla="*/ 231 w 333"/>
                  <a:gd name="T13" fmla="*/ 83 h 135"/>
                  <a:gd name="T14" fmla="*/ 333 w 333"/>
                  <a:gd name="T15" fmla="*/ 0 h 135"/>
                  <a:gd name="T16" fmla="*/ 0 w 333"/>
                  <a:gd name="T17" fmla="*/ 0 h 135"/>
                  <a:gd name="T18" fmla="*/ 99 w 333"/>
                  <a:gd name="T19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135">
                    <a:moveTo>
                      <a:pt x="99" y="83"/>
                    </a:moveTo>
                    <a:lnTo>
                      <a:pt x="104" y="85"/>
                    </a:lnTo>
                    <a:lnTo>
                      <a:pt x="108" y="88"/>
                    </a:lnTo>
                    <a:lnTo>
                      <a:pt x="165" y="135"/>
                    </a:lnTo>
                    <a:lnTo>
                      <a:pt x="224" y="88"/>
                    </a:lnTo>
                    <a:lnTo>
                      <a:pt x="227" y="85"/>
                    </a:lnTo>
                    <a:lnTo>
                      <a:pt x="231" y="83"/>
                    </a:lnTo>
                    <a:lnTo>
                      <a:pt x="333" y="0"/>
                    </a:lnTo>
                    <a:lnTo>
                      <a:pt x="0" y="0"/>
                    </a:lnTo>
                    <a:lnTo>
                      <a:pt x="99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2" name="Rectangle 81"/>
              <p:cNvSpPr>
                <a:spLocks noChangeArrowheads="1"/>
              </p:cNvSpPr>
              <p:nvPr/>
            </p:nvSpPr>
            <p:spPr bwMode="auto">
              <a:xfrm>
                <a:off x="2297113" y="2266950"/>
                <a:ext cx="9842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3" name="Freeform 82"/>
              <p:cNvSpPr>
                <a:spLocks noEditPoints="1"/>
              </p:cNvSpPr>
              <p:nvPr/>
            </p:nvSpPr>
            <p:spPr bwMode="auto">
              <a:xfrm>
                <a:off x="1925638" y="2324100"/>
                <a:ext cx="536575" cy="379413"/>
              </a:xfrm>
              <a:custGeom>
                <a:avLst/>
                <a:gdLst>
                  <a:gd name="T0" fmla="*/ 71 w 143"/>
                  <a:gd name="T1" fmla="*/ 101 h 101"/>
                  <a:gd name="T2" fmla="*/ 143 w 143"/>
                  <a:gd name="T3" fmla="*/ 101 h 101"/>
                  <a:gd name="T4" fmla="*/ 143 w 143"/>
                  <a:gd name="T5" fmla="*/ 0 h 101"/>
                  <a:gd name="T6" fmla="*/ 71 w 143"/>
                  <a:gd name="T7" fmla="*/ 0 h 101"/>
                  <a:gd name="T8" fmla="*/ 71 w 143"/>
                  <a:gd name="T9" fmla="*/ 11 h 101"/>
                  <a:gd name="T10" fmla="*/ 71 w 143"/>
                  <a:gd name="T11" fmla="*/ 11 h 101"/>
                  <a:gd name="T12" fmla="*/ 111 w 143"/>
                  <a:gd name="T13" fmla="*/ 51 h 101"/>
                  <a:gd name="T14" fmla="*/ 71 w 143"/>
                  <a:gd name="T15" fmla="*/ 90 h 101"/>
                  <a:gd name="T16" fmla="*/ 71 w 143"/>
                  <a:gd name="T17" fmla="*/ 101 h 101"/>
                  <a:gd name="T18" fmla="*/ 0 w 143"/>
                  <a:gd name="T19" fmla="*/ 101 h 101"/>
                  <a:gd name="T20" fmla="*/ 71 w 143"/>
                  <a:gd name="T21" fmla="*/ 101 h 101"/>
                  <a:gd name="T22" fmla="*/ 71 w 143"/>
                  <a:gd name="T23" fmla="*/ 90 h 101"/>
                  <a:gd name="T24" fmla="*/ 32 w 143"/>
                  <a:gd name="T25" fmla="*/ 51 h 101"/>
                  <a:gd name="T26" fmla="*/ 71 w 143"/>
                  <a:gd name="T27" fmla="*/ 11 h 101"/>
                  <a:gd name="T28" fmla="*/ 71 w 143"/>
                  <a:gd name="T29" fmla="*/ 0 h 101"/>
                  <a:gd name="T30" fmla="*/ 0 w 143"/>
                  <a:gd name="T31" fmla="*/ 0 h 101"/>
                  <a:gd name="T32" fmla="*/ 0 w 143"/>
                  <a:gd name="T33" fmla="*/ 101 h 101"/>
                  <a:gd name="T34" fmla="*/ 71 w 143"/>
                  <a:gd name="T35" fmla="*/ 11 h 101"/>
                  <a:gd name="T36" fmla="*/ 71 w 143"/>
                  <a:gd name="T37" fmla="*/ 1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01">
                    <a:moveTo>
                      <a:pt x="71" y="101"/>
                    </a:move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93" y="11"/>
                      <a:pt x="111" y="29"/>
                      <a:pt x="111" y="51"/>
                    </a:cubicBezTo>
                    <a:cubicBezTo>
                      <a:pt x="111" y="73"/>
                      <a:pt x="93" y="90"/>
                      <a:pt x="71" y="90"/>
                    </a:cubicBezTo>
                    <a:lnTo>
                      <a:pt x="71" y="101"/>
                    </a:lnTo>
                    <a:close/>
                    <a:moveTo>
                      <a:pt x="0" y="101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90"/>
                      <a:pt x="71" y="90"/>
                      <a:pt x="71" y="90"/>
                    </a:cubicBezTo>
                    <a:cubicBezTo>
                      <a:pt x="49" y="90"/>
                      <a:pt x="32" y="73"/>
                      <a:pt x="32" y="51"/>
                    </a:cubicBezTo>
                    <a:cubicBezTo>
                      <a:pt x="32" y="29"/>
                      <a:pt x="49" y="11"/>
                      <a:pt x="71" y="1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0" y="101"/>
                      <a:pt x="0" y="101"/>
                    </a:cubicBezTo>
                    <a:close/>
                    <a:moveTo>
                      <a:pt x="71" y="11"/>
                    </a:moveTo>
                    <a:cubicBezTo>
                      <a:pt x="71" y="11"/>
                      <a:pt x="71" y="11"/>
                      <a:pt x="71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4" name="Oval 83"/>
              <p:cNvSpPr>
                <a:spLocks noChangeArrowheads="1"/>
              </p:cNvSpPr>
              <p:nvPr/>
            </p:nvSpPr>
            <p:spPr bwMode="auto">
              <a:xfrm>
                <a:off x="2093913" y="2414588"/>
                <a:ext cx="200025" cy="1984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5" name="Freeform 84"/>
              <p:cNvSpPr/>
              <p:nvPr/>
            </p:nvSpPr>
            <p:spPr bwMode="auto">
              <a:xfrm>
                <a:off x="7829550" y="474663"/>
                <a:ext cx="327025" cy="196850"/>
              </a:xfrm>
              <a:custGeom>
                <a:avLst/>
                <a:gdLst>
                  <a:gd name="T0" fmla="*/ 206 w 206"/>
                  <a:gd name="T1" fmla="*/ 0 h 124"/>
                  <a:gd name="T2" fmla="*/ 17 w 206"/>
                  <a:gd name="T3" fmla="*/ 0 h 124"/>
                  <a:gd name="T4" fmla="*/ 17 w 206"/>
                  <a:gd name="T5" fmla="*/ 36 h 124"/>
                  <a:gd name="T6" fmla="*/ 0 w 206"/>
                  <a:gd name="T7" fmla="*/ 36 h 124"/>
                  <a:gd name="T8" fmla="*/ 0 w 206"/>
                  <a:gd name="T9" fmla="*/ 90 h 124"/>
                  <a:gd name="T10" fmla="*/ 17 w 206"/>
                  <a:gd name="T11" fmla="*/ 90 h 124"/>
                  <a:gd name="T12" fmla="*/ 17 w 206"/>
                  <a:gd name="T13" fmla="*/ 124 h 124"/>
                  <a:gd name="T14" fmla="*/ 206 w 206"/>
                  <a:gd name="T15" fmla="*/ 124 h 124"/>
                  <a:gd name="T16" fmla="*/ 206 w 206"/>
                  <a:gd name="T1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124">
                    <a:moveTo>
                      <a:pt x="206" y="0"/>
                    </a:moveTo>
                    <a:lnTo>
                      <a:pt x="17" y="0"/>
                    </a:lnTo>
                    <a:lnTo>
                      <a:pt x="17" y="36"/>
                    </a:lnTo>
                    <a:lnTo>
                      <a:pt x="0" y="36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124"/>
                    </a:lnTo>
                    <a:lnTo>
                      <a:pt x="206" y="124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6" name="Rectangle 85"/>
              <p:cNvSpPr>
                <a:spLocks noChangeArrowheads="1"/>
              </p:cNvSpPr>
              <p:nvPr/>
            </p:nvSpPr>
            <p:spPr bwMode="auto">
              <a:xfrm>
                <a:off x="7570788" y="388938"/>
                <a:ext cx="492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7" name="Oval 86"/>
              <p:cNvSpPr>
                <a:spLocks noChangeArrowheads="1"/>
              </p:cNvSpPr>
              <p:nvPr/>
            </p:nvSpPr>
            <p:spPr bwMode="auto">
              <a:xfrm>
                <a:off x="7627938" y="512763"/>
                <a:ext cx="104775" cy="104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8" name="Freeform 87"/>
              <p:cNvSpPr>
                <a:spLocks noEditPoints="1"/>
              </p:cNvSpPr>
              <p:nvPr/>
            </p:nvSpPr>
            <p:spPr bwMode="auto">
              <a:xfrm>
                <a:off x="7540625" y="433388"/>
                <a:ext cx="274638" cy="527050"/>
              </a:xfrm>
              <a:custGeom>
                <a:avLst/>
                <a:gdLst>
                  <a:gd name="T0" fmla="*/ 37 w 73"/>
                  <a:gd name="T1" fmla="*/ 140 h 140"/>
                  <a:gd name="T2" fmla="*/ 73 w 73"/>
                  <a:gd name="T3" fmla="*/ 140 h 140"/>
                  <a:gd name="T4" fmla="*/ 73 w 73"/>
                  <a:gd name="T5" fmla="*/ 49 h 140"/>
                  <a:gd name="T6" fmla="*/ 73 w 73"/>
                  <a:gd name="T7" fmla="*/ 26 h 140"/>
                  <a:gd name="T8" fmla="*/ 73 w 73"/>
                  <a:gd name="T9" fmla="*/ 0 h 140"/>
                  <a:gd name="T10" fmla="*/ 37 w 73"/>
                  <a:gd name="T11" fmla="*/ 0 h 140"/>
                  <a:gd name="T12" fmla="*/ 37 w 73"/>
                  <a:gd name="T13" fmla="*/ 7 h 140"/>
                  <a:gd name="T14" fmla="*/ 37 w 73"/>
                  <a:gd name="T15" fmla="*/ 7 h 140"/>
                  <a:gd name="T16" fmla="*/ 65 w 73"/>
                  <a:gd name="T17" fmla="*/ 35 h 140"/>
                  <a:gd name="T18" fmla="*/ 37 w 73"/>
                  <a:gd name="T19" fmla="*/ 63 h 140"/>
                  <a:gd name="T20" fmla="*/ 37 w 73"/>
                  <a:gd name="T21" fmla="*/ 140 h 140"/>
                  <a:gd name="T22" fmla="*/ 0 w 73"/>
                  <a:gd name="T23" fmla="*/ 140 h 140"/>
                  <a:gd name="T24" fmla="*/ 37 w 73"/>
                  <a:gd name="T25" fmla="*/ 140 h 140"/>
                  <a:gd name="T26" fmla="*/ 37 w 73"/>
                  <a:gd name="T27" fmla="*/ 63 h 140"/>
                  <a:gd name="T28" fmla="*/ 9 w 73"/>
                  <a:gd name="T29" fmla="*/ 35 h 140"/>
                  <a:gd name="T30" fmla="*/ 37 w 73"/>
                  <a:gd name="T31" fmla="*/ 7 h 140"/>
                  <a:gd name="T32" fmla="*/ 37 w 73"/>
                  <a:gd name="T33" fmla="*/ 0 h 140"/>
                  <a:gd name="T34" fmla="*/ 0 w 73"/>
                  <a:gd name="T35" fmla="*/ 0 h 140"/>
                  <a:gd name="T36" fmla="*/ 0 w 73"/>
                  <a:gd name="T37" fmla="*/ 140 h 140"/>
                  <a:gd name="T38" fmla="*/ 37 w 73"/>
                  <a:gd name="T39" fmla="*/ 7 h 140"/>
                  <a:gd name="T40" fmla="*/ 37 w 73"/>
                  <a:gd name="T41" fmla="*/ 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" h="140">
                    <a:moveTo>
                      <a:pt x="37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52" y="7"/>
                      <a:pt x="65" y="19"/>
                      <a:pt x="65" y="35"/>
                    </a:cubicBezTo>
                    <a:cubicBezTo>
                      <a:pt x="65" y="50"/>
                      <a:pt x="52" y="63"/>
                      <a:pt x="37" y="63"/>
                    </a:cubicBezTo>
                    <a:lnTo>
                      <a:pt x="37" y="140"/>
                    </a:lnTo>
                    <a:close/>
                    <a:moveTo>
                      <a:pt x="0" y="140"/>
                    </a:moveTo>
                    <a:cubicBezTo>
                      <a:pt x="37" y="140"/>
                      <a:pt x="37" y="140"/>
                      <a:pt x="37" y="140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22" y="63"/>
                      <a:pt x="9" y="50"/>
                      <a:pt x="9" y="35"/>
                    </a:cubicBezTo>
                    <a:cubicBezTo>
                      <a:pt x="9" y="19"/>
                      <a:pt x="22" y="7"/>
                      <a:pt x="37" y="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lose/>
                    <a:moveTo>
                      <a:pt x="37" y="7"/>
                    </a:moveTo>
                    <a:cubicBezTo>
                      <a:pt x="37" y="7"/>
                      <a:pt x="37" y="7"/>
                      <a:pt x="3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29" name="Freeform 88"/>
              <p:cNvSpPr/>
              <p:nvPr/>
            </p:nvSpPr>
            <p:spPr bwMode="auto">
              <a:xfrm>
                <a:off x="11730032" y="452593"/>
                <a:ext cx="201612" cy="66674"/>
              </a:xfrm>
              <a:custGeom>
                <a:avLst/>
                <a:gdLst>
                  <a:gd name="T0" fmla="*/ 2 w 127"/>
                  <a:gd name="T1" fmla="*/ 0 h 42"/>
                  <a:gd name="T2" fmla="*/ 0 w 127"/>
                  <a:gd name="T3" fmla="*/ 42 h 42"/>
                  <a:gd name="T4" fmla="*/ 127 w 127"/>
                  <a:gd name="T5" fmla="*/ 42 h 42"/>
                  <a:gd name="T6" fmla="*/ 125 w 127"/>
                  <a:gd name="T7" fmla="*/ 0 h 42"/>
                  <a:gd name="T8" fmla="*/ 2 w 12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2">
                    <a:moveTo>
                      <a:pt x="2" y="0"/>
                    </a:moveTo>
                    <a:lnTo>
                      <a:pt x="0" y="42"/>
                    </a:lnTo>
                    <a:lnTo>
                      <a:pt x="127" y="42"/>
                    </a:lnTo>
                    <a:lnTo>
                      <a:pt x="12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0" name="Freeform 89"/>
              <p:cNvSpPr>
                <a:spLocks noEditPoints="1"/>
              </p:cNvSpPr>
              <p:nvPr/>
            </p:nvSpPr>
            <p:spPr bwMode="auto">
              <a:xfrm>
                <a:off x="11545883" y="79531"/>
                <a:ext cx="569913" cy="357188"/>
              </a:xfrm>
              <a:custGeom>
                <a:avLst/>
                <a:gdLst>
                  <a:gd name="T0" fmla="*/ 241 w 359"/>
                  <a:gd name="T1" fmla="*/ 225 h 225"/>
                  <a:gd name="T2" fmla="*/ 359 w 359"/>
                  <a:gd name="T3" fmla="*/ 225 h 225"/>
                  <a:gd name="T4" fmla="*/ 359 w 359"/>
                  <a:gd name="T5" fmla="*/ 0 h 225"/>
                  <a:gd name="T6" fmla="*/ 179 w 359"/>
                  <a:gd name="T7" fmla="*/ 0 h 225"/>
                  <a:gd name="T8" fmla="*/ 179 w 359"/>
                  <a:gd name="T9" fmla="*/ 29 h 225"/>
                  <a:gd name="T10" fmla="*/ 326 w 359"/>
                  <a:gd name="T11" fmla="*/ 29 h 225"/>
                  <a:gd name="T12" fmla="*/ 326 w 359"/>
                  <a:gd name="T13" fmla="*/ 197 h 225"/>
                  <a:gd name="T14" fmla="*/ 239 w 359"/>
                  <a:gd name="T15" fmla="*/ 197 h 225"/>
                  <a:gd name="T16" fmla="*/ 179 w 359"/>
                  <a:gd name="T17" fmla="*/ 197 h 225"/>
                  <a:gd name="T18" fmla="*/ 179 w 359"/>
                  <a:gd name="T19" fmla="*/ 225 h 225"/>
                  <a:gd name="T20" fmla="*/ 241 w 359"/>
                  <a:gd name="T21" fmla="*/ 225 h 225"/>
                  <a:gd name="T22" fmla="*/ 179 w 359"/>
                  <a:gd name="T23" fmla="*/ 0 h 225"/>
                  <a:gd name="T24" fmla="*/ 0 w 359"/>
                  <a:gd name="T25" fmla="*/ 0 h 225"/>
                  <a:gd name="T26" fmla="*/ 0 w 359"/>
                  <a:gd name="T27" fmla="*/ 225 h 225"/>
                  <a:gd name="T28" fmla="*/ 118 w 359"/>
                  <a:gd name="T29" fmla="*/ 225 h 225"/>
                  <a:gd name="T30" fmla="*/ 179 w 359"/>
                  <a:gd name="T31" fmla="*/ 225 h 225"/>
                  <a:gd name="T32" fmla="*/ 179 w 359"/>
                  <a:gd name="T33" fmla="*/ 197 h 225"/>
                  <a:gd name="T34" fmla="*/ 120 w 359"/>
                  <a:gd name="T35" fmla="*/ 197 h 225"/>
                  <a:gd name="T36" fmla="*/ 33 w 359"/>
                  <a:gd name="T37" fmla="*/ 197 h 225"/>
                  <a:gd name="T38" fmla="*/ 33 w 359"/>
                  <a:gd name="T39" fmla="*/ 197 h 225"/>
                  <a:gd name="T40" fmla="*/ 33 w 359"/>
                  <a:gd name="T41" fmla="*/ 29 h 225"/>
                  <a:gd name="T42" fmla="*/ 179 w 359"/>
                  <a:gd name="T43" fmla="*/ 29 h 225"/>
                  <a:gd name="T44" fmla="*/ 179 w 359"/>
                  <a:gd name="T45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9" h="225">
                    <a:moveTo>
                      <a:pt x="241" y="225"/>
                    </a:moveTo>
                    <a:lnTo>
                      <a:pt x="359" y="225"/>
                    </a:lnTo>
                    <a:lnTo>
                      <a:pt x="359" y="0"/>
                    </a:lnTo>
                    <a:lnTo>
                      <a:pt x="179" y="0"/>
                    </a:lnTo>
                    <a:lnTo>
                      <a:pt x="179" y="29"/>
                    </a:lnTo>
                    <a:lnTo>
                      <a:pt x="326" y="29"/>
                    </a:lnTo>
                    <a:lnTo>
                      <a:pt x="326" y="197"/>
                    </a:lnTo>
                    <a:lnTo>
                      <a:pt x="239" y="197"/>
                    </a:lnTo>
                    <a:lnTo>
                      <a:pt x="179" y="197"/>
                    </a:lnTo>
                    <a:lnTo>
                      <a:pt x="179" y="225"/>
                    </a:lnTo>
                    <a:lnTo>
                      <a:pt x="241" y="225"/>
                    </a:lnTo>
                    <a:close/>
                    <a:moveTo>
                      <a:pt x="179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118" y="225"/>
                    </a:lnTo>
                    <a:lnTo>
                      <a:pt x="179" y="225"/>
                    </a:lnTo>
                    <a:lnTo>
                      <a:pt x="179" y="197"/>
                    </a:lnTo>
                    <a:lnTo>
                      <a:pt x="120" y="197"/>
                    </a:lnTo>
                    <a:lnTo>
                      <a:pt x="33" y="197"/>
                    </a:lnTo>
                    <a:lnTo>
                      <a:pt x="33" y="197"/>
                    </a:lnTo>
                    <a:lnTo>
                      <a:pt x="33" y="29"/>
                    </a:lnTo>
                    <a:lnTo>
                      <a:pt x="179" y="29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1" name="Freeform 90"/>
              <p:cNvSpPr/>
              <p:nvPr/>
            </p:nvSpPr>
            <p:spPr bwMode="auto">
              <a:xfrm>
                <a:off x="11691932" y="538319"/>
                <a:ext cx="277813" cy="26989"/>
              </a:xfrm>
              <a:custGeom>
                <a:avLst/>
                <a:gdLst>
                  <a:gd name="T0" fmla="*/ 0 w 175"/>
                  <a:gd name="T1" fmla="*/ 0 h 17"/>
                  <a:gd name="T2" fmla="*/ 0 w 175"/>
                  <a:gd name="T3" fmla="*/ 17 h 17"/>
                  <a:gd name="T4" fmla="*/ 175 w 175"/>
                  <a:gd name="T5" fmla="*/ 17 h 17"/>
                  <a:gd name="T6" fmla="*/ 175 w 175"/>
                  <a:gd name="T7" fmla="*/ 0 h 17"/>
                  <a:gd name="T8" fmla="*/ 151 w 175"/>
                  <a:gd name="T9" fmla="*/ 0 h 17"/>
                  <a:gd name="T10" fmla="*/ 24 w 175"/>
                  <a:gd name="T11" fmla="*/ 0 h 17"/>
                  <a:gd name="T12" fmla="*/ 0 w 17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17">
                    <a:moveTo>
                      <a:pt x="0" y="0"/>
                    </a:moveTo>
                    <a:lnTo>
                      <a:pt x="0" y="17"/>
                    </a:lnTo>
                    <a:lnTo>
                      <a:pt x="175" y="17"/>
                    </a:lnTo>
                    <a:lnTo>
                      <a:pt x="175" y="0"/>
                    </a:lnTo>
                    <a:lnTo>
                      <a:pt x="151" y="0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2" name="Freeform 91"/>
              <p:cNvSpPr>
                <a:spLocks noEditPoints="1"/>
              </p:cNvSpPr>
              <p:nvPr/>
            </p:nvSpPr>
            <p:spPr bwMode="auto">
              <a:xfrm>
                <a:off x="10255250" y="982663"/>
                <a:ext cx="244475" cy="544513"/>
              </a:xfrm>
              <a:custGeom>
                <a:avLst/>
                <a:gdLst>
                  <a:gd name="T0" fmla="*/ 32 w 65"/>
                  <a:gd name="T1" fmla="*/ 125 h 145"/>
                  <a:gd name="T2" fmla="*/ 32 w 65"/>
                  <a:gd name="T3" fmla="*/ 125 h 145"/>
                  <a:gd name="T4" fmla="*/ 64 w 65"/>
                  <a:gd name="T5" fmla="*/ 140 h 145"/>
                  <a:gd name="T6" fmla="*/ 65 w 65"/>
                  <a:gd name="T7" fmla="*/ 140 h 145"/>
                  <a:gd name="T8" fmla="*/ 65 w 65"/>
                  <a:gd name="T9" fmla="*/ 38 h 145"/>
                  <a:gd name="T10" fmla="*/ 63 w 65"/>
                  <a:gd name="T11" fmla="*/ 23 h 145"/>
                  <a:gd name="T12" fmla="*/ 54 w 65"/>
                  <a:gd name="T13" fmla="*/ 13 h 145"/>
                  <a:gd name="T14" fmla="*/ 54 w 65"/>
                  <a:gd name="T15" fmla="*/ 4 h 145"/>
                  <a:gd name="T16" fmla="*/ 54 w 65"/>
                  <a:gd name="T17" fmla="*/ 0 h 145"/>
                  <a:gd name="T18" fmla="*/ 51 w 65"/>
                  <a:gd name="T19" fmla="*/ 0 h 145"/>
                  <a:gd name="T20" fmla="*/ 32 w 65"/>
                  <a:gd name="T21" fmla="*/ 0 h 145"/>
                  <a:gd name="T22" fmla="*/ 32 w 65"/>
                  <a:gd name="T23" fmla="*/ 4 h 145"/>
                  <a:gd name="T24" fmla="*/ 51 w 65"/>
                  <a:gd name="T25" fmla="*/ 4 h 145"/>
                  <a:gd name="T26" fmla="*/ 51 w 65"/>
                  <a:gd name="T27" fmla="*/ 11 h 145"/>
                  <a:gd name="T28" fmla="*/ 51 w 65"/>
                  <a:gd name="T29" fmla="*/ 61 h 145"/>
                  <a:gd name="T30" fmla="*/ 33 w 65"/>
                  <a:gd name="T31" fmla="*/ 42 h 145"/>
                  <a:gd name="T32" fmla="*/ 32 w 65"/>
                  <a:gd name="T33" fmla="*/ 43 h 145"/>
                  <a:gd name="T34" fmla="*/ 32 w 65"/>
                  <a:gd name="T35" fmla="*/ 125 h 145"/>
                  <a:gd name="T36" fmla="*/ 1 w 65"/>
                  <a:gd name="T37" fmla="*/ 140 h 145"/>
                  <a:gd name="T38" fmla="*/ 32 w 65"/>
                  <a:gd name="T39" fmla="*/ 125 h 145"/>
                  <a:gd name="T40" fmla="*/ 32 w 65"/>
                  <a:gd name="T41" fmla="*/ 43 h 145"/>
                  <a:gd name="T42" fmla="*/ 14 w 65"/>
                  <a:gd name="T43" fmla="*/ 61 h 145"/>
                  <a:gd name="T44" fmla="*/ 14 w 65"/>
                  <a:gd name="T45" fmla="*/ 11 h 145"/>
                  <a:gd name="T46" fmla="*/ 14 w 65"/>
                  <a:gd name="T47" fmla="*/ 11 h 145"/>
                  <a:gd name="T48" fmla="*/ 14 w 65"/>
                  <a:gd name="T49" fmla="*/ 11 h 145"/>
                  <a:gd name="T50" fmla="*/ 14 w 65"/>
                  <a:gd name="T51" fmla="*/ 4 h 145"/>
                  <a:gd name="T52" fmla="*/ 32 w 65"/>
                  <a:gd name="T53" fmla="*/ 4 h 145"/>
                  <a:gd name="T54" fmla="*/ 32 w 65"/>
                  <a:gd name="T55" fmla="*/ 0 h 145"/>
                  <a:gd name="T56" fmla="*/ 14 w 65"/>
                  <a:gd name="T57" fmla="*/ 0 h 145"/>
                  <a:gd name="T58" fmla="*/ 10 w 65"/>
                  <a:gd name="T59" fmla="*/ 0 h 145"/>
                  <a:gd name="T60" fmla="*/ 10 w 65"/>
                  <a:gd name="T61" fmla="*/ 4 h 145"/>
                  <a:gd name="T62" fmla="*/ 10 w 65"/>
                  <a:gd name="T63" fmla="*/ 13 h 145"/>
                  <a:gd name="T64" fmla="*/ 2 w 65"/>
                  <a:gd name="T65" fmla="*/ 23 h 145"/>
                  <a:gd name="T66" fmla="*/ 0 w 65"/>
                  <a:gd name="T67" fmla="*/ 38 h 145"/>
                  <a:gd name="T68" fmla="*/ 0 w 65"/>
                  <a:gd name="T69" fmla="*/ 140 h 145"/>
                  <a:gd name="T70" fmla="*/ 1 w 65"/>
                  <a:gd name="T71" fmla="*/ 14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145">
                    <a:moveTo>
                      <a:pt x="32" y="125"/>
                    </a:moveTo>
                    <a:cubicBezTo>
                      <a:pt x="32" y="125"/>
                      <a:pt x="32" y="125"/>
                      <a:pt x="32" y="125"/>
                    </a:cubicBezTo>
                    <a:cubicBezTo>
                      <a:pt x="47" y="125"/>
                      <a:pt x="60" y="129"/>
                      <a:pt x="64" y="140"/>
                    </a:cubicBezTo>
                    <a:cubicBezTo>
                      <a:pt x="65" y="144"/>
                      <a:pt x="65" y="145"/>
                      <a:pt x="65" y="140"/>
                    </a:cubicBezTo>
                    <a:cubicBezTo>
                      <a:pt x="65" y="119"/>
                      <a:pt x="65" y="59"/>
                      <a:pt x="65" y="38"/>
                    </a:cubicBezTo>
                    <a:cubicBezTo>
                      <a:pt x="65" y="34"/>
                      <a:pt x="65" y="27"/>
                      <a:pt x="63" y="23"/>
                    </a:cubicBezTo>
                    <a:cubicBezTo>
                      <a:pt x="62" y="18"/>
                      <a:pt x="59" y="15"/>
                      <a:pt x="54" y="13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3"/>
                      <a:pt x="32" y="43"/>
                      <a:pt x="32" y="43"/>
                    </a:cubicBezTo>
                    <a:lnTo>
                      <a:pt x="32" y="125"/>
                    </a:lnTo>
                    <a:close/>
                    <a:moveTo>
                      <a:pt x="1" y="140"/>
                    </a:moveTo>
                    <a:cubicBezTo>
                      <a:pt x="5" y="129"/>
                      <a:pt x="17" y="125"/>
                      <a:pt x="32" y="125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6" y="15"/>
                      <a:pt x="3" y="18"/>
                      <a:pt x="2" y="23"/>
                    </a:cubicBezTo>
                    <a:cubicBezTo>
                      <a:pt x="0" y="27"/>
                      <a:pt x="0" y="34"/>
                      <a:pt x="0" y="38"/>
                    </a:cubicBezTo>
                    <a:cubicBezTo>
                      <a:pt x="0" y="59"/>
                      <a:pt x="0" y="119"/>
                      <a:pt x="0" y="140"/>
                    </a:cubicBezTo>
                    <a:cubicBezTo>
                      <a:pt x="0" y="145"/>
                      <a:pt x="0" y="144"/>
                      <a:pt x="1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3" name="Freeform 92"/>
              <p:cNvSpPr/>
              <p:nvPr/>
            </p:nvSpPr>
            <p:spPr bwMode="auto">
              <a:xfrm>
                <a:off x="10514013" y="1012825"/>
                <a:ext cx="239713" cy="514350"/>
              </a:xfrm>
              <a:custGeom>
                <a:avLst/>
                <a:gdLst>
                  <a:gd name="T0" fmla="*/ 1 w 64"/>
                  <a:gd name="T1" fmla="*/ 132 h 137"/>
                  <a:gd name="T2" fmla="*/ 32 w 64"/>
                  <a:gd name="T3" fmla="*/ 117 h 137"/>
                  <a:gd name="T4" fmla="*/ 63 w 64"/>
                  <a:gd name="T5" fmla="*/ 132 h 137"/>
                  <a:gd name="T6" fmla="*/ 64 w 64"/>
                  <a:gd name="T7" fmla="*/ 132 h 137"/>
                  <a:gd name="T8" fmla="*/ 64 w 64"/>
                  <a:gd name="T9" fmla="*/ 30 h 137"/>
                  <a:gd name="T10" fmla="*/ 63 w 64"/>
                  <a:gd name="T11" fmla="*/ 15 h 137"/>
                  <a:gd name="T12" fmla="*/ 32 w 64"/>
                  <a:gd name="T13" fmla="*/ 0 h 137"/>
                  <a:gd name="T14" fmla="*/ 1 w 64"/>
                  <a:gd name="T15" fmla="*/ 15 h 137"/>
                  <a:gd name="T16" fmla="*/ 0 w 64"/>
                  <a:gd name="T17" fmla="*/ 30 h 137"/>
                  <a:gd name="T18" fmla="*/ 0 w 64"/>
                  <a:gd name="T19" fmla="*/ 132 h 137"/>
                  <a:gd name="T20" fmla="*/ 1 w 64"/>
                  <a:gd name="T21" fmla="*/ 13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37">
                    <a:moveTo>
                      <a:pt x="1" y="132"/>
                    </a:moveTo>
                    <a:cubicBezTo>
                      <a:pt x="5" y="121"/>
                      <a:pt x="17" y="117"/>
                      <a:pt x="32" y="117"/>
                    </a:cubicBezTo>
                    <a:cubicBezTo>
                      <a:pt x="47" y="117"/>
                      <a:pt x="60" y="121"/>
                      <a:pt x="63" y="132"/>
                    </a:cubicBezTo>
                    <a:cubicBezTo>
                      <a:pt x="64" y="136"/>
                      <a:pt x="64" y="137"/>
                      <a:pt x="64" y="132"/>
                    </a:cubicBezTo>
                    <a:cubicBezTo>
                      <a:pt x="64" y="111"/>
                      <a:pt x="64" y="51"/>
                      <a:pt x="64" y="30"/>
                    </a:cubicBezTo>
                    <a:cubicBezTo>
                      <a:pt x="64" y="26"/>
                      <a:pt x="64" y="19"/>
                      <a:pt x="63" y="15"/>
                    </a:cubicBezTo>
                    <a:cubicBezTo>
                      <a:pt x="59" y="4"/>
                      <a:pt x="47" y="0"/>
                      <a:pt x="32" y="0"/>
                    </a:cubicBezTo>
                    <a:cubicBezTo>
                      <a:pt x="17" y="0"/>
                      <a:pt x="5" y="4"/>
                      <a:pt x="1" y="15"/>
                    </a:cubicBezTo>
                    <a:cubicBezTo>
                      <a:pt x="0" y="19"/>
                      <a:pt x="0" y="26"/>
                      <a:pt x="0" y="30"/>
                    </a:cubicBezTo>
                    <a:cubicBezTo>
                      <a:pt x="0" y="51"/>
                      <a:pt x="0" y="111"/>
                      <a:pt x="0" y="132"/>
                    </a:cubicBezTo>
                    <a:cubicBezTo>
                      <a:pt x="0" y="137"/>
                      <a:pt x="0" y="136"/>
                      <a:pt x="1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4" name="Freeform 93"/>
              <p:cNvSpPr>
                <a:spLocks noEditPoints="1"/>
              </p:cNvSpPr>
              <p:nvPr/>
            </p:nvSpPr>
            <p:spPr bwMode="auto">
              <a:xfrm>
                <a:off x="7947025" y="842963"/>
                <a:ext cx="307975" cy="598488"/>
              </a:xfrm>
              <a:custGeom>
                <a:avLst/>
                <a:gdLst>
                  <a:gd name="T0" fmla="*/ 41 w 82"/>
                  <a:gd name="T1" fmla="*/ 159 h 159"/>
                  <a:gd name="T2" fmla="*/ 82 w 82"/>
                  <a:gd name="T3" fmla="*/ 159 h 159"/>
                  <a:gd name="T4" fmla="*/ 82 w 82"/>
                  <a:gd name="T5" fmla="*/ 0 h 159"/>
                  <a:gd name="T6" fmla="*/ 41 w 82"/>
                  <a:gd name="T7" fmla="*/ 0 h 159"/>
                  <a:gd name="T8" fmla="*/ 41 w 82"/>
                  <a:gd name="T9" fmla="*/ 9 h 159"/>
                  <a:gd name="T10" fmla="*/ 73 w 82"/>
                  <a:gd name="T11" fmla="*/ 9 h 159"/>
                  <a:gd name="T12" fmla="*/ 73 w 82"/>
                  <a:gd name="T13" fmla="*/ 39 h 159"/>
                  <a:gd name="T14" fmla="*/ 41 w 82"/>
                  <a:gd name="T15" fmla="*/ 39 h 159"/>
                  <a:gd name="T16" fmla="*/ 41 w 82"/>
                  <a:gd name="T17" fmla="*/ 46 h 159"/>
                  <a:gd name="T18" fmla="*/ 73 w 82"/>
                  <a:gd name="T19" fmla="*/ 46 h 159"/>
                  <a:gd name="T20" fmla="*/ 73 w 82"/>
                  <a:gd name="T21" fmla="*/ 77 h 159"/>
                  <a:gd name="T22" fmla="*/ 41 w 82"/>
                  <a:gd name="T23" fmla="*/ 77 h 159"/>
                  <a:gd name="T24" fmla="*/ 41 w 82"/>
                  <a:gd name="T25" fmla="*/ 89 h 159"/>
                  <a:gd name="T26" fmla="*/ 41 w 82"/>
                  <a:gd name="T27" fmla="*/ 89 h 159"/>
                  <a:gd name="T28" fmla="*/ 51 w 82"/>
                  <a:gd name="T29" fmla="*/ 99 h 159"/>
                  <a:gd name="T30" fmla="*/ 41 w 82"/>
                  <a:gd name="T31" fmla="*/ 109 h 159"/>
                  <a:gd name="T32" fmla="*/ 41 w 82"/>
                  <a:gd name="T33" fmla="*/ 109 h 159"/>
                  <a:gd name="T34" fmla="*/ 41 w 82"/>
                  <a:gd name="T35" fmla="*/ 109 h 159"/>
                  <a:gd name="T36" fmla="*/ 41 w 82"/>
                  <a:gd name="T37" fmla="*/ 124 h 159"/>
                  <a:gd name="T38" fmla="*/ 41 w 82"/>
                  <a:gd name="T39" fmla="*/ 124 h 159"/>
                  <a:gd name="T40" fmla="*/ 51 w 82"/>
                  <a:gd name="T41" fmla="*/ 134 h 159"/>
                  <a:gd name="T42" fmla="*/ 41 w 82"/>
                  <a:gd name="T43" fmla="*/ 145 h 159"/>
                  <a:gd name="T44" fmla="*/ 41 w 82"/>
                  <a:gd name="T45" fmla="*/ 145 h 159"/>
                  <a:gd name="T46" fmla="*/ 41 w 82"/>
                  <a:gd name="T47" fmla="*/ 145 h 159"/>
                  <a:gd name="T48" fmla="*/ 41 w 82"/>
                  <a:gd name="T49" fmla="*/ 159 h 159"/>
                  <a:gd name="T50" fmla="*/ 0 w 82"/>
                  <a:gd name="T51" fmla="*/ 159 h 159"/>
                  <a:gd name="T52" fmla="*/ 41 w 82"/>
                  <a:gd name="T53" fmla="*/ 159 h 159"/>
                  <a:gd name="T54" fmla="*/ 41 w 82"/>
                  <a:gd name="T55" fmla="*/ 145 h 159"/>
                  <a:gd name="T56" fmla="*/ 31 w 82"/>
                  <a:gd name="T57" fmla="*/ 134 h 159"/>
                  <a:gd name="T58" fmla="*/ 41 w 82"/>
                  <a:gd name="T59" fmla="*/ 124 h 159"/>
                  <a:gd name="T60" fmla="*/ 41 w 82"/>
                  <a:gd name="T61" fmla="*/ 109 h 159"/>
                  <a:gd name="T62" fmla="*/ 31 w 82"/>
                  <a:gd name="T63" fmla="*/ 99 h 159"/>
                  <a:gd name="T64" fmla="*/ 41 w 82"/>
                  <a:gd name="T65" fmla="*/ 89 h 159"/>
                  <a:gd name="T66" fmla="*/ 41 w 82"/>
                  <a:gd name="T67" fmla="*/ 77 h 159"/>
                  <a:gd name="T68" fmla="*/ 8 w 82"/>
                  <a:gd name="T69" fmla="*/ 77 h 159"/>
                  <a:gd name="T70" fmla="*/ 8 w 82"/>
                  <a:gd name="T71" fmla="*/ 46 h 159"/>
                  <a:gd name="T72" fmla="*/ 8 w 82"/>
                  <a:gd name="T73" fmla="*/ 46 h 159"/>
                  <a:gd name="T74" fmla="*/ 41 w 82"/>
                  <a:gd name="T75" fmla="*/ 46 h 159"/>
                  <a:gd name="T76" fmla="*/ 41 w 82"/>
                  <a:gd name="T77" fmla="*/ 39 h 159"/>
                  <a:gd name="T78" fmla="*/ 8 w 82"/>
                  <a:gd name="T79" fmla="*/ 39 h 159"/>
                  <a:gd name="T80" fmla="*/ 8 w 82"/>
                  <a:gd name="T81" fmla="*/ 9 h 159"/>
                  <a:gd name="T82" fmla="*/ 8 w 82"/>
                  <a:gd name="T83" fmla="*/ 9 h 159"/>
                  <a:gd name="T84" fmla="*/ 41 w 82"/>
                  <a:gd name="T85" fmla="*/ 9 h 159"/>
                  <a:gd name="T86" fmla="*/ 41 w 82"/>
                  <a:gd name="T87" fmla="*/ 0 h 159"/>
                  <a:gd name="T88" fmla="*/ 0 w 82"/>
                  <a:gd name="T89" fmla="*/ 0 h 159"/>
                  <a:gd name="T90" fmla="*/ 0 w 82"/>
                  <a:gd name="T91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2" h="159">
                    <a:moveTo>
                      <a:pt x="41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6" y="89"/>
                      <a:pt x="51" y="94"/>
                      <a:pt x="51" y="99"/>
                    </a:cubicBezTo>
                    <a:cubicBezTo>
                      <a:pt x="51" y="105"/>
                      <a:pt x="46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6" y="124"/>
                      <a:pt x="51" y="129"/>
                      <a:pt x="51" y="134"/>
                    </a:cubicBezTo>
                    <a:cubicBezTo>
                      <a:pt x="51" y="140"/>
                      <a:pt x="46" y="145"/>
                      <a:pt x="41" y="145"/>
                    </a:cubicBezTo>
                    <a:cubicBezTo>
                      <a:pt x="41" y="145"/>
                      <a:pt x="41" y="145"/>
                      <a:pt x="41" y="145"/>
                    </a:cubicBezTo>
                    <a:cubicBezTo>
                      <a:pt x="41" y="145"/>
                      <a:pt x="41" y="145"/>
                      <a:pt x="41" y="145"/>
                    </a:cubicBezTo>
                    <a:lnTo>
                      <a:pt x="41" y="159"/>
                    </a:lnTo>
                    <a:close/>
                    <a:moveTo>
                      <a:pt x="0" y="159"/>
                    </a:moveTo>
                    <a:cubicBezTo>
                      <a:pt x="41" y="159"/>
                      <a:pt x="41" y="159"/>
                      <a:pt x="41" y="159"/>
                    </a:cubicBezTo>
                    <a:cubicBezTo>
                      <a:pt x="41" y="145"/>
                      <a:pt x="41" y="145"/>
                      <a:pt x="41" y="145"/>
                    </a:cubicBezTo>
                    <a:cubicBezTo>
                      <a:pt x="35" y="145"/>
                      <a:pt x="31" y="140"/>
                      <a:pt x="31" y="134"/>
                    </a:cubicBezTo>
                    <a:cubicBezTo>
                      <a:pt x="31" y="129"/>
                      <a:pt x="35" y="124"/>
                      <a:pt x="41" y="12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35" y="109"/>
                      <a:pt x="31" y="105"/>
                      <a:pt x="31" y="99"/>
                    </a:cubicBezTo>
                    <a:cubicBezTo>
                      <a:pt x="31" y="94"/>
                      <a:pt x="35" y="89"/>
                      <a:pt x="41" y="89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5" name="Freeform 94"/>
              <p:cNvSpPr/>
              <p:nvPr/>
            </p:nvSpPr>
            <p:spPr bwMode="auto">
              <a:xfrm>
                <a:off x="8277225" y="842963"/>
                <a:ext cx="127000" cy="598488"/>
              </a:xfrm>
              <a:custGeom>
                <a:avLst/>
                <a:gdLst>
                  <a:gd name="T0" fmla="*/ 80 w 80"/>
                  <a:gd name="T1" fmla="*/ 355 h 377"/>
                  <a:gd name="T2" fmla="*/ 80 w 80"/>
                  <a:gd name="T3" fmla="*/ 64 h 377"/>
                  <a:gd name="T4" fmla="*/ 0 w 80"/>
                  <a:gd name="T5" fmla="*/ 0 h 377"/>
                  <a:gd name="T6" fmla="*/ 0 w 80"/>
                  <a:gd name="T7" fmla="*/ 377 h 377"/>
                  <a:gd name="T8" fmla="*/ 80 w 80"/>
                  <a:gd name="T9" fmla="*/ 35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77">
                    <a:moveTo>
                      <a:pt x="80" y="355"/>
                    </a:moveTo>
                    <a:lnTo>
                      <a:pt x="80" y="64"/>
                    </a:lnTo>
                    <a:lnTo>
                      <a:pt x="0" y="0"/>
                    </a:lnTo>
                    <a:lnTo>
                      <a:pt x="0" y="377"/>
                    </a:lnTo>
                    <a:lnTo>
                      <a:pt x="80" y="3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6" name="Rectangle 95"/>
              <p:cNvSpPr>
                <a:spLocks noChangeArrowheads="1"/>
              </p:cNvSpPr>
              <p:nvPr/>
            </p:nvSpPr>
            <p:spPr bwMode="auto">
              <a:xfrm>
                <a:off x="7991475" y="892175"/>
                <a:ext cx="214313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7" name="Rectangle 96"/>
              <p:cNvSpPr>
                <a:spLocks noChangeArrowheads="1"/>
              </p:cNvSpPr>
              <p:nvPr/>
            </p:nvSpPr>
            <p:spPr bwMode="auto">
              <a:xfrm>
                <a:off x="7991475" y="1035050"/>
                <a:ext cx="214313" cy="79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8" name="Rectangle 97"/>
              <p:cNvSpPr>
                <a:spLocks noChangeArrowheads="1"/>
              </p:cNvSpPr>
              <p:nvPr/>
            </p:nvSpPr>
            <p:spPr bwMode="auto">
              <a:xfrm>
                <a:off x="9740900" y="306388"/>
                <a:ext cx="85725" cy="571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39" name="Rectangle 98"/>
              <p:cNvSpPr>
                <a:spLocks noChangeArrowheads="1"/>
              </p:cNvSpPr>
              <p:nvPr/>
            </p:nvSpPr>
            <p:spPr bwMode="auto">
              <a:xfrm>
                <a:off x="9617075" y="617538"/>
                <a:ext cx="85725" cy="260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0" name="Rectangle 99"/>
              <p:cNvSpPr>
                <a:spLocks noChangeArrowheads="1"/>
              </p:cNvSpPr>
              <p:nvPr/>
            </p:nvSpPr>
            <p:spPr bwMode="auto">
              <a:xfrm>
                <a:off x="9493250" y="388938"/>
                <a:ext cx="85725" cy="488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1" name="Rectangle 100"/>
              <p:cNvSpPr>
                <a:spLocks noChangeArrowheads="1"/>
              </p:cNvSpPr>
              <p:nvPr/>
            </p:nvSpPr>
            <p:spPr bwMode="auto">
              <a:xfrm>
                <a:off x="9366250" y="542925"/>
                <a:ext cx="85725" cy="334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2" name="Rectangle 101"/>
              <p:cNvSpPr>
                <a:spLocks noChangeArrowheads="1"/>
              </p:cNvSpPr>
              <p:nvPr/>
            </p:nvSpPr>
            <p:spPr bwMode="auto">
              <a:xfrm>
                <a:off x="9242425" y="490538"/>
                <a:ext cx="85725" cy="387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3" name="Rectangle 102"/>
              <p:cNvSpPr>
                <a:spLocks noChangeArrowheads="1"/>
              </p:cNvSpPr>
              <p:nvPr/>
            </p:nvSpPr>
            <p:spPr bwMode="auto">
              <a:xfrm>
                <a:off x="9740900" y="238125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4" name="Rectangle 103"/>
              <p:cNvSpPr>
                <a:spLocks noChangeArrowheads="1"/>
              </p:cNvSpPr>
              <p:nvPr/>
            </p:nvSpPr>
            <p:spPr bwMode="auto">
              <a:xfrm>
                <a:off x="9493250" y="328613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5" name="Rectangle 104"/>
              <p:cNvSpPr>
                <a:spLocks noChangeArrowheads="1"/>
              </p:cNvSpPr>
              <p:nvPr/>
            </p:nvSpPr>
            <p:spPr bwMode="auto">
              <a:xfrm>
                <a:off x="9366250" y="479425"/>
                <a:ext cx="857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6" name="Rectangle 105"/>
              <p:cNvSpPr>
                <a:spLocks noChangeArrowheads="1"/>
              </p:cNvSpPr>
              <p:nvPr/>
            </p:nvSpPr>
            <p:spPr bwMode="auto">
              <a:xfrm>
                <a:off x="9242425" y="427038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7" name="Rectangle 106"/>
              <p:cNvSpPr>
                <a:spLocks noChangeArrowheads="1"/>
              </p:cNvSpPr>
              <p:nvPr/>
            </p:nvSpPr>
            <p:spPr bwMode="auto">
              <a:xfrm>
                <a:off x="9617075" y="554038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8" name="Freeform 107"/>
              <p:cNvSpPr>
                <a:spLocks noEditPoints="1"/>
              </p:cNvSpPr>
              <p:nvPr/>
            </p:nvSpPr>
            <p:spPr bwMode="auto">
              <a:xfrm>
                <a:off x="5202238" y="708025"/>
                <a:ext cx="649288" cy="650875"/>
              </a:xfrm>
              <a:custGeom>
                <a:avLst/>
                <a:gdLst>
                  <a:gd name="T0" fmla="*/ 173 w 173"/>
                  <a:gd name="T1" fmla="*/ 0 h 173"/>
                  <a:gd name="T2" fmla="*/ 87 w 173"/>
                  <a:gd name="T3" fmla="*/ 0 h 173"/>
                  <a:gd name="T4" fmla="*/ 87 w 173"/>
                  <a:gd name="T5" fmla="*/ 14 h 173"/>
                  <a:gd name="T6" fmla="*/ 87 w 173"/>
                  <a:gd name="T7" fmla="*/ 14 h 173"/>
                  <a:gd name="T8" fmla="*/ 87 w 173"/>
                  <a:gd name="T9" fmla="*/ 14 h 173"/>
                  <a:gd name="T10" fmla="*/ 101 w 173"/>
                  <a:gd name="T11" fmla="*/ 28 h 173"/>
                  <a:gd name="T12" fmla="*/ 87 w 173"/>
                  <a:gd name="T13" fmla="*/ 41 h 173"/>
                  <a:gd name="T14" fmla="*/ 87 w 173"/>
                  <a:gd name="T15" fmla="*/ 41 h 173"/>
                  <a:gd name="T16" fmla="*/ 87 w 173"/>
                  <a:gd name="T17" fmla="*/ 53 h 173"/>
                  <a:gd name="T18" fmla="*/ 110 w 173"/>
                  <a:gd name="T19" fmla="*/ 53 h 173"/>
                  <a:gd name="T20" fmla="*/ 110 w 173"/>
                  <a:gd name="T21" fmla="*/ 66 h 173"/>
                  <a:gd name="T22" fmla="*/ 110 w 173"/>
                  <a:gd name="T23" fmla="*/ 66 h 173"/>
                  <a:gd name="T24" fmla="*/ 95 w 173"/>
                  <a:gd name="T25" fmla="*/ 66 h 173"/>
                  <a:gd name="T26" fmla="*/ 95 w 173"/>
                  <a:gd name="T27" fmla="*/ 146 h 173"/>
                  <a:gd name="T28" fmla="*/ 110 w 173"/>
                  <a:gd name="T29" fmla="*/ 146 h 173"/>
                  <a:gd name="T30" fmla="*/ 110 w 173"/>
                  <a:gd name="T31" fmla="*/ 159 h 173"/>
                  <a:gd name="T32" fmla="*/ 87 w 173"/>
                  <a:gd name="T33" fmla="*/ 159 h 173"/>
                  <a:gd name="T34" fmla="*/ 87 w 173"/>
                  <a:gd name="T35" fmla="*/ 173 h 173"/>
                  <a:gd name="T36" fmla="*/ 173 w 173"/>
                  <a:gd name="T37" fmla="*/ 173 h 173"/>
                  <a:gd name="T38" fmla="*/ 173 w 173"/>
                  <a:gd name="T39" fmla="*/ 0 h 173"/>
                  <a:gd name="T40" fmla="*/ 87 w 173"/>
                  <a:gd name="T41" fmla="*/ 0 h 173"/>
                  <a:gd name="T42" fmla="*/ 0 w 173"/>
                  <a:gd name="T43" fmla="*/ 0 h 173"/>
                  <a:gd name="T44" fmla="*/ 0 w 173"/>
                  <a:gd name="T45" fmla="*/ 173 h 173"/>
                  <a:gd name="T46" fmla="*/ 87 w 173"/>
                  <a:gd name="T47" fmla="*/ 173 h 173"/>
                  <a:gd name="T48" fmla="*/ 87 w 173"/>
                  <a:gd name="T49" fmla="*/ 159 h 173"/>
                  <a:gd name="T50" fmla="*/ 65 w 173"/>
                  <a:gd name="T51" fmla="*/ 159 h 173"/>
                  <a:gd name="T52" fmla="*/ 65 w 173"/>
                  <a:gd name="T53" fmla="*/ 146 h 173"/>
                  <a:gd name="T54" fmla="*/ 80 w 173"/>
                  <a:gd name="T55" fmla="*/ 146 h 173"/>
                  <a:gd name="T56" fmla="*/ 80 w 173"/>
                  <a:gd name="T57" fmla="*/ 66 h 173"/>
                  <a:gd name="T58" fmla="*/ 65 w 173"/>
                  <a:gd name="T59" fmla="*/ 66 h 173"/>
                  <a:gd name="T60" fmla="*/ 65 w 173"/>
                  <a:gd name="T61" fmla="*/ 53 h 173"/>
                  <a:gd name="T62" fmla="*/ 87 w 173"/>
                  <a:gd name="T63" fmla="*/ 53 h 173"/>
                  <a:gd name="T64" fmla="*/ 87 w 173"/>
                  <a:gd name="T65" fmla="*/ 41 h 173"/>
                  <a:gd name="T66" fmla="*/ 74 w 173"/>
                  <a:gd name="T67" fmla="*/ 28 h 173"/>
                  <a:gd name="T68" fmla="*/ 87 w 173"/>
                  <a:gd name="T69" fmla="*/ 14 h 173"/>
                  <a:gd name="T70" fmla="*/ 87 w 173"/>
                  <a:gd name="T7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3" h="173">
                    <a:moveTo>
                      <a:pt x="173" y="0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95" y="14"/>
                      <a:pt x="101" y="20"/>
                      <a:pt x="101" y="28"/>
                    </a:cubicBezTo>
                    <a:cubicBezTo>
                      <a:pt x="101" y="35"/>
                      <a:pt x="95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10" y="66"/>
                      <a:pt x="110" y="66"/>
                      <a:pt x="110" y="66"/>
                    </a:cubicBezTo>
                    <a:cubicBezTo>
                      <a:pt x="110" y="66"/>
                      <a:pt x="110" y="66"/>
                      <a:pt x="110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146"/>
                      <a:pt x="95" y="146"/>
                      <a:pt x="95" y="146"/>
                    </a:cubicBezTo>
                    <a:cubicBezTo>
                      <a:pt x="110" y="146"/>
                      <a:pt x="110" y="146"/>
                      <a:pt x="110" y="146"/>
                    </a:cubicBezTo>
                    <a:cubicBezTo>
                      <a:pt x="110" y="159"/>
                      <a:pt x="110" y="159"/>
                      <a:pt x="110" y="159"/>
                    </a:cubicBezTo>
                    <a:cubicBezTo>
                      <a:pt x="87" y="159"/>
                      <a:pt x="87" y="159"/>
                      <a:pt x="87" y="159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lnTo>
                      <a:pt x="173" y="0"/>
                    </a:lnTo>
                    <a:close/>
                    <a:moveTo>
                      <a:pt x="8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87" y="159"/>
                      <a:pt x="87" y="159"/>
                      <a:pt x="87" y="159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5" y="146"/>
                      <a:pt x="65" y="146"/>
                      <a:pt x="65" y="146"/>
                    </a:cubicBezTo>
                    <a:cubicBezTo>
                      <a:pt x="80" y="146"/>
                      <a:pt x="80" y="146"/>
                      <a:pt x="80" y="14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0" y="41"/>
                      <a:pt x="74" y="35"/>
                      <a:pt x="74" y="28"/>
                    </a:cubicBezTo>
                    <a:cubicBezTo>
                      <a:pt x="74" y="20"/>
                      <a:pt x="80" y="14"/>
                      <a:pt x="87" y="14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49" name="Oval 108"/>
              <p:cNvSpPr>
                <a:spLocks noChangeArrowheads="1"/>
              </p:cNvSpPr>
              <p:nvPr/>
            </p:nvSpPr>
            <p:spPr bwMode="auto">
              <a:xfrm>
                <a:off x="5934075" y="1636713"/>
                <a:ext cx="173038" cy="173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0" name="Freeform 109"/>
              <p:cNvSpPr>
                <a:spLocks noEditPoints="1"/>
              </p:cNvSpPr>
              <p:nvPr/>
            </p:nvSpPr>
            <p:spPr bwMode="auto">
              <a:xfrm>
                <a:off x="5859463" y="1557338"/>
                <a:ext cx="322263" cy="477838"/>
              </a:xfrm>
              <a:custGeom>
                <a:avLst/>
                <a:gdLst>
                  <a:gd name="T0" fmla="*/ 86 w 86"/>
                  <a:gd name="T1" fmla="*/ 0 h 127"/>
                  <a:gd name="T2" fmla="*/ 43 w 86"/>
                  <a:gd name="T3" fmla="*/ 0 h 127"/>
                  <a:gd name="T4" fmla="*/ 43 w 86"/>
                  <a:gd name="T5" fmla="*/ 11 h 127"/>
                  <a:gd name="T6" fmla="*/ 43 w 86"/>
                  <a:gd name="T7" fmla="*/ 11 h 127"/>
                  <a:gd name="T8" fmla="*/ 77 w 86"/>
                  <a:gd name="T9" fmla="*/ 44 h 127"/>
                  <a:gd name="T10" fmla="*/ 43 w 86"/>
                  <a:gd name="T11" fmla="*/ 78 h 127"/>
                  <a:gd name="T12" fmla="*/ 43 w 86"/>
                  <a:gd name="T13" fmla="*/ 78 h 127"/>
                  <a:gd name="T14" fmla="*/ 43 w 86"/>
                  <a:gd name="T15" fmla="*/ 78 h 127"/>
                  <a:gd name="T16" fmla="*/ 43 w 86"/>
                  <a:gd name="T17" fmla="*/ 93 h 127"/>
                  <a:gd name="T18" fmla="*/ 43 w 86"/>
                  <a:gd name="T19" fmla="*/ 93 h 127"/>
                  <a:gd name="T20" fmla="*/ 55 w 86"/>
                  <a:gd name="T21" fmla="*/ 104 h 127"/>
                  <a:gd name="T22" fmla="*/ 43 w 86"/>
                  <a:gd name="T23" fmla="*/ 115 h 127"/>
                  <a:gd name="T24" fmla="*/ 43 w 86"/>
                  <a:gd name="T25" fmla="*/ 115 h 127"/>
                  <a:gd name="T26" fmla="*/ 43 w 86"/>
                  <a:gd name="T27" fmla="*/ 115 h 127"/>
                  <a:gd name="T28" fmla="*/ 43 w 86"/>
                  <a:gd name="T29" fmla="*/ 127 h 127"/>
                  <a:gd name="T30" fmla="*/ 86 w 86"/>
                  <a:gd name="T31" fmla="*/ 127 h 127"/>
                  <a:gd name="T32" fmla="*/ 86 w 86"/>
                  <a:gd name="T33" fmla="*/ 0 h 127"/>
                  <a:gd name="T34" fmla="*/ 43 w 86"/>
                  <a:gd name="T35" fmla="*/ 0 h 127"/>
                  <a:gd name="T36" fmla="*/ 0 w 86"/>
                  <a:gd name="T37" fmla="*/ 0 h 127"/>
                  <a:gd name="T38" fmla="*/ 0 w 86"/>
                  <a:gd name="T39" fmla="*/ 127 h 127"/>
                  <a:gd name="T40" fmla="*/ 43 w 86"/>
                  <a:gd name="T41" fmla="*/ 127 h 127"/>
                  <a:gd name="T42" fmla="*/ 43 w 86"/>
                  <a:gd name="T43" fmla="*/ 115 h 127"/>
                  <a:gd name="T44" fmla="*/ 32 w 86"/>
                  <a:gd name="T45" fmla="*/ 104 h 127"/>
                  <a:gd name="T46" fmla="*/ 43 w 86"/>
                  <a:gd name="T47" fmla="*/ 93 h 127"/>
                  <a:gd name="T48" fmla="*/ 43 w 86"/>
                  <a:gd name="T49" fmla="*/ 78 h 127"/>
                  <a:gd name="T50" fmla="*/ 9 w 86"/>
                  <a:gd name="T51" fmla="*/ 44 h 127"/>
                  <a:gd name="T52" fmla="*/ 43 w 86"/>
                  <a:gd name="T53" fmla="*/ 11 h 127"/>
                  <a:gd name="T54" fmla="*/ 43 w 86"/>
                  <a:gd name="T5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6" h="127">
                    <a:moveTo>
                      <a:pt x="8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62" y="11"/>
                      <a:pt x="77" y="26"/>
                      <a:pt x="77" y="44"/>
                    </a:cubicBezTo>
                    <a:cubicBezTo>
                      <a:pt x="77" y="63"/>
                      <a:pt x="62" y="78"/>
                      <a:pt x="43" y="78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9" y="93"/>
                      <a:pt x="55" y="98"/>
                      <a:pt x="55" y="104"/>
                    </a:cubicBezTo>
                    <a:cubicBezTo>
                      <a:pt x="55" y="110"/>
                      <a:pt x="49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86" y="127"/>
                      <a:pt x="86" y="127"/>
                      <a:pt x="86" y="127"/>
                    </a:cubicBezTo>
                    <a:lnTo>
                      <a:pt x="86" y="0"/>
                    </a:lnTo>
                    <a:close/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37" y="115"/>
                      <a:pt x="32" y="110"/>
                      <a:pt x="32" y="104"/>
                    </a:cubicBezTo>
                    <a:cubicBezTo>
                      <a:pt x="32" y="98"/>
                      <a:pt x="37" y="93"/>
                      <a:pt x="43" y="93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25" y="78"/>
                      <a:pt x="9" y="63"/>
                      <a:pt x="9" y="44"/>
                    </a:cubicBezTo>
                    <a:cubicBezTo>
                      <a:pt x="9" y="26"/>
                      <a:pt x="25" y="11"/>
                      <a:pt x="43" y="11"/>
                    </a:cubicBez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1" name="Freeform 110"/>
              <p:cNvSpPr/>
              <p:nvPr/>
            </p:nvSpPr>
            <p:spPr bwMode="auto">
              <a:xfrm>
                <a:off x="5526088" y="1504950"/>
                <a:ext cx="63500" cy="33338"/>
              </a:xfrm>
              <a:custGeom>
                <a:avLst/>
                <a:gdLst>
                  <a:gd name="T0" fmla="*/ 17 w 17"/>
                  <a:gd name="T1" fmla="*/ 7 h 9"/>
                  <a:gd name="T2" fmla="*/ 10 w 17"/>
                  <a:gd name="T3" fmla="*/ 0 h 9"/>
                  <a:gd name="T4" fmla="*/ 7 w 17"/>
                  <a:gd name="T5" fmla="*/ 0 h 9"/>
                  <a:gd name="T6" fmla="*/ 0 w 17"/>
                  <a:gd name="T7" fmla="*/ 7 h 9"/>
                  <a:gd name="T8" fmla="*/ 0 w 17"/>
                  <a:gd name="T9" fmla="*/ 9 h 9"/>
                  <a:gd name="T10" fmla="*/ 17 w 17"/>
                  <a:gd name="T11" fmla="*/ 9 h 9"/>
                  <a:gd name="T12" fmla="*/ 17 w 17"/>
                  <a:gd name="T1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3"/>
                      <a:pt x="14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2" name="Freeform 111"/>
              <p:cNvSpPr>
                <a:spLocks noEditPoints="1"/>
              </p:cNvSpPr>
              <p:nvPr/>
            </p:nvSpPr>
            <p:spPr bwMode="auto">
              <a:xfrm>
                <a:off x="5487988" y="1557338"/>
                <a:ext cx="322263" cy="477838"/>
              </a:xfrm>
              <a:custGeom>
                <a:avLst/>
                <a:gdLst>
                  <a:gd name="T0" fmla="*/ 43 w 86"/>
                  <a:gd name="T1" fmla="*/ 127 h 127"/>
                  <a:gd name="T2" fmla="*/ 86 w 86"/>
                  <a:gd name="T3" fmla="*/ 127 h 127"/>
                  <a:gd name="T4" fmla="*/ 86 w 86"/>
                  <a:gd name="T5" fmla="*/ 0 h 127"/>
                  <a:gd name="T6" fmla="*/ 43 w 86"/>
                  <a:gd name="T7" fmla="*/ 0 h 127"/>
                  <a:gd name="T8" fmla="*/ 43 w 86"/>
                  <a:gd name="T9" fmla="*/ 11 h 127"/>
                  <a:gd name="T10" fmla="*/ 43 w 86"/>
                  <a:gd name="T11" fmla="*/ 11 h 127"/>
                  <a:gd name="T12" fmla="*/ 43 w 86"/>
                  <a:gd name="T13" fmla="*/ 11 h 127"/>
                  <a:gd name="T14" fmla="*/ 77 w 86"/>
                  <a:gd name="T15" fmla="*/ 44 h 127"/>
                  <a:gd name="T16" fmla="*/ 43 w 86"/>
                  <a:gd name="T17" fmla="*/ 78 h 127"/>
                  <a:gd name="T18" fmla="*/ 43 w 86"/>
                  <a:gd name="T19" fmla="*/ 78 h 127"/>
                  <a:gd name="T20" fmla="*/ 43 w 86"/>
                  <a:gd name="T21" fmla="*/ 93 h 127"/>
                  <a:gd name="T22" fmla="*/ 43 w 86"/>
                  <a:gd name="T23" fmla="*/ 93 h 127"/>
                  <a:gd name="T24" fmla="*/ 54 w 86"/>
                  <a:gd name="T25" fmla="*/ 104 h 127"/>
                  <a:gd name="T26" fmla="*/ 43 w 86"/>
                  <a:gd name="T27" fmla="*/ 115 h 127"/>
                  <a:gd name="T28" fmla="*/ 43 w 86"/>
                  <a:gd name="T29" fmla="*/ 115 h 127"/>
                  <a:gd name="T30" fmla="*/ 43 w 86"/>
                  <a:gd name="T31" fmla="*/ 115 h 127"/>
                  <a:gd name="T32" fmla="*/ 43 w 86"/>
                  <a:gd name="T33" fmla="*/ 127 h 127"/>
                  <a:gd name="T34" fmla="*/ 0 w 86"/>
                  <a:gd name="T35" fmla="*/ 127 h 127"/>
                  <a:gd name="T36" fmla="*/ 43 w 86"/>
                  <a:gd name="T37" fmla="*/ 127 h 127"/>
                  <a:gd name="T38" fmla="*/ 43 w 86"/>
                  <a:gd name="T39" fmla="*/ 115 h 127"/>
                  <a:gd name="T40" fmla="*/ 32 w 86"/>
                  <a:gd name="T41" fmla="*/ 104 h 127"/>
                  <a:gd name="T42" fmla="*/ 43 w 86"/>
                  <a:gd name="T43" fmla="*/ 93 h 127"/>
                  <a:gd name="T44" fmla="*/ 43 w 86"/>
                  <a:gd name="T45" fmla="*/ 78 h 127"/>
                  <a:gd name="T46" fmla="*/ 9 w 86"/>
                  <a:gd name="T47" fmla="*/ 44 h 127"/>
                  <a:gd name="T48" fmla="*/ 43 w 86"/>
                  <a:gd name="T49" fmla="*/ 11 h 127"/>
                  <a:gd name="T50" fmla="*/ 43 w 86"/>
                  <a:gd name="T51" fmla="*/ 0 h 127"/>
                  <a:gd name="T52" fmla="*/ 21 w 86"/>
                  <a:gd name="T53" fmla="*/ 0 h 127"/>
                  <a:gd name="T54" fmla="*/ 16 w 86"/>
                  <a:gd name="T55" fmla="*/ 0 h 127"/>
                  <a:gd name="T56" fmla="*/ 0 w 86"/>
                  <a:gd name="T57" fmla="*/ 0 h 127"/>
                  <a:gd name="T58" fmla="*/ 0 w 86"/>
                  <a:gd name="T59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127">
                    <a:moveTo>
                      <a:pt x="43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62" y="11"/>
                      <a:pt x="77" y="26"/>
                      <a:pt x="77" y="44"/>
                    </a:cubicBezTo>
                    <a:cubicBezTo>
                      <a:pt x="77" y="63"/>
                      <a:pt x="62" y="78"/>
                      <a:pt x="43" y="78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9" y="93"/>
                      <a:pt x="54" y="98"/>
                      <a:pt x="54" y="104"/>
                    </a:cubicBezTo>
                    <a:cubicBezTo>
                      <a:pt x="54" y="110"/>
                      <a:pt x="49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lnTo>
                      <a:pt x="43" y="127"/>
                    </a:lnTo>
                    <a:close/>
                    <a:moveTo>
                      <a:pt x="0" y="127"/>
                    </a:move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37" y="115"/>
                      <a:pt x="32" y="110"/>
                      <a:pt x="32" y="104"/>
                    </a:cubicBezTo>
                    <a:cubicBezTo>
                      <a:pt x="32" y="98"/>
                      <a:pt x="37" y="93"/>
                      <a:pt x="43" y="93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24" y="78"/>
                      <a:pt x="9" y="63"/>
                      <a:pt x="9" y="44"/>
                    </a:cubicBezTo>
                    <a:cubicBezTo>
                      <a:pt x="9" y="26"/>
                      <a:pt x="24" y="11"/>
                      <a:pt x="43" y="1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3" name="Oval 112"/>
              <p:cNvSpPr>
                <a:spLocks noChangeArrowheads="1"/>
              </p:cNvSpPr>
              <p:nvPr/>
            </p:nvSpPr>
            <p:spPr bwMode="auto">
              <a:xfrm>
                <a:off x="5562600" y="1636713"/>
                <a:ext cx="173038" cy="173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4" name="Freeform 113"/>
              <p:cNvSpPr/>
              <p:nvPr/>
            </p:nvSpPr>
            <p:spPr bwMode="auto">
              <a:xfrm>
                <a:off x="9361488" y="2222500"/>
                <a:ext cx="63500" cy="60325"/>
              </a:xfrm>
              <a:custGeom>
                <a:avLst/>
                <a:gdLst>
                  <a:gd name="T0" fmla="*/ 0 w 17"/>
                  <a:gd name="T1" fmla="*/ 9 h 16"/>
                  <a:gd name="T2" fmla="*/ 3 w 17"/>
                  <a:gd name="T3" fmla="*/ 11 h 16"/>
                  <a:gd name="T4" fmla="*/ 12 w 17"/>
                  <a:gd name="T5" fmla="*/ 16 h 16"/>
                  <a:gd name="T6" fmla="*/ 17 w 17"/>
                  <a:gd name="T7" fmla="*/ 7 h 16"/>
                  <a:gd name="T8" fmla="*/ 5 w 17"/>
                  <a:gd name="T9" fmla="*/ 0 h 16"/>
                  <a:gd name="T10" fmla="*/ 0 w 17"/>
                  <a:gd name="T11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cubicBezTo>
                      <a:pt x="1" y="10"/>
                      <a:pt x="2" y="10"/>
                      <a:pt x="3" y="11"/>
                    </a:cubicBezTo>
                    <a:cubicBezTo>
                      <a:pt x="6" y="12"/>
                      <a:pt x="9" y="14"/>
                      <a:pt x="12" y="1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5" name="Freeform 114"/>
              <p:cNvSpPr/>
              <p:nvPr/>
            </p:nvSpPr>
            <p:spPr bwMode="auto">
              <a:xfrm>
                <a:off x="8910638" y="2571750"/>
                <a:ext cx="323850" cy="236538"/>
              </a:xfrm>
              <a:custGeom>
                <a:avLst/>
                <a:gdLst>
                  <a:gd name="T0" fmla="*/ 22 w 86"/>
                  <a:gd name="T1" fmla="*/ 60 h 63"/>
                  <a:gd name="T2" fmla="*/ 38 w 86"/>
                  <a:gd name="T3" fmla="*/ 63 h 63"/>
                  <a:gd name="T4" fmla="*/ 48 w 86"/>
                  <a:gd name="T5" fmla="*/ 62 h 63"/>
                  <a:gd name="T6" fmla="*/ 67 w 86"/>
                  <a:gd name="T7" fmla="*/ 46 h 63"/>
                  <a:gd name="T8" fmla="*/ 86 w 86"/>
                  <a:gd name="T9" fmla="*/ 9 h 63"/>
                  <a:gd name="T10" fmla="*/ 79 w 86"/>
                  <a:gd name="T11" fmla="*/ 1 h 63"/>
                  <a:gd name="T12" fmla="*/ 76 w 86"/>
                  <a:gd name="T13" fmla="*/ 0 h 63"/>
                  <a:gd name="T14" fmla="*/ 55 w 86"/>
                  <a:gd name="T15" fmla="*/ 39 h 63"/>
                  <a:gd name="T16" fmla="*/ 29 w 86"/>
                  <a:gd name="T17" fmla="*/ 47 h 63"/>
                  <a:gd name="T18" fmla="*/ 21 w 86"/>
                  <a:gd name="T19" fmla="*/ 22 h 63"/>
                  <a:gd name="T20" fmla="*/ 9 w 86"/>
                  <a:gd name="T21" fmla="*/ 15 h 63"/>
                  <a:gd name="T22" fmla="*/ 22 w 86"/>
                  <a:gd name="T23" fmla="*/ 6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63">
                    <a:moveTo>
                      <a:pt x="22" y="60"/>
                    </a:moveTo>
                    <a:cubicBezTo>
                      <a:pt x="27" y="62"/>
                      <a:pt x="33" y="63"/>
                      <a:pt x="38" y="63"/>
                    </a:cubicBezTo>
                    <a:cubicBezTo>
                      <a:pt x="41" y="63"/>
                      <a:pt x="44" y="63"/>
                      <a:pt x="48" y="62"/>
                    </a:cubicBezTo>
                    <a:cubicBezTo>
                      <a:pt x="56" y="59"/>
                      <a:pt x="63" y="54"/>
                      <a:pt x="67" y="4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6"/>
                      <a:pt x="82" y="3"/>
                      <a:pt x="79" y="1"/>
                    </a:cubicBezTo>
                    <a:cubicBezTo>
                      <a:pt x="78" y="1"/>
                      <a:pt x="77" y="0"/>
                      <a:pt x="76" y="0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0" y="49"/>
                      <a:pt x="38" y="52"/>
                      <a:pt x="29" y="47"/>
                    </a:cubicBezTo>
                    <a:cubicBezTo>
                      <a:pt x="20" y="42"/>
                      <a:pt x="16" y="31"/>
                      <a:pt x="21" y="2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0" y="31"/>
                      <a:pt x="6" y="51"/>
                      <a:pt x="2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6" name="Freeform 115"/>
              <p:cNvSpPr/>
              <p:nvPr/>
            </p:nvSpPr>
            <p:spPr bwMode="auto">
              <a:xfrm>
                <a:off x="8975725" y="2247900"/>
                <a:ext cx="561975" cy="474663"/>
              </a:xfrm>
              <a:custGeom>
                <a:avLst/>
                <a:gdLst>
                  <a:gd name="T0" fmla="*/ 113 w 150"/>
                  <a:gd name="T1" fmla="*/ 13 h 126"/>
                  <a:gd name="T2" fmla="*/ 104 w 150"/>
                  <a:gd name="T3" fmla="*/ 8 h 126"/>
                  <a:gd name="T4" fmla="*/ 101 w 150"/>
                  <a:gd name="T5" fmla="*/ 6 h 126"/>
                  <a:gd name="T6" fmla="*/ 71 w 150"/>
                  <a:gd name="T7" fmla="*/ 0 h 126"/>
                  <a:gd name="T8" fmla="*/ 9 w 150"/>
                  <a:gd name="T9" fmla="*/ 37 h 126"/>
                  <a:gd name="T10" fmla="*/ 1 w 150"/>
                  <a:gd name="T11" fmla="*/ 63 h 126"/>
                  <a:gd name="T12" fmla="*/ 0 w 150"/>
                  <a:gd name="T13" fmla="*/ 68 h 126"/>
                  <a:gd name="T14" fmla="*/ 1 w 150"/>
                  <a:gd name="T15" fmla="*/ 70 h 126"/>
                  <a:gd name="T16" fmla="*/ 3 w 150"/>
                  <a:gd name="T17" fmla="*/ 69 h 126"/>
                  <a:gd name="T18" fmla="*/ 7 w 150"/>
                  <a:gd name="T19" fmla="*/ 66 h 126"/>
                  <a:gd name="T20" fmla="*/ 19 w 150"/>
                  <a:gd name="T21" fmla="*/ 62 h 126"/>
                  <a:gd name="T22" fmla="*/ 28 w 150"/>
                  <a:gd name="T23" fmla="*/ 64 h 126"/>
                  <a:gd name="T24" fmla="*/ 39 w 150"/>
                  <a:gd name="T25" fmla="*/ 83 h 126"/>
                  <a:gd name="T26" fmla="*/ 39 w 150"/>
                  <a:gd name="T27" fmla="*/ 87 h 126"/>
                  <a:gd name="T28" fmla="*/ 42 w 150"/>
                  <a:gd name="T29" fmla="*/ 85 h 126"/>
                  <a:gd name="T30" fmla="*/ 54 w 150"/>
                  <a:gd name="T31" fmla="*/ 81 h 126"/>
                  <a:gd name="T32" fmla="*/ 61 w 150"/>
                  <a:gd name="T33" fmla="*/ 82 h 126"/>
                  <a:gd name="T34" fmla="*/ 64 w 150"/>
                  <a:gd name="T35" fmla="*/ 83 h 126"/>
                  <a:gd name="T36" fmla="*/ 72 w 150"/>
                  <a:gd name="T37" fmla="*/ 90 h 126"/>
                  <a:gd name="T38" fmla="*/ 75 w 150"/>
                  <a:gd name="T39" fmla="*/ 102 h 126"/>
                  <a:gd name="T40" fmla="*/ 75 w 150"/>
                  <a:gd name="T41" fmla="*/ 106 h 126"/>
                  <a:gd name="T42" fmla="*/ 79 w 150"/>
                  <a:gd name="T43" fmla="*/ 104 h 126"/>
                  <a:gd name="T44" fmla="*/ 91 w 150"/>
                  <a:gd name="T45" fmla="*/ 100 h 126"/>
                  <a:gd name="T46" fmla="*/ 100 w 150"/>
                  <a:gd name="T47" fmla="*/ 102 h 126"/>
                  <a:gd name="T48" fmla="*/ 111 w 150"/>
                  <a:gd name="T49" fmla="*/ 121 h 126"/>
                  <a:gd name="T50" fmla="*/ 113 w 150"/>
                  <a:gd name="T51" fmla="*/ 126 h 126"/>
                  <a:gd name="T52" fmla="*/ 116 w 150"/>
                  <a:gd name="T53" fmla="*/ 124 h 126"/>
                  <a:gd name="T54" fmla="*/ 133 w 150"/>
                  <a:gd name="T55" fmla="*/ 103 h 126"/>
                  <a:gd name="T56" fmla="*/ 113 w 150"/>
                  <a:gd name="T57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" h="126">
                    <a:moveTo>
                      <a:pt x="113" y="13"/>
                    </a:moveTo>
                    <a:cubicBezTo>
                      <a:pt x="110" y="11"/>
                      <a:pt x="107" y="9"/>
                      <a:pt x="104" y="8"/>
                    </a:cubicBezTo>
                    <a:cubicBezTo>
                      <a:pt x="103" y="7"/>
                      <a:pt x="102" y="7"/>
                      <a:pt x="101" y="6"/>
                    </a:cubicBezTo>
                    <a:cubicBezTo>
                      <a:pt x="91" y="2"/>
                      <a:pt x="81" y="0"/>
                      <a:pt x="71" y="0"/>
                    </a:cubicBezTo>
                    <a:cubicBezTo>
                      <a:pt x="46" y="0"/>
                      <a:pt x="21" y="13"/>
                      <a:pt x="9" y="37"/>
                    </a:cubicBezTo>
                    <a:cubicBezTo>
                      <a:pt x="4" y="46"/>
                      <a:pt x="2" y="54"/>
                      <a:pt x="1" y="63"/>
                    </a:cubicBezTo>
                    <a:cubicBezTo>
                      <a:pt x="1" y="65"/>
                      <a:pt x="1" y="67"/>
                      <a:pt x="0" y="68"/>
                    </a:cubicBezTo>
                    <a:cubicBezTo>
                      <a:pt x="0" y="69"/>
                      <a:pt x="1" y="70"/>
                      <a:pt x="1" y="70"/>
                    </a:cubicBezTo>
                    <a:cubicBezTo>
                      <a:pt x="2" y="70"/>
                      <a:pt x="2" y="70"/>
                      <a:pt x="3" y="69"/>
                    </a:cubicBezTo>
                    <a:cubicBezTo>
                      <a:pt x="4" y="68"/>
                      <a:pt x="5" y="67"/>
                      <a:pt x="7" y="66"/>
                    </a:cubicBezTo>
                    <a:cubicBezTo>
                      <a:pt x="10" y="63"/>
                      <a:pt x="14" y="62"/>
                      <a:pt x="19" y="62"/>
                    </a:cubicBezTo>
                    <a:cubicBezTo>
                      <a:pt x="22" y="62"/>
                      <a:pt x="25" y="62"/>
                      <a:pt x="28" y="64"/>
                    </a:cubicBezTo>
                    <a:cubicBezTo>
                      <a:pt x="35" y="68"/>
                      <a:pt x="39" y="75"/>
                      <a:pt x="39" y="83"/>
                    </a:cubicBezTo>
                    <a:cubicBezTo>
                      <a:pt x="38" y="85"/>
                      <a:pt x="38" y="87"/>
                      <a:pt x="39" y="87"/>
                    </a:cubicBezTo>
                    <a:cubicBezTo>
                      <a:pt x="39" y="87"/>
                      <a:pt x="40" y="86"/>
                      <a:pt x="42" y="85"/>
                    </a:cubicBezTo>
                    <a:cubicBezTo>
                      <a:pt x="46" y="82"/>
                      <a:pt x="50" y="81"/>
                      <a:pt x="54" y="81"/>
                    </a:cubicBezTo>
                    <a:cubicBezTo>
                      <a:pt x="56" y="81"/>
                      <a:pt x="59" y="81"/>
                      <a:pt x="61" y="82"/>
                    </a:cubicBezTo>
                    <a:cubicBezTo>
                      <a:pt x="62" y="82"/>
                      <a:pt x="63" y="83"/>
                      <a:pt x="64" y="83"/>
                    </a:cubicBezTo>
                    <a:cubicBezTo>
                      <a:pt x="67" y="85"/>
                      <a:pt x="70" y="87"/>
                      <a:pt x="72" y="90"/>
                    </a:cubicBezTo>
                    <a:cubicBezTo>
                      <a:pt x="74" y="94"/>
                      <a:pt x="75" y="98"/>
                      <a:pt x="75" y="102"/>
                    </a:cubicBezTo>
                    <a:cubicBezTo>
                      <a:pt x="75" y="105"/>
                      <a:pt x="75" y="106"/>
                      <a:pt x="75" y="106"/>
                    </a:cubicBezTo>
                    <a:cubicBezTo>
                      <a:pt x="76" y="106"/>
                      <a:pt x="77" y="105"/>
                      <a:pt x="79" y="104"/>
                    </a:cubicBezTo>
                    <a:cubicBezTo>
                      <a:pt x="82" y="101"/>
                      <a:pt x="86" y="100"/>
                      <a:pt x="91" y="100"/>
                    </a:cubicBezTo>
                    <a:cubicBezTo>
                      <a:pt x="94" y="100"/>
                      <a:pt x="97" y="101"/>
                      <a:pt x="100" y="102"/>
                    </a:cubicBezTo>
                    <a:cubicBezTo>
                      <a:pt x="107" y="106"/>
                      <a:pt x="111" y="113"/>
                      <a:pt x="111" y="121"/>
                    </a:cubicBezTo>
                    <a:cubicBezTo>
                      <a:pt x="111" y="124"/>
                      <a:pt x="111" y="126"/>
                      <a:pt x="113" y="126"/>
                    </a:cubicBezTo>
                    <a:cubicBezTo>
                      <a:pt x="114" y="126"/>
                      <a:pt x="115" y="126"/>
                      <a:pt x="116" y="124"/>
                    </a:cubicBezTo>
                    <a:cubicBezTo>
                      <a:pt x="123" y="119"/>
                      <a:pt x="129" y="112"/>
                      <a:pt x="133" y="103"/>
                    </a:cubicBezTo>
                    <a:cubicBezTo>
                      <a:pt x="150" y="72"/>
                      <a:pt x="140" y="34"/>
                      <a:pt x="11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7" name="Freeform 116"/>
              <p:cNvSpPr/>
              <p:nvPr/>
            </p:nvSpPr>
            <p:spPr bwMode="auto">
              <a:xfrm>
                <a:off x="954088" y="3427413"/>
                <a:ext cx="528638" cy="125413"/>
              </a:xfrm>
              <a:custGeom>
                <a:avLst/>
                <a:gdLst>
                  <a:gd name="T0" fmla="*/ 302 w 333"/>
                  <a:gd name="T1" fmla="*/ 48 h 79"/>
                  <a:gd name="T2" fmla="*/ 30 w 333"/>
                  <a:gd name="T3" fmla="*/ 48 h 79"/>
                  <a:gd name="T4" fmla="*/ 30 w 333"/>
                  <a:gd name="T5" fmla="*/ 0 h 79"/>
                  <a:gd name="T6" fmla="*/ 0 w 333"/>
                  <a:gd name="T7" fmla="*/ 0 h 79"/>
                  <a:gd name="T8" fmla="*/ 0 w 333"/>
                  <a:gd name="T9" fmla="*/ 79 h 79"/>
                  <a:gd name="T10" fmla="*/ 333 w 333"/>
                  <a:gd name="T11" fmla="*/ 79 h 79"/>
                  <a:gd name="T12" fmla="*/ 333 w 333"/>
                  <a:gd name="T13" fmla="*/ 0 h 79"/>
                  <a:gd name="T14" fmla="*/ 302 w 333"/>
                  <a:gd name="T15" fmla="*/ 0 h 79"/>
                  <a:gd name="T16" fmla="*/ 302 w 333"/>
                  <a:gd name="T17" fmla="*/ 4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79">
                    <a:moveTo>
                      <a:pt x="302" y="48"/>
                    </a:moveTo>
                    <a:lnTo>
                      <a:pt x="30" y="48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79"/>
                    </a:lnTo>
                    <a:lnTo>
                      <a:pt x="333" y="79"/>
                    </a:lnTo>
                    <a:lnTo>
                      <a:pt x="333" y="0"/>
                    </a:lnTo>
                    <a:lnTo>
                      <a:pt x="302" y="0"/>
                    </a:lnTo>
                    <a:lnTo>
                      <a:pt x="30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8" name="Freeform 117"/>
              <p:cNvSpPr/>
              <p:nvPr/>
            </p:nvSpPr>
            <p:spPr bwMode="auto">
              <a:xfrm>
                <a:off x="1028700" y="3052763"/>
                <a:ext cx="390525" cy="415925"/>
              </a:xfrm>
              <a:custGeom>
                <a:avLst/>
                <a:gdLst>
                  <a:gd name="T0" fmla="*/ 42 w 246"/>
                  <a:gd name="T1" fmla="*/ 151 h 262"/>
                  <a:gd name="T2" fmla="*/ 42 w 246"/>
                  <a:gd name="T3" fmla="*/ 262 h 262"/>
                  <a:gd name="T4" fmla="*/ 203 w 246"/>
                  <a:gd name="T5" fmla="*/ 262 h 262"/>
                  <a:gd name="T6" fmla="*/ 203 w 246"/>
                  <a:gd name="T7" fmla="*/ 151 h 262"/>
                  <a:gd name="T8" fmla="*/ 246 w 246"/>
                  <a:gd name="T9" fmla="*/ 151 h 262"/>
                  <a:gd name="T10" fmla="*/ 123 w 246"/>
                  <a:gd name="T11" fmla="*/ 0 h 262"/>
                  <a:gd name="T12" fmla="*/ 0 w 246"/>
                  <a:gd name="T13" fmla="*/ 151 h 262"/>
                  <a:gd name="T14" fmla="*/ 42 w 246"/>
                  <a:gd name="T15" fmla="*/ 15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62">
                    <a:moveTo>
                      <a:pt x="42" y="151"/>
                    </a:moveTo>
                    <a:lnTo>
                      <a:pt x="42" y="262"/>
                    </a:lnTo>
                    <a:lnTo>
                      <a:pt x="203" y="262"/>
                    </a:lnTo>
                    <a:lnTo>
                      <a:pt x="203" y="151"/>
                    </a:lnTo>
                    <a:lnTo>
                      <a:pt x="246" y="151"/>
                    </a:lnTo>
                    <a:lnTo>
                      <a:pt x="123" y="0"/>
                    </a:lnTo>
                    <a:lnTo>
                      <a:pt x="0" y="151"/>
                    </a:lnTo>
                    <a:lnTo>
                      <a:pt x="42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59" name="Freeform 118"/>
              <p:cNvSpPr>
                <a:spLocks noEditPoints="1"/>
              </p:cNvSpPr>
              <p:nvPr/>
            </p:nvSpPr>
            <p:spPr bwMode="auto">
              <a:xfrm>
                <a:off x="7323138" y="3198813"/>
                <a:ext cx="604838" cy="585788"/>
              </a:xfrm>
              <a:custGeom>
                <a:avLst/>
                <a:gdLst>
                  <a:gd name="T0" fmla="*/ 137 w 161"/>
                  <a:gd name="T1" fmla="*/ 104 h 156"/>
                  <a:gd name="T2" fmla="*/ 94 w 161"/>
                  <a:gd name="T3" fmla="*/ 122 h 156"/>
                  <a:gd name="T4" fmla="*/ 94 w 161"/>
                  <a:gd name="T5" fmla="*/ 98 h 156"/>
                  <a:gd name="T6" fmla="*/ 106 w 161"/>
                  <a:gd name="T7" fmla="*/ 98 h 156"/>
                  <a:gd name="T8" fmla="*/ 106 w 161"/>
                  <a:gd name="T9" fmla="*/ 73 h 156"/>
                  <a:gd name="T10" fmla="*/ 131 w 161"/>
                  <a:gd name="T11" fmla="*/ 73 h 156"/>
                  <a:gd name="T12" fmla="*/ 131 w 161"/>
                  <a:gd name="T13" fmla="*/ 50 h 156"/>
                  <a:gd name="T14" fmla="*/ 131 w 161"/>
                  <a:gd name="T15" fmla="*/ 50 h 156"/>
                  <a:gd name="T16" fmla="*/ 106 w 161"/>
                  <a:gd name="T17" fmla="*/ 50 h 156"/>
                  <a:gd name="T18" fmla="*/ 106 w 161"/>
                  <a:gd name="T19" fmla="*/ 24 h 156"/>
                  <a:gd name="T20" fmla="*/ 94 w 161"/>
                  <a:gd name="T21" fmla="*/ 24 h 156"/>
                  <a:gd name="T22" fmla="*/ 94 w 161"/>
                  <a:gd name="T23" fmla="*/ 0 h 156"/>
                  <a:gd name="T24" fmla="*/ 137 w 161"/>
                  <a:gd name="T25" fmla="*/ 18 h 156"/>
                  <a:gd name="T26" fmla="*/ 137 w 161"/>
                  <a:gd name="T27" fmla="*/ 104 h 156"/>
                  <a:gd name="T28" fmla="*/ 94 w 161"/>
                  <a:gd name="T29" fmla="*/ 122 h 156"/>
                  <a:gd name="T30" fmla="*/ 62 w 161"/>
                  <a:gd name="T31" fmla="*/ 113 h 156"/>
                  <a:gd name="T32" fmla="*/ 19 w 161"/>
                  <a:gd name="T33" fmla="*/ 156 h 156"/>
                  <a:gd name="T34" fmla="*/ 0 w 161"/>
                  <a:gd name="T35" fmla="*/ 136 h 156"/>
                  <a:gd name="T36" fmla="*/ 43 w 161"/>
                  <a:gd name="T37" fmla="*/ 93 h 156"/>
                  <a:gd name="T38" fmla="*/ 51 w 161"/>
                  <a:gd name="T39" fmla="*/ 18 h 156"/>
                  <a:gd name="T40" fmla="*/ 94 w 161"/>
                  <a:gd name="T41" fmla="*/ 0 h 156"/>
                  <a:gd name="T42" fmla="*/ 94 w 161"/>
                  <a:gd name="T43" fmla="*/ 24 h 156"/>
                  <a:gd name="T44" fmla="*/ 83 w 161"/>
                  <a:gd name="T45" fmla="*/ 24 h 156"/>
                  <a:gd name="T46" fmla="*/ 83 w 161"/>
                  <a:gd name="T47" fmla="*/ 50 h 156"/>
                  <a:gd name="T48" fmla="*/ 58 w 161"/>
                  <a:gd name="T49" fmla="*/ 50 h 156"/>
                  <a:gd name="T50" fmla="*/ 58 w 161"/>
                  <a:gd name="T51" fmla="*/ 73 h 156"/>
                  <a:gd name="T52" fmla="*/ 83 w 161"/>
                  <a:gd name="T53" fmla="*/ 73 h 156"/>
                  <a:gd name="T54" fmla="*/ 83 w 161"/>
                  <a:gd name="T55" fmla="*/ 98 h 156"/>
                  <a:gd name="T56" fmla="*/ 94 w 161"/>
                  <a:gd name="T57" fmla="*/ 98 h 156"/>
                  <a:gd name="T58" fmla="*/ 94 w 161"/>
                  <a:gd name="T59" fmla="*/ 1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1" h="156">
                    <a:moveTo>
                      <a:pt x="137" y="104"/>
                    </a:moveTo>
                    <a:cubicBezTo>
                      <a:pt x="126" y="116"/>
                      <a:pt x="110" y="122"/>
                      <a:pt x="94" y="122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6" y="73"/>
                      <a:pt x="106" y="73"/>
                      <a:pt x="106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0" y="0"/>
                      <a:pt x="126" y="6"/>
                      <a:pt x="137" y="18"/>
                    </a:cubicBezTo>
                    <a:cubicBezTo>
                      <a:pt x="161" y="42"/>
                      <a:pt x="161" y="80"/>
                      <a:pt x="137" y="104"/>
                    </a:cubicBezTo>
                    <a:close/>
                    <a:moveTo>
                      <a:pt x="94" y="122"/>
                    </a:moveTo>
                    <a:cubicBezTo>
                      <a:pt x="83" y="122"/>
                      <a:pt x="72" y="119"/>
                      <a:pt x="62" y="113"/>
                    </a:cubicBezTo>
                    <a:cubicBezTo>
                      <a:pt x="19" y="156"/>
                      <a:pt x="19" y="156"/>
                      <a:pt x="19" y="156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28" y="70"/>
                      <a:pt x="31" y="39"/>
                      <a:pt x="51" y="18"/>
                    </a:cubicBezTo>
                    <a:cubicBezTo>
                      <a:pt x="63" y="6"/>
                      <a:pt x="79" y="0"/>
                      <a:pt x="94" y="0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83" y="24"/>
                      <a:pt x="83" y="24"/>
                      <a:pt x="83" y="24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98"/>
                      <a:pt x="83" y="98"/>
                      <a:pt x="83" y="98"/>
                    </a:cubicBezTo>
                    <a:cubicBezTo>
                      <a:pt x="94" y="98"/>
                      <a:pt x="94" y="98"/>
                      <a:pt x="94" y="98"/>
                    </a:cubicBezTo>
                    <a:lnTo>
                      <a:pt x="94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0" name="Freeform 119"/>
              <p:cNvSpPr/>
              <p:nvPr/>
            </p:nvSpPr>
            <p:spPr bwMode="auto">
              <a:xfrm>
                <a:off x="2643188" y="3003550"/>
                <a:ext cx="239713" cy="695325"/>
              </a:xfrm>
              <a:custGeom>
                <a:avLst/>
                <a:gdLst>
                  <a:gd name="T0" fmla="*/ 7 w 64"/>
                  <a:gd name="T1" fmla="*/ 22 h 185"/>
                  <a:gd name="T2" fmla="*/ 0 w 64"/>
                  <a:gd name="T3" fmla="*/ 45 h 185"/>
                  <a:gd name="T4" fmla="*/ 5 w 64"/>
                  <a:gd name="T5" fmla="*/ 64 h 185"/>
                  <a:gd name="T6" fmla="*/ 23 w 64"/>
                  <a:gd name="T7" fmla="*/ 84 h 185"/>
                  <a:gd name="T8" fmla="*/ 23 w 64"/>
                  <a:gd name="T9" fmla="*/ 185 h 185"/>
                  <a:gd name="T10" fmla="*/ 40 w 64"/>
                  <a:gd name="T11" fmla="*/ 185 h 185"/>
                  <a:gd name="T12" fmla="*/ 40 w 64"/>
                  <a:gd name="T13" fmla="*/ 84 h 185"/>
                  <a:gd name="T14" fmla="*/ 58 w 64"/>
                  <a:gd name="T15" fmla="*/ 64 h 185"/>
                  <a:gd name="T16" fmla="*/ 63 w 64"/>
                  <a:gd name="T17" fmla="*/ 45 h 185"/>
                  <a:gd name="T18" fmla="*/ 56 w 64"/>
                  <a:gd name="T19" fmla="*/ 22 h 185"/>
                  <a:gd name="T20" fmla="*/ 42 w 64"/>
                  <a:gd name="T21" fmla="*/ 0 h 185"/>
                  <a:gd name="T22" fmla="*/ 47 w 64"/>
                  <a:gd name="T23" fmla="*/ 43 h 185"/>
                  <a:gd name="T24" fmla="*/ 41 w 64"/>
                  <a:gd name="T25" fmla="*/ 43 h 185"/>
                  <a:gd name="T26" fmla="*/ 36 w 64"/>
                  <a:gd name="T27" fmla="*/ 0 h 185"/>
                  <a:gd name="T28" fmla="*/ 32 w 64"/>
                  <a:gd name="T29" fmla="*/ 0 h 185"/>
                  <a:gd name="T30" fmla="*/ 27 w 64"/>
                  <a:gd name="T31" fmla="*/ 0 h 185"/>
                  <a:gd name="T32" fmla="*/ 22 w 64"/>
                  <a:gd name="T33" fmla="*/ 43 h 185"/>
                  <a:gd name="T34" fmla="*/ 17 w 64"/>
                  <a:gd name="T35" fmla="*/ 43 h 185"/>
                  <a:gd name="T36" fmla="*/ 21 w 64"/>
                  <a:gd name="T37" fmla="*/ 0 h 185"/>
                  <a:gd name="T38" fmla="*/ 7 w 64"/>
                  <a:gd name="T39" fmla="*/ 2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185">
                    <a:moveTo>
                      <a:pt x="7" y="22"/>
                    </a:moveTo>
                    <a:cubicBezTo>
                      <a:pt x="4" y="29"/>
                      <a:pt x="1" y="37"/>
                      <a:pt x="0" y="45"/>
                    </a:cubicBezTo>
                    <a:cubicBezTo>
                      <a:pt x="0" y="52"/>
                      <a:pt x="1" y="58"/>
                      <a:pt x="5" y="64"/>
                    </a:cubicBezTo>
                    <a:cubicBezTo>
                      <a:pt x="9" y="70"/>
                      <a:pt x="15" y="80"/>
                      <a:pt x="23" y="84"/>
                    </a:cubicBezTo>
                    <a:cubicBezTo>
                      <a:pt x="23" y="185"/>
                      <a:pt x="23" y="185"/>
                      <a:pt x="23" y="185"/>
                    </a:cubicBezTo>
                    <a:cubicBezTo>
                      <a:pt x="40" y="185"/>
                      <a:pt x="40" y="185"/>
                      <a:pt x="40" y="185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8" y="80"/>
                      <a:pt x="55" y="71"/>
                      <a:pt x="58" y="64"/>
                    </a:cubicBezTo>
                    <a:cubicBezTo>
                      <a:pt x="62" y="58"/>
                      <a:pt x="64" y="52"/>
                      <a:pt x="63" y="45"/>
                    </a:cubicBezTo>
                    <a:cubicBezTo>
                      <a:pt x="62" y="37"/>
                      <a:pt x="59" y="29"/>
                      <a:pt x="56" y="22"/>
                    </a:cubicBezTo>
                    <a:cubicBezTo>
                      <a:pt x="54" y="16"/>
                      <a:pt x="50" y="1"/>
                      <a:pt x="42" y="0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1"/>
                      <a:pt x="9" y="16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1" name="Freeform 120"/>
              <p:cNvSpPr/>
              <p:nvPr/>
            </p:nvSpPr>
            <p:spPr bwMode="auto">
              <a:xfrm>
                <a:off x="2957513" y="2989263"/>
                <a:ext cx="252413" cy="709613"/>
              </a:xfrm>
              <a:custGeom>
                <a:avLst/>
                <a:gdLst>
                  <a:gd name="T0" fmla="*/ 42 w 67"/>
                  <a:gd name="T1" fmla="*/ 189 h 189"/>
                  <a:gd name="T2" fmla="*/ 42 w 67"/>
                  <a:gd name="T3" fmla="*/ 90 h 189"/>
                  <a:gd name="T4" fmla="*/ 67 w 67"/>
                  <a:gd name="T5" fmla="*/ 50 h 189"/>
                  <a:gd name="T6" fmla="*/ 34 w 67"/>
                  <a:gd name="T7" fmla="*/ 0 h 189"/>
                  <a:gd name="T8" fmla="*/ 0 w 67"/>
                  <a:gd name="T9" fmla="*/ 50 h 189"/>
                  <a:gd name="T10" fmla="*/ 25 w 67"/>
                  <a:gd name="T11" fmla="*/ 90 h 189"/>
                  <a:gd name="T12" fmla="*/ 25 w 67"/>
                  <a:gd name="T13" fmla="*/ 189 h 189"/>
                  <a:gd name="T14" fmla="*/ 42 w 67"/>
                  <a:gd name="T15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89">
                    <a:moveTo>
                      <a:pt x="42" y="189"/>
                    </a:moveTo>
                    <a:cubicBezTo>
                      <a:pt x="42" y="90"/>
                      <a:pt x="42" y="90"/>
                      <a:pt x="42" y="90"/>
                    </a:cubicBezTo>
                    <a:cubicBezTo>
                      <a:pt x="57" y="85"/>
                      <a:pt x="67" y="69"/>
                      <a:pt x="67" y="50"/>
                    </a:cubicBezTo>
                    <a:cubicBezTo>
                      <a:pt x="67" y="27"/>
                      <a:pt x="52" y="0"/>
                      <a:pt x="34" y="0"/>
                    </a:cubicBezTo>
                    <a:cubicBezTo>
                      <a:pt x="15" y="0"/>
                      <a:pt x="0" y="27"/>
                      <a:pt x="0" y="50"/>
                    </a:cubicBezTo>
                    <a:cubicBezTo>
                      <a:pt x="0" y="69"/>
                      <a:pt x="10" y="85"/>
                      <a:pt x="25" y="90"/>
                    </a:cubicBezTo>
                    <a:cubicBezTo>
                      <a:pt x="25" y="189"/>
                      <a:pt x="25" y="189"/>
                      <a:pt x="25" y="189"/>
                    </a:cubicBezTo>
                    <a:lnTo>
                      <a:pt x="42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2" name="Rectangle 121"/>
              <p:cNvSpPr>
                <a:spLocks noChangeArrowheads="1"/>
              </p:cNvSpPr>
              <p:nvPr/>
            </p:nvSpPr>
            <p:spPr bwMode="auto">
              <a:xfrm>
                <a:off x="8194675" y="1827213"/>
                <a:ext cx="4445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3" name="Freeform 122"/>
              <p:cNvSpPr/>
              <p:nvPr/>
            </p:nvSpPr>
            <p:spPr bwMode="auto">
              <a:xfrm>
                <a:off x="8397875" y="1827213"/>
                <a:ext cx="198438" cy="120650"/>
              </a:xfrm>
              <a:custGeom>
                <a:avLst/>
                <a:gdLst>
                  <a:gd name="T0" fmla="*/ 125 w 125"/>
                  <a:gd name="T1" fmla="*/ 76 h 76"/>
                  <a:gd name="T2" fmla="*/ 125 w 125"/>
                  <a:gd name="T3" fmla="*/ 0 h 76"/>
                  <a:gd name="T4" fmla="*/ 75 w 125"/>
                  <a:gd name="T5" fmla="*/ 0 h 76"/>
                  <a:gd name="T6" fmla="*/ 0 w 125"/>
                  <a:gd name="T7" fmla="*/ 76 h 76"/>
                  <a:gd name="T8" fmla="*/ 125 w 125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6">
                    <a:moveTo>
                      <a:pt x="125" y="76"/>
                    </a:moveTo>
                    <a:lnTo>
                      <a:pt x="125" y="0"/>
                    </a:lnTo>
                    <a:lnTo>
                      <a:pt x="75" y="0"/>
                    </a:lnTo>
                    <a:lnTo>
                      <a:pt x="0" y="76"/>
                    </a:lnTo>
                    <a:lnTo>
                      <a:pt x="12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4" name="Freeform 123"/>
              <p:cNvSpPr/>
              <p:nvPr/>
            </p:nvSpPr>
            <p:spPr bwMode="auto">
              <a:xfrm>
                <a:off x="8261350" y="1827213"/>
                <a:ext cx="131763" cy="120650"/>
              </a:xfrm>
              <a:custGeom>
                <a:avLst/>
                <a:gdLst>
                  <a:gd name="T0" fmla="*/ 83 w 83"/>
                  <a:gd name="T1" fmla="*/ 0 h 76"/>
                  <a:gd name="T2" fmla="*/ 0 w 83"/>
                  <a:gd name="T3" fmla="*/ 0 h 76"/>
                  <a:gd name="T4" fmla="*/ 0 w 83"/>
                  <a:gd name="T5" fmla="*/ 76 h 76"/>
                  <a:gd name="T6" fmla="*/ 5 w 83"/>
                  <a:gd name="T7" fmla="*/ 76 h 76"/>
                  <a:gd name="T8" fmla="*/ 83 w 83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6">
                    <a:moveTo>
                      <a:pt x="83" y="0"/>
                    </a:moveTo>
                    <a:lnTo>
                      <a:pt x="0" y="0"/>
                    </a:lnTo>
                    <a:lnTo>
                      <a:pt x="0" y="76"/>
                    </a:lnTo>
                    <a:lnTo>
                      <a:pt x="5" y="76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5" name="Freeform 124"/>
              <p:cNvSpPr>
                <a:spLocks noEditPoints="1"/>
              </p:cNvSpPr>
              <p:nvPr/>
            </p:nvSpPr>
            <p:spPr bwMode="auto">
              <a:xfrm>
                <a:off x="8074025" y="1568450"/>
                <a:ext cx="641350" cy="638175"/>
              </a:xfrm>
              <a:custGeom>
                <a:avLst/>
                <a:gdLst>
                  <a:gd name="T0" fmla="*/ 98 w 171"/>
                  <a:gd name="T1" fmla="*/ 170 h 170"/>
                  <a:gd name="T2" fmla="*/ 171 w 171"/>
                  <a:gd name="T3" fmla="*/ 85 h 170"/>
                  <a:gd name="T4" fmla="*/ 98 w 171"/>
                  <a:gd name="T5" fmla="*/ 1 h 170"/>
                  <a:gd name="T6" fmla="*/ 98 w 171"/>
                  <a:gd name="T7" fmla="*/ 15 h 170"/>
                  <a:gd name="T8" fmla="*/ 130 w 171"/>
                  <a:gd name="T9" fmla="*/ 30 h 170"/>
                  <a:gd name="T10" fmla="*/ 98 w 171"/>
                  <a:gd name="T11" fmla="*/ 62 h 170"/>
                  <a:gd name="T12" fmla="*/ 98 w 171"/>
                  <a:gd name="T13" fmla="*/ 82 h 170"/>
                  <a:gd name="T14" fmla="*/ 112 w 171"/>
                  <a:gd name="T15" fmla="*/ 69 h 170"/>
                  <a:gd name="T16" fmla="*/ 114 w 171"/>
                  <a:gd name="T17" fmla="*/ 67 h 170"/>
                  <a:gd name="T18" fmla="*/ 116 w 171"/>
                  <a:gd name="T19" fmla="*/ 64 h 170"/>
                  <a:gd name="T20" fmla="*/ 140 w 171"/>
                  <a:gd name="T21" fmla="*/ 40 h 170"/>
                  <a:gd name="T22" fmla="*/ 156 w 171"/>
                  <a:gd name="T23" fmla="*/ 85 h 170"/>
                  <a:gd name="T24" fmla="*/ 156 w 171"/>
                  <a:gd name="T25" fmla="*/ 85 h 170"/>
                  <a:gd name="T26" fmla="*/ 98 w 171"/>
                  <a:gd name="T27" fmla="*/ 155 h 170"/>
                  <a:gd name="T28" fmla="*/ 98 w 171"/>
                  <a:gd name="T29" fmla="*/ 170 h 170"/>
                  <a:gd name="T30" fmla="*/ 85 w 171"/>
                  <a:gd name="T31" fmla="*/ 170 h 170"/>
                  <a:gd name="T32" fmla="*/ 98 w 171"/>
                  <a:gd name="T33" fmla="*/ 170 h 170"/>
                  <a:gd name="T34" fmla="*/ 98 w 171"/>
                  <a:gd name="T35" fmla="*/ 155 h 170"/>
                  <a:gd name="T36" fmla="*/ 85 w 171"/>
                  <a:gd name="T37" fmla="*/ 156 h 170"/>
                  <a:gd name="T38" fmla="*/ 40 w 171"/>
                  <a:gd name="T39" fmla="*/ 140 h 170"/>
                  <a:gd name="T40" fmla="*/ 74 w 171"/>
                  <a:gd name="T41" fmla="*/ 106 h 170"/>
                  <a:gd name="T42" fmla="*/ 77 w 171"/>
                  <a:gd name="T43" fmla="*/ 104 h 170"/>
                  <a:gd name="T44" fmla="*/ 79 w 171"/>
                  <a:gd name="T45" fmla="*/ 101 h 170"/>
                  <a:gd name="T46" fmla="*/ 98 w 171"/>
                  <a:gd name="T47" fmla="*/ 82 h 170"/>
                  <a:gd name="T48" fmla="*/ 98 w 171"/>
                  <a:gd name="T49" fmla="*/ 62 h 170"/>
                  <a:gd name="T50" fmla="*/ 96 w 171"/>
                  <a:gd name="T51" fmla="*/ 64 h 170"/>
                  <a:gd name="T52" fmla="*/ 94 w 171"/>
                  <a:gd name="T53" fmla="*/ 67 h 170"/>
                  <a:gd name="T54" fmla="*/ 91 w 171"/>
                  <a:gd name="T55" fmla="*/ 69 h 170"/>
                  <a:gd name="T56" fmla="*/ 59 w 171"/>
                  <a:gd name="T57" fmla="*/ 101 h 170"/>
                  <a:gd name="T58" fmla="*/ 57 w 171"/>
                  <a:gd name="T59" fmla="*/ 104 h 170"/>
                  <a:gd name="T60" fmla="*/ 54 w 171"/>
                  <a:gd name="T61" fmla="*/ 106 h 170"/>
                  <a:gd name="T62" fmla="*/ 30 w 171"/>
                  <a:gd name="T63" fmla="*/ 130 h 170"/>
                  <a:gd name="T64" fmla="*/ 14 w 171"/>
                  <a:gd name="T65" fmla="*/ 85 h 170"/>
                  <a:gd name="T66" fmla="*/ 85 w 171"/>
                  <a:gd name="T67" fmla="*/ 14 h 170"/>
                  <a:gd name="T68" fmla="*/ 85 w 171"/>
                  <a:gd name="T69" fmla="*/ 14 h 170"/>
                  <a:gd name="T70" fmla="*/ 98 w 171"/>
                  <a:gd name="T71" fmla="*/ 15 h 170"/>
                  <a:gd name="T72" fmla="*/ 98 w 171"/>
                  <a:gd name="T73" fmla="*/ 1 h 170"/>
                  <a:gd name="T74" fmla="*/ 85 w 171"/>
                  <a:gd name="T75" fmla="*/ 0 h 170"/>
                  <a:gd name="T76" fmla="*/ 0 w 171"/>
                  <a:gd name="T77" fmla="*/ 85 h 170"/>
                  <a:gd name="T78" fmla="*/ 85 w 171"/>
                  <a:gd name="T7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1" h="170">
                    <a:moveTo>
                      <a:pt x="98" y="170"/>
                    </a:moveTo>
                    <a:cubicBezTo>
                      <a:pt x="139" y="163"/>
                      <a:pt x="171" y="128"/>
                      <a:pt x="171" y="85"/>
                    </a:cubicBezTo>
                    <a:cubicBezTo>
                      <a:pt x="171" y="42"/>
                      <a:pt x="139" y="7"/>
                      <a:pt x="98" y="1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110" y="17"/>
                      <a:pt x="121" y="23"/>
                      <a:pt x="130" y="30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50" y="52"/>
                      <a:pt x="156" y="68"/>
                      <a:pt x="156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56" y="120"/>
                      <a:pt x="131" y="149"/>
                      <a:pt x="98" y="155"/>
                    </a:cubicBezTo>
                    <a:lnTo>
                      <a:pt x="98" y="170"/>
                    </a:lnTo>
                    <a:close/>
                    <a:moveTo>
                      <a:pt x="85" y="170"/>
                    </a:moveTo>
                    <a:cubicBezTo>
                      <a:pt x="90" y="170"/>
                      <a:pt x="94" y="170"/>
                      <a:pt x="98" y="170"/>
                    </a:cubicBezTo>
                    <a:cubicBezTo>
                      <a:pt x="98" y="155"/>
                      <a:pt x="98" y="155"/>
                      <a:pt x="98" y="155"/>
                    </a:cubicBezTo>
                    <a:cubicBezTo>
                      <a:pt x="94" y="156"/>
                      <a:pt x="90" y="156"/>
                      <a:pt x="85" y="156"/>
                    </a:cubicBezTo>
                    <a:cubicBezTo>
                      <a:pt x="68" y="156"/>
                      <a:pt x="52" y="150"/>
                      <a:pt x="40" y="140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7" y="104"/>
                      <a:pt x="57" y="104"/>
                      <a:pt x="57" y="104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20" y="118"/>
                      <a:pt x="14" y="102"/>
                      <a:pt x="14" y="85"/>
                    </a:cubicBezTo>
                    <a:cubicBezTo>
                      <a:pt x="14" y="46"/>
                      <a:pt x="46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0" y="14"/>
                      <a:pt x="94" y="14"/>
                      <a:pt x="98" y="15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4" y="0"/>
                      <a:pt x="90" y="0"/>
                      <a:pt x="85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132"/>
                      <a:pt x="38" y="170"/>
                      <a:pt x="85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6" name="Freeform 125"/>
              <p:cNvSpPr>
                <a:spLocks noEditPoints="1"/>
              </p:cNvSpPr>
              <p:nvPr/>
            </p:nvSpPr>
            <p:spPr bwMode="auto">
              <a:xfrm>
                <a:off x="6524625" y="2305050"/>
                <a:ext cx="608013" cy="150813"/>
              </a:xfrm>
              <a:custGeom>
                <a:avLst/>
                <a:gdLst>
                  <a:gd name="T0" fmla="*/ 191 w 383"/>
                  <a:gd name="T1" fmla="*/ 78 h 95"/>
                  <a:gd name="T2" fmla="*/ 328 w 383"/>
                  <a:gd name="T3" fmla="*/ 78 h 95"/>
                  <a:gd name="T4" fmla="*/ 340 w 383"/>
                  <a:gd name="T5" fmla="*/ 95 h 95"/>
                  <a:gd name="T6" fmla="*/ 383 w 383"/>
                  <a:gd name="T7" fmla="*/ 95 h 95"/>
                  <a:gd name="T8" fmla="*/ 312 w 383"/>
                  <a:gd name="T9" fmla="*/ 0 h 95"/>
                  <a:gd name="T10" fmla="*/ 267 w 383"/>
                  <a:gd name="T11" fmla="*/ 0 h 95"/>
                  <a:gd name="T12" fmla="*/ 276 w 383"/>
                  <a:gd name="T13" fmla="*/ 12 h 95"/>
                  <a:gd name="T14" fmla="*/ 191 w 383"/>
                  <a:gd name="T15" fmla="*/ 12 h 95"/>
                  <a:gd name="T16" fmla="*/ 191 w 383"/>
                  <a:gd name="T17" fmla="*/ 38 h 95"/>
                  <a:gd name="T18" fmla="*/ 295 w 383"/>
                  <a:gd name="T19" fmla="*/ 38 h 95"/>
                  <a:gd name="T20" fmla="*/ 309 w 383"/>
                  <a:gd name="T21" fmla="*/ 54 h 95"/>
                  <a:gd name="T22" fmla="*/ 191 w 383"/>
                  <a:gd name="T23" fmla="*/ 54 h 95"/>
                  <a:gd name="T24" fmla="*/ 191 w 383"/>
                  <a:gd name="T25" fmla="*/ 78 h 95"/>
                  <a:gd name="T26" fmla="*/ 56 w 383"/>
                  <a:gd name="T27" fmla="*/ 78 h 95"/>
                  <a:gd name="T28" fmla="*/ 191 w 383"/>
                  <a:gd name="T29" fmla="*/ 78 h 95"/>
                  <a:gd name="T30" fmla="*/ 191 w 383"/>
                  <a:gd name="T31" fmla="*/ 54 h 95"/>
                  <a:gd name="T32" fmla="*/ 75 w 383"/>
                  <a:gd name="T33" fmla="*/ 54 h 95"/>
                  <a:gd name="T34" fmla="*/ 87 w 383"/>
                  <a:gd name="T35" fmla="*/ 38 h 95"/>
                  <a:gd name="T36" fmla="*/ 87 w 383"/>
                  <a:gd name="T37" fmla="*/ 38 h 95"/>
                  <a:gd name="T38" fmla="*/ 191 w 383"/>
                  <a:gd name="T39" fmla="*/ 38 h 95"/>
                  <a:gd name="T40" fmla="*/ 191 w 383"/>
                  <a:gd name="T41" fmla="*/ 12 h 95"/>
                  <a:gd name="T42" fmla="*/ 106 w 383"/>
                  <a:gd name="T43" fmla="*/ 12 h 95"/>
                  <a:gd name="T44" fmla="*/ 115 w 383"/>
                  <a:gd name="T45" fmla="*/ 0 h 95"/>
                  <a:gd name="T46" fmla="*/ 73 w 383"/>
                  <a:gd name="T47" fmla="*/ 0 h 95"/>
                  <a:gd name="T48" fmla="*/ 0 w 383"/>
                  <a:gd name="T49" fmla="*/ 95 h 95"/>
                  <a:gd name="T50" fmla="*/ 45 w 383"/>
                  <a:gd name="T51" fmla="*/ 95 h 95"/>
                  <a:gd name="T52" fmla="*/ 56 w 383"/>
                  <a:gd name="T53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95">
                    <a:moveTo>
                      <a:pt x="191" y="78"/>
                    </a:moveTo>
                    <a:lnTo>
                      <a:pt x="328" y="78"/>
                    </a:lnTo>
                    <a:lnTo>
                      <a:pt x="340" y="95"/>
                    </a:lnTo>
                    <a:lnTo>
                      <a:pt x="383" y="95"/>
                    </a:lnTo>
                    <a:lnTo>
                      <a:pt x="312" y="0"/>
                    </a:lnTo>
                    <a:lnTo>
                      <a:pt x="267" y="0"/>
                    </a:lnTo>
                    <a:lnTo>
                      <a:pt x="276" y="12"/>
                    </a:lnTo>
                    <a:lnTo>
                      <a:pt x="191" y="12"/>
                    </a:lnTo>
                    <a:lnTo>
                      <a:pt x="191" y="38"/>
                    </a:lnTo>
                    <a:lnTo>
                      <a:pt x="295" y="38"/>
                    </a:lnTo>
                    <a:lnTo>
                      <a:pt x="309" y="54"/>
                    </a:lnTo>
                    <a:lnTo>
                      <a:pt x="191" y="54"/>
                    </a:lnTo>
                    <a:lnTo>
                      <a:pt x="191" y="78"/>
                    </a:lnTo>
                    <a:close/>
                    <a:moveTo>
                      <a:pt x="56" y="78"/>
                    </a:moveTo>
                    <a:lnTo>
                      <a:pt x="191" y="78"/>
                    </a:lnTo>
                    <a:lnTo>
                      <a:pt x="191" y="54"/>
                    </a:lnTo>
                    <a:lnTo>
                      <a:pt x="75" y="54"/>
                    </a:lnTo>
                    <a:lnTo>
                      <a:pt x="87" y="38"/>
                    </a:lnTo>
                    <a:lnTo>
                      <a:pt x="87" y="38"/>
                    </a:lnTo>
                    <a:lnTo>
                      <a:pt x="191" y="38"/>
                    </a:lnTo>
                    <a:lnTo>
                      <a:pt x="191" y="12"/>
                    </a:lnTo>
                    <a:lnTo>
                      <a:pt x="106" y="12"/>
                    </a:lnTo>
                    <a:lnTo>
                      <a:pt x="115" y="0"/>
                    </a:lnTo>
                    <a:lnTo>
                      <a:pt x="73" y="0"/>
                    </a:lnTo>
                    <a:lnTo>
                      <a:pt x="0" y="95"/>
                    </a:lnTo>
                    <a:lnTo>
                      <a:pt x="45" y="95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7" name="Freeform 126"/>
              <p:cNvSpPr>
                <a:spLocks noEditPoints="1"/>
              </p:cNvSpPr>
              <p:nvPr/>
            </p:nvSpPr>
            <p:spPr bwMode="auto">
              <a:xfrm>
                <a:off x="6557963" y="1714500"/>
                <a:ext cx="555625" cy="568325"/>
              </a:xfrm>
              <a:custGeom>
                <a:avLst/>
                <a:gdLst>
                  <a:gd name="T0" fmla="*/ 291 w 350"/>
                  <a:gd name="T1" fmla="*/ 0 h 358"/>
                  <a:gd name="T2" fmla="*/ 321 w 350"/>
                  <a:gd name="T3" fmla="*/ 74 h 358"/>
                  <a:gd name="T4" fmla="*/ 321 w 350"/>
                  <a:gd name="T5" fmla="*/ 251 h 358"/>
                  <a:gd name="T6" fmla="*/ 291 w 350"/>
                  <a:gd name="T7" fmla="*/ 284 h 358"/>
                  <a:gd name="T8" fmla="*/ 321 w 350"/>
                  <a:gd name="T9" fmla="*/ 317 h 358"/>
                  <a:gd name="T10" fmla="*/ 291 w 350"/>
                  <a:gd name="T11" fmla="*/ 317 h 358"/>
                  <a:gd name="T12" fmla="*/ 350 w 350"/>
                  <a:gd name="T13" fmla="*/ 358 h 358"/>
                  <a:gd name="T14" fmla="*/ 350 w 350"/>
                  <a:gd name="T15" fmla="*/ 0 h 358"/>
                  <a:gd name="T16" fmla="*/ 175 w 350"/>
                  <a:gd name="T17" fmla="*/ 0 h 358"/>
                  <a:gd name="T18" fmla="*/ 277 w 350"/>
                  <a:gd name="T19" fmla="*/ 24 h 358"/>
                  <a:gd name="T20" fmla="*/ 175 w 350"/>
                  <a:gd name="T21" fmla="*/ 45 h 358"/>
                  <a:gd name="T22" fmla="*/ 291 w 350"/>
                  <a:gd name="T23" fmla="*/ 74 h 358"/>
                  <a:gd name="T24" fmla="*/ 291 w 350"/>
                  <a:gd name="T25" fmla="*/ 0 h 358"/>
                  <a:gd name="T26" fmla="*/ 291 w 350"/>
                  <a:gd name="T27" fmla="*/ 358 h 358"/>
                  <a:gd name="T28" fmla="*/ 260 w 350"/>
                  <a:gd name="T29" fmla="*/ 317 h 358"/>
                  <a:gd name="T30" fmla="*/ 291 w 350"/>
                  <a:gd name="T31" fmla="*/ 284 h 358"/>
                  <a:gd name="T32" fmla="*/ 175 w 350"/>
                  <a:gd name="T33" fmla="*/ 251 h 358"/>
                  <a:gd name="T34" fmla="*/ 175 w 350"/>
                  <a:gd name="T35" fmla="*/ 0 h 358"/>
                  <a:gd name="T36" fmla="*/ 59 w 350"/>
                  <a:gd name="T37" fmla="*/ 74 h 358"/>
                  <a:gd name="T38" fmla="*/ 175 w 350"/>
                  <a:gd name="T39" fmla="*/ 45 h 358"/>
                  <a:gd name="T40" fmla="*/ 73 w 350"/>
                  <a:gd name="T41" fmla="*/ 24 h 358"/>
                  <a:gd name="T42" fmla="*/ 175 w 350"/>
                  <a:gd name="T43" fmla="*/ 24 h 358"/>
                  <a:gd name="T44" fmla="*/ 175 w 350"/>
                  <a:gd name="T45" fmla="*/ 0 h 358"/>
                  <a:gd name="T46" fmla="*/ 175 w 350"/>
                  <a:gd name="T47" fmla="*/ 358 h 358"/>
                  <a:gd name="T48" fmla="*/ 59 w 350"/>
                  <a:gd name="T49" fmla="*/ 251 h 358"/>
                  <a:gd name="T50" fmla="*/ 90 w 350"/>
                  <a:gd name="T51" fmla="*/ 284 h 358"/>
                  <a:gd name="T52" fmla="*/ 90 w 350"/>
                  <a:gd name="T53" fmla="*/ 317 h 358"/>
                  <a:gd name="T54" fmla="*/ 59 w 350"/>
                  <a:gd name="T55" fmla="*/ 358 h 358"/>
                  <a:gd name="T56" fmla="*/ 0 w 350"/>
                  <a:gd name="T57" fmla="*/ 0 h 358"/>
                  <a:gd name="T58" fmla="*/ 59 w 350"/>
                  <a:gd name="T59" fmla="*/ 358 h 358"/>
                  <a:gd name="T60" fmla="*/ 26 w 350"/>
                  <a:gd name="T61" fmla="*/ 317 h 358"/>
                  <a:gd name="T62" fmla="*/ 59 w 350"/>
                  <a:gd name="T63" fmla="*/ 284 h 358"/>
                  <a:gd name="T64" fmla="*/ 26 w 350"/>
                  <a:gd name="T65" fmla="*/ 251 h 358"/>
                  <a:gd name="T66" fmla="*/ 59 w 350"/>
                  <a:gd name="T67" fmla="*/ 7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0" h="358">
                    <a:moveTo>
                      <a:pt x="350" y="0"/>
                    </a:moveTo>
                    <a:lnTo>
                      <a:pt x="291" y="0"/>
                    </a:lnTo>
                    <a:lnTo>
                      <a:pt x="291" y="74"/>
                    </a:lnTo>
                    <a:lnTo>
                      <a:pt x="321" y="74"/>
                    </a:lnTo>
                    <a:lnTo>
                      <a:pt x="321" y="251"/>
                    </a:lnTo>
                    <a:lnTo>
                      <a:pt x="321" y="251"/>
                    </a:lnTo>
                    <a:lnTo>
                      <a:pt x="291" y="251"/>
                    </a:lnTo>
                    <a:lnTo>
                      <a:pt x="291" y="284"/>
                    </a:lnTo>
                    <a:lnTo>
                      <a:pt x="321" y="284"/>
                    </a:lnTo>
                    <a:lnTo>
                      <a:pt x="321" y="317"/>
                    </a:lnTo>
                    <a:lnTo>
                      <a:pt x="321" y="317"/>
                    </a:lnTo>
                    <a:lnTo>
                      <a:pt x="291" y="317"/>
                    </a:lnTo>
                    <a:lnTo>
                      <a:pt x="291" y="358"/>
                    </a:lnTo>
                    <a:lnTo>
                      <a:pt x="350" y="358"/>
                    </a:lnTo>
                    <a:lnTo>
                      <a:pt x="350" y="0"/>
                    </a:lnTo>
                    <a:lnTo>
                      <a:pt x="350" y="0"/>
                    </a:lnTo>
                    <a:close/>
                    <a:moveTo>
                      <a:pt x="291" y="0"/>
                    </a:moveTo>
                    <a:lnTo>
                      <a:pt x="175" y="0"/>
                    </a:lnTo>
                    <a:lnTo>
                      <a:pt x="175" y="24"/>
                    </a:lnTo>
                    <a:lnTo>
                      <a:pt x="277" y="24"/>
                    </a:lnTo>
                    <a:lnTo>
                      <a:pt x="277" y="45"/>
                    </a:lnTo>
                    <a:lnTo>
                      <a:pt x="175" y="45"/>
                    </a:lnTo>
                    <a:lnTo>
                      <a:pt x="175" y="74"/>
                    </a:lnTo>
                    <a:lnTo>
                      <a:pt x="291" y="74"/>
                    </a:lnTo>
                    <a:lnTo>
                      <a:pt x="291" y="0"/>
                    </a:lnTo>
                    <a:lnTo>
                      <a:pt x="291" y="0"/>
                    </a:lnTo>
                    <a:close/>
                    <a:moveTo>
                      <a:pt x="175" y="358"/>
                    </a:moveTo>
                    <a:lnTo>
                      <a:pt x="291" y="358"/>
                    </a:lnTo>
                    <a:lnTo>
                      <a:pt x="291" y="317"/>
                    </a:lnTo>
                    <a:lnTo>
                      <a:pt x="260" y="317"/>
                    </a:lnTo>
                    <a:lnTo>
                      <a:pt x="260" y="284"/>
                    </a:lnTo>
                    <a:lnTo>
                      <a:pt x="291" y="284"/>
                    </a:lnTo>
                    <a:lnTo>
                      <a:pt x="291" y="251"/>
                    </a:lnTo>
                    <a:lnTo>
                      <a:pt x="175" y="251"/>
                    </a:lnTo>
                    <a:lnTo>
                      <a:pt x="175" y="358"/>
                    </a:lnTo>
                    <a:close/>
                    <a:moveTo>
                      <a:pt x="175" y="0"/>
                    </a:moveTo>
                    <a:lnTo>
                      <a:pt x="59" y="0"/>
                    </a:lnTo>
                    <a:lnTo>
                      <a:pt x="59" y="74"/>
                    </a:lnTo>
                    <a:lnTo>
                      <a:pt x="175" y="74"/>
                    </a:lnTo>
                    <a:lnTo>
                      <a:pt x="175" y="45"/>
                    </a:lnTo>
                    <a:lnTo>
                      <a:pt x="73" y="45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175" y="24"/>
                    </a:lnTo>
                    <a:lnTo>
                      <a:pt x="175" y="0"/>
                    </a:lnTo>
                    <a:lnTo>
                      <a:pt x="175" y="0"/>
                    </a:lnTo>
                    <a:close/>
                    <a:moveTo>
                      <a:pt x="59" y="358"/>
                    </a:moveTo>
                    <a:lnTo>
                      <a:pt x="175" y="358"/>
                    </a:lnTo>
                    <a:lnTo>
                      <a:pt x="175" y="251"/>
                    </a:lnTo>
                    <a:lnTo>
                      <a:pt x="59" y="251"/>
                    </a:lnTo>
                    <a:lnTo>
                      <a:pt x="59" y="284"/>
                    </a:lnTo>
                    <a:lnTo>
                      <a:pt x="90" y="284"/>
                    </a:lnTo>
                    <a:lnTo>
                      <a:pt x="90" y="317"/>
                    </a:lnTo>
                    <a:lnTo>
                      <a:pt x="90" y="317"/>
                    </a:lnTo>
                    <a:lnTo>
                      <a:pt x="59" y="317"/>
                    </a:lnTo>
                    <a:lnTo>
                      <a:pt x="59" y="358"/>
                    </a:lnTo>
                    <a:close/>
                    <a:moveTo>
                      <a:pt x="59" y="0"/>
                    </a:moveTo>
                    <a:lnTo>
                      <a:pt x="0" y="0"/>
                    </a:lnTo>
                    <a:lnTo>
                      <a:pt x="0" y="358"/>
                    </a:lnTo>
                    <a:lnTo>
                      <a:pt x="59" y="358"/>
                    </a:lnTo>
                    <a:lnTo>
                      <a:pt x="59" y="317"/>
                    </a:lnTo>
                    <a:lnTo>
                      <a:pt x="26" y="317"/>
                    </a:lnTo>
                    <a:lnTo>
                      <a:pt x="26" y="284"/>
                    </a:lnTo>
                    <a:lnTo>
                      <a:pt x="59" y="284"/>
                    </a:lnTo>
                    <a:lnTo>
                      <a:pt x="59" y="251"/>
                    </a:lnTo>
                    <a:lnTo>
                      <a:pt x="26" y="251"/>
                    </a:lnTo>
                    <a:lnTo>
                      <a:pt x="26" y="74"/>
                    </a:lnTo>
                    <a:lnTo>
                      <a:pt x="59" y="74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8" name="Freeform 127"/>
              <p:cNvSpPr/>
              <p:nvPr/>
            </p:nvSpPr>
            <p:spPr bwMode="auto">
              <a:xfrm>
                <a:off x="4197350" y="5392738"/>
                <a:ext cx="495300" cy="128588"/>
              </a:xfrm>
              <a:custGeom>
                <a:avLst/>
                <a:gdLst>
                  <a:gd name="T0" fmla="*/ 203 w 312"/>
                  <a:gd name="T1" fmla="*/ 43 h 81"/>
                  <a:gd name="T2" fmla="*/ 108 w 312"/>
                  <a:gd name="T3" fmla="*/ 43 h 81"/>
                  <a:gd name="T4" fmla="*/ 108 w 312"/>
                  <a:gd name="T5" fmla="*/ 0 h 81"/>
                  <a:gd name="T6" fmla="*/ 0 w 312"/>
                  <a:gd name="T7" fmla="*/ 0 h 81"/>
                  <a:gd name="T8" fmla="*/ 0 w 312"/>
                  <a:gd name="T9" fmla="*/ 81 h 81"/>
                  <a:gd name="T10" fmla="*/ 312 w 312"/>
                  <a:gd name="T11" fmla="*/ 81 h 81"/>
                  <a:gd name="T12" fmla="*/ 312 w 312"/>
                  <a:gd name="T13" fmla="*/ 0 h 81"/>
                  <a:gd name="T14" fmla="*/ 203 w 312"/>
                  <a:gd name="T15" fmla="*/ 0 h 81"/>
                  <a:gd name="T16" fmla="*/ 203 w 312"/>
                  <a:gd name="T17" fmla="*/ 4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81">
                    <a:moveTo>
                      <a:pt x="203" y="43"/>
                    </a:moveTo>
                    <a:lnTo>
                      <a:pt x="108" y="43"/>
                    </a:lnTo>
                    <a:lnTo>
                      <a:pt x="10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12" y="81"/>
                    </a:lnTo>
                    <a:lnTo>
                      <a:pt x="312" y="0"/>
                    </a:lnTo>
                    <a:lnTo>
                      <a:pt x="203" y="0"/>
                    </a:lnTo>
                    <a:lnTo>
                      <a:pt x="203" y="4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69" name="Rectangle 128"/>
              <p:cNvSpPr>
                <a:spLocks noChangeArrowheads="1"/>
              </p:cNvSpPr>
              <p:nvPr/>
            </p:nvSpPr>
            <p:spPr bwMode="auto">
              <a:xfrm>
                <a:off x="4398963" y="5392738"/>
                <a:ext cx="9366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0" name="Freeform 129"/>
              <p:cNvSpPr>
                <a:spLocks noEditPoints="1"/>
              </p:cNvSpPr>
              <p:nvPr/>
            </p:nvSpPr>
            <p:spPr bwMode="auto">
              <a:xfrm>
                <a:off x="4197350" y="5103813"/>
                <a:ext cx="495300" cy="258763"/>
              </a:xfrm>
              <a:custGeom>
                <a:avLst/>
                <a:gdLst>
                  <a:gd name="T0" fmla="*/ 234 w 312"/>
                  <a:gd name="T1" fmla="*/ 0 h 163"/>
                  <a:gd name="T2" fmla="*/ 156 w 312"/>
                  <a:gd name="T3" fmla="*/ 0 h 163"/>
                  <a:gd name="T4" fmla="*/ 156 w 312"/>
                  <a:gd name="T5" fmla="*/ 28 h 163"/>
                  <a:gd name="T6" fmla="*/ 205 w 312"/>
                  <a:gd name="T7" fmla="*/ 28 h 163"/>
                  <a:gd name="T8" fmla="*/ 205 w 312"/>
                  <a:gd name="T9" fmla="*/ 59 h 163"/>
                  <a:gd name="T10" fmla="*/ 156 w 312"/>
                  <a:gd name="T11" fmla="*/ 59 h 163"/>
                  <a:gd name="T12" fmla="*/ 156 w 312"/>
                  <a:gd name="T13" fmla="*/ 163 h 163"/>
                  <a:gd name="T14" fmla="*/ 203 w 312"/>
                  <a:gd name="T15" fmla="*/ 163 h 163"/>
                  <a:gd name="T16" fmla="*/ 312 w 312"/>
                  <a:gd name="T17" fmla="*/ 163 h 163"/>
                  <a:gd name="T18" fmla="*/ 312 w 312"/>
                  <a:gd name="T19" fmla="*/ 59 h 163"/>
                  <a:gd name="T20" fmla="*/ 234 w 312"/>
                  <a:gd name="T21" fmla="*/ 59 h 163"/>
                  <a:gd name="T22" fmla="*/ 234 w 312"/>
                  <a:gd name="T23" fmla="*/ 0 h 163"/>
                  <a:gd name="T24" fmla="*/ 156 w 312"/>
                  <a:gd name="T25" fmla="*/ 0 h 163"/>
                  <a:gd name="T26" fmla="*/ 80 w 312"/>
                  <a:gd name="T27" fmla="*/ 0 h 163"/>
                  <a:gd name="T28" fmla="*/ 80 w 312"/>
                  <a:gd name="T29" fmla="*/ 59 h 163"/>
                  <a:gd name="T30" fmla="*/ 0 w 312"/>
                  <a:gd name="T31" fmla="*/ 59 h 163"/>
                  <a:gd name="T32" fmla="*/ 0 w 312"/>
                  <a:gd name="T33" fmla="*/ 163 h 163"/>
                  <a:gd name="T34" fmla="*/ 108 w 312"/>
                  <a:gd name="T35" fmla="*/ 163 h 163"/>
                  <a:gd name="T36" fmla="*/ 156 w 312"/>
                  <a:gd name="T37" fmla="*/ 163 h 163"/>
                  <a:gd name="T38" fmla="*/ 156 w 312"/>
                  <a:gd name="T39" fmla="*/ 59 h 163"/>
                  <a:gd name="T40" fmla="*/ 106 w 312"/>
                  <a:gd name="T41" fmla="*/ 59 h 163"/>
                  <a:gd name="T42" fmla="*/ 106 w 312"/>
                  <a:gd name="T43" fmla="*/ 59 h 163"/>
                  <a:gd name="T44" fmla="*/ 106 w 312"/>
                  <a:gd name="T45" fmla="*/ 28 h 163"/>
                  <a:gd name="T46" fmla="*/ 156 w 312"/>
                  <a:gd name="T47" fmla="*/ 28 h 163"/>
                  <a:gd name="T48" fmla="*/ 156 w 312"/>
                  <a:gd name="T4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2" h="163">
                    <a:moveTo>
                      <a:pt x="234" y="0"/>
                    </a:moveTo>
                    <a:lnTo>
                      <a:pt x="156" y="0"/>
                    </a:lnTo>
                    <a:lnTo>
                      <a:pt x="156" y="28"/>
                    </a:lnTo>
                    <a:lnTo>
                      <a:pt x="205" y="28"/>
                    </a:lnTo>
                    <a:lnTo>
                      <a:pt x="205" y="59"/>
                    </a:lnTo>
                    <a:lnTo>
                      <a:pt x="156" y="59"/>
                    </a:lnTo>
                    <a:lnTo>
                      <a:pt x="156" y="163"/>
                    </a:lnTo>
                    <a:lnTo>
                      <a:pt x="203" y="163"/>
                    </a:lnTo>
                    <a:lnTo>
                      <a:pt x="312" y="163"/>
                    </a:lnTo>
                    <a:lnTo>
                      <a:pt x="312" y="59"/>
                    </a:lnTo>
                    <a:lnTo>
                      <a:pt x="234" y="59"/>
                    </a:lnTo>
                    <a:lnTo>
                      <a:pt x="234" y="0"/>
                    </a:lnTo>
                    <a:close/>
                    <a:moveTo>
                      <a:pt x="156" y="0"/>
                    </a:moveTo>
                    <a:lnTo>
                      <a:pt x="80" y="0"/>
                    </a:lnTo>
                    <a:lnTo>
                      <a:pt x="80" y="59"/>
                    </a:lnTo>
                    <a:lnTo>
                      <a:pt x="0" y="59"/>
                    </a:lnTo>
                    <a:lnTo>
                      <a:pt x="0" y="163"/>
                    </a:lnTo>
                    <a:lnTo>
                      <a:pt x="108" y="163"/>
                    </a:lnTo>
                    <a:lnTo>
                      <a:pt x="156" y="163"/>
                    </a:lnTo>
                    <a:lnTo>
                      <a:pt x="156" y="59"/>
                    </a:lnTo>
                    <a:lnTo>
                      <a:pt x="106" y="59"/>
                    </a:lnTo>
                    <a:lnTo>
                      <a:pt x="106" y="59"/>
                    </a:lnTo>
                    <a:lnTo>
                      <a:pt x="106" y="28"/>
                    </a:lnTo>
                    <a:lnTo>
                      <a:pt x="156" y="28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1" name="Freeform 130"/>
              <p:cNvSpPr/>
              <p:nvPr/>
            </p:nvSpPr>
            <p:spPr bwMode="auto">
              <a:xfrm>
                <a:off x="9556750" y="1790700"/>
                <a:ext cx="623888" cy="712788"/>
              </a:xfrm>
              <a:custGeom>
                <a:avLst/>
                <a:gdLst>
                  <a:gd name="T0" fmla="*/ 146 w 166"/>
                  <a:gd name="T1" fmla="*/ 6 h 190"/>
                  <a:gd name="T2" fmla="*/ 107 w 166"/>
                  <a:gd name="T3" fmla="*/ 29 h 190"/>
                  <a:gd name="T4" fmla="*/ 91 w 166"/>
                  <a:gd name="T5" fmla="*/ 52 h 190"/>
                  <a:gd name="T6" fmla="*/ 14 w 166"/>
                  <a:gd name="T7" fmla="*/ 38 h 190"/>
                  <a:gd name="T8" fmla="*/ 3 w 166"/>
                  <a:gd name="T9" fmla="*/ 55 h 190"/>
                  <a:gd name="T10" fmla="*/ 71 w 166"/>
                  <a:gd name="T11" fmla="*/ 83 h 190"/>
                  <a:gd name="T12" fmla="*/ 49 w 166"/>
                  <a:gd name="T13" fmla="*/ 115 h 190"/>
                  <a:gd name="T14" fmla="*/ 11 w 166"/>
                  <a:gd name="T15" fmla="*/ 117 h 190"/>
                  <a:gd name="T16" fmla="*/ 0 w 166"/>
                  <a:gd name="T17" fmla="*/ 134 h 190"/>
                  <a:gd name="T18" fmla="*/ 52 w 166"/>
                  <a:gd name="T19" fmla="*/ 147 h 190"/>
                  <a:gd name="T20" fmla="*/ 83 w 166"/>
                  <a:gd name="T21" fmla="*/ 190 h 190"/>
                  <a:gd name="T22" fmla="*/ 95 w 166"/>
                  <a:gd name="T23" fmla="*/ 173 h 190"/>
                  <a:gd name="T24" fmla="*/ 82 w 166"/>
                  <a:gd name="T25" fmla="*/ 139 h 190"/>
                  <a:gd name="T26" fmla="*/ 104 w 166"/>
                  <a:gd name="T27" fmla="*/ 105 h 190"/>
                  <a:gd name="T28" fmla="*/ 155 w 166"/>
                  <a:gd name="T29" fmla="*/ 156 h 190"/>
                  <a:gd name="T30" fmla="*/ 166 w 166"/>
                  <a:gd name="T31" fmla="*/ 139 h 190"/>
                  <a:gd name="T32" fmla="*/ 125 w 166"/>
                  <a:gd name="T33" fmla="*/ 75 h 190"/>
                  <a:gd name="T34" fmla="*/ 140 w 166"/>
                  <a:gd name="T35" fmla="*/ 51 h 190"/>
                  <a:gd name="T36" fmla="*/ 146 w 166"/>
                  <a:gd name="T37" fmla="*/ 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6" h="190">
                    <a:moveTo>
                      <a:pt x="146" y="6"/>
                    </a:moveTo>
                    <a:cubicBezTo>
                      <a:pt x="137" y="0"/>
                      <a:pt x="113" y="19"/>
                      <a:pt x="107" y="29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49" y="115"/>
                      <a:pt x="49" y="115"/>
                      <a:pt x="49" y="115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83" y="190"/>
                      <a:pt x="83" y="190"/>
                      <a:pt x="83" y="190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2" y="139"/>
                      <a:pt x="82" y="139"/>
                      <a:pt x="82" y="139"/>
                    </a:cubicBezTo>
                    <a:cubicBezTo>
                      <a:pt x="104" y="105"/>
                      <a:pt x="104" y="105"/>
                      <a:pt x="104" y="105"/>
                    </a:cubicBezTo>
                    <a:cubicBezTo>
                      <a:pt x="155" y="156"/>
                      <a:pt x="155" y="156"/>
                      <a:pt x="155" y="156"/>
                    </a:cubicBezTo>
                    <a:cubicBezTo>
                      <a:pt x="166" y="139"/>
                      <a:pt x="166" y="139"/>
                      <a:pt x="166" y="139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7" y="42"/>
                      <a:pt x="155" y="12"/>
                      <a:pt x="14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2" name="Freeform 131"/>
              <p:cNvSpPr>
                <a:spLocks noEditPoints="1"/>
              </p:cNvSpPr>
              <p:nvPr/>
            </p:nvSpPr>
            <p:spPr bwMode="auto">
              <a:xfrm>
                <a:off x="2732088" y="771525"/>
                <a:ext cx="544513" cy="338138"/>
              </a:xfrm>
              <a:custGeom>
                <a:avLst/>
                <a:gdLst>
                  <a:gd name="T0" fmla="*/ 270 w 343"/>
                  <a:gd name="T1" fmla="*/ 213 h 213"/>
                  <a:gd name="T2" fmla="*/ 343 w 343"/>
                  <a:gd name="T3" fmla="*/ 213 h 213"/>
                  <a:gd name="T4" fmla="*/ 343 w 343"/>
                  <a:gd name="T5" fmla="*/ 119 h 213"/>
                  <a:gd name="T6" fmla="*/ 303 w 343"/>
                  <a:gd name="T7" fmla="*/ 119 h 213"/>
                  <a:gd name="T8" fmla="*/ 303 w 343"/>
                  <a:gd name="T9" fmla="*/ 0 h 213"/>
                  <a:gd name="T10" fmla="*/ 270 w 343"/>
                  <a:gd name="T11" fmla="*/ 0 h 213"/>
                  <a:gd name="T12" fmla="*/ 270 w 343"/>
                  <a:gd name="T13" fmla="*/ 149 h 213"/>
                  <a:gd name="T14" fmla="*/ 301 w 343"/>
                  <a:gd name="T15" fmla="*/ 149 h 213"/>
                  <a:gd name="T16" fmla="*/ 301 w 343"/>
                  <a:gd name="T17" fmla="*/ 190 h 213"/>
                  <a:gd name="T18" fmla="*/ 301 w 343"/>
                  <a:gd name="T19" fmla="*/ 190 h 213"/>
                  <a:gd name="T20" fmla="*/ 270 w 343"/>
                  <a:gd name="T21" fmla="*/ 190 h 213"/>
                  <a:gd name="T22" fmla="*/ 270 w 343"/>
                  <a:gd name="T23" fmla="*/ 213 h 213"/>
                  <a:gd name="T24" fmla="*/ 223 w 343"/>
                  <a:gd name="T25" fmla="*/ 0 h 213"/>
                  <a:gd name="T26" fmla="*/ 223 w 343"/>
                  <a:gd name="T27" fmla="*/ 119 h 213"/>
                  <a:gd name="T28" fmla="*/ 171 w 343"/>
                  <a:gd name="T29" fmla="*/ 119 h 213"/>
                  <a:gd name="T30" fmla="*/ 171 w 343"/>
                  <a:gd name="T31" fmla="*/ 149 h 213"/>
                  <a:gd name="T32" fmla="*/ 201 w 343"/>
                  <a:gd name="T33" fmla="*/ 149 h 213"/>
                  <a:gd name="T34" fmla="*/ 201 w 343"/>
                  <a:gd name="T35" fmla="*/ 190 h 213"/>
                  <a:gd name="T36" fmla="*/ 201 w 343"/>
                  <a:gd name="T37" fmla="*/ 190 h 213"/>
                  <a:gd name="T38" fmla="*/ 171 w 343"/>
                  <a:gd name="T39" fmla="*/ 190 h 213"/>
                  <a:gd name="T40" fmla="*/ 171 w 343"/>
                  <a:gd name="T41" fmla="*/ 213 h 213"/>
                  <a:gd name="T42" fmla="*/ 270 w 343"/>
                  <a:gd name="T43" fmla="*/ 213 h 213"/>
                  <a:gd name="T44" fmla="*/ 270 w 343"/>
                  <a:gd name="T45" fmla="*/ 190 h 213"/>
                  <a:gd name="T46" fmla="*/ 242 w 343"/>
                  <a:gd name="T47" fmla="*/ 190 h 213"/>
                  <a:gd name="T48" fmla="*/ 242 w 343"/>
                  <a:gd name="T49" fmla="*/ 149 h 213"/>
                  <a:gd name="T50" fmla="*/ 270 w 343"/>
                  <a:gd name="T51" fmla="*/ 149 h 213"/>
                  <a:gd name="T52" fmla="*/ 270 w 343"/>
                  <a:gd name="T53" fmla="*/ 0 h 213"/>
                  <a:gd name="T54" fmla="*/ 223 w 343"/>
                  <a:gd name="T55" fmla="*/ 0 h 213"/>
                  <a:gd name="T56" fmla="*/ 171 w 343"/>
                  <a:gd name="T57" fmla="*/ 119 h 213"/>
                  <a:gd name="T58" fmla="*/ 74 w 343"/>
                  <a:gd name="T59" fmla="*/ 119 h 213"/>
                  <a:gd name="T60" fmla="*/ 74 w 343"/>
                  <a:gd name="T61" fmla="*/ 149 h 213"/>
                  <a:gd name="T62" fmla="*/ 102 w 343"/>
                  <a:gd name="T63" fmla="*/ 149 h 213"/>
                  <a:gd name="T64" fmla="*/ 102 w 343"/>
                  <a:gd name="T65" fmla="*/ 190 h 213"/>
                  <a:gd name="T66" fmla="*/ 102 w 343"/>
                  <a:gd name="T67" fmla="*/ 190 h 213"/>
                  <a:gd name="T68" fmla="*/ 74 w 343"/>
                  <a:gd name="T69" fmla="*/ 190 h 213"/>
                  <a:gd name="T70" fmla="*/ 74 w 343"/>
                  <a:gd name="T71" fmla="*/ 213 h 213"/>
                  <a:gd name="T72" fmla="*/ 171 w 343"/>
                  <a:gd name="T73" fmla="*/ 213 h 213"/>
                  <a:gd name="T74" fmla="*/ 171 w 343"/>
                  <a:gd name="T75" fmla="*/ 190 h 213"/>
                  <a:gd name="T76" fmla="*/ 142 w 343"/>
                  <a:gd name="T77" fmla="*/ 190 h 213"/>
                  <a:gd name="T78" fmla="*/ 142 w 343"/>
                  <a:gd name="T79" fmla="*/ 149 h 213"/>
                  <a:gd name="T80" fmla="*/ 171 w 343"/>
                  <a:gd name="T81" fmla="*/ 149 h 213"/>
                  <a:gd name="T82" fmla="*/ 171 w 343"/>
                  <a:gd name="T83" fmla="*/ 119 h 213"/>
                  <a:gd name="T84" fmla="*/ 74 w 343"/>
                  <a:gd name="T85" fmla="*/ 119 h 213"/>
                  <a:gd name="T86" fmla="*/ 0 w 343"/>
                  <a:gd name="T87" fmla="*/ 119 h 213"/>
                  <a:gd name="T88" fmla="*/ 0 w 343"/>
                  <a:gd name="T89" fmla="*/ 213 h 213"/>
                  <a:gd name="T90" fmla="*/ 74 w 343"/>
                  <a:gd name="T91" fmla="*/ 213 h 213"/>
                  <a:gd name="T92" fmla="*/ 74 w 343"/>
                  <a:gd name="T93" fmla="*/ 190 h 213"/>
                  <a:gd name="T94" fmla="*/ 43 w 343"/>
                  <a:gd name="T95" fmla="*/ 190 h 213"/>
                  <a:gd name="T96" fmla="*/ 43 w 343"/>
                  <a:gd name="T97" fmla="*/ 149 h 213"/>
                  <a:gd name="T98" fmla="*/ 74 w 343"/>
                  <a:gd name="T99" fmla="*/ 149 h 213"/>
                  <a:gd name="T100" fmla="*/ 74 w 343"/>
                  <a:gd name="T101" fmla="*/ 11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3" h="213">
                    <a:moveTo>
                      <a:pt x="270" y="213"/>
                    </a:moveTo>
                    <a:lnTo>
                      <a:pt x="343" y="213"/>
                    </a:lnTo>
                    <a:lnTo>
                      <a:pt x="343" y="119"/>
                    </a:lnTo>
                    <a:lnTo>
                      <a:pt x="303" y="119"/>
                    </a:lnTo>
                    <a:lnTo>
                      <a:pt x="303" y="0"/>
                    </a:lnTo>
                    <a:lnTo>
                      <a:pt x="270" y="0"/>
                    </a:lnTo>
                    <a:lnTo>
                      <a:pt x="270" y="149"/>
                    </a:lnTo>
                    <a:lnTo>
                      <a:pt x="301" y="149"/>
                    </a:lnTo>
                    <a:lnTo>
                      <a:pt x="301" y="190"/>
                    </a:lnTo>
                    <a:lnTo>
                      <a:pt x="301" y="190"/>
                    </a:lnTo>
                    <a:lnTo>
                      <a:pt x="270" y="190"/>
                    </a:lnTo>
                    <a:lnTo>
                      <a:pt x="270" y="213"/>
                    </a:lnTo>
                    <a:close/>
                    <a:moveTo>
                      <a:pt x="223" y="0"/>
                    </a:moveTo>
                    <a:lnTo>
                      <a:pt x="223" y="119"/>
                    </a:lnTo>
                    <a:lnTo>
                      <a:pt x="171" y="119"/>
                    </a:lnTo>
                    <a:lnTo>
                      <a:pt x="171" y="149"/>
                    </a:lnTo>
                    <a:lnTo>
                      <a:pt x="201" y="149"/>
                    </a:lnTo>
                    <a:lnTo>
                      <a:pt x="201" y="190"/>
                    </a:lnTo>
                    <a:lnTo>
                      <a:pt x="201" y="190"/>
                    </a:lnTo>
                    <a:lnTo>
                      <a:pt x="171" y="190"/>
                    </a:lnTo>
                    <a:lnTo>
                      <a:pt x="171" y="213"/>
                    </a:lnTo>
                    <a:lnTo>
                      <a:pt x="270" y="213"/>
                    </a:lnTo>
                    <a:lnTo>
                      <a:pt x="270" y="190"/>
                    </a:lnTo>
                    <a:lnTo>
                      <a:pt x="242" y="190"/>
                    </a:lnTo>
                    <a:lnTo>
                      <a:pt x="242" y="149"/>
                    </a:lnTo>
                    <a:lnTo>
                      <a:pt x="270" y="149"/>
                    </a:lnTo>
                    <a:lnTo>
                      <a:pt x="270" y="0"/>
                    </a:lnTo>
                    <a:lnTo>
                      <a:pt x="223" y="0"/>
                    </a:lnTo>
                    <a:close/>
                    <a:moveTo>
                      <a:pt x="171" y="119"/>
                    </a:moveTo>
                    <a:lnTo>
                      <a:pt x="74" y="119"/>
                    </a:lnTo>
                    <a:lnTo>
                      <a:pt x="74" y="149"/>
                    </a:lnTo>
                    <a:lnTo>
                      <a:pt x="102" y="149"/>
                    </a:lnTo>
                    <a:lnTo>
                      <a:pt x="102" y="190"/>
                    </a:lnTo>
                    <a:lnTo>
                      <a:pt x="102" y="190"/>
                    </a:lnTo>
                    <a:lnTo>
                      <a:pt x="74" y="190"/>
                    </a:lnTo>
                    <a:lnTo>
                      <a:pt x="74" y="213"/>
                    </a:lnTo>
                    <a:lnTo>
                      <a:pt x="171" y="213"/>
                    </a:lnTo>
                    <a:lnTo>
                      <a:pt x="171" y="190"/>
                    </a:lnTo>
                    <a:lnTo>
                      <a:pt x="142" y="190"/>
                    </a:lnTo>
                    <a:lnTo>
                      <a:pt x="142" y="149"/>
                    </a:lnTo>
                    <a:lnTo>
                      <a:pt x="171" y="149"/>
                    </a:lnTo>
                    <a:lnTo>
                      <a:pt x="171" y="119"/>
                    </a:lnTo>
                    <a:close/>
                    <a:moveTo>
                      <a:pt x="74" y="119"/>
                    </a:moveTo>
                    <a:lnTo>
                      <a:pt x="0" y="119"/>
                    </a:lnTo>
                    <a:lnTo>
                      <a:pt x="0" y="213"/>
                    </a:lnTo>
                    <a:lnTo>
                      <a:pt x="74" y="213"/>
                    </a:lnTo>
                    <a:lnTo>
                      <a:pt x="74" y="190"/>
                    </a:lnTo>
                    <a:lnTo>
                      <a:pt x="43" y="190"/>
                    </a:lnTo>
                    <a:lnTo>
                      <a:pt x="43" y="149"/>
                    </a:lnTo>
                    <a:lnTo>
                      <a:pt x="74" y="149"/>
                    </a:lnTo>
                    <a:lnTo>
                      <a:pt x="74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601913" y="1128713"/>
                <a:ext cx="738188" cy="241300"/>
              </a:xfrm>
              <a:custGeom>
                <a:avLst/>
                <a:gdLst>
                  <a:gd name="T0" fmla="*/ 449 w 465"/>
                  <a:gd name="T1" fmla="*/ 152 h 152"/>
                  <a:gd name="T2" fmla="*/ 465 w 465"/>
                  <a:gd name="T3" fmla="*/ 0 h 152"/>
                  <a:gd name="T4" fmla="*/ 0 w 465"/>
                  <a:gd name="T5" fmla="*/ 0 h 152"/>
                  <a:gd name="T6" fmla="*/ 52 w 465"/>
                  <a:gd name="T7" fmla="*/ 152 h 152"/>
                  <a:gd name="T8" fmla="*/ 449 w 465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152">
                    <a:moveTo>
                      <a:pt x="449" y="152"/>
                    </a:moveTo>
                    <a:lnTo>
                      <a:pt x="465" y="0"/>
                    </a:lnTo>
                    <a:lnTo>
                      <a:pt x="0" y="0"/>
                    </a:lnTo>
                    <a:lnTo>
                      <a:pt x="52" y="152"/>
                    </a:lnTo>
                    <a:lnTo>
                      <a:pt x="44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4" name="Freeform 133"/>
              <p:cNvSpPr>
                <a:spLocks noEditPoints="1"/>
              </p:cNvSpPr>
              <p:nvPr/>
            </p:nvSpPr>
            <p:spPr bwMode="auto">
              <a:xfrm>
                <a:off x="1479550" y="787400"/>
                <a:ext cx="377825" cy="612775"/>
              </a:xfrm>
              <a:custGeom>
                <a:avLst/>
                <a:gdLst>
                  <a:gd name="T0" fmla="*/ 238 w 238"/>
                  <a:gd name="T1" fmla="*/ 386 h 386"/>
                  <a:gd name="T2" fmla="*/ 212 w 238"/>
                  <a:gd name="T3" fmla="*/ 7 h 386"/>
                  <a:gd name="T4" fmla="*/ 191 w 238"/>
                  <a:gd name="T5" fmla="*/ 0 h 386"/>
                  <a:gd name="T6" fmla="*/ 212 w 238"/>
                  <a:gd name="T7" fmla="*/ 31 h 386"/>
                  <a:gd name="T8" fmla="*/ 212 w 238"/>
                  <a:gd name="T9" fmla="*/ 248 h 386"/>
                  <a:gd name="T10" fmla="*/ 191 w 238"/>
                  <a:gd name="T11" fmla="*/ 277 h 386"/>
                  <a:gd name="T12" fmla="*/ 212 w 238"/>
                  <a:gd name="T13" fmla="*/ 307 h 386"/>
                  <a:gd name="T14" fmla="*/ 191 w 238"/>
                  <a:gd name="T15" fmla="*/ 307 h 386"/>
                  <a:gd name="T16" fmla="*/ 212 w 238"/>
                  <a:gd name="T17" fmla="*/ 329 h 386"/>
                  <a:gd name="T18" fmla="*/ 212 w 238"/>
                  <a:gd name="T19" fmla="*/ 360 h 386"/>
                  <a:gd name="T20" fmla="*/ 191 w 238"/>
                  <a:gd name="T21" fmla="*/ 386 h 386"/>
                  <a:gd name="T22" fmla="*/ 168 w 238"/>
                  <a:gd name="T23" fmla="*/ 7 h 386"/>
                  <a:gd name="T24" fmla="*/ 118 w 238"/>
                  <a:gd name="T25" fmla="*/ 31 h 386"/>
                  <a:gd name="T26" fmla="*/ 191 w 238"/>
                  <a:gd name="T27" fmla="*/ 0 h 386"/>
                  <a:gd name="T28" fmla="*/ 168 w 238"/>
                  <a:gd name="T29" fmla="*/ 0 h 386"/>
                  <a:gd name="T30" fmla="*/ 191 w 238"/>
                  <a:gd name="T31" fmla="*/ 386 h 386"/>
                  <a:gd name="T32" fmla="*/ 168 w 238"/>
                  <a:gd name="T33" fmla="*/ 360 h 386"/>
                  <a:gd name="T34" fmla="*/ 191 w 238"/>
                  <a:gd name="T35" fmla="*/ 329 h 386"/>
                  <a:gd name="T36" fmla="*/ 168 w 238"/>
                  <a:gd name="T37" fmla="*/ 307 h 386"/>
                  <a:gd name="T38" fmla="*/ 191 w 238"/>
                  <a:gd name="T39" fmla="*/ 277 h 386"/>
                  <a:gd name="T40" fmla="*/ 118 w 238"/>
                  <a:gd name="T41" fmla="*/ 248 h 386"/>
                  <a:gd name="T42" fmla="*/ 142 w 238"/>
                  <a:gd name="T43" fmla="*/ 277 h 386"/>
                  <a:gd name="T44" fmla="*/ 142 w 238"/>
                  <a:gd name="T45" fmla="*/ 307 h 386"/>
                  <a:gd name="T46" fmla="*/ 118 w 238"/>
                  <a:gd name="T47" fmla="*/ 329 h 386"/>
                  <a:gd name="T48" fmla="*/ 142 w 238"/>
                  <a:gd name="T49" fmla="*/ 360 h 386"/>
                  <a:gd name="T50" fmla="*/ 118 w 238"/>
                  <a:gd name="T51" fmla="*/ 360 h 386"/>
                  <a:gd name="T52" fmla="*/ 118 w 238"/>
                  <a:gd name="T53" fmla="*/ 7 h 386"/>
                  <a:gd name="T54" fmla="*/ 47 w 238"/>
                  <a:gd name="T55" fmla="*/ 31 h 386"/>
                  <a:gd name="T56" fmla="*/ 118 w 238"/>
                  <a:gd name="T57" fmla="*/ 7 h 386"/>
                  <a:gd name="T58" fmla="*/ 47 w 238"/>
                  <a:gd name="T59" fmla="*/ 386 h 386"/>
                  <a:gd name="T60" fmla="*/ 118 w 238"/>
                  <a:gd name="T61" fmla="*/ 360 h 386"/>
                  <a:gd name="T62" fmla="*/ 97 w 238"/>
                  <a:gd name="T63" fmla="*/ 329 h 386"/>
                  <a:gd name="T64" fmla="*/ 118 w 238"/>
                  <a:gd name="T65" fmla="*/ 307 h 386"/>
                  <a:gd name="T66" fmla="*/ 97 w 238"/>
                  <a:gd name="T67" fmla="*/ 277 h 386"/>
                  <a:gd name="T68" fmla="*/ 118 w 238"/>
                  <a:gd name="T69" fmla="*/ 248 h 386"/>
                  <a:gd name="T70" fmla="*/ 47 w 238"/>
                  <a:gd name="T71" fmla="*/ 277 h 386"/>
                  <a:gd name="T72" fmla="*/ 71 w 238"/>
                  <a:gd name="T73" fmla="*/ 307 h 386"/>
                  <a:gd name="T74" fmla="*/ 47 w 238"/>
                  <a:gd name="T75" fmla="*/ 307 h 386"/>
                  <a:gd name="T76" fmla="*/ 71 w 238"/>
                  <a:gd name="T77" fmla="*/ 329 h 386"/>
                  <a:gd name="T78" fmla="*/ 71 w 238"/>
                  <a:gd name="T79" fmla="*/ 360 h 386"/>
                  <a:gd name="T80" fmla="*/ 47 w 238"/>
                  <a:gd name="T81" fmla="*/ 386 h 386"/>
                  <a:gd name="T82" fmla="*/ 0 w 238"/>
                  <a:gd name="T83" fmla="*/ 7 h 386"/>
                  <a:gd name="T84" fmla="*/ 47 w 238"/>
                  <a:gd name="T85" fmla="*/ 386 h 386"/>
                  <a:gd name="T86" fmla="*/ 26 w 238"/>
                  <a:gd name="T87" fmla="*/ 360 h 386"/>
                  <a:gd name="T88" fmla="*/ 47 w 238"/>
                  <a:gd name="T89" fmla="*/ 329 h 386"/>
                  <a:gd name="T90" fmla="*/ 26 w 238"/>
                  <a:gd name="T91" fmla="*/ 307 h 386"/>
                  <a:gd name="T92" fmla="*/ 47 w 238"/>
                  <a:gd name="T93" fmla="*/ 277 h 386"/>
                  <a:gd name="T94" fmla="*/ 26 w 238"/>
                  <a:gd name="T95" fmla="*/ 248 h 386"/>
                  <a:gd name="T96" fmla="*/ 47 w 238"/>
                  <a:gd name="T97" fmla="*/ 3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8" h="386">
                    <a:moveTo>
                      <a:pt x="191" y="386"/>
                    </a:moveTo>
                    <a:lnTo>
                      <a:pt x="238" y="386"/>
                    </a:lnTo>
                    <a:lnTo>
                      <a:pt x="238" y="7"/>
                    </a:lnTo>
                    <a:lnTo>
                      <a:pt x="212" y="7"/>
                    </a:lnTo>
                    <a:lnTo>
                      <a:pt x="212" y="0"/>
                    </a:lnTo>
                    <a:lnTo>
                      <a:pt x="191" y="0"/>
                    </a:lnTo>
                    <a:lnTo>
                      <a:pt x="191" y="31"/>
                    </a:lnTo>
                    <a:lnTo>
                      <a:pt x="212" y="31"/>
                    </a:lnTo>
                    <a:lnTo>
                      <a:pt x="212" y="248"/>
                    </a:lnTo>
                    <a:lnTo>
                      <a:pt x="212" y="248"/>
                    </a:lnTo>
                    <a:lnTo>
                      <a:pt x="191" y="248"/>
                    </a:lnTo>
                    <a:lnTo>
                      <a:pt x="191" y="277"/>
                    </a:lnTo>
                    <a:lnTo>
                      <a:pt x="212" y="277"/>
                    </a:lnTo>
                    <a:lnTo>
                      <a:pt x="212" y="307"/>
                    </a:lnTo>
                    <a:lnTo>
                      <a:pt x="212" y="307"/>
                    </a:lnTo>
                    <a:lnTo>
                      <a:pt x="191" y="307"/>
                    </a:lnTo>
                    <a:lnTo>
                      <a:pt x="191" y="329"/>
                    </a:lnTo>
                    <a:lnTo>
                      <a:pt x="212" y="329"/>
                    </a:lnTo>
                    <a:lnTo>
                      <a:pt x="212" y="360"/>
                    </a:lnTo>
                    <a:lnTo>
                      <a:pt x="212" y="360"/>
                    </a:lnTo>
                    <a:lnTo>
                      <a:pt x="191" y="360"/>
                    </a:lnTo>
                    <a:lnTo>
                      <a:pt x="191" y="386"/>
                    </a:lnTo>
                    <a:close/>
                    <a:moveTo>
                      <a:pt x="168" y="0"/>
                    </a:moveTo>
                    <a:lnTo>
                      <a:pt x="168" y="7"/>
                    </a:lnTo>
                    <a:lnTo>
                      <a:pt x="118" y="7"/>
                    </a:lnTo>
                    <a:lnTo>
                      <a:pt x="118" y="31"/>
                    </a:lnTo>
                    <a:lnTo>
                      <a:pt x="191" y="31"/>
                    </a:lnTo>
                    <a:lnTo>
                      <a:pt x="191" y="0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118" y="386"/>
                    </a:moveTo>
                    <a:lnTo>
                      <a:pt x="191" y="386"/>
                    </a:lnTo>
                    <a:lnTo>
                      <a:pt x="191" y="360"/>
                    </a:lnTo>
                    <a:lnTo>
                      <a:pt x="168" y="360"/>
                    </a:lnTo>
                    <a:lnTo>
                      <a:pt x="168" y="329"/>
                    </a:lnTo>
                    <a:lnTo>
                      <a:pt x="191" y="329"/>
                    </a:lnTo>
                    <a:lnTo>
                      <a:pt x="191" y="307"/>
                    </a:lnTo>
                    <a:lnTo>
                      <a:pt x="168" y="307"/>
                    </a:lnTo>
                    <a:lnTo>
                      <a:pt x="168" y="277"/>
                    </a:lnTo>
                    <a:lnTo>
                      <a:pt x="191" y="277"/>
                    </a:lnTo>
                    <a:lnTo>
                      <a:pt x="191" y="248"/>
                    </a:lnTo>
                    <a:lnTo>
                      <a:pt x="118" y="248"/>
                    </a:lnTo>
                    <a:lnTo>
                      <a:pt x="118" y="277"/>
                    </a:lnTo>
                    <a:lnTo>
                      <a:pt x="142" y="277"/>
                    </a:lnTo>
                    <a:lnTo>
                      <a:pt x="142" y="307"/>
                    </a:lnTo>
                    <a:lnTo>
                      <a:pt x="142" y="307"/>
                    </a:lnTo>
                    <a:lnTo>
                      <a:pt x="118" y="307"/>
                    </a:lnTo>
                    <a:lnTo>
                      <a:pt x="118" y="329"/>
                    </a:lnTo>
                    <a:lnTo>
                      <a:pt x="142" y="329"/>
                    </a:lnTo>
                    <a:lnTo>
                      <a:pt x="142" y="360"/>
                    </a:lnTo>
                    <a:lnTo>
                      <a:pt x="142" y="360"/>
                    </a:lnTo>
                    <a:lnTo>
                      <a:pt x="118" y="360"/>
                    </a:lnTo>
                    <a:lnTo>
                      <a:pt x="118" y="386"/>
                    </a:lnTo>
                    <a:close/>
                    <a:moveTo>
                      <a:pt x="118" y="7"/>
                    </a:moveTo>
                    <a:lnTo>
                      <a:pt x="47" y="7"/>
                    </a:lnTo>
                    <a:lnTo>
                      <a:pt x="47" y="31"/>
                    </a:lnTo>
                    <a:lnTo>
                      <a:pt x="118" y="31"/>
                    </a:lnTo>
                    <a:lnTo>
                      <a:pt x="118" y="7"/>
                    </a:lnTo>
                    <a:lnTo>
                      <a:pt x="118" y="7"/>
                    </a:lnTo>
                    <a:close/>
                    <a:moveTo>
                      <a:pt x="47" y="386"/>
                    </a:moveTo>
                    <a:lnTo>
                      <a:pt x="118" y="386"/>
                    </a:lnTo>
                    <a:lnTo>
                      <a:pt x="118" y="360"/>
                    </a:lnTo>
                    <a:lnTo>
                      <a:pt x="97" y="360"/>
                    </a:lnTo>
                    <a:lnTo>
                      <a:pt x="97" y="329"/>
                    </a:lnTo>
                    <a:lnTo>
                      <a:pt x="118" y="329"/>
                    </a:lnTo>
                    <a:lnTo>
                      <a:pt x="118" y="307"/>
                    </a:lnTo>
                    <a:lnTo>
                      <a:pt x="97" y="307"/>
                    </a:lnTo>
                    <a:lnTo>
                      <a:pt x="97" y="277"/>
                    </a:lnTo>
                    <a:lnTo>
                      <a:pt x="118" y="277"/>
                    </a:lnTo>
                    <a:lnTo>
                      <a:pt x="118" y="248"/>
                    </a:lnTo>
                    <a:lnTo>
                      <a:pt x="47" y="248"/>
                    </a:lnTo>
                    <a:lnTo>
                      <a:pt x="47" y="277"/>
                    </a:lnTo>
                    <a:lnTo>
                      <a:pt x="71" y="277"/>
                    </a:lnTo>
                    <a:lnTo>
                      <a:pt x="71" y="307"/>
                    </a:lnTo>
                    <a:lnTo>
                      <a:pt x="71" y="307"/>
                    </a:lnTo>
                    <a:lnTo>
                      <a:pt x="47" y="307"/>
                    </a:lnTo>
                    <a:lnTo>
                      <a:pt x="47" y="329"/>
                    </a:lnTo>
                    <a:lnTo>
                      <a:pt x="71" y="329"/>
                    </a:lnTo>
                    <a:lnTo>
                      <a:pt x="71" y="360"/>
                    </a:lnTo>
                    <a:lnTo>
                      <a:pt x="71" y="360"/>
                    </a:lnTo>
                    <a:lnTo>
                      <a:pt x="47" y="360"/>
                    </a:lnTo>
                    <a:lnTo>
                      <a:pt x="47" y="386"/>
                    </a:lnTo>
                    <a:close/>
                    <a:moveTo>
                      <a:pt x="47" y="7"/>
                    </a:moveTo>
                    <a:lnTo>
                      <a:pt x="0" y="7"/>
                    </a:lnTo>
                    <a:lnTo>
                      <a:pt x="0" y="386"/>
                    </a:lnTo>
                    <a:lnTo>
                      <a:pt x="47" y="386"/>
                    </a:lnTo>
                    <a:lnTo>
                      <a:pt x="47" y="360"/>
                    </a:lnTo>
                    <a:lnTo>
                      <a:pt x="26" y="360"/>
                    </a:lnTo>
                    <a:lnTo>
                      <a:pt x="26" y="329"/>
                    </a:lnTo>
                    <a:lnTo>
                      <a:pt x="47" y="329"/>
                    </a:lnTo>
                    <a:lnTo>
                      <a:pt x="47" y="307"/>
                    </a:lnTo>
                    <a:lnTo>
                      <a:pt x="26" y="307"/>
                    </a:lnTo>
                    <a:lnTo>
                      <a:pt x="26" y="277"/>
                    </a:lnTo>
                    <a:lnTo>
                      <a:pt x="47" y="277"/>
                    </a:lnTo>
                    <a:lnTo>
                      <a:pt x="47" y="248"/>
                    </a:lnTo>
                    <a:lnTo>
                      <a:pt x="26" y="248"/>
                    </a:lnTo>
                    <a:lnTo>
                      <a:pt x="26" y="31"/>
                    </a:lnTo>
                    <a:lnTo>
                      <a:pt x="47" y="31"/>
                    </a:lnTo>
                    <a:lnTo>
                      <a:pt x="4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2236788" y="3660775"/>
                <a:ext cx="266700" cy="120650"/>
              </a:xfrm>
              <a:custGeom>
                <a:avLst/>
                <a:gdLst>
                  <a:gd name="T0" fmla="*/ 0 w 168"/>
                  <a:gd name="T1" fmla="*/ 43 h 76"/>
                  <a:gd name="T2" fmla="*/ 66 w 168"/>
                  <a:gd name="T3" fmla="*/ 76 h 76"/>
                  <a:gd name="T4" fmla="*/ 168 w 168"/>
                  <a:gd name="T5" fmla="*/ 76 h 76"/>
                  <a:gd name="T6" fmla="*/ 22 w 168"/>
                  <a:gd name="T7" fmla="*/ 0 h 76"/>
                  <a:gd name="T8" fmla="*/ 0 w 168"/>
                  <a:gd name="T9" fmla="*/ 4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76">
                    <a:moveTo>
                      <a:pt x="0" y="43"/>
                    </a:moveTo>
                    <a:lnTo>
                      <a:pt x="66" y="76"/>
                    </a:lnTo>
                    <a:lnTo>
                      <a:pt x="168" y="76"/>
                    </a:lnTo>
                    <a:lnTo>
                      <a:pt x="22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2236788" y="3800475"/>
                <a:ext cx="646113" cy="322263"/>
              </a:xfrm>
              <a:custGeom>
                <a:avLst/>
                <a:gdLst>
                  <a:gd name="T0" fmla="*/ 163 w 407"/>
                  <a:gd name="T1" fmla="*/ 203 h 203"/>
                  <a:gd name="T2" fmla="*/ 329 w 407"/>
                  <a:gd name="T3" fmla="*/ 203 h 203"/>
                  <a:gd name="T4" fmla="*/ 329 w 407"/>
                  <a:gd name="T5" fmla="*/ 163 h 203"/>
                  <a:gd name="T6" fmla="*/ 407 w 407"/>
                  <a:gd name="T7" fmla="*/ 163 h 203"/>
                  <a:gd name="T8" fmla="*/ 407 w 407"/>
                  <a:gd name="T9" fmla="*/ 40 h 203"/>
                  <a:gd name="T10" fmla="*/ 329 w 407"/>
                  <a:gd name="T11" fmla="*/ 40 h 203"/>
                  <a:gd name="T12" fmla="*/ 329 w 407"/>
                  <a:gd name="T13" fmla="*/ 0 h 203"/>
                  <a:gd name="T14" fmla="*/ 192 w 407"/>
                  <a:gd name="T15" fmla="*/ 0 h 203"/>
                  <a:gd name="T16" fmla="*/ 163 w 407"/>
                  <a:gd name="T17" fmla="*/ 0 h 203"/>
                  <a:gd name="T18" fmla="*/ 163 w 407"/>
                  <a:gd name="T19" fmla="*/ 78 h 203"/>
                  <a:gd name="T20" fmla="*/ 246 w 407"/>
                  <a:gd name="T21" fmla="*/ 78 h 203"/>
                  <a:gd name="T22" fmla="*/ 246 w 407"/>
                  <a:gd name="T23" fmla="*/ 123 h 203"/>
                  <a:gd name="T24" fmla="*/ 163 w 407"/>
                  <a:gd name="T25" fmla="*/ 123 h 203"/>
                  <a:gd name="T26" fmla="*/ 163 w 407"/>
                  <a:gd name="T27" fmla="*/ 203 h 203"/>
                  <a:gd name="T28" fmla="*/ 0 w 407"/>
                  <a:gd name="T29" fmla="*/ 203 h 203"/>
                  <a:gd name="T30" fmla="*/ 163 w 407"/>
                  <a:gd name="T31" fmla="*/ 203 h 203"/>
                  <a:gd name="T32" fmla="*/ 163 w 407"/>
                  <a:gd name="T33" fmla="*/ 123 h 203"/>
                  <a:gd name="T34" fmla="*/ 83 w 407"/>
                  <a:gd name="T35" fmla="*/ 123 h 203"/>
                  <a:gd name="T36" fmla="*/ 83 w 407"/>
                  <a:gd name="T37" fmla="*/ 78 h 203"/>
                  <a:gd name="T38" fmla="*/ 83 w 407"/>
                  <a:gd name="T39" fmla="*/ 78 h 203"/>
                  <a:gd name="T40" fmla="*/ 163 w 407"/>
                  <a:gd name="T41" fmla="*/ 78 h 203"/>
                  <a:gd name="T42" fmla="*/ 163 w 407"/>
                  <a:gd name="T43" fmla="*/ 0 h 203"/>
                  <a:gd name="T44" fmla="*/ 88 w 407"/>
                  <a:gd name="T45" fmla="*/ 0 h 203"/>
                  <a:gd name="T46" fmla="*/ 0 w 407"/>
                  <a:gd name="T47" fmla="*/ 0 h 203"/>
                  <a:gd name="T48" fmla="*/ 0 w 407"/>
                  <a:gd name="T4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7" h="203">
                    <a:moveTo>
                      <a:pt x="163" y="203"/>
                    </a:moveTo>
                    <a:lnTo>
                      <a:pt x="329" y="203"/>
                    </a:lnTo>
                    <a:lnTo>
                      <a:pt x="329" y="163"/>
                    </a:lnTo>
                    <a:lnTo>
                      <a:pt x="407" y="163"/>
                    </a:lnTo>
                    <a:lnTo>
                      <a:pt x="407" y="40"/>
                    </a:lnTo>
                    <a:lnTo>
                      <a:pt x="329" y="40"/>
                    </a:lnTo>
                    <a:lnTo>
                      <a:pt x="329" y="0"/>
                    </a:lnTo>
                    <a:lnTo>
                      <a:pt x="192" y="0"/>
                    </a:lnTo>
                    <a:lnTo>
                      <a:pt x="163" y="0"/>
                    </a:lnTo>
                    <a:lnTo>
                      <a:pt x="163" y="78"/>
                    </a:lnTo>
                    <a:lnTo>
                      <a:pt x="246" y="78"/>
                    </a:lnTo>
                    <a:lnTo>
                      <a:pt x="246" y="123"/>
                    </a:lnTo>
                    <a:lnTo>
                      <a:pt x="163" y="123"/>
                    </a:lnTo>
                    <a:lnTo>
                      <a:pt x="163" y="203"/>
                    </a:lnTo>
                    <a:close/>
                    <a:moveTo>
                      <a:pt x="0" y="203"/>
                    </a:moveTo>
                    <a:lnTo>
                      <a:pt x="163" y="203"/>
                    </a:lnTo>
                    <a:lnTo>
                      <a:pt x="163" y="123"/>
                    </a:lnTo>
                    <a:lnTo>
                      <a:pt x="83" y="123"/>
                    </a:lnTo>
                    <a:lnTo>
                      <a:pt x="83" y="78"/>
                    </a:lnTo>
                    <a:lnTo>
                      <a:pt x="83" y="78"/>
                    </a:lnTo>
                    <a:lnTo>
                      <a:pt x="163" y="78"/>
                    </a:lnTo>
                    <a:lnTo>
                      <a:pt x="163" y="0"/>
                    </a:lnTo>
                    <a:lnTo>
                      <a:pt x="88" y="0"/>
                    </a:lnTo>
                    <a:lnTo>
                      <a:pt x="0" y="0"/>
                    </a:lnTo>
                    <a:lnTo>
                      <a:pt x="0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7" name="Oval 136"/>
              <p:cNvSpPr>
                <a:spLocks noChangeArrowheads="1"/>
              </p:cNvSpPr>
              <p:nvPr/>
            </p:nvSpPr>
            <p:spPr bwMode="auto">
              <a:xfrm>
                <a:off x="4046538" y="925513"/>
                <a:ext cx="131763" cy="1317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8" name="Freeform 137"/>
              <p:cNvSpPr>
                <a:spLocks noEditPoints="1"/>
              </p:cNvSpPr>
              <p:nvPr/>
            </p:nvSpPr>
            <p:spPr bwMode="auto">
              <a:xfrm>
                <a:off x="3551238" y="1304925"/>
                <a:ext cx="280988" cy="282575"/>
              </a:xfrm>
              <a:custGeom>
                <a:avLst/>
                <a:gdLst>
                  <a:gd name="T0" fmla="*/ 38 w 75"/>
                  <a:gd name="T1" fmla="*/ 75 h 75"/>
                  <a:gd name="T2" fmla="*/ 75 w 75"/>
                  <a:gd name="T3" fmla="*/ 38 h 75"/>
                  <a:gd name="T4" fmla="*/ 38 w 75"/>
                  <a:gd name="T5" fmla="*/ 0 h 75"/>
                  <a:gd name="T6" fmla="*/ 38 w 75"/>
                  <a:gd name="T7" fmla="*/ 17 h 75"/>
                  <a:gd name="T8" fmla="*/ 58 w 75"/>
                  <a:gd name="T9" fmla="*/ 38 h 75"/>
                  <a:gd name="T10" fmla="*/ 38 w 75"/>
                  <a:gd name="T11" fmla="*/ 58 h 75"/>
                  <a:gd name="T12" fmla="*/ 38 w 75"/>
                  <a:gd name="T13" fmla="*/ 75 h 75"/>
                  <a:gd name="T14" fmla="*/ 38 w 75"/>
                  <a:gd name="T15" fmla="*/ 0 h 75"/>
                  <a:gd name="T16" fmla="*/ 0 w 75"/>
                  <a:gd name="T17" fmla="*/ 38 h 75"/>
                  <a:gd name="T18" fmla="*/ 38 w 75"/>
                  <a:gd name="T19" fmla="*/ 75 h 75"/>
                  <a:gd name="T20" fmla="*/ 38 w 75"/>
                  <a:gd name="T21" fmla="*/ 75 h 75"/>
                  <a:gd name="T22" fmla="*/ 38 w 75"/>
                  <a:gd name="T23" fmla="*/ 58 h 75"/>
                  <a:gd name="T24" fmla="*/ 38 w 75"/>
                  <a:gd name="T25" fmla="*/ 58 h 75"/>
                  <a:gd name="T26" fmla="*/ 38 w 75"/>
                  <a:gd name="T27" fmla="*/ 58 h 75"/>
                  <a:gd name="T28" fmla="*/ 17 w 75"/>
                  <a:gd name="T29" fmla="*/ 38 h 75"/>
                  <a:gd name="T30" fmla="*/ 38 w 75"/>
                  <a:gd name="T31" fmla="*/ 17 h 75"/>
                  <a:gd name="T32" fmla="*/ 38 w 75"/>
                  <a:gd name="T33" fmla="*/ 17 h 75"/>
                  <a:gd name="T34" fmla="*/ 38 w 75"/>
                  <a:gd name="T3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5">
                    <a:moveTo>
                      <a:pt x="38" y="75"/>
                    </a:moveTo>
                    <a:cubicBezTo>
                      <a:pt x="58" y="75"/>
                      <a:pt x="75" y="58"/>
                      <a:pt x="75" y="38"/>
                    </a:cubicBezTo>
                    <a:cubicBezTo>
                      <a:pt x="75" y="17"/>
                      <a:pt x="58" y="0"/>
                      <a:pt x="38" y="0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9" y="17"/>
                      <a:pt x="58" y="26"/>
                      <a:pt x="58" y="38"/>
                    </a:cubicBezTo>
                    <a:cubicBezTo>
                      <a:pt x="58" y="49"/>
                      <a:pt x="49" y="58"/>
                      <a:pt x="38" y="58"/>
                    </a:cubicBezTo>
                    <a:lnTo>
                      <a:pt x="38" y="75"/>
                    </a:lnTo>
                    <a:close/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26" y="58"/>
                      <a:pt x="17" y="49"/>
                      <a:pt x="17" y="38"/>
                    </a:cubicBezTo>
                    <a:cubicBezTo>
                      <a:pt x="17" y="26"/>
                      <a:pt x="26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0"/>
                      <a:pt x="38" y="0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79" name="Freeform 138"/>
              <p:cNvSpPr/>
              <p:nvPr/>
            </p:nvSpPr>
            <p:spPr bwMode="auto">
              <a:xfrm>
                <a:off x="3524250" y="1241425"/>
                <a:ext cx="334963" cy="120650"/>
              </a:xfrm>
              <a:custGeom>
                <a:avLst/>
                <a:gdLst>
                  <a:gd name="T0" fmla="*/ 7 w 89"/>
                  <a:gd name="T1" fmla="*/ 31 h 32"/>
                  <a:gd name="T2" fmla="*/ 12 w 89"/>
                  <a:gd name="T3" fmla="*/ 29 h 32"/>
                  <a:gd name="T4" fmla="*/ 45 w 89"/>
                  <a:gd name="T5" fmla="*/ 11 h 32"/>
                  <a:gd name="T6" fmla="*/ 78 w 89"/>
                  <a:gd name="T7" fmla="*/ 29 h 32"/>
                  <a:gd name="T8" fmla="*/ 86 w 89"/>
                  <a:gd name="T9" fmla="*/ 30 h 32"/>
                  <a:gd name="T10" fmla="*/ 87 w 89"/>
                  <a:gd name="T11" fmla="*/ 22 h 32"/>
                  <a:gd name="T12" fmla="*/ 45 w 89"/>
                  <a:gd name="T13" fmla="*/ 0 h 32"/>
                  <a:gd name="T14" fmla="*/ 2 w 89"/>
                  <a:gd name="T15" fmla="*/ 22 h 32"/>
                  <a:gd name="T16" fmla="*/ 4 w 89"/>
                  <a:gd name="T17" fmla="*/ 30 h 32"/>
                  <a:gd name="T18" fmla="*/ 7 w 89"/>
                  <a:gd name="T1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32">
                    <a:moveTo>
                      <a:pt x="7" y="31"/>
                    </a:moveTo>
                    <a:cubicBezTo>
                      <a:pt x="9" y="31"/>
                      <a:pt x="11" y="30"/>
                      <a:pt x="12" y="29"/>
                    </a:cubicBezTo>
                    <a:cubicBezTo>
                      <a:pt x="19" y="18"/>
                      <a:pt x="31" y="11"/>
                      <a:pt x="45" y="11"/>
                    </a:cubicBezTo>
                    <a:cubicBezTo>
                      <a:pt x="58" y="11"/>
                      <a:pt x="70" y="18"/>
                      <a:pt x="78" y="29"/>
                    </a:cubicBezTo>
                    <a:cubicBezTo>
                      <a:pt x="79" y="31"/>
                      <a:pt x="83" y="32"/>
                      <a:pt x="86" y="30"/>
                    </a:cubicBezTo>
                    <a:cubicBezTo>
                      <a:pt x="88" y="29"/>
                      <a:pt x="89" y="25"/>
                      <a:pt x="87" y="22"/>
                    </a:cubicBezTo>
                    <a:cubicBezTo>
                      <a:pt x="78" y="8"/>
                      <a:pt x="62" y="0"/>
                      <a:pt x="45" y="0"/>
                    </a:cubicBezTo>
                    <a:cubicBezTo>
                      <a:pt x="28" y="0"/>
                      <a:pt x="12" y="8"/>
                      <a:pt x="2" y="22"/>
                    </a:cubicBezTo>
                    <a:cubicBezTo>
                      <a:pt x="0" y="25"/>
                      <a:pt x="1" y="29"/>
                      <a:pt x="4" y="30"/>
                    </a:cubicBezTo>
                    <a:cubicBezTo>
                      <a:pt x="5" y="31"/>
                      <a:pt x="6" y="31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0" name="Freeform 139"/>
              <p:cNvSpPr>
                <a:spLocks noEditPoints="1"/>
              </p:cNvSpPr>
              <p:nvPr/>
            </p:nvSpPr>
            <p:spPr bwMode="auto">
              <a:xfrm>
                <a:off x="4057650" y="1304925"/>
                <a:ext cx="280988" cy="282575"/>
              </a:xfrm>
              <a:custGeom>
                <a:avLst/>
                <a:gdLst>
                  <a:gd name="T0" fmla="*/ 38 w 75"/>
                  <a:gd name="T1" fmla="*/ 0 h 75"/>
                  <a:gd name="T2" fmla="*/ 38 w 75"/>
                  <a:gd name="T3" fmla="*/ 0 h 75"/>
                  <a:gd name="T4" fmla="*/ 38 w 75"/>
                  <a:gd name="T5" fmla="*/ 17 h 75"/>
                  <a:gd name="T6" fmla="*/ 38 w 75"/>
                  <a:gd name="T7" fmla="*/ 17 h 75"/>
                  <a:gd name="T8" fmla="*/ 58 w 75"/>
                  <a:gd name="T9" fmla="*/ 38 h 75"/>
                  <a:gd name="T10" fmla="*/ 38 w 75"/>
                  <a:gd name="T11" fmla="*/ 58 h 75"/>
                  <a:gd name="T12" fmla="*/ 38 w 75"/>
                  <a:gd name="T13" fmla="*/ 58 h 75"/>
                  <a:gd name="T14" fmla="*/ 38 w 75"/>
                  <a:gd name="T15" fmla="*/ 58 h 75"/>
                  <a:gd name="T16" fmla="*/ 38 w 75"/>
                  <a:gd name="T17" fmla="*/ 75 h 75"/>
                  <a:gd name="T18" fmla="*/ 38 w 75"/>
                  <a:gd name="T19" fmla="*/ 75 h 75"/>
                  <a:gd name="T20" fmla="*/ 75 w 75"/>
                  <a:gd name="T21" fmla="*/ 38 h 75"/>
                  <a:gd name="T22" fmla="*/ 38 w 75"/>
                  <a:gd name="T23" fmla="*/ 0 h 75"/>
                  <a:gd name="T24" fmla="*/ 38 w 75"/>
                  <a:gd name="T25" fmla="*/ 0 h 75"/>
                  <a:gd name="T26" fmla="*/ 0 w 75"/>
                  <a:gd name="T27" fmla="*/ 38 h 75"/>
                  <a:gd name="T28" fmla="*/ 38 w 75"/>
                  <a:gd name="T29" fmla="*/ 75 h 75"/>
                  <a:gd name="T30" fmla="*/ 38 w 75"/>
                  <a:gd name="T31" fmla="*/ 58 h 75"/>
                  <a:gd name="T32" fmla="*/ 17 w 75"/>
                  <a:gd name="T33" fmla="*/ 38 h 75"/>
                  <a:gd name="T34" fmla="*/ 38 w 75"/>
                  <a:gd name="T35" fmla="*/ 17 h 75"/>
                  <a:gd name="T36" fmla="*/ 38 w 75"/>
                  <a:gd name="T3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9" y="17"/>
                      <a:pt x="58" y="26"/>
                      <a:pt x="58" y="38"/>
                    </a:cubicBezTo>
                    <a:cubicBezTo>
                      <a:pt x="58" y="49"/>
                      <a:pt x="49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58" y="75"/>
                      <a:pt x="75" y="58"/>
                      <a:pt x="75" y="38"/>
                    </a:cubicBezTo>
                    <a:cubicBezTo>
                      <a:pt x="75" y="17"/>
                      <a:pt x="58" y="0"/>
                      <a:pt x="38" y="0"/>
                    </a:cubicBezTo>
                    <a:close/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26" y="58"/>
                      <a:pt x="17" y="49"/>
                      <a:pt x="17" y="38"/>
                    </a:cubicBezTo>
                    <a:cubicBezTo>
                      <a:pt x="17" y="26"/>
                      <a:pt x="26" y="17"/>
                      <a:pt x="38" y="17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1" name="Freeform 140"/>
              <p:cNvSpPr/>
              <p:nvPr/>
            </p:nvSpPr>
            <p:spPr bwMode="auto">
              <a:xfrm>
                <a:off x="4032250" y="1241425"/>
                <a:ext cx="333375" cy="120650"/>
              </a:xfrm>
              <a:custGeom>
                <a:avLst/>
                <a:gdLst>
                  <a:gd name="T0" fmla="*/ 45 w 89"/>
                  <a:gd name="T1" fmla="*/ 0 h 32"/>
                  <a:gd name="T2" fmla="*/ 2 w 89"/>
                  <a:gd name="T3" fmla="*/ 22 h 32"/>
                  <a:gd name="T4" fmla="*/ 4 w 89"/>
                  <a:gd name="T5" fmla="*/ 30 h 32"/>
                  <a:gd name="T6" fmla="*/ 7 w 89"/>
                  <a:gd name="T7" fmla="*/ 31 h 32"/>
                  <a:gd name="T8" fmla="*/ 12 w 89"/>
                  <a:gd name="T9" fmla="*/ 29 h 32"/>
                  <a:gd name="T10" fmla="*/ 45 w 89"/>
                  <a:gd name="T11" fmla="*/ 11 h 32"/>
                  <a:gd name="T12" fmla="*/ 78 w 89"/>
                  <a:gd name="T13" fmla="*/ 29 h 32"/>
                  <a:gd name="T14" fmla="*/ 86 w 89"/>
                  <a:gd name="T15" fmla="*/ 30 h 32"/>
                  <a:gd name="T16" fmla="*/ 87 w 89"/>
                  <a:gd name="T17" fmla="*/ 22 h 32"/>
                  <a:gd name="T18" fmla="*/ 45 w 89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32">
                    <a:moveTo>
                      <a:pt x="45" y="0"/>
                    </a:moveTo>
                    <a:cubicBezTo>
                      <a:pt x="27" y="0"/>
                      <a:pt x="12" y="8"/>
                      <a:pt x="2" y="22"/>
                    </a:cubicBezTo>
                    <a:cubicBezTo>
                      <a:pt x="0" y="25"/>
                      <a:pt x="1" y="29"/>
                      <a:pt x="4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9" y="31"/>
                      <a:pt x="10" y="30"/>
                      <a:pt x="12" y="29"/>
                    </a:cubicBezTo>
                    <a:cubicBezTo>
                      <a:pt x="19" y="18"/>
                      <a:pt x="31" y="11"/>
                      <a:pt x="45" y="11"/>
                    </a:cubicBezTo>
                    <a:cubicBezTo>
                      <a:pt x="58" y="11"/>
                      <a:pt x="70" y="18"/>
                      <a:pt x="78" y="29"/>
                    </a:cubicBezTo>
                    <a:cubicBezTo>
                      <a:pt x="79" y="31"/>
                      <a:pt x="83" y="32"/>
                      <a:pt x="86" y="30"/>
                    </a:cubicBezTo>
                    <a:cubicBezTo>
                      <a:pt x="88" y="29"/>
                      <a:pt x="89" y="25"/>
                      <a:pt x="87" y="22"/>
                    </a:cubicBezTo>
                    <a:cubicBezTo>
                      <a:pt x="78" y="8"/>
                      <a:pt x="62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2" name="Freeform 141"/>
              <p:cNvSpPr/>
              <p:nvPr/>
            </p:nvSpPr>
            <p:spPr bwMode="auto">
              <a:xfrm>
                <a:off x="3783013" y="1001713"/>
                <a:ext cx="496888" cy="574675"/>
              </a:xfrm>
              <a:custGeom>
                <a:avLst/>
                <a:gdLst>
                  <a:gd name="T0" fmla="*/ 88 w 132"/>
                  <a:gd name="T1" fmla="*/ 56 h 153"/>
                  <a:gd name="T2" fmla="*/ 92 w 132"/>
                  <a:gd name="T3" fmla="*/ 57 h 153"/>
                  <a:gd name="T4" fmla="*/ 126 w 132"/>
                  <a:gd name="T5" fmla="*/ 42 h 153"/>
                  <a:gd name="T6" fmla="*/ 130 w 132"/>
                  <a:gd name="T7" fmla="*/ 31 h 153"/>
                  <a:gd name="T8" fmla="*/ 119 w 132"/>
                  <a:gd name="T9" fmla="*/ 27 h 153"/>
                  <a:gd name="T10" fmla="*/ 97 w 132"/>
                  <a:gd name="T11" fmla="*/ 38 h 153"/>
                  <a:gd name="T12" fmla="*/ 93 w 132"/>
                  <a:gd name="T13" fmla="*/ 37 h 153"/>
                  <a:gd name="T14" fmla="*/ 56 w 132"/>
                  <a:gd name="T15" fmla="*/ 1 h 153"/>
                  <a:gd name="T16" fmla="*/ 52 w 132"/>
                  <a:gd name="T17" fmla="*/ 1 h 153"/>
                  <a:gd name="T18" fmla="*/ 1 w 132"/>
                  <a:gd name="T19" fmla="*/ 52 h 153"/>
                  <a:gd name="T20" fmla="*/ 1 w 132"/>
                  <a:gd name="T21" fmla="*/ 56 h 153"/>
                  <a:gd name="T22" fmla="*/ 36 w 132"/>
                  <a:gd name="T23" fmla="*/ 86 h 153"/>
                  <a:gd name="T24" fmla="*/ 37 w 132"/>
                  <a:gd name="T25" fmla="*/ 90 h 153"/>
                  <a:gd name="T26" fmla="*/ 19 w 132"/>
                  <a:gd name="T27" fmla="*/ 128 h 153"/>
                  <a:gd name="T28" fmla="*/ 20 w 132"/>
                  <a:gd name="T29" fmla="*/ 133 h 153"/>
                  <a:gd name="T30" fmla="*/ 31 w 132"/>
                  <a:gd name="T31" fmla="*/ 149 h 153"/>
                  <a:gd name="T32" fmla="*/ 40 w 132"/>
                  <a:gd name="T33" fmla="*/ 153 h 153"/>
                  <a:gd name="T34" fmla="*/ 47 w 132"/>
                  <a:gd name="T35" fmla="*/ 151 h 153"/>
                  <a:gd name="T36" fmla="*/ 49 w 132"/>
                  <a:gd name="T37" fmla="*/ 136 h 153"/>
                  <a:gd name="T38" fmla="*/ 45 w 132"/>
                  <a:gd name="T39" fmla="*/ 130 h 153"/>
                  <a:gd name="T40" fmla="*/ 45 w 132"/>
                  <a:gd name="T41" fmla="*/ 126 h 153"/>
                  <a:gd name="T42" fmla="*/ 62 w 132"/>
                  <a:gd name="T43" fmla="*/ 84 h 153"/>
                  <a:gd name="T44" fmla="*/ 61 w 132"/>
                  <a:gd name="T45" fmla="*/ 80 h 153"/>
                  <a:gd name="T46" fmla="*/ 42 w 132"/>
                  <a:gd name="T47" fmla="*/ 61 h 153"/>
                  <a:gd name="T48" fmla="*/ 42 w 132"/>
                  <a:gd name="T49" fmla="*/ 58 h 153"/>
                  <a:gd name="T50" fmla="*/ 64 w 132"/>
                  <a:gd name="T51" fmla="*/ 36 h 153"/>
                  <a:gd name="T52" fmla="*/ 68 w 132"/>
                  <a:gd name="T53" fmla="*/ 36 h 153"/>
                  <a:gd name="T54" fmla="*/ 88 w 132"/>
                  <a:gd name="T55" fmla="*/ 5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" h="153">
                    <a:moveTo>
                      <a:pt x="88" y="56"/>
                    </a:moveTo>
                    <a:cubicBezTo>
                      <a:pt x="89" y="57"/>
                      <a:pt x="91" y="57"/>
                      <a:pt x="92" y="57"/>
                    </a:cubicBezTo>
                    <a:cubicBezTo>
                      <a:pt x="126" y="42"/>
                      <a:pt x="126" y="42"/>
                      <a:pt x="126" y="42"/>
                    </a:cubicBezTo>
                    <a:cubicBezTo>
                      <a:pt x="130" y="40"/>
                      <a:pt x="132" y="35"/>
                      <a:pt x="130" y="31"/>
                    </a:cubicBezTo>
                    <a:cubicBezTo>
                      <a:pt x="128" y="27"/>
                      <a:pt x="123" y="25"/>
                      <a:pt x="119" y="27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9"/>
                      <a:pt x="94" y="38"/>
                      <a:pt x="93" y="37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0"/>
                      <a:pt x="53" y="0"/>
                      <a:pt x="52" y="1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3"/>
                      <a:pt x="0" y="55"/>
                      <a:pt x="1" y="56"/>
                    </a:cubicBezTo>
                    <a:cubicBezTo>
                      <a:pt x="8" y="61"/>
                      <a:pt x="29" y="79"/>
                      <a:pt x="36" y="86"/>
                    </a:cubicBezTo>
                    <a:cubicBezTo>
                      <a:pt x="37" y="86"/>
                      <a:pt x="37" y="88"/>
                      <a:pt x="37" y="90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9" y="130"/>
                      <a:pt x="19" y="131"/>
                      <a:pt x="20" y="133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3" y="151"/>
                      <a:pt x="36" y="153"/>
                      <a:pt x="40" y="153"/>
                    </a:cubicBezTo>
                    <a:cubicBezTo>
                      <a:pt x="42" y="153"/>
                      <a:pt x="45" y="153"/>
                      <a:pt x="47" y="151"/>
                    </a:cubicBezTo>
                    <a:cubicBezTo>
                      <a:pt x="52" y="147"/>
                      <a:pt x="53" y="141"/>
                      <a:pt x="49" y="136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44" y="129"/>
                      <a:pt x="44" y="127"/>
                      <a:pt x="45" y="126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63" y="83"/>
                      <a:pt x="62" y="81"/>
                      <a:pt x="61" y="80"/>
                    </a:cubicBezTo>
                    <a:cubicBezTo>
                      <a:pt x="57" y="76"/>
                      <a:pt x="47" y="66"/>
                      <a:pt x="42" y="61"/>
                    </a:cubicBezTo>
                    <a:cubicBezTo>
                      <a:pt x="41" y="60"/>
                      <a:pt x="41" y="59"/>
                      <a:pt x="42" y="58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5"/>
                      <a:pt x="67" y="35"/>
                      <a:pt x="68" y="36"/>
                    </a:cubicBezTo>
                    <a:lnTo>
                      <a:pt x="8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3" name="Freeform 142"/>
              <p:cNvSpPr/>
              <p:nvPr/>
            </p:nvSpPr>
            <p:spPr bwMode="auto">
              <a:xfrm>
                <a:off x="3795713" y="5667375"/>
                <a:ext cx="134938" cy="203200"/>
              </a:xfrm>
              <a:custGeom>
                <a:avLst/>
                <a:gdLst>
                  <a:gd name="T0" fmla="*/ 26 w 36"/>
                  <a:gd name="T1" fmla="*/ 51 h 54"/>
                  <a:gd name="T2" fmla="*/ 31 w 36"/>
                  <a:gd name="T3" fmla="*/ 42 h 54"/>
                  <a:gd name="T4" fmla="*/ 9 w 36"/>
                  <a:gd name="T5" fmla="*/ 8 h 54"/>
                  <a:gd name="T6" fmla="*/ 4 w 36"/>
                  <a:gd name="T7" fmla="*/ 0 h 54"/>
                  <a:gd name="T8" fmla="*/ 0 w 36"/>
                  <a:gd name="T9" fmla="*/ 9 h 54"/>
                  <a:gd name="T10" fmla="*/ 26 w 36"/>
                  <a:gd name="T11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4">
                    <a:moveTo>
                      <a:pt x="26" y="51"/>
                    </a:moveTo>
                    <a:cubicBezTo>
                      <a:pt x="31" y="54"/>
                      <a:pt x="36" y="46"/>
                      <a:pt x="31" y="42"/>
                    </a:cubicBezTo>
                    <a:cubicBezTo>
                      <a:pt x="18" y="35"/>
                      <a:pt x="10" y="22"/>
                      <a:pt x="9" y="8"/>
                    </a:cubicBezTo>
                    <a:cubicBezTo>
                      <a:pt x="8" y="5"/>
                      <a:pt x="6" y="3"/>
                      <a:pt x="4" y="0"/>
                    </a:cubicBezTo>
                    <a:cubicBezTo>
                      <a:pt x="3" y="3"/>
                      <a:pt x="2" y="6"/>
                      <a:pt x="0" y="9"/>
                    </a:cubicBezTo>
                    <a:cubicBezTo>
                      <a:pt x="1" y="26"/>
                      <a:pt x="11" y="42"/>
                      <a:pt x="2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4" name="Freeform 143"/>
              <p:cNvSpPr/>
              <p:nvPr/>
            </p:nvSpPr>
            <p:spPr bwMode="auto">
              <a:xfrm>
                <a:off x="3884613" y="5299075"/>
                <a:ext cx="214313" cy="206375"/>
              </a:xfrm>
              <a:custGeom>
                <a:avLst/>
                <a:gdLst>
                  <a:gd name="T0" fmla="*/ 52 w 57"/>
                  <a:gd name="T1" fmla="*/ 18 h 55"/>
                  <a:gd name="T2" fmla="*/ 27 w 57"/>
                  <a:gd name="T3" fmla="*/ 0 h 55"/>
                  <a:gd name="T4" fmla="*/ 21 w 57"/>
                  <a:gd name="T5" fmla="*/ 1 h 55"/>
                  <a:gd name="T6" fmla="*/ 0 w 57"/>
                  <a:gd name="T7" fmla="*/ 14 h 55"/>
                  <a:gd name="T8" fmla="*/ 6 w 57"/>
                  <a:gd name="T9" fmla="*/ 19 h 55"/>
                  <a:gd name="T10" fmla="*/ 17 w 57"/>
                  <a:gd name="T11" fmla="*/ 15 h 55"/>
                  <a:gd name="T12" fmla="*/ 21 w 57"/>
                  <a:gd name="T13" fmla="*/ 14 h 55"/>
                  <a:gd name="T14" fmla="*/ 36 w 57"/>
                  <a:gd name="T15" fmla="*/ 24 h 55"/>
                  <a:gd name="T16" fmla="*/ 28 w 57"/>
                  <a:gd name="T17" fmla="*/ 43 h 55"/>
                  <a:gd name="T18" fmla="*/ 16 w 57"/>
                  <a:gd name="T19" fmla="*/ 47 h 55"/>
                  <a:gd name="T20" fmla="*/ 15 w 57"/>
                  <a:gd name="T21" fmla="*/ 55 h 55"/>
                  <a:gd name="T22" fmla="*/ 22 w 57"/>
                  <a:gd name="T23" fmla="*/ 55 h 55"/>
                  <a:gd name="T24" fmla="*/ 40 w 57"/>
                  <a:gd name="T25" fmla="*/ 51 h 55"/>
                  <a:gd name="T26" fmla="*/ 52 w 57"/>
                  <a:gd name="T2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5">
                    <a:moveTo>
                      <a:pt x="52" y="18"/>
                    </a:moveTo>
                    <a:cubicBezTo>
                      <a:pt x="48" y="6"/>
                      <a:pt x="38" y="0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4" y="2"/>
                      <a:pt x="7" y="7"/>
                      <a:pt x="0" y="14"/>
                    </a:cubicBezTo>
                    <a:cubicBezTo>
                      <a:pt x="3" y="15"/>
                      <a:pt x="5" y="17"/>
                      <a:pt x="6" y="19"/>
                    </a:cubicBezTo>
                    <a:cubicBezTo>
                      <a:pt x="10" y="17"/>
                      <a:pt x="14" y="15"/>
                      <a:pt x="17" y="15"/>
                    </a:cubicBezTo>
                    <a:cubicBezTo>
                      <a:pt x="18" y="15"/>
                      <a:pt x="20" y="14"/>
                      <a:pt x="21" y="14"/>
                    </a:cubicBezTo>
                    <a:cubicBezTo>
                      <a:pt x="28" y="14"/>
                      <a:pt x="33" y="18"/>
                      <a:pt x="36" y="24"/>
                    </a:cubicBezTo>
                    <a:cubicBezTo>
                      <a:pt x="38" y="31"/>
                      <a:pt x="35" y="39"/>
                      <a:pt x="28" y="43"/>
                    </a:cubicBezTo>
                    <a:cubicBezTo>
                      <a:pt x="24" y="45"/>
                      <a:pt x="21" y="46"/>
                      <a:pt x="16" y="47"/>
                    </a:cubicBezTo>
                    <a:cubicBezTo>
                      <a:pt x="16" y="49"/>
                      <a:pt x="16" y="52"/>
                      <a:pt x="15" y="55"/>
                    </a:cubicBezTo>
                    <a:cubicBezTo>
                      <a:pt x="18" y="55"/>
                      <a:pt x="20" y="55"/>
                      <a:pt x="22" y="55"/>
                    </a:cubicBezTo>
                    <a:cubicBezTo>
                      <a:pt x="29" y="55"/>
                      <a:pt x="35" y="54"/>
                      <a:pt x="40" y="51"/>
                    </a:cubicBezTo>
                    <a:cubicBezTo>
                      <a:pt x="51" y="45"/>
                      <a:pt x="57" y="31"/>
                      <a:pt x="52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5" name="Freeform 144"/>
              <p:cNvSpPr/>
              <p:nvPr/>
            </p:nvSpPr>
            <p:spPr bwMode="auto">
              <a:xfrm>
                <a:off x="3689350" y="5170488"/>
                <a:ext cx="211138" cy="184150"/>
              </a:xfrm>
              <a:custGeom>
                <a:avLst/>
                <a:gdLst>
                  <a:gd name="T0" fmla="*/ 54 w 56"/>
                  <a:gd name="T1" fmla="*/ 22 h 49"/>
                  <a:gd name="T2" fmla="*/ 28 w 56"/>
                  <a:gd name="T3" fmla="*/ 0 h 49"/>
                  <a:gd name="T4" fmla="*/ 27 w 56"/>
                  <a:gd name="T5" fmla="*/ 0 h 49"/>
                  <a:gd name="T6" fmla="*/ 1 w 56"/>
                  <a:gd name="T7" fmla="*/ 24 h 49"/>
                  <a:gd name="T8" fmla="*/ 7 w 56"/>
                  <a:gd name="T9" fmla="*/ 49 h 49"/>
                  <a:gd name="T10" fmla="*/ 14 w 56"/>
                  <a:gd name="T11" fmla="*/ 45 h 49"/>
                  <a:gd name="T12" fmla="*/ 13 w 56"/>
                  <a:gd name="T13" fmla="*/ 33 h 49"/>
                  <a:gd name="T14" fmla="*/ 28 w 56"/>
                  <a:gd name="T15" fmla="*/ 18 h 49"/>
                  <a:gd name="T16" fmla="*/ 28 w 56"/>
                  <a:gd name="T17" fmla="*/ 18 h 49"/>
                  <a:gd name="T18" fmla="*/ 43 w 56"/>
                  <a:gd name="T19" fmla="*/ 32 h 49"/>
                  <a:gd name="T20" fmla="*/ 43 w 56"/>
                  <a:gd name="T21" fmla="*/ 43 h 49"/>
                  <a:gd name="T22" fmla="*/ 50 w 56"/>
                  <a:gd name="T23" fmla="*/ 47 h 49"/>
                  <a:gd name="T24" fmla="*/ 54 w 56"/>
                  <a:gd name="T25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9">
                    <a:moveTo>
                      <a:pt x="54" y="22"/>
                    </a:moveTo>
                    <a:cubicBezTo>
                      <a:pt x="52" y="10"/>
                      <a:pt x="42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3" y="1"/>
                      <a:pt x="2" y="12"/>
                      <a:pt x="1" y="24"/>
                    </a:cubicBezTo>
                    <a:cubicBezTo>
                      <a:pt x="0" y="32"/>
                      <a:pt x="3" y="41"/>
                      <a:pt x="7" y="49"/>
                    </a:cubicBezTo>
                    <a:cubicBezTo>
                      <a:pt x="9" y="47"/>
                      <a:pt x="12" y="46"/>
                      <a:pt x="14" y="45"/>
                    </a:cubicBezTo>
                    <a:cubicBezTo>
                      <a:pt x="13" y="41"/>
                      <a:pt x="13" y="37"/>
                      <a:pt x="13" y="33"/>
                    </a:cubicBezTo>
                    <a:cubicBezTo>
                      <a:pt x="14" y="25"/>
                      <a:pt x="20" y="18"/>
                      <a:pt x="28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5" y="18"/>
                      <a:pt x="41" y="24"/>
                      <a:pt x="43" y="32"/>
                    </a:cubicBezTo>
                    <a:cubicBezTo>
                      <a:pt x="44" y="35"/>
                      <a:pt x="44" y="39"/>
                      <a:pt x="43" y="43"/>
                    </a:cubicBezTo>
                    <a:cubicBezTo>
                      <a:pt x="46" y="44"/>
                      <a:pt x="48" y="45"/>
                      <a:pt x="50" y="47"/>
                    </a:cubicBezTo>
                    <a:cubicBezTo>
                      <a:pt x="54" y="38"/>
                      <a:pt x="56" y="30"/>
                      <a:pt x="54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6" name="Freeform 145"/>
              <p:cNvSpPr/>
              <p:nvPr/>
            </p:nvSpPr>
            <p:spPr bwMode="auto">
              <a:xfrm>
                <a:off x="3765550" y="5426075"/>
                <a:ext cx="77788" cy="82550"/>
              </a:xfrm>
              <a:custGeom>
                <a:avLst/>
                <a:gdLst>
                  <a:gd name="T0" fmla="*/ 11 w 21"/>
                  <a:gd name="T1" fmla="*/ 0 h 22"/>
                  <a:gd name="T2" fmla="*/ 10 w 21"/>
                  <a:gd name="T3" fmla="*/ 0 h 22"/>
                  <a:gd name="T4" fmla="*/ 0 w 21"/>
                  <a:gd name="T5" fmla="*/ 11 h 22"/>
                  <a:gd name="T6" fmla="*/ 10 w 21"/>
                  <a:gd name="T7" fmla="*/ 22 h 22"/>
                  <a:gd name="T8" fmla="*/ 10 w 21"/>
                  <a:gd name="T9" fmla="*/ 22 h 22"/>
                  <a:gd name="T10" fmla="*/ 21 w 21"/>
                  <a:gd name="T11" fmla="*/ 11 h 22"/>
                  <a:gd name="T12" fmla="*/ 11 w 21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1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6" y="22"/>
                      <a:pt x="21" y="17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7" name="Freeform 146"/>
              <p:cNvSpPr>
                <a:spLocks noEditPoints="1"/>
              </p:cNvSpPr>
              <p:nvPr/>
            </p:nvSpPr>
            <p:spPr bwMode="auto">
              <a:xfrm>
                <a:off x="3678238" y="5343525"/>
                <a:ext cx="252413" cy="247650"/>
              </a:xfrm>
              <a:custGeom>
                <a:avLst/>
                <a:gdLst>
                  <a:gd name="T0" fmla="*/ 34 w 67"/>
                  <a:gd name="T1" fmla="*/ 0 h 66"/>
                  <a:gd name="T2" fmla="*/ 33 w 67"/>
                  <a:gd name="T3" fmla="*/ 0 h 66"/>
                  <a:gd name="T4" fmla="*/ 33 w 67"/>
                  <a:gd name="T5" fmla="*/ 11 h 66"/>
                  <a:gd name="T6" fmla="*/ 34 w 67"/>
                  <a:gd name="T7" fmla="*/ 11 h 66"/>
                  <a:gd name="T8" fmla="*/ 56 w 67"/>
                  <a:gd name="T9" fmla="*/ 34 h 66"/>
                  <a:gd name="T10" fmla="*/ 56 w 67"/>
                  <a:gd name="T11" fmla="*/ 34 h 66"/>
                  <a:gd name="T12" fmla="*/ 34 w 67"/>
                  <a:gd name="T13" fmla="*/ 55 h 66"/>
                  <a:gd name="T14" fmla="*/ 33 w 67"/>
                  <a:gd name="T15" fmla="*/ 55 h 66"/>
                  <a:gd name="T16" fmla="*/ 33 w 67"/>
                  <a:gd name="T17" fmla="*/ 66 h 66"/>
                  <a:gd name="T18" fmla="*/ 34 w 67"/>
                  <a:gd name="T19" fmla="*/ 66 h 66"/>
                  <a:gd name="T20" fmla="*/ 67 w 67"/>
                  <a:gd name="T21" fmla="*/ 34 h 66"/>
                  <a:gd name="T22" fmla="*/ 34 w 67"/>
                  <a:gd name="T23" fmla="*/ 0 h 66"/>
                  <a:gd name="T24" fmla="*/ 33 w 67"/>
                  <a:gd name="T25" fmla="*/ 0 h 66"/>
                  <a:gd name="T26" fmla="*/ 33 w 67"/>
                  <a:gd name="T27" fmla="*/ 0 h 66"/>
                  <a:gd name="T28" fmla="*/ 0 w 67"/>
                  <a:gd name="T29" fmla="*/ 32 h 66"/>
                  <a:gd name="T30" fmla="*/ 33 w 67"/>
                  <a:gd name="T31" fmla="*/ 66 h 66"/>
                  <a:gd name="T32" fmla="*/ 33 w 67"/>
                  <a:gd name="T33" fmla="*/ 66 h 66"/>
                  <a:gd name="T34" fmla="*/ 33 w 67"/>
                  <a:gd name="T35" fmla="*/ 55 h 66"/>
                  <a:gd name="T36" fmla="*/ 33 w 67"/>
                  <a:gd name="T37" fmla="*/ 55 h 66"/>
                  <a:gd name="T38" fmla="*/ 11 w 67"/>
                  <a:gd name="T39" fmla="*/ 32 h 66"/>
                  <a:gd name="T40" fmla="*/ 33 w 67"/>
                  <a:gd name="T41" fmla="*/ 11 h 66"/>
                  <a:gd name="T42" fmla="*/ 33 w 67"/>
                  <a:gd name="T43" fmla="*/ 11 h 66"/>
                  <a:gd name="T44" fmla="*/ 33 w 67"/>
                  <a:gd name="T4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cubicBezTo>
                      <a:pt x="34" y="0"/>
                      <a:pt x="34" y="0"/>
                      <a:pt x="33" y="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46" y="11"/>
                      <a:pt x="56" y="21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5" y="46"/>
                      <a:pt x="45" y="55"/>
                      <a:pt x="34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51" y="66"/>
                      <a:pt x="66" y="52"/>
                      <a:pt x="67" y="34"/>
                    </a:cubicBezTo>
                    <a:cubicBezTo>
                      <a:pt x="67" y="16"/>
                      <a:pt x="53" y="0"/>
                      <a:pt x="34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6" y="0"/>
                      <a:pt x="1" y="14"/>
                      <a:pt x="0" y="32"/>
                    </a:cubicBezTo>
                    <a:cubicBezTo>
                      <a:pt x="0" y="50"/>
                      <a:pt x="14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21" y="55"/>
                      <a:pt x="11" y="45"/>
                      <a:pt x="11" y="32"/>
                    </a:cubicBezTo>
                    <a:cubicBezTo>
                      <a:pt x="12" y="20"/>
                      <a:pt x="21" y="11"/>
                      <a:pt x="33" y="11"/>
                    </a:cubicBezTo>
                    <a:cubicBezTo>
                      <a:pt x="33" y="11"/>
                      <a:pt x="33" y="11"/>
                      <a:pt x="33" y="1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8" name="Freeform 147"/>
              <p:cNvSpPr/>
              <p:nvPr/>
            </p:nvSpPr>
            <p:spPr bwMode="auto">
              <a:xfrm>
                <a:off x="3581400" y="5521325"/>
                <a:ext cx="225425" cy="212725"/>
              </a:xfrm>
              <a:custGeom>
                <a:avLst/>
                <a:gdLst>
                  <a:gd name="T0" fmla="*/ 28 w 60"/>
                  <a:gd name="T1" fmla="*/ 7 h 57"/>
                  <a:gd name="T2" fmla="*/ 24 w 60"/>
                  <a:gd name="T3" fmla="*/ 0 h 57"/>
                  <a:gd name="T4" fmla="*/ 6 w 60"/>
                  <a:gd name="T5" fmla="*/ 18 h 57"/>
                  <a:gd name="T6" fmla="*/ 15 w 60"/>
                  <a:gd name="T7" fmla="*/ 52 h 57"/>
                  <a:gd name="T8" fmla="*/ 30 w 60"/>
                  <a:gd name="T9" fmla="*/ 57 h 57"/>
                  <a:gd name="T10" fmla="*/ 50 w 60"/>
                  <a:gd name="T11" fmla="*/ 48 h 57"/>
                  <a:gd name="T12" fmla="*/ 60 w 60"/>
                  <a:gd name="T13" fmla="*/ 24 h 57"/>
                  <a:gd name="T14" fmla="*/ 59 w 60"/>
                  <a:gd name="T15" fmla="*/ 24 h 57"/>
                  <a:gd name="T16" fmla="*/ 59 w 60"/>
                  <a:gd name="T17" fmla="*/ 24 h 57"/>
                  <a:gd name="T18" fmla="*/ 52 w 60"/>
                  <a:gd name="T19" fmla="*/ 23 h 57"/>
                  <a:gd name="T20" fmla="*/ 46 w 60"/>
                  <a:gd name="T21" fmla="*/ 34 h 57"/>
                  <a:gd name="T22" fmla="*/ 33 w 60"/>
                  <a:gd name="T23" fmla="*/ 40 h 57"/>
                  <a:gd name="T24" fmla="*/ 25 w 60"/>
                  <a:gd name="T25" fmla="*/ 38 h 57"/>
                  <a:gd name="T26" fmla="*/ 21 w 60"/>
                  <a:gd name="T27" fmla="*/ 17 h 57"/>
                  <a:gd name="T28" fmla="*/ 28 w 60"/>
                  <a:gd name="T29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57">
                    <a:moveTo>
                      <a:pt x="28" y="7"/>
                    </a:moveTo>
                    <a:cubicBezTo>
                      <a:pt x="27" y="5"/>
                      <a:pt x="25" y="3"/>
                      <a:pt x="24" y="0"/>
                    </a:cubicBezTo>
                    <a:cubicBezTo>
                      <a:pt x="16" y="5"/>
                      <a:pt x="9" y="11"/>
                      <a:pt x="6" y="18"/>
                    </a:cubicBezTo>
                    <a:cubicBezTo>
                      <a:pt x="0" y="30"/>
                      <a:pt x="4" y="45"/>
                      <a:pt x="15" y="52"/>
                    </a:cubicBezTo>
                    <a:cubicBezTo>
                      <a:pt x="20" y="56"/>
                      <a:pt x="25" y="57"/>
                      <a:pt x="30" y="57"/>
                    </a:cubicBezTo>
                    <a:cubicBezTo>
                      <a:pt x="38" y="57"/>
                      <a:pt x="45" y="54"/>
                      <a:pt x="50" y="48"/>
                    </a:cubicBezTo>
                    <a:cubicBezTo>
                      <a:pt x="56" y="42"/>
                      <a:pt x="59" y="33"/>
                      <a:pt x="60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6" y="24"/>
                      <a:pt x="54" y="24"/>
                      <a:pt x="52" y="23"/>
                    </a:cubicBezTo>
                    <a:cubicBezTo>
                      <a:pt x="50" y="27"/>
                      <a:pt x="48" y="31"/>
                      <a:pt x="46" y="34"/>
                    </a:cubicBezTo>
                    <a:cubicBezTo>
                      <a:pt x="42" y="38"/>
                      <a:pt x="38" y="40"/>
                      <a:pt x="33" y="40"/>
                    </a:cubicBezTo>
                    <a:cubicBezTo>
                      <a:pt x="30" y="40"/>
                      <a:pt x="28" y="39"/>
                      <a:pt x="25" y="38"/>
                    </a:cubicBezTo>
                    <a:cubicBezTo>
                      <a:pt x="19" y="33"/>
                      <a:pt x="17" y="25"/>
                      <a:pt x="21" y="17"/>
                    </a:cubicBezTo>
                    <a:cubicBezTo>
                      <a:pt x="22" y="14"/>
                      <a:pt x="25" y="10"/>
                      <a:pt x="2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89" name="Freeform 148"/>
              <p:cNvSpPr/>
              <p:nvPr/>
            </p:nvSpPr>
            <p:spPr bwMode="auto">
              <a:xfrm>
                <a:off x="3813175" y="5513388"/>
                <a:ext cx="225425" cy="209550"/>
              </a:xfrm>
              <a:custGeom>
                <a:avLst/>
                <a:gdLst>
                  <a:gd name="T0" fmla="*/ 46 w 60"/>
                  <a:gd name="T1" fmla="*/ 50 h 56"/>
                  <a:gd name="T2" fmla="*/ 53 w 60"/>
                  <a:gd name="T3" fmla="*/ 16 h 56"/>
                  <a:gd name="T4" fmla="*/ 34 w 60"/>
                  <a:gd name="T5" fmla="*/ 0 h 56"/>
                  <a:gd name="T6" fmla="*/ 30 w 60"/>
                  <a:gd name="T7" fmla="*/ 7 h 56"/>
                  <a:gd name="T8" fmla="*/ 38 w 60"/>
                  <a:gd name="T9" fmla="*/ 16 h 56"/>
                  <a:gd name="T10" fmla="*/ 35 w 60"/>
                  <a:gd name="T11" fmla="*/ 36 h 56"/>
                  <a:gd name="T12" fmla="*/ 27 w 60"/>
                  <a:gd name="T13" fmla="*/ 39 h 56"/>
                  <a:gd name="T14" fmla="*/ 15 w 60"/>
                  <a:gd name="T15" fmla="*/ 35 h 56"/>
                  <a:gd name="T16" fmla="*/ 7 w 60"/>
                  <a:gd name="T17" fmla="*/ 25 h 56"/>
                  <a:gd name="T18" fmla="*/ 0 w 60"/>
                  <a:gd name="T19" fmla="*/ 26 h 56"/>
                  <a:gd name="T20" fmla="*/ 3 w 60"/>
                  <a:gd name="T21" fmla="*/ 37 h 56"/>
                  <a:gd name="T22" fmla="*/ 5 w 60"/>
                  <a:gd name="T23" fmla="*/ 40 h 56"/>
                  <a:gd name="T24" fmla="*/ 11 w 60"/>
                  <a:gd name="T25" fmla="*/ 49 h 56"/>
                  <a:gd name="T26" fmla="*/ 30 w 60"/>
                  <a:gd name="T27" fmla="*/ 56 h 56"/>
                  <a:gd name="T28" fmla="*/ 46 w 60"/>
                  <a:gd name="T29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56">
                    <a:moveTo>
                      <a:pt x="46" y="50"/>
                    </a:moveTo>
                    <a:cubicBezTo>
                      <a:pt x="58" y="42"/>
                      <a:pt x="60" y="26"/>
                      <a:pt x="53" y="16"/>
                    </a:cubicBezTo>
                    <a:cubicBezTo>
                      <a:pt x="49" y="9"/>
                      <a:pt x="42" y="3"/>
                      <a:pt x="34" y="0"/>
                    </a:cubicBezTo>
                    <a:cubicBezTo>
                      <a:pt x="33" y="2"/>
                      <a:pt x="32" y="5"/>
                      <a:pt x="30" y="7"/>
                    </a:cubicBezTo>
                    <a:cubicBezTo>
                      <a:pt x="34" y="10"/>
                      <a:pt x="37" y="13"/>
                      <a:pt x="38" y="16"/>
                    </a:cubicBezTo>
                    <a:cubicBezTo>
                      <a:pt x="42" y="23"/>
                      <a:pt x="41" y="32"/>
                      <a:pt x="35" y="36"/>
                    </a:cubicBezTo>
                    <a:cubicBezTo>
                      <a:pt x="33" y="38"/>
                      <a:pt x="30" y="39"/>
                      <a:pt x="27" y="39"/>
                    </a:cubicBezTo>
                    <a:cubicBezTo>
                      <a:pt x="23" y="39"/>
                      <a:pt x="18" y="38"/>
                      <a:pt x="15" y="35"/>
                    </a:cubicBezTo>
                    <a:cubicBezTo>
                      <a:pt x="12" y="32"/>
                      <a:pt x="9" y="29"/>
                      <a:pt x="7" y="25"/>
                    </a:cubicBezTo>
                    <a:cubicBezTo>
                      <a:pt x="5" y="25"/>
                      <a:pt x="2" y="26"/>
                      <a:pt x="0" y="26"/>
                    </a:cubicBezTo>
                    <a:cubicBezTo>
                      <a:pt x="1" y="30"/>
                      <a:pt x="2" y="34"/>
                      <a:pt x="3" y="37"/>
                    </a:cubicBezTo>
                    <a:cubicBezTo>
                      <a:pt x="4" y="38"/>
                      <a:pt x="4" y="39"/>
                      <a:pt x="5" y="40"/>
                    </a:cubicBezTo>
                    <a:cubicBezTo>
                      <a:pt x="6" y="44"/>
                      <a:pt x="9" y="46"/>
                      <a:pt x="11" y="49"/>
                    </a:cubicBezTo>
                    <a:cubicBezTo>
                      <a:pt x="16" y="54"/>
                      <a:pt x="23" y="56"/>
                      <a:pt x="30" y="56"/>
                    </a:cubicBezTo>
                    <a:cubicBezTo>
                      <a:pt x="36" y="56"/>
                      <a:pt x="41" y="54"/>
                      <a:pt x="4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0" name="Freeform 149"/>
              <p:cNvSpPr/>
              <p:nvPr/>
            </p:nvSpPr>
            <p:spPr bwMode="auto">
              <a:xfrm>
                <a:off x="3502025" y="5313363"/>
                <a:ext cx="211138" cy="207963"/>
              </a:xfrm>
              <a:custGeom>
                <a:avLst/>
                <a:gdLst>
                  <a:gd name="T0" fmla="*/ 19 w 56"/>
                  <a:gd name="T1" fmla="*/ 52 h 55"/>
                  <a:gd name="T2" fmla="*/ 33 w 56"/>
                  <a:gd name="T3" fmla="*/ 55 h 55"/>
                  <a:gd name="T4" fmla="*/ 45 w 56"/>
                  <a:gd name="T5" fmla="*/ 54 h 55"/>
                  <a:gd name="T6" fmla="*/ 43 w 56"/>
                  <a:gd name="T7" fmla="*/ 46 h 55"/>
                  <a:gd name="T8" fmla="*/ 31 w 56"/>
                  <a:gd name="T9" fmla="*/ 43 h 55"/>
                  <a:gd name="T10" fmla="*/ 21 w 56"/>
                  <a:gd name="T11" fmla="*/ 25 h 55"/>
                  <a:gd name="T12" fmla="*/ 37 w 56"/>
                  <a:gd name="T13" fmla="*/ 14 h 55"/>
                  <a:gd name="T14" fmla="*/ 39 w 56"/>
                  <a:gd name="T15" fmla="*/ 14 h 55"/>
                  <a:gd name="T16" fmla="*/ 50 w 56"/>
                  <a:gd name="T17" fmla="*/ 18 h 55"/>
                  <a:gd name="T18" fmla="*/ 56 w 56"/>
                  <a:gd name="T19" fmla="*/ 12 h 55"/>
                  <a:gd name="T20" fmla="*/ 33 w 56"/>
                  <a:gd name="T21" fmla="*/ 1 h 55"/>
                  <a:gd name="T22" fmla="*/ 30 w 56"/>
                  <a:gd name="T23" fmla="*/ 0 h 55"/>
                  <a:gd name="T24" fmla="*/ 4 w 56"/>
                  <a:gd name="T25" fmla="*/ 20 h 55"/>
                  <a:gd name="T26" fmla="*/ 19 w 56"/>
                  <a:gd name="T27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55">
                    <a:moveTo>
                      <a:pt x="19" y="52"/>
                    </a:moveTo>
                    <a:cubicBezTo>
                      <a:pt x="23" y="54"/>
                      <a:pt x="28" y="55"/>
                      <a:pt x="33" y="55"/>
                    </a:cubicBezTo>
                    <a:cubicBezTo>
                      <a:pt x="37" y="55"/>
                      <a:pt x="41" y="54"/>
                      <a:pt x="45" y="54"/>
                    </a:cubicBezTo>
                    <a:cubicBezTo>
                      <a:pt x="44" y="51"/>
                      <a:pt x="43" y="49"/>
                      <a:pt x="43" y="46"/>
                    </a:cubicBezTo>
                    <a:cubicBezTo>
                      <a:pt x="38" y="46"/>
                      <a:pt x="34" y="45"/>
                      <a:pt x="31" y="43"/>
                    </a:cubicBezTo>
                    <a:cubicBezTo>
                      <a:pt x="23" y="40"/>
                      <a:pt x="19" y="32"/>
                      <a:pt x="21" y="25"/>
                    </a:cubicBezTo>
                    <a:cubicBezTo>
                      <a:pt x="23" y="18"/>
                      <a:pt x="29" y="14"/>
                      <a:pt x="37" y="14"/>
                    </a:cubicBezTo>
                    <a:cubicBezTo>
                      <a:pt x="37" y="14"/>
                      <a:pt x="38" y="14"/>
                      <a:pt x="39" y="14"/>
                    </a:cubicBezTo>
                    <a:cubicBezTo>
                      <a:pt x="43" y="15"/>
                      <a:pt x="46" y="16"/>
                      <a:pt x="50" y="18"/>
                    </a:cubicBezTo>
                    <a:cubicBezTo>
                      <a:pt x="52" y="16"/>
                      <a:pt x="54" y="14"/>
                      <a:pt x="56" y="12"/>
                    </a:cubicBezTo>
                    <a:cubicBezTo>
                      <a:pt x="49" y="6"/>
                      <a:pt x="41" y="1"/>
                      <a:pt x="33" y="1"/>
                    </a:cubicBezTo>
                    <a:cubicBezTo>
                      <a:pt x="32" y="0"/>
                      <a:pt x="31" y="0"/>
                      <a:pt x="30" y="0"/>
                    </a:cubicBezTo>
                    <a:cubicBezTo>
                      <a:pt x="18" y="0"/>
                      <a:pt x="7" y="8"/>
                      <a:pt x="4" y="20"/>
                    </a:cubicBezTo>
                    <a:cubicBezTo>
                      <a:pt x="0" y="34"/>
                      <a:pt x="7" y="47"/>
                      <a:pt x="19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1" name="Freeform 150"/>
              <p:cNvSpPr/>
              <p:nvPr/>
            </p:nvSpPr>
            <p:spPr bwMode="auto">
              <a:xfrm>
                <a:off x="4684713" y="4356100"/>
                <a:ext cx="146050" cy="263525"/>
              </a:xfrm>
              <a:custGeom>
                <a:avLst/>
                <a:gdLst>
                  <a:gd name="T0" fmla="*/ 39 w 39"/>
                  <a:gd name="T1" fmla="*/ 35 h 70"/>
                  <a:gd name="T2" fmla="*/ 19 w 39"/>
                  <a:gd name="T3" fmla="*/ 0 h 70"/>
                  <a:gd name="T4" fmla="*/ 0 w 39"/>
                  <a:gd name="T5" fmla="*/ 35 h 70"/>
                  <a:gd name="T6" fmla="*/ 19 w 39"/>
                  <a:gd name="T7" fmla="*/ 70 h 70"/>
                  <a:gd name="T8" fmla="*/ 39 w 39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70">
                    <a:moveTo>
                      <a:pt x="39" y="35"/>
                    </a:moveTo>
                    <a:cubicBezTo>
                      <a:pt x="39" y="23"/>
                      <a:pt x="31" y="5"/>
                      <a:pt x="19" y="0"/>
                    </a:cubicBezTo>
                    <a:cubicBezTo>
                      <a:pt x="7" y="5"/>
                      <a:pt x="0" y="23"/>
                      <a:pt x="0" y="35"/>
                    </a:cubicBezTo>
                    <a:cubicBezTo>
                      <a:pt x="0" y="47"/>
                      <a:pt x="7" y="65"/>
                      <a:pt x="19" y="70"/>
                    </a:cubicBezTo>
                    <a:cubicBezTo>
                      <a:pt x="31" y="65"/>
                      <a:pt x="39" y="47"/>
                      <a:pt x="3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2" name="Freeform 151"/>
              <p:cNvSpPr/>
              <p:nvPr/>
            </p:nvSpPr>
            <p:spPr bwMode="auto">
              <a:xfrm>
                <a:off x="4786313" y="4521200"/>
                <a:ext cx="239713" cy="192088"/>
              </a:xfrm>
              <a:custGeom>
                <a:avLst/>
                <a:gdLst>
                  <a:gd name="T0" fmla="*/ 2 w 64"/>
                  <a:gd name="T1" fmla="*/ 43 h 51"/>
                  <a:gd name="T2" fmla="*/ 42 w 64"/>
                  <a:gd name="T3" fmla="*/ 43 h 51"/>
                  <a:gd name="T4" fmla="*/ 62 w 64"/>
                  <a:gd name="T5" fmla="*/ 9 h 51"/>
                  <a:gd name="T6" fmla="*/ 22 w 64"/>
                  <a:gd name="T7" fmla="*/ 8 h 51"/>
                  <a:gd name="T8" fmla="*/ 2 w 64"/>
                  <a:gd name="T9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1">
                    <a:moveTo>
                      <a:pt x="2" y="43"/>
                    </a:moveTo>
                    <a:cubicBezTo>
                      <a:pt x="12" y="51"/>
                      <a:pt x="31" y="49"/>
                      <a:pt x="42" y="43"/>
                    </a:cubicBezTo>
                    <a:cubicBezTo>
                      <a:pt x="52" y="37"/>
                      <a:pt x="64" y="22"/>
                      <a:pt x="62" y="9"/>
                    </a:cubicBezTo>
                    <a:cubicBezTo>
                      <a:pt x="52" y="0"/>
                      <a:pt x="33" y="2"/>
                      <a:pt x="22" y="8"/>
                    </a:cubicBezTo>
                    <a:cubicBezTo>
                      <a:pt x="12" y="14"/>
                      <a:pt x="0" y="30"/>
                      <a:pt x="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3" name="Freeform 152"/>
              <p:cNvSpPr/>
              <p:nvPr/>
            </p:nvSpPr>
            <p:spPr bwMode="auto">
              <a:xfrm>
                <a:off x="4786313" y="4713288"/>
                <a:ext cx="239713" cy="187325"/>
              </a:xfrm>
              <a:custGeom>
                <a:avLst/>
                <a:gdLst>
                  <a:gd name="T0" fmla="*/ 42 w 64"/>
                  <a:gd name="T1" fmla="*/ 42 h 50"/>
                  <a:gd name="T2" fmla="*/ 62 w 64"/>
                  <a:gd name="T3" fmla="*/ 8 h 50"/>
                  <a:gd name="T4" fmla="*/ 22 w 64"/>
                  <a:gd name="T5" fmla="*/ 8 h 50"/>
                  <a:gd name="T6" fmla="*/ 2 w 64"/>
                  <a:gd name="T7" fmla="*/ 42 h 50"/>
                  <a:gd name="T8" fmla="*/ 42 w 64"/>
                  <a:gd name="T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42" y="42"/>
                    </a:moveTo>
                    <a:cubicBezTo>
                      <a:pt x="52" y="36"/>
                      <a:pt x="64" y="21"/>
                      <a:pt x="62" y="8"/>
                    </a:cubicBezTo>
                    <a:cubicBezTo>
                      <a:pt x="52" y="0"/>
                      <a:pt x="33" y="2"/>
                      <a:pt x="22" y="8"/>
                    </a:cubicBezTo>
                    <a:cubicBezTo>
                      <a:pt x="12" y="14"/>
                      <a:pt x="0" y="29"/>
                      <a:pt x="2" y="42"/>
                    </a:cubicBezTo>
                    <a:cubicBezTo>
                      <a:pt x="12" y="50"/>
                      <a:pt x="31" y="48"/>
                      <a:pt x="42" y="4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4" name="Freeform 153"/>
              <p:cNvSpPr/>
              <p:nvPr/>
            </p:nvSpPr>
            <p:spPr bwMode="auto">
              <a:xfrm>
                <a:off x="4489450" y="4521200"/>
                <a:ext cx="239713" cy="192088"/>
              </a:xfrm>
              <a:custGeom>
                <a:avLst/>
                <a:gdLst>
                  <a:gd name="T0" fmla="*/ 22 w 64"/>
                  <a:gd name="T1" fmla="*/ 43 h 51"/>
                  <a:gd name="T2" fmla="*/ 62 w 64"/>
                  <a:gd name="T3" fmla="*/ 43 h 51"/>
                  <a:gd name="T4" fmla="*/ 41 w 64"/>
                  <a:gd name="T5" fmla="*/ 8 h 51"/>
                  <a:gd name="T6" fmla="*/ 1 w 64"/>
                  <a:gd name="T7" fmla="*/ 9 h 51"/>
                  <a:gd name="T8" fmla="*/ 22 w 64"/>
                  <a:gd name="T9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1">
                    <a:moveTo>
                      <a:pt x="22" y="43"/>
                    </a:moveTo>
                    <a:cubicBezTo>
                      <a:pt x="33" y="49"/>
                      <a:pt x="52" y="51"/>
                      <a:pt x="62" y="43"/>
                    </a:cubicBezTo>
                    <a:cubicBezTo>
                      <a:pt x="64" y="30"/>
                      <a:pt x="52" y="14"/>
                      <a:pt x="41" y="8"/>
                    </a:cubicBezTo>
                    <a:cubicBezTo>
                      <a:pt x="31" y="2"/>
                      <a:pt x="12" y="0"/>
                      <a:pt x="1" y="9"/>
                    </a:cubicBezTo>
                    <a:cubicBezTo>
                      <a:pt x="0" y="22"/>
                      <a:pt x="11" y="37"/>
                      <a:pt x="2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5" name="Freeform 154"/>
              <p:cNvSpPr/>
              <p:nvPr/>
            </p:nvSpPr>
            <p:spPr bwMode="auto">
              <a:xfrm>
                <a:off x="4489450" y="4713288"/>
                <a:ext cx="239713" cy="187325"/>
              </a:xfrm>
              <a:custGeom>
                <a:avLst/>
                <a:gdLst>
                  <a:gd name="T0" fmla="*/ 22 w 64"/>
                  <a:gd name="T1" fmla="*/ 42 h 50"/>
                  <a:gd name="T2" fmla="*/ 62 w 64"/>
                  <a:gd name="T3" fmla="*/ 42 h 50"/>
                  <a:gd name="T4" fmla="*/ 41 w 64"/>
                  <a:gd name="T5" fmla="*/ 8 h 50"/>
                  <a:gd name="T6" fmla="*/ 1 w 64"/>
                  <a:gd name="T7" fmla="*/ 8 h 50"/>
                  <a:gd name="T8" fmla="*/ 22 w 64"/>
                  <a:gd name="T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22" y="42"/>
                    </a:moveTo>
                    <a:cubicBezTo>
                      <a:pt x="33" y="48"/>
                      <a:pt x="52" y="50"/>
                      <a:pt x="62" y="42"/>
                    </a:cubicBezTo>
                    <a:cubicBezTo>
                      <a:pt x="64" y="29"/>
                      <a:pt x="52" y="14"/>
                      <a:pt x="41" y="8"/>
                    </a:cubicBezTo>
                    <a:cubicBezTo>
                      <a:pt x="31" y="2"/>
                      <a:pt x="12" y="0"/>
                      <a:pt x="1" y="8"/>
                    </a:cubicBezTo>
                    <a:cubicBezTo>
                      <a:pt x="0" y="21"/>
                      <a:pt x="11" y="36"/>
                      <a:pt x="22" y="4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6" name="Freeform 155"/>
              <p:cNvSpPr/>
              <p:nvPr/>
            </p:nvSpPr>
            <p:spPr bwMode="auto">
              <a:xfrm>
                <a:off x="4740275" y="4645025"/>
                <a:ext cx="30163" cy="300038"/>
              </a:xfrm>
              <a:custGeom>
                <a:avLst/>
                <a:gdLst>
                  <a:gd name="T0" fmla="*/ 0 w 8"/>
                  <a:gd name="T1" fmla="*/ 2 h 80"/>
                  <a:gd name="T2" fmla="*/ 0 w 8"/>
                  <a:gd name="T3" fmla="*/ 78 h 80"/>
                  <a:gd name="T4" fmla="*/ 4 w 8"/>
                  <a:gd name="T5" fmla="*/ 80 h 80"/>
                  <a:gd name="T6" fmla="*/ 8 w 8"/>
                  <a:gd name="T7" fmla="*/ 78 h 80"/>
                  <a:gd name="T8" fmla="*/ 8 w 8"/>
                  <a:gd name="T9" fmla="*/ 2 h 80"/>
                  <a:gd name="T10" fmla="*/ 4 w 8"/>
                  <a:gd name="T11" fmla="*/ 0 h 80"/>
                  <a:gd name="T12" fmla="*/ 0 w 8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0">
                    <a:moveTo>
                      <a:pt x="0" y="2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2" y="80"/>
                      <a:pt x="4" y="80"/>
                    </a:cubicBezTo>
                    <a:cubicBezTo>
                      <a:pt x="6" y="80"/>
                      <a:pt x="8" y="79"/>
                      <a:pt x="8" y="78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6" y="0"/>
                      <a:pt x="4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7" name="Freeform 156"/>
              <p:cNvSpPr/>
              <p:nvPr/>
            </p:nvSpPr>
            <p:spPr bwMode="auto">
              <a:xfrm>
                <a:off x="1716088" y="4656138"/>
                <a:ext cx="47625" cy="260350"/>
              </a:xfrm>
              <a:custGeom>
                <a:avLst/>
                <a:gdLst>
                  <a:gd name="T0" fmla="*/ 13 w 13"/>
                  <a:gd name="T1" fmla="*/ 1 h 69"/>
                  <a:gd name="T2" fmla="*/ 7 w 13"/>
                  <a:gd name="T3" fmla="*/ 0 h 69"/>
                  <a:gd name="T4" fmla="*/ 7 w 13"/>
                  <a:gd name="T5" fmla="*/ 0 h 69"/>
                  <a:gd name="T6" fmla="*/ 0 w 13"/>
                  <a:gd name="T7" fmla="*/ 1 h 69"/>
                  <a:gd name="T8" fmla="*/ 0 w 13"/>
                  <a:gd name="T9" fmla="*/ 69 h 69"/>
                  <a:gd name="T10" fmla="*/ 13 w 13"/>
                  <a:gd name="T11" fmla="*/ 69 h 69"/>
                  <a:gd name="T12" fmla="*/ 13 w 13"/>
                  <a:gd name="T1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9">
                    <a:moveTo>
                      <a:pt x="13" y="1"/>
                    </a:moveTo>
                    <a:cubicBezTo>
                      <a:pt x="11" y="0"/>
                      <a:pt x="9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0"/>
                      <a:pt x="0" y="1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8" name="Freeform 157"/>
              <p:cNvSpPr/>
              <p:nvPr/>
            </p:nvSpPr>
            <p:spPr bwMode="auto">
              <a:xfrm>
                <a:off x="1716088" y="4295775"/>
                <a:ext cx="47625" cy="33338"/>
              </a:xfrm>
              <a:custGeom>
                <a:avLst/>
                <a:gdLst>
                  <a:gd name="T0" fmla="*/ 8 w 13"/>
                  <a:gd name="T1" fmla="*/ 9 h 9"/>
                  <a:gd name="T2" fmla="*/ 9 w 13"/>
                  <a:gd name="T3" fmla="*/ 9 h 9"/>
                  <a:gd name="T4" fmla="*/ 13 w 13"/>
                  <a:gd name="T5" fmla="*/ 9 h 9"/>
                  <a:gd name="T6" fmla="*/ 13 w 13"/>
                  <a:gd name="T7" fmla="*/ 0 h 9"/>
                  <a:gd name="T8" fmla="*/ 0 w 13"/>
                  <a:gd name="T9" fmla="*/ 0 h 9"/>
                  <a:gd name="T10" fmla="*/ 0 w 13"/>
                  <a:gd name="T11" fmla="*/ 9 h 9"/>
                  <a:gd name="T12" fmla="*/ 8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11" y="9"/>
                      <a:pt x="12" y="9"/>
                      <a:pt x="13" y="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299" name="Freeform 158"/>
              <p:cNvSpPr/>
              <p:nvPr/>
            </p:nvSpPr>
            <p:spPr bwMode="auto">
              <a:xfrm>
                <a:off x="1501775" y="4344988"/>
                <a:ext cx="487363" cy="360363"/>
              </a:xfrm>
              <a:custGeom>
                <a:avLst/>
                <a:gdLst>
                  <a:gd name="T0" fmla="*/ 70 w 130"/>
                  <a:gd name="T1" fmla="*/ 1 h 96"/>
                  <a:gd name="T2" fmla="*/ 66 w 130"/>
                  <a:gd name="T3" fmla="*/ 0 h 96"/>
                  <a:gd name="T4" fmla="*/ 65 w 130"/>
                  <a:gd name="T5" fmla="*/ 0 h 96"/>
                  <a:gd name="T6" fmla="*/ 57 w 130"/>
                  <a:gd name="T7" fmla="*/ 1 h 96"/>
                  <a:gd name="T8" fmla="*/ 0 w 130"/>
                  <a:gd name="T9" fmla="*/ 63 h 96"/>
                  <a:gd name="T10" fmla="*/ 5 w 130"/>
                  <a:gd name="T11" fmla="*/ 88 h 96"/>
                  <a:gd name="T12" fmla="*/ 7 w 130"/>
                  <a:gd name="T13" fmla="*/ 91 h 96"/>
                  <a:gd name="T14" fmla="*/ 10 w 130"/>
                  <a:gd name="T15" fmla="*/ 87 h 96"/>
                  <a:gd name="T16" fmla="*/ 27 w 130"/>
                  <a:gd name="T17" fmla="*/ 77 h 96"/>
                  <a:gd name="T18" fmla="*/ 27 w 130"/>
                  <a:gd name="T19" fmla="*/ 77 h 96"/>
                  <a:gd name="T20" fmla="*/ 44 w 130"/>
                  <a:gd name="T21" fmla="*/ 88 h 96"/>
                  <a:gd name="T22" fmla="*/ 45 w 130"/>
                  <a:gd name="T23" fmla="*/ 91 h 96"/>
                  <a:gd name="T24" fmla="*/ 47 w 130"/>
                  <a:gd name="T25" fmla="*/ 88 h 96"/>
                  <a:gd name="T26" fmla="*/ 57 w 130"/>
                  <a:gd name="T27" fmla="*/ 79 h 96"/>
                  <a:gd name="T28" fmla="*/ 64 w 130"/>
                  <a:gd name="T29" fmla="*/ 78 h 96"/>
                  <a:gd name="T30" fmla="*/ 64 w 130"/>
                  <a:gd name="T31" fmla="*/ 78 h 96"/>
                  <a:gd name="T32" fmla="*/ 70 w 130"/>
                  <a:gd name="T33" fmla="*/ 79 h 96"/>
                  <a:gd name="T34" fmla="*/ 81 w 130"/>
                  <a:gd name="T35" fmla="*/ 89 h 96"/>
                  <a:gd name="T36" fmla="*/ 83 w 130"/>
                  <a:gd name="T37" fmla="*/ 92 h 96"/>
                  <a:gd name="T38" fmla="*/ 85 w 130"/>
                  <a:gd name="T39" fmla="*/ 89 h 96"/>
                  <a:gd name="T40" fmla="*/ 101 w 130"/>
                  <a:gd name="T41" fmla="*/ 79 h 96"/>
                  <a:gd name="T42" fmla="*/ 101 w 130"/>
                  <a:gd name="T43" fmla="*/ 79 h 96"/>
                  <a:gd name="T44" fmla="*/ 118 w 130"/>
                  <a:gd name="T45" fmla="*/ 90 h 96"/>
                  <a:gd name="T46" fmla="*/ 119 w 130"/>
                  <a:gd name="T47" fmla="*/ 94 h 96"/>
                  <a:gd name="T48" fmla="*/ 120 w 130"/>
                  <a:gd name="T49" fmla="*/ 96 h 96"/>
                  <a:gd name="T50" fmla="*/ 122 w 130"/>
                  <a:gd name="T51" fmla="*/ 94 h 96"/>
                  <a:gd name="T52" fmla="*/ 123 w 130"/>
                  <a:gd name="T53" fmla="*/ 91 h 96"/>
                  <a:gd name="T54" fmla="*/ 129 w 130"/>
                  <a:gd name="T55" fmla="*/ 67 h 96"/>
                  <a:gd name="T56" fmla="*/ 70 w 130"/>
                  <a:gd name="T57" fmla="*/ 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0" h="96">
                    <a:moveTo>
                      <a:pt x="70" y="1"/>
                    </a:moveTo>
                    <a:cubicBezTo>
                      <a:pt x="69" y="1"/>
                      <a:pt x="68" y="1"/>
                      <a:pt x="66" y="0"/>
                    </a:cubicBezTo>
                    <a:cubicBezTo>
                      <a:pt x="66" y="0"/>
                      <a:pt x="65" y="0"/>
                      <a:pt x="65" y="0"/>
                    </a:cubicBezTo>
                    <a:cubicBezTo>
                      <a:pt x="62" y="0"/>
                      <a:pt x="59" y="1"/>
                      <a:pt x="57" y="1"/>
                    </a:cubicBezTo>
                    <a:cubicBezTo>
                      <a:pt x="26" y="5"/>
                      <a:pt x="1" y="31"/>
                      <a:pt x="0" y="63"/>
                    </a:cubicBezTo>
                    <a:cubicBezTo>
                      <a:pt x="0" y="72"/>
                      <a:pt x="2" y="80"/>
                      <a:pt x="5" y="88"/>
                    </a:cubicBezTo>
                    <a:cubicBezTo>
                      <a:pt x="5" y="90"/>
                      <a:pt x="6" y="91"/>
                      <a:pt x="7" y="91"/>
                    </a:cubicBezTo>
                    <a:cubicBezTo>
                      <a:pt x="8" y="91"/>
                      <a:pt x="9" y="89"/>
                      <a:pt x="10" y="87"/>
                    </a:cubicBezTo>
                    <a:cubicBezTo>
                      <a:pt x="13" y="81"/>
                      <a:pt x="19" y="77"/>
                      <a:pt x="27" y="77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34" y="77"/>
                      <a:pt x="41" y="82"/>
                      <a:pt x="44" y="88"/>
                    </a:cubicBezTo>
                    <a:cubicBezTo>
                      <a:pt x="45" y="90"/>
                      <a:pt x="45" y="91"/>
                      <a:pt x="45" y="91"/>
                    </a:cubicBezTo>
                    <a:cubicBezTo>
                      <a:pt x="46" y="91"/>
                      <a:pt x="46" y="90"/>
                      <a:pt x="47" y="88"/>
                    </a:cubicBezTo>
                    <a:cubicBezTo>
                      <a:pt x="49" y="84"/>
                      <a:pt x="53" y="81"/>
                      <a:pt x="57" y="79"/>
                    </a:cubicBezTo>
                    <a:cubicBezTo>
                      <a:pt x="59" y="79"/>
                      <a:pt x="61" y="78"/>
                      <a:pt x="64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8"/>
                      <a:pt x="68" y="79"/>
                      <a:pt x="70" y="79"/>
                    </a:cubicBezTo>
                    <a:cubicBezTo>
                      <a:pt x="75" y="81"/>
                      <a:pt x="79" y="85"/>
                      <a:pt x="81" y="89"/>
                    </a:cubicBezTo>
                    <a:cubicBezTo>
                      <a:pt x="82" y="91"/>
                      <a:pt x="82" y="92"/>
                      <a:pt x="83" y="92"/>
                    </a:cubicBezTo>
                    <a:cubicBezTo>
                      <a:pt x="83" y="92"/>
                      <a:pt x="84" y="91"/>
                      <a:pt x="85" y="89"/>
                    </a:cubicBezTo>
                    <a:cubicBezTo>
                      <a:pt x="88" y="83"/>
                      <a:pt x="94" y="79"/>
                      <a:pt x="101" y="79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109" y="79"/>
                      <a:pt x="115" y="84"/>
                      <a:pt x="118" y="90"/>
                    </a:cubicBezTo>
                    <a:cubicBezTo>
                      <a:pt x="118" y="91"/>
                      <a:pt x="119" y="93"/>
                      <a:pt x="119" y="94"/>
                    </a:cubicBezTo>
                    <a:cubicBezTo>
                      <a:pt x="119" y="95"/>
                      <a:pt x="120" y="96"/>
                      <a:pt x="120" y="96"/>
                    </a:cubicBezTo>
                    <a:cubicBezTo>
                      <a:pt x="121" y="96"/>
                      <a:pt x="121" y="95"/>
                      <a:pt x="122" y="94"/>
                    </a:cubicBezTo>
                    <a:cubicBezTo>
                      <a:pt x="122" y="93"/>
                      <a:pt x="123" y="92"/>
                      <a:pt x="123" y="91"/>
                    </a:cubicBezTo>
                    <a:cubicBezTo>
                      <a:pt x="127" y="83"/>
                      <a:pt x="129" y="75"/>
                      <a:pt x="129" y="67"/>
                    </a:cubicBezTo>
                    <a:cubicBezTo>
                      <a:pt x="130" y="32"/>
                      <a:pt x="104" y="4"/>
                      <a:pt x="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0" name="Freeform 159"/>
              <p:cNvSpPr/>
              <p:nvPr/>
            </p:nvSpPr>
            <p:spPr bwMode="auto">
              <a:xfrm>
                <a:off x="2624138" y="4656138"/>
                <a:ext cx="187325" cy="134938"/>
              </a:xfrm>
              <a:custGeom>
                <a:avLst/>
                <a:gdLst>
                  <a:gd name="T0" fmla="*/ 32 w 50"/>
                  <a:gd name="T1" fmla="*/ 11 h 36"/>
                  <a:gd name="T2" fmla="*/ 44 w 50"/>
                  <a:gd name="T3" fmla="*/ 3 h 36"/>
                  <a:gd name="T4" fmla="*/ 50 w 50"/>
                  <a:gd name="T5" fmla="*/ 1 h 36"/>
                  <a:gd name="T6" fmla="*/ 30 w 50"/>
                  <a:gd name="T7" fmla="*/ 3 h 36"/>
                  <a:gd name="T8" fmla="*/ 16 w 50"/>
                  <a:gd name="T9" fmla="*/ 14 h 36"/>
                  <a:gd name="T10" fmla="*/ 10 w 50"/>
                  <a:gd name="T11" fmla="*/ 24 h 36"/>
                  <a:gd name="T12" fmla="*/ 0 w 50"/>
                  <a:gd name="T13" fmla="*/ 36 h 36"/>
                  <a:gd name="T14" fmla="*/ 17 w 50"/>
                  <a:gd name="T15" fmla="*/ 29 h 36"/>
                  <a:gd name="T16" fmla="*/ 32 w 50"/>
                  <a:gd name="T17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6">
                    <a:moveTo>
                      <a:pt x="32" y="11"/>
                    </a:moveTo>
                    <a:cubicBezTo>
                      <a:pt x="36" y="7"/>
                      <a:pt x="40" y="5"/>
                      <a:pt x="44" y="3"/>
                    </a:cubicBezTo>
                    <a:cubicBezTo>
                      <a:pt x="45" y="3"/>
                      <a:pt x="48" y="1"/>
                      <a:pt x="50" y="1"/>
                    </a:cubicBezTo>
                    <a:cubicBezTo>
                      <a:pt x="43" y="1"/>
                      <a:pt x="36" y="0"/>
                      <a:pt x="30" y="3"/>
                    </a:cubicBezTo>
                    <a:cubicBezTo>
                      <a:pt x="24" y="5"/>
                      <a:pt x="20" y="9"/>
                      <a:pt x="16" y="14"/>
                    </a:cubicBezTo>
                    <a:cubicBezTo>
                      <a:pt x="14" y="17"/>
                      <a:pt x="12" y="20"/>
                      <a:pt x="10" y="24"/>
                    </a:cubicBezTo>
                    <a:cubicBezTo>
                      <a:pt x="8" y="28"/>
                      <a:pt x="5" y="34"/>
                      <a:pt x="0" y="36"/>
                    </a:cubicBezTo>
                    <a:cubicBezTo>
                      <a:pt x="6" y="35"/>
                      <a:pt x="12" y="32"/>
                      <a:pt x="17" y="29"/>
                    </a:cubicBezTo>
                    <a:cubicBezTo>
                      <a:pt x="23" y="24"/>
                      <a:pt x="27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1" name="Freeform 160"/>
              <p:cNvSpPr/>
              <p:nvPr/>
            </p:nvSpPr>
            <p:spPr bwMode="auto">
              <a:xfrm>
                <a:off x="2638425" y="4660900"/>
                <a:ext cx="244475" cy="165100"/>
              </a:xfrm>
              <a:custGeom>
                <a:avLst/>
                <a:gdLst>
                  <a:gd name="T0" fmla="*/ 42 w 65"/>
                  <a:gd name="T1" fmla="*/ 5 h 44"/>
                  <a:gd name="T2" fmla="*/ 26 w 65"/>
                  <a:gd name="T3" fmla="*/ 19 h 44"/>
                  <a:gd name="T4" fmla="*/ 14 w 65"/>
                  <a:gd name="T5" fmla="*/ 32 h 44"/>
                  <a:gd name="T6" fmla="*/ 0 w 65"/>
                  <a:gd name="T7" fmla="*/ 38 h 44"/>
                  <a:gd name="T8" fmla="*/ 35 w 65"/>
                  <a:gd name="T9" fmla="*/ 37 h 44"/>
                  <a:gd name="T10" fmla="*/ 55 w 65"/>
                  <a:gd name="T11" fmla="*/ 11 h 44"/>
                  <a:gd name="T12" fmla="*/ 62 w 65"/>
                  <a:gd name="T13" fmla="*/ 3 h 44"/>
                  <a:gd name="T14" fmla="*/ 65 w 65"/>
                  <a:gd name="T15" fmla="*/ 1 h 44"/>
                  <a:gd name="T16" fmla="*/ 42 w 65"/>
                  <a:gd name="T17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4">
                    <a:moveTo>
                      <a:pt x="42" y="5"/>
                    </a:moveTo>
                    <a:cubicBezTo>
                      <a:pt x="35" y="9"/>
                      <a:pt x="31" y="13"/>
                      <a:pt x="26" y="19"/>
                    </a:cubicBezTo>
                    <a:cubicBezTo>
                      <a:pt x="23" y="24"/>
                      <a:pt x="19" y="29"/>
                      <a:pt x="14" y="32"/>
                    </a:cubicBezTo>
                    <a:cubicBezTo>
                      <a:pt x="10" y="34"/>
                      <a:pt x="4" y="37"/>
                      <a:pt x="0" y="38"/>
                    </a:cubicBezTo>
                    <a:cubicBezTo>
                      <a:pt x="11" y="44"/>
                      <a:pt x="25" y="44"/>
                      <a:pt x="35" y="37"/>
                    </a:cubicBezTo>
                    <a:cubicBezTo>
                      <a:pt x="45" y="31"/>
                      <a:pt x="49" y="21"/>
                      <a:pt x="55" y="11"/>
                    </a:cubicBezTo>
                    <a:cubicBezTo>
                      <a:pt x="57" y="8"/>
                      <a:pt x="59" y="6"/>
                      <a:pt x="62" y="3"/>
                    </a:cubicBezTo>
                    <a:cubicBezTo>
                      <a:pt x="62" y="3"/>
                      <a:pt x="64" y="1"/>
                      <a:pt x="65" y="1"/>
                    </a:cubicBezTo>
                    <a:cubicBezTo>
                      <a:pt x="57" y="0"/>
                      <a:pt x="49" y="1"/>
                      <a:pt x="4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2" name="Freeform 161"/>
              <p:cNvSpPr/>
              <p:nvPr/>
            </p:nvSpPr>
            <p:spPr bwMode="auto">
              <a:xfrm>
                <a:off x="2624138" y="4518025"/>
                <a:ext cx="161925" cy="115888"/>
              </a:xfrm>
              <a:custGeom>
                <a:avLst/>
                <a:gdLst>
                  <a:gd name="T0" fmla="*/ 14 w 43"/>
                  <a:gd name="T1" fmla="*/ 12 h 31"/>
                  <a:gd name="T2" fmla="*/ 9 w 43"/>
                  <a:gd name="T3" fmla="*/ 20 h 31"/>
                  <a:gd name="T4" fmla="*/ 0 w 43"/>
                  <a:gd name="T5" fmla="*/ 31 h 31"/>
                  <a:gd name="T6" fmla="*/ 15 w 43"/>
                  <a:gd name="T7" fmla="*/ 24 h 31"/>
                  <a:gd name="T8" fmla="*/ 28 w 43"/>
                  <a:gd name="T9" fmla="*/ 9 h 31"/>
                  <a:gd name="T10" fmla="*/ 38 w 43"/>
                  <a:gd name="T11" fmla="*/ 3 h 31"/>
                  <a:gd name="T12" fmla="*/ 43 w 43"/>
                  <a:gd name="T13" fmla="*/ 1 h 31"/>
                  <a:gd name="T14" fmla="*/ 26 w 43"/>
                  <a:gd name="T15" fmla="*/ 2 h 31"/>
                  <a:gd name="T16" fmla="*/ 14 w 43"/>
                  <a:gd name="T17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31">
                    <a:moveTo>
                      <a:pt x="14" y="12"/>
                    </a:moveTo>
                    <a:cubicBezTo>
                      <a:pt x="12" y="15"/>
                      <a:pt x="11" y="17"/>
                      <a:pt x="9" y="20"/>
                    </a:cubicBezTo>
                    <a:cubicBezTo>
                      <a:pt x="7" y="24"/>
                      <a:pt x="5" y="29"/>
                      <a:pt x="0" y="31"/>
                    </a:cubicBezTo>
                    <a:cubicBezTo>
                      <a:pt x="6" y="30"/>
                      <a:pt x="11" y="28"/>
                      <a:pt x="15" y="24"/>
                    </a:cubicBezTo>
                    <a:cubicBezTo>
                      <a:pt x="20" y="20"/>
                      <a:pt x="24" y="14"/>
                      <a:pt x="28" y="9"/>
                    </a:cubicBezTo>
                    <a:cubicBezTo>
                      <a:pt x="31" y="6"/>
                      <a:pt x="34" y="4"/>
                      <a:pt x="38" y="3"/>
                    </a:cubicBezTo>
                    <a:cubicBezTo>
                      <a:pt x="39" y="2"/>
                      <a:pt x="42" y="1"/>
                      <a:pt x="43" y="1"/>
                    </a:cubicBezTo>
                    <a:cubicBezTo>
                      <a:pt x="37" y="0"/>
                      <a:pt x="31" y="0"/>
                      <a:pt x="26" y="2"/>
                    </a:cubicBezTo>
                    <a:cubicBezTo>
                      <a:pt x="21" y="4"/>
                      <a:pt x="17" y="8"/>
                      <a:pt x="1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3" name="Freeform 162"/>
              <p:cNvSpPr/>
              <p:nvPr/>
            </p:nvSpPr>
            <p:spPr bwMode="auto">
              <a:xfrm>
                <a:off x="2638425" y="4521200"/>
                <a:ext cx="211138" cy="142875"/>
              </a:xfrm>
              <a:custGeom>
                <a:avLst/>
                <a:gdLst>
                  <a:gd name="T0" fmla="*/ 53 w 56"/>
                  <a:gd name="T1" fmla="*/ 3 h 38"/>
                  <a:gd name="T2" fmla="*/ 56 w 56"/>
                  <a:gd name="T3" fmla="*/ 1 h 38"/>
                  <a:gd name="T4" fmla="*/ 36 w 56"/>
                  <a:gd name="T5" fmla="*/ 4 h 38"/>
                  <a:gd name="T6" fmla="*/ 22 w 56"/>
                  <a:gd name="T7" fmla="*/ 17 h 38"/>
                  <a:gd name="T8" fmla="*/ 12 w 56"/>
                  <a:gd name="T9" fmla="*/ 27 h 38"/>
                  <a:gd name="T10" fmla="*/ 0 w 56"/>
                  <a:gd name="T11" fmla="*/ 32 h 38"/>
                  <a:gd name="T12" fmla="*/ 30 w 56"/>
                  <a:gd name="T13" fmla="*/ 32 h 38"/>
                  <a:gd name="T14" fmla="*/ 47 w 56"/>
                  <a:gd name="T15" fmla="*/ 10 h 38"/>
                  <a:gd name="T16" fmla="*/ 53 w 56"/>
                  <a:gd name="T1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53" y="3"/>
                    </a:moveTo>
                    <a:cubicBezTo>
                      <a:pt x="53" y="2"/>
                      <a:pt x="55" y="1"/>
                      <a:pt x="56" y="1"/>
                    </a:cubicBezTo>
                    <a:cubicBezTo>
                      <a:pt x="49" y="0"/>
                      <a:pt x="42" y="1"/>
                      <a:pt x="36" y="4"/>
                    </a:cubicBezTo>
                    <a:cubicBezTo>
                      <a:pt x="30" y="7"/>
                      <a:pt x="26" y="11"/>
                      <a:pt x="22" y="17"/>
                    </a:cubicBezTo>
                    <a:cubicBezTo>
                      <a:pt x="19" y="20"/>
                      <a:pt x="16" y="25"/>
                      <a:pt x="12" y="27"/>
                    </a:cubicBezTo>
                    <a:cubicBezTo>
                      <a:pt x="8" y="29"/>
                      <a:pt x="4" y="32"/>
                      <a:pt x="0" y="32"/>
                    </a:cubicBezTo>
                    <a:cubicBezTo>
                      <a:pt x="9" y="38"/>
                      <a:pt x="21" y="38"/>
                      <a:pt x="30" y="32"/>
                    </a:cubicBezTo>
                    <a:cubicBezTo>
                      <a:pt x="39" y="27"/>
                      <a:pt x="42" y="18"/>
                      <a:pt x="47" y="10"/>
                    </a:cubicBezTo>
                    <a:cubicBezTo>
                      <a:pt x="48" y="7"/>
                      <a:pt x="50" y="5"/>
                      <a:pt x="5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4" name="Freeform 163"/>
              <p:cNvSpPr/>
              <p:nvPr/>
            </p:nvSpPr>
            <p:spPr bwMode="auto">
              <a:xfrm>
                <a:off x="2417763" y="4656138"/>
                <a:ext cx="187325" cy="134938"/>
              </a:xfrm>
              <a:custGeom>
                <a:avLst/>
                <a:gdLst>
                  <a:gd name="T0" fmla="*/ 18 w 50"/>
                  <a:gd name="T1" fmla="*/ 11 h 36"/>
                  <a:gd name="T2" fmla="*/ 33 w 50"/>
                  <a:gd name="T3" fmla="*/ 29 h 36"/>
                  <a:gd name="T4" fmla="*/ 50 w 50"/>
                  <a:gd name="T5" fmla="*/ 36 h 36"/>
                  <a:gd name="T6" fmla="*/ 40 w 50"/>
                  <a:gd name="T7" fmla="*/ 24 h 36"/>
                  <a:gd name="T8" fmla="*/ 34 w 50"/>
                  <a:gd name="T9" fmla="*/ 14 h 36"/>
                  <a:gd name="T10" fmla="*/ 21 w 50"/>
                  <a:gd name="T11" fmla="*/ 3 h 36"/>
                  <a:gd name="T12" fmla="*/ 0 w 50"/>
                  <a:gd name="T13" fmla="*/ 1 h 36"/>
                  <a:gd name="T14" fmla="*/ 6 w 50"/>
                  <a:gd name="T15" fmla="*/ 3 h 36"/>
                  <a:gd name="T16" fmla="*/ 18 w 50"/>
                  <a:gd name="T17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6">
                    <a:moveTo>
                      <a:pt x="18" y="11"/>
                    </a:moveTo>
                    <a:cubicBezTo>
                      <a:pt x="23" y="17"/>
                      <a:pt x="27" y="24"/>
                      <a:pt x="33" y="29"/>
                    </a:cubicBezTo>
                    <a:cubicBezTo>
                      <a:pt x="38" y="32"/>
                      <a:pt x="44" y="35"/>
                      <a:pt x="50" y="36"/>
                    </a:cubicBezTo>
                    <a:cubicBezTo>
                      <a:pt x="45" y="34"/>
                      <a:pt x="42" y="28"/>
                      <a:pt x="40" y="24"/>
                    </a:cubicBezTo>
                    <a:cubicBezTo>
                      <a:pt x="38" y="20"/>
                      <a:pt x="37" y="17"/>
                      <a:pt x="34" y="14"/>
                    </a:cubicBezTo>
                    <a:cubicBezTo>
                      <a:pt x="31" y="9"/>
                      <a:pt x="26" y="5"/>
                      <a:pt x="21" y="3"/>
                    </a:cubicBezTo>
                    <a:cubicBezTo>
                      <a:pt x="14" y="0"/>
                      <a:pt x="7" y="1"/>
                      <a:pt x="0" y="1"/>
                    </a:cubicBezTo>
                    <a:cubicBezTo>
                      <a:pt x="2" y="1"/>
                      <a:pt x="5" y="3"/>
                      <a:pt x="6" y="3"/>
                    </a:cubicBezTo>
                    <a:cubicBezTo>
                      <a:pt x="11" y="5"/>
                      <a:pt x="15" y="7"/>
                      <a:pt x="1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5" name="Freeform 164"/>
              <p:cNvSpPr/>
              <p:nvPr/>
            </p:nvSpPr>
            <p:spPr bwMode="auto">
              <a:xfrm>
                <a:off x="2346325" y="4660900"/>
                <a:ext cx="244475" cy="165100"/>
              </a:xfrm>
              <a:custGeom>
                <a:avLst/>
                <a:gdLst>
                  <a:gd name="T0" fmla="*/ 10 w 65"/>
                  <a:gd name="T1" fmla="*/ 11 h 44"/>
                  <a:gd name="T2" fmla="*/ 30 w 65"/>
                  <a:gd name="T3" fmla="*/ 37 h 44"/>
                  <a:gd name="T4" fmla="*/ 65 w 65"/>
                  <a:gd name="T5" fmla="*/ 38 h 44"/>
                  <a:gd name="T6" fmla="*/ 52 w 65"/>
                  <a:gd name="T7" fmla="*/ 32 h 44"/>
                  <a:gd name="T8" fmla="*/ 39 w 65"/>
                  <a:gd name="T9" fmla="*/ 19 h 44"/>
                  <a:gd name="T10" fmla="*/ 23 w 65"/>
                  <a:gd name="T11" fmla="*/ 5 h 44"/>
                  <a:gd name="T12" fmla="*/ 0 w 65"/>
                  <a:gd name="T13" fmla="*/ 1 h 44"/>
                  <a:gd name="T14" fmla="*/ 4 w 65"/>
                  <a:gd name="T15" fmla="*/ 3 h 44"/>
                  <a:gd name="T16" fmla="*/ 10 w 65"/>
                  <a:gd name="T17" fmla="*/ 1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4">
                    <a:moveTo>
                      <a:pt x="10" y="11"/>
                    </a:moveTo>
                    <a:cubicBezTo>
                      <a:pt x="16" y="21"/>
                      <a:pt x="20" y="31"/>
                      <a:pt x="30" y="37"/>
                    </a:cubicBezTo>
                    <a:cubicBezTo>
                      <a:pt x="41" y="44"/>
                      <a:pt x="55" y="44"/>
                      <a:pt x="65" y="38"/>
                    </a:cubicBezTo>
                    <a:cubicBezTo>
                      <a:pt x="61" y="37"/>
                      <a:pt x="55" y="34"/>
                      <a:pt x="52" y="32"/>
                    </a:cubicBezTo>
                    <a:cubicBezTo>
                      <a:pt x="47" y="29"/>
                      <a:pt x="43" y="24"/>
                      <a:pt x="39" y="19"/>
                    </a:cubicBezTo>
                    <a:cubicBezTo>
                      <a:pt x="35" y="13"/>
                      <a:pt x="30" y="9"/>
                      <a:pt x="23" y="5"/>
                    </a:cubicBezTo>
                    <a:cubicBezTo>
                      <a:pt x="16" y="1"/>
                      <a:pt x="8" y="0"/>
                      <a:pt x="0" y="1"/>
                    </a:cubicBezTo>
                    <a:cubicBezTo>
                      <a:pt x="1" y="1"/>
                      <a:pt x="3" y="3"/>
                      <a:pt x="4" y="3"/>
                    </a:cubicBezTo>
                    <a:cubicBezTo>
                      <a:pt x="6" y="6"/>
                      <a:pt x="9" y="8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6" name="Freeform 165"/>
              <p:cNvSpPr/>
              <p:nvPr/>
            </p:nvSpPr>
            <p:spPr bwMode="auto">
              <a:xfrm>
                <a:off x="2443163" y="4518025"/>
                <a:ext cx="161925" cy="115888"/>
              </a:xfrm>
              <a:custGeom>
                <a:avLst/>
                <a:gdLst>
                  <a:gd name="T0" fmla="*/ 18 w 43"/>
                  <a:gd name="T1" fmla="*/ 2 h 31"/>
                  <a:gd name="T2" fmla="*/ 0 w 43"/>
                  <a:gd name="T3" fmla="*/ 1 h 31"/>
                  <a:gd name="T4" fmla="*/ 5 w 43"/>
                  <a:gd name="T5" fmla="*/ 3 h 31"/>
                  <a:gd name="T6" fmla="*/ 15 w 43"/>
                  <a:gd name="T7" fmla="*/ 9 h 31"/>
                  <a:gd name="T8" fmla="*/ 28 w 43"/>
                  <a:gd name="T9" fmla="*/ 24 h 31"/>
                  <a:gd name="T10" fmla="*/ 43 w 43"/>
                  <a:gd name="T11" fmla="*/ 31 h 31"/>
                  <a:gd name="T12" fmla="*/ 34 w 43"/>
                  <a:gd name="T13" fmla="*/ 20 h 31"/>
                  <a:gd name="T14" fmla="*/ 29 w 43"/>
                  <a:gd name="T15" fmla="*/ 12 h 31"/>
                  <a:gd name="T16" fmla="*/ 18 w 43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31">
                    <a:moveTo>
                      <a:pt x="18" y="2"/>
                    </a:moveTo>
                    <a:cubicBezTo>
                      <a:pt x="12" y="0"/>
                      <a:pt x="6" y="0"/>
                      <a:pt x="0" y="1"/>
                    </a:cubicBezTo>
                    <a:cubicBezTo>
                      <a:pt x="2" y="1"/>
                      <a:pt x="4" y="2"/>
                      <a:pt x="5" y="3"/>
                    </a:cubicBezTo>
                    <a:cubicBezTo>
                      <a:pt x="9" y="4"/>
                      <a:pt x="12" y="6"/>
                      <a:pt x="15" y="9"/>
                    </a:cubicBezTo>
                    <a:cubicBezTo>
                      <a:pt x="20" y="14"/>
                      <a:pt x="23" y="20"/>
                      <a:pt x="28" y="24"/>
                    </a:cubicBezTo>
                    <a:cubicBezTo>
                      <a:pt x="32" y="28"/>
                      <a:pt x="38" y="30"/>
                      <a:pt x="43" y="31"/>
                    </a:cubicBezTo>
                    <a:cubicBezTo>
                      <a:pt x="39" y="29"/>
                      <a:pt x="36" y="24"/>
                      <a:pt x="34" y="20"/>
                    </a:cubicBezTo>
                    <a:cubicBezTo>
                      <a:pt x="33" y="17"/>
                      <a:pt x="31" y="15"/>
                      <a:pt x="29" y="12"/>
                    </a:cubicBezTo>
                    <a:cubicBezTo>
                      <a:pt x="26" y="8"/>
                      <a:pt x="22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7" name="Freeform 166"/>
              <p:cNvSpPr/>
              <p:nvPr/>
            </p:nvSpPr>
            <p:spPr bwMode="auto">
              <a:xfrm>
                <a:off x="2382838" y="4521200"/>
                <a:ext cx="211138" cy="142875"/>
              </a:xfrm>
              <a:custGeom>
                <a:avLst/>
                <a:gdLst>
                  <a:gd name="T0" fmla="*/ 0 w 56"/>
                  <a:gd name="T1" fmla="*/ 1 h 38"/>
                  <a:gd name="T2" fmla="*/ 3 w 56"/>
                  <a:gd name="T3" fmla="*/ 3 h 38"/>
                  <a:gd name="T4" fmla="*/ 8 w 56"/>
                  <a:gd name="T5" fmla="*/ 10 h 38"/>
                  <a:gd name="T6" fmla="*/ 25 w 56"/>
                  <a:gd name="T7" fmla="*/ 32 h 38"/>
                  <a:gd name="T8" fmla="*/ 56 w 56"/>
                  <a:gd name="T9" fmla="*/ 32 h 38"/>
                  <a:gd name="T10" fmla="*/ 44 w 56"/>
                  <a:gd name="T11" fmla="*/ 27 h 38"/>
                  <a:gd name="T12" fmla="*/ 33 w 56"/>
                  <a:gd name="T13" fmla="*/ 17 h 38"/>
                  <a:gd name="T14" fmla="*/ 19 w 56"/>
                  <a:gd name="T15" fmla="*/ 4 h 38"/>
                  <a:gd name="T16" fmla="*/ 0 w 56"/>
                  <a:gd name="T1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0" y="1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5" y="5"/>
                      <a:pt x="7" y="7"/>
                      <a:pt x="8" y="10"/>
                    </a:cubicBezTo>
                    <a:cubicBezTo>
                      <a:pt x="13" y="18"/>
                      <a:pt x="17" y="27"/>
                      <a:pt x="25" y="32"/>
                    </a:cubicBezTo>
                    <a:cubicBezTo>
                      <a:pt x="34" y="38"/>
                      <a:pt x="46" y="38"/>
                      <a:pt x="56" y="32"/>
                    </a:cubicBezTo>
                    <a:cubicBezTo>
                      <a:pt x="52" y="32"/>
                      <a:pt x="47" y="29"/>
                      <a:pt x="44" y="27"/>
                    </a:cubicBezTo>
                    <a:cubicBezTo>
                      <a:pt x="40" y="25"/>
                      <a:pt x="36" y="20"/>
                      <a:pt x="33" y="17"/>
                    </a:cubicBezTo>
                    <a:cubicBezTo>
                      <a:pt x="29" y="11"/>
                      <a:pt x="25" y="7"/>
                      <a:pt x="19" y="4"/>
                    </a:cubicBezTo>
                    <a:cubicBezTo>
                      <a:pt x="13" y="1"/>
                      <a:pt x="6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8" name="Freeform 167"/>
              <p:cNvSpPr/>
              <p:nvPr/>
            </p:nvSpPr>
            <p:spPr bwMode="auto">
              <a:xfrm>
                <a:off x="2613025" y="4419600"/>
                <a:ext cx="85725" cy="180975"/>
              </a:xfrm>
              <a:custGeom>
                <a:avLst/>
                <a:gdLst>
                  <a:gd name="T0" fmla="*/ 15 w 23"/>
                  <a:gd name="T1" fmla="*/ 16 h 48"/>
                  <a:gd name="T2" fmla="*/ 3 w 23"/>
                  <a:gd name="T3" fmla="*/ 32 h 48"/>
                  <a:gd name="T4" fmla="*/ 0 w 23"/>
                  <a:gd name="T5" fmla="*/ 48 h 48"/>
                  <a:gd name="T6" fmla="*/ 8 w 23"/>
                  <a:gd name="T7" fmla="*/ 37 h 48"/>
                  <a:gd name="T8" fmla="*/ 16 w 23"/>
                  <a:gd name="T9" fmla="*/ 31 h 48"/>
                  <a:gd name="T10" fmla="*/ 23 w 23"/>
                  <a:gd name="T11" fmla="*/ 17 h 48"/>
                  <a:gd name="T12" fmla="*/ 20 w 23"/>
                  <a:gd name="T13" fmla="*/ 0 h 48"/>
                  <a:gd name="T14" fmla="*/ 19 w 23"/>
                  <a:gd name="T15" fmla="*/ 5 h 48"/>
                  <a:gd name="T16" fmla="*/ 15 w 23"/>
                  <a:gd name="T17" fmla="*/ 1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8">
                    <a:moveTo>
                      <a:pt x="15" y="16"/>
                    </a:moveTo>
                    <a:cubicBezTo>
                      <a:pt x="11" y="22"/>
                      <a:pt x="6" y="26"/>
                      <a:pt x="3" y="32"/>
                    </a:cubicBezTo>
                    <a:cubicBezTo>
                      <a:pt x="1" y="37"/>
                      <a:pt x="0" y="43"/>
                      <a:pt x="0" y="48"/>
                    </a:cubicBezTo>
                    <a:cubicBezTo>
                      <a:pt x="1" y="44"/>
                      <a:pt x="5" y="40"/>
                      <a:pt x="8" y="37"/>
                    </a:cubicBezTo>
                    <a:cubicBezTo>
                      <a:pt x="11" y="35"/>
                      <a:pt x="14" y="33"/>
                      <a:pt x="16" y="31"/>
                    </a:cubicBezTo>
                    <a:cubicBezTo>
                      <a:pt x="19" y="27"/>
                      <a:pt x="22" y="22"/>
                      <a:pt x="23" y="17"/>
                    </a:cubicBezTo>
                    <a:cubicBezTo>
                      <a:pt x="23" y="11"/>
                      <a:pt x="22" y="5"/>
                      <a:pt x="20" y="0"/>
                    </a:cubicBezTo>
                    <a:cubicBezTo>
                      <a:pt x="20" y="1"/>
                      <a:pt x="20" y="4"/>
                      <a:pt x="19" y="5"/>
                    </a:cubicBezTo>
                    <a:cubicBezTo>
                      <a:pt x="19" y="9"/>
                      <a:pt x="17" y="13"/>
                      <a:pt x="1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09" name="Freeform 168"/>
              <p:cNvSpPr/>
              <p:nvPr/>
            </p:nvSpPr>
            <p:spPr bwMode="auto">
              <a:xfrm>
                <a:off x="2563813" y="4359275"/>
                <a:ext cx="115888" cy="233363"/>
              </a:xfrm>
              <a:custGeom>
                <a:avLst/>
                <a:gdLst>
                  <a:gd name="T0" fmla="*/ 10 w 31"/>
                  <a:gd name="T1" fmla="*/ 62 h 62"/>
                  <a:gd name="T2" fmla="*/ 12 w 31"/>
                  <a:gd name="T3" fmla="*/ 49 h 62"/>
                  <a:gd name="T4" fmla="*/ 20 w 31"/>
                  <a:gd name="T5" fmla="*/ 37 h 62"/>
                  <a:gd name="T6" fmla="*/ 29 w 31"/>
                  <a:gd name="T7" fmla="*/ 20 h 62"/>
                  <a:gd name="T8" fmla="*/ 28 w 31"/>
                  <a:gd name="T9" fmla="*/ 0 h 62"/>
                  <a:gd name="T10" fmla="*/ 27 w 31"/>
                  <a:gd name="T11" fmla="*/ 4 h 62"/>
                  <a:gd name="T12" fmla="*/ 21 w 31"/>
                  <a:gd name="T13" fmla="*/ 11 h 62"/>
                  <a:gd name="T14" fmla="*/ 3 w 31"/>
                  <a:gd name="T15" fmla="*/ 32 h 62"/>
                  <a:gd name="T16" fmla="*/ 10 w 31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2">
                    <a:moveTo>
                      <a:pt x="10" y="62"/>
                    </a:moveTo>
                    <a:cubicBezTo>
                      <a:pt x="9" y="58"/>
                      <a:pt x="10" y="53"/>
                      <a:pt x="12" y="49"/>
                    </a:cubicBezTo>
                    <a:cubicBezTo>
                      <a:pt x="13" y="45"/>
                      <a:pt x="17" y="40"/>
                      <a:pt x="20" y="37"/>
                    </a:cubicBezTo>
                    <a:cubicBezTo>
                      <a:pt x="24" y="31"/>
                      <a:pt x="27" y="27"/>
                      <a:pt x="29" y="20"/>
                    </a:cubicBezTo>
                    <a:cubicBezTo>
                      <a:pt x="31" y="14"/>
                      <a:pt x="30" y="7"/>
                      <a:pt x="28" y="0"/>
                    </a:cubicBezTo>
                    <a:cubicBezTo>
                      <a:pt x="28" y="1"/>
                      <a:pt x="27" y="3"/>
                      <a:pt x="27" y="4"/>
                    </a:cubicBezTo>
                    <a:cubicBezTo>
                      <a:pt x="25" y="6"/>
                      <a:pt x="23" y="9"/>
                      <a:pt x="21" y="11"/>
                    </a:cubicBezTo>
                    <a:cubicBezTo>
                      <a:pt x="14" y="18"/>
                      <a:pt x="6" y="23"/>
                      <a:pt x="3" y="32"/>
                    </a:cubicBezTo>
                    <a:cubicBezTo>
                      <a:pt x="0" y="42"/>
                      <a:pt x="2" y="54"/>
                      <a:pt x="10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0" name="Freeform 169"/>
              <p:cNvSpPr/>
              <p:nvPr/>
            </p:nvSpPr>
            <p:spPr bwMode="auto">
              <a:xfrm>
                <a:off x="6665913" y="3668713"/>
                <a:ext cx="277813" cy="450850"/>
              </a:xfrm>
              <a:custGeom>
                <a:avLst/>
                <a:gdLst>
                  <a:gd name="T0" fmla="*/ 175 w 175"/>
                  <a:gd name="T1" fmla="*/ 166 h 284"/>
                  <a:gd name="T2" fmla="*/ 175 w 175"/>
                  <a:gd name="T3" fmla="*/ 0 h 284"/>
                  <a:gd name="T4" fmla="*/ 88 w 175"/>
                  <a:gd name="T5" fmla="*/ 0 h 284"/>
                  <a:gd name="T6" fmla="*/ 0 w 175"/>
                  <a:gd name="T7" fmla="*/ 227 h 284"/>
                  <a:gd name="T8" fmla="*/ 128 w 175"/>
                  <a:gd name="T9" fmla="*/ 284 h 284"/>
                  <a:gd name="T10" fmla="*/ 175 w 175"/>
                  <a:gd name="T11" fmla="*/ 16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84">
                    <a:moveTo>
                      <a:pt x="175" y="166"/>
                    </a:moveTo>
                    <a:lnTo>
                      <a:pt x="175" y="0"/>
                    </a:lnTo>
                    <a:lnTo>
                      <a:pt x="88" y="0"/>
                    </a:lnTo>
                    <a:lnTo>
                      <a:pt x="0" y="227"/>
                    </a:lnTo>
                    <a:lnTo>
                      <a:pt x="128" y="284"/>
                    </a:lnTo>
                    <a:lnTo>
                      <a:pt x="175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1" name="Freeform 170"/>
              <p:cNvSpPr/>
              <p:nvPr/>
            </p:nvSpPr>
            <p:spPr bwMode="auto">
              <a:xfrm>
                <a:off x="6959600" y="3668713"/>
                <a:ext cx="52388" cy="142875"/>
              </a:xfrm>
              <a:custGeom>
                <a:avLst/>
                <a:gdLst>
                  <a:gd name="T0" fmla="*/ 0 w 14"/>
                  <a:gd name="T1" fmla="*/ 38 h 38"/>
                  <a:gd name="T2" fmla="*/ 14 w 14"/>
                  <a:gd name="T3" fmla="*/ 2 h 38"/>
                  <a:gd name="T4" fmla="*/ 14 w 14"/>
                  <a:gd name="T5" fmla="*/ 0 h 38"/>
                  <a:gd name="T6" fmla="*/ 0 w 14"/>
                  <a:gd name="T7" fmla="*/ 0 h 38"/>
                  <a:gd name="T8" fmla="*/ 0 w 1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38"/>
                    </a:moveTo>
                    <a:cubicBezTo>
                      <a:pt x="13" y="31"/>
                      <a:pt x="14" y="14"/>
                      <a:pt x="14" y="2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2" name="Freeform 171"/>
              <p:cNvSpPr/>
              <p:nvPr/>
            </p:nvSpPr>
            <p:spPr bwMode="auto">
              <a:xfrm>
                <a:off x="6959600" y="3668713"/>
                <a:ext cx="277813" cy="450850"/>
              </a:xfrm>
              <a:custGeom>
                <a:avLst/>
                <a:gdLst>
                  <a:gd name="T0" fmla="*/ 18 w 74"/>
                  <a:gd name="T1" fmla="*/ 0 h 120"/>
                  <a:gd name="T2" fmla="*/ 18 w 74"/>
                  <a:gd name="T3" fmla="*/ 2 h 120"/>
                  <a:gd name="T4" fmla="*/ 0 w 74"/>
                  <a:gd name="T5" fmla="*/ 43 h 120"/>
                  <a:gd name="T6" fmla="*/ 0 w 74"/>
                  <a:gd name="T7" fmla="*/ 70 h 120"/>
                  <a:gd name="T8" fmla="*/ 21 w 74"/>
                  <a:gd name="T9" fmla="*/ 120 h 120"/>
                  <a:gd name="T10" fmla="*/ 74 w 74"/>
                  <a:gd name="T11" fmla="*/ 96 h 120"/>
                  <a:gd name="T12" fmla="*/ 37 w 74"/>
                  <a:gd name="T13" fmla="*/ 0 h 120"/>
                  <a:gd name="T14" fmla="*/ 18 w 74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20">
                    <a:moveTo>
                      <a:pt x="18" y="0"/>
                    </a:moveTo>
                    <a:cubicBezTo>
                      <a:pt x="18" y="1"/>
                      <a:pt x="18" y="1"/>
                      <a:pt x="18" y="2"/>
                    </a:cubicBezTo>
                    <a:cubicBezTo>
                      <a:pt x="18" y="17"/>
                      <a:pt x="16" y="36"/>
                      <a:pt x="0" y="4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3" name="Freeform 172"/>
              <p:cNvSpPr/>
              <p:nvPr/>
            </p:nvSpPr>
            <p:spPr bwMode="auto">
              <a:xfrm>
                <a:off x="6805613" y="3619500"/>
                <a:ext cx="292100" cy="38100"/>
              </a:xfrm>
              <a:custGeom>
                <a:avLst/>
                <a:gdLst>
                  <a:gd name="T0" fmla="*/ 184 w 184"/>
                  <a:gd name="T1" fmla="*/ 0 h 24"/>
                  <a:gd name="T2" fmla="*/ 0 w 184"/>
                  <a:gd name="T3" fmla="*/ 0 h 24"/>
                  <a:gd name="T4" fmla="*/ 0 w 184"/>
                  <a:gd name="T5" fmla="*/ 24 h 24"/>
                  <a:gd name="T6" fmla="*/ 87 w 184"/>
                  <a:gd name="T7" fmla="*/ 24 h 24"/>
                  <a:gd name="T8" fmla="*/ 97 w 184"/>
                  <a:gd name="T9" fmla="*/ 24 h 24"/>
                  <a:gd name="T10" fmla="*/ 184 w 184"/>
                  <a:gd name="T11" fmla="*/ 24 h 24"/>
                  <a:gd name="T12" fmla="*/ 184 w 18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24">
                    <a:moveTo>
                      <a:pt x="184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87" y="24"/>
                    </a:lnTo>
                    <a:lnTo>
                      <a:pt x="97" y="24"/>
                    </a:lnTo>
                    <a:lnTo>
                      <a:pt x="184" y="24"/>
                    </a:lnTo>
                    <a:lnTo>
                      <a:pt x="1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4" name="Freeform 173"/>
              <p:cNvSpPr>
                <a:spLocks noEditPoints="1"/>
              </p:cNvSpPr>
              <p:nvPr/>
            </p:nvSpPr>
            <p:spPr bwMode="auto">
              <a:xfrm>
                <a:off x="5749925" y="4540250"/>
                <a:ext cx="390525" cy="307975"/>
              </a:xfrm>
              <a:custGeom>
                <a:avLst/>
                <a:gdLst>
                  <a:gd name="T0" fmla="*/ 94 w 104"/>
                  <a:gd name="T1" fmla="*/ 18 h 82"/>
                  <a:gd name="T2" fmla="*/ 84 w 104"/>
                  <a:gd name="T3" fmla="*/ 19 h 82"/>
                  <a:gd name="T4" fmla="*/ 84 w 104"/>
                  <a:gd name="T5" fmla="*/ 23 h 82"/>
                  <a:gd name="T6" fmla="*/ 95 w 104"/>
                  <a:gd name="T7" fmla="*/ 46 h 82"/>
                  <a:gd name="T8" fmla="*/ 95 w 104"/>
                  <a:gd name="T9" fmla="*/ 57 h 82"/>
                  <a:gd name="T10" fmla="*/ 84 w 104"/>
                  <a:gd name="T11" fmla="*/ 82 h 82"/>
                  <a:gd name="T12" fmla="*/ 104 w 104"/>
                  <a:gd name="T13" fmla="*/ 77 h 82"/>
                  <a:gd name="T14" fmla="*/ 104 w 104"/>
                  <a:gd name="T15" fmla="*/ 30 h 82"/>
                  <a:gd name="T16" fmla="*/ 84 w 104"/>
                  <a:gd name="T17" fmla="*/ 0 h 82"/>
                  <a:gd name="T18" fmla="*/ 52 w 104"/>
                  <a:gd name="T19" fmla="*/ 7 h 82"/>
                  <a:gd name="T20" fmla="*/ 84 w 104"/>
                  <a:gd name="T21" fmla="*/ 19 h 82"/>
                  <a:gd name="T22" fmla="*/ 52 w 104"/>
                  <a:gd name="T23" fmla="*/ 65 h 82"/>
                  <a:gd name="T24" fmla="*/ 79 w 104"/>
                  <a:gd name="T25" fmla="*/ 77 h 82"/>
                  <a:gd name="T26" fmla="*/ 84 w 104"/>
                  <a:gd name="T27" fmla="*/ 82 h 82"/>
                  <a:gd name="T28" fmla="*/ 74 w 104"/>
                  <a:gd name="T29" fmla="*/ 57 h 82"/>
                  <a:gd name="T30" fmla="*/ 84 w 104"/>
                  <a:gd name="T31" fmla="*/ 46 h 82"/>
                  <a:gd name="T32" fmla="*/ 52 w 104"/>
                  <a:gd name="T33" fmla="*/ 23 h 82"/>
                  <a:gd name="T34" fmla="*/ 52 w 104"/>
                  <a:gd name="T35" fmla="*/ 0 h 82"/>
                  <a:gd name="T36" fmla="*/ 20 w 104"/>
                  <a:gd name="T37" fmla="*/ 1 h 82"/>
                  <a:gd name="T38" fmla="*/ 26 w 104"/>
                  <a:gd name="T39" fmla="*/ 7 h 82"/>
                  <a:gd name="T40" fmla="*/ 52 w 104"/>
                  <a:gd name="T41" fmla="*/ 7 h 82"/>
                  <a:gd name="T42" fmla="*/ 20 w 104"/>
                  <a:gd name="T43" fmla="*/ 82 h 82"/>
                  <a:gd name="T44" fmla="*/ 25 w 104"/>
                  <a:gd name="T45" fmla="*/ 77 h 82"/>
                  <a:gd name="T46" fmla="*/ 52 w 104"/>
                  <a:gd name="T47" fmla="*/ 65 h 82"/>
                  <a:gd name="T48" fmla="*/ 20 w 104"/>
                  <a:gd name="T49" fmla="*/ 23 h 82"/>
                  <a:gd name="T50" fmla="*/ 30 w 104"/>
                  <a:gd name="T51" fmla="*/ 46 h 82"/>
                  <a:gd name="T52" fmla="*/ 30 w 104"/>
                  <a:gd name="T53" fmla="*/ 57 h 82"/>
                  <a:gd name="T54" fmla="*/ 20 w 104"/>
                  <a:gd name="T55" fmla="*/ 82 h 82"/>
                  <a:gd name="T56" fmla="*/ 11 w 104"/>
                  <a:gd name="T57" fmla="*/ 18 h 82"/>
                  <a:gd name="T58" fmla="*/ 0 w 104"/>
                  <a:gd name="T59" fmla="*/ 63 h 82"/>
                  <a:gd name="T60" fmla="*/ 0 w 104"/>
                  <a:gd name="T61" fmla="*/ 77 h 82"/>
                  <a:gd name="T62" fmla="*/ 20 w 104"/>
                  <a:gd name="T63" fmla="*/ 82 h 82"/>
                  <a:gd name="T64" fmla="*/ 10 w 104"/>
                  <a:gd name="T65" fmla="*/ 57 h 82"/>
                  <a:gd name="T66" fmla="*/ 20 w 104"/>
                  <a:gd name="T67" fmla="*/ 46 h 82"/>
                  <a:gd name="T68" fmla="*/ 18 w 104"/>
                  <a:gd name="T69" fmla="*/ 23 h 82"/>
                  <a:gd name="T70" fmla="*/ 20 w 104"/>
                  <a:gd name="T71" fmla="*/ 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82">
                    <a:moveTo>
                      <a:pt x="104" y="30"/>
                    </a:moveTo>
                    <a:cubicBezTo>
                      <a:pt x="94" y="18"/>
                      <a:pt x="94" y="18"/>
                      <a:pt x="94" y="18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99" y="82"/>
                      <a:pt x="99" y="82"/>
                      <a:pt x="99" y="82"/>
                    </a:cubicBezTo>
                    <a:cubicBezTo>
                      <a:pt x="102" y="82"/>
                      <a:pt x="104" y="80"/>
                      <a:pt x="104" y="77"/>
                    </a:cubicBezTo>
                    <a:cubicBezTo>
                      <a:pt x="104" y="65"/>
                      <a:pt x="104" y="65"/>
                      <a:pt x="104" y="65"/>
                    </a:cubicBezTo>
                    <a:lnTo>
                      <a:pt x="104" y="30"/>
                    </a:lnTo>
                    <a:close/>
                    <a:moveTo>
                      <a:pt x="84" y="1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"/>
                      <a:pt x="84" y="1"/>
                      <a:pt x="84" y="1"/>
                    </a:cubicBezTo>
                    <a:close/>
                    <a:moveTo>
                      <a:pt x="52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80"/>
                      <a:pt x="81" y="82"/>
                      <a:pt x="84" y="82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74" y="57"/>
                      <a:pt x="74" y="57"/>
                      <a:pt x="74" y="57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65"/>
                    </a:lnTo>
                    <a:close/>
                    <a:moveTo>
                      <a:pt x="5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  <a:moveTo>
                      <a:pt x="20" y="82"/>
                    </a:moveTo>
                    <a:cubicBezTo>
                      <a:pt x="20" y="82"/>
                      <a:pt x="20" y="82"/>
                      <a:pt x="20" y="82"/>
                    </a:cubicBezTo>
                    <a:cubicBezTo>
                      <a:pt x="23" y="82"/>
                      <a:pt x="25" y="80"/>
                      <a:pt x="25" y="7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82"/>
                    </a:lnTo>
                    <a:close/>
                    <a:moveTo>
                      <a:pt x="20" y="1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0"/>
                      <a:pt x="3" y="82"/>
                      <a:pt x="5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19"/>
                      <a:pt x="20" y="19"/>
                      <a:pt x="20" y="19"/>
                    </a:cubicBezTo>
                    <a:lnTo>
                      <a:pt x="2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5" name="Freeform 178"/>
              <p:cNvSpPr/>
              <p:nvPr/>
            </p:nvSpPr>
            <p:spPr bwMode="auto">
              <a:xfrm>
                <a:off x="11985330" y="624681"/>
                <a:ext cx="225425" cy="161925"/>
              </a:xfrm>
              <a:custGeom>
                <a:avLst/>
                <a:gdLst>
                  <a:gd name="T0" fmla="*/ 21 w 60"/>
                  <a:gd name="T1" fmla="*/ 13 h 43"/>
                  <a:gd name="T2" fmla="*/ 40 w 60"/>
                  <a:gd name="T3" fmla="*/ 35 h 43"/>
                  <a:gd name="T4" fmla="*/ 60 w 60"/>
                  <a:gd name="T5" fmla="*/ 43 h 43"/>
                  <a:gd name="T6" fmla="*/ 48 w 60"/>
                  <a:gd name="T7" fmla="*/ 29 h 43"/>
                  <a:gd name="T8" fmla="*/ 41 w 60"/>
                  <a:gd name="T9" fmla="*/ 17 h 43"/>
                  <a:gd name="T10" fmla="*/ 25 w 60"/>
                  <a:gd name="T11" fmla="*/ 3 h 43"/>
                  <a:gd name="T12" fmla="*/ 0 w 60"/>
                  <a:gd name="T13" fmla="*/ 2 h 43"/>
                  <a:gd name="T14" fmla="*/ 7 w 60"/>
                  <a:gd name="T15" fmla="*/ 4 h 43"/>
                  <a:gd name="T16" fmla="*/ 21 w 60"/>
                  <a:gd name="T17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3">
                    <a:moveTo>
                      <a:pt x="21" y="13"/>
                    </a:moveTo>
                    <a:cubicBezTo>
                      <a:pt x="28" y="20"/>
                      <a:pt x="32" y="29"/>
                      <a:pt x="40" y="35"/>
                    </a:cubicBezTo>
                    <a:cubicBezTo>
                      <a:pt x="45" y="39"/>
                      <a:pt x="53" y="42"/>
                      <a:pt x="60" y="43"/>
                    </a:cubicBezTo>
                    <a:cubicBezTo>
                      <a:pt x="54" y="41"/>
                      <a:pt x="51" y="34"/>
                      <a:pt x="48" y="29"/>
                    </a:cubicBezTo>
                    <a:cubicBezTo>
                      <a:pt x="46" y="25"/>
                      <a:pt x="44" y="21"/>
                      <a:pt x="41" y="17"/>
                    </a:cubicBezTo>
                    <a:cubicBezTo>
                      <a:pt x="37" y="11"/>
                      <a:pt x="31" y="6"/>
                      <a:pt x="25" y="3"/>
                    </a:cubicBezTo>
                    <a:cubicBezTo>
                      <a:pt x="17" y="0"/>
                      <a:pt x="8" y="1"/>
                      <a:pt x="0" y="2"/>
                    </a:cubicBezTo>
                    <a:cubicBezTo>
                      <a:pt x="2" y="1"/>
                      <a:pt x="6" y="3"/>
                      <a:pt x="7" y="4"/>
                    </a:cubicBezTo>
                    <a:cubicBezTo>
                      <a:pt x="12" y="6"/>
                      <a:pt x="17" y="9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6" name="Freeform 179"/>
              <p:cNvSpPr/>
              <p:nvPr/>
            </p:nvSpPr>
            <p:spPr bwMode="auto">
              <a:xfrm>
                <a:off x="11629232" y="652461"/>
                <a:ext cx="296863" cy="198438"/>
              </a:xfrm>
              <a:custGeom>
                <a:avLst/>
                <a:gdLst>
                  <a:gd name="T0" fmla="*/ 12 w 79"/>
                  <a:gd name="T1" fmla="*/ 13 h 53"/>
                  <a:gd name="T2" fmla="*/ 36 w 79"/>
                  <a:gd name="T3" fmla="*/ 44 h 53"/>
                  <a:gd name="T4" fmla="*/ 79 w 79"/>
                  <a:gd name="T5" fmla="*/ 45 h 53"/>
                  <a:gd name="T6" fmla="*/ 62 w 79"/>
                  <a:gd name="T7" fmla="*/ 38 h 53"/>
                  <a:gd name="T8" fmla="*/ 47 w 79"/>
                  <a:gd name="T9" fmla="*/ 23 h 53"/>
                  <a:gd name="T10" fmla="*/ 28 w 79"/>
                  <a:gd name="T11" fmla="*/ 5 h 53"/>
                  <a:gd name="T12" fmla="*/ 0 w 79"/>
                  <a:gd name="T13" fmla="*/ 0 h 53"/>
                  <a:gd name="T14" fmla="*/ 4 w 79"/>
                  <a:gd name="T15" fmla="*/ 3 h 53"/>
                  <a:gd name="T16" fmla="*/ 12 w 79"/>
                  <a:gd name="T1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53">
                    <a:moveTo>
                      <a:pt x="12" y="13"/>
                    </a:moveTo>
                    <a:cubicBezTo>
                      <a:pt x="19" y="25"/>
                      <a:pt x="24" y="37"/>
                      <a:pt x="36" y="44"/>
                    </a:cubicBezTo>
                    <a:cubicBezTo>
                      <a:pt x="49" y="52"/>
                      <a:pt x="65" y="53"/>
                      <a:pt x="79" y="45"/>
                    </a:cubicBezTo>
                    <a:cubicBezTo>
                      <a:pt x="73" y="44"/>
                      <a:pt x="66" y="41"/>
                      <a:pt x="62" y="38"/>
                    </a:cubicBezTo>
                    <a:cubicBezTo>
                      <a:pt x="56" y="34"/>
                      <a:pt x="51" y="28"/>
                      <a:pt x="47" y="23"/>
                    </a:cubicBezTo>
                    <a:cubicBezTo>
                      <a:pt x="41" y="15"/>
                      <a:pt x="36" y="10"/>
                      <a:pt x="28" y="5"/>
                    </a:cubicBezTo>
                    <a:cubicBezTo>
                      <a:pt x="19" y="1"/>
                      <a:pt x="10" y="0"/>
                      <a:pt x="0" y="0"/>
                    </a:cubicBezTo>
                    <a:cubicBezTo>
                      <a:pt x="1" y="0"/>
                      <a:pt x="4" y="3"/>
                      <a:pt x="4" y="3"/>
                    </a:cubicBezTo>
                    <a:cubicBezTo>
                      <a:pt x="8" y="6"/>
                      <a:pt x="10" y="10"/>
                      <a:pt x="1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7" name="Freeform 180"/>
              <p:cNvSpPr/>
              <p:nvPr/>
            </p:nvSpPr>
            <p:spPr bwMode="auto">
              <a:xfrm>
                <a:off x="11777663" y="1027113"/>
                <a:ext cx="192087" cy="138113"/>
              </a:xfrm>
              <a:custGeom>
                <a:avLst/>
                <a:gdLst>
                  <a:gd name="T0" fmla="*/ 20 w 51"/>
                  <a:gd name="T1" fmla="*/ 2 h 37"/>
                  <a:gd name="T2" fmla="*/ 0 w 51"/>
                  <a:gd name="T3" fmla="*/ 1 h 37"/>
                  <a:gd name="T4" fmla="*/ 6 w 51"/>
                  <a:gd name="T5" fmla="*/ 3 h 37"/>
                  <a:gd name="T6" fmla="*/ 17 w 51"/>
                  <a:gd name="T7" fmla="*/ 11 h 37"/>
                  <a:gd name="T8" fmla="*/ 33 w 51"/>
                  <a:gd name="T9" fmla="*/ 29 h 37"/>
                  <a:gd name="T10" fmla="*/ 51 w 51"/>
                  <a:gd name="T11" fmla="*/ 37 h 37"/>
                  <a:gd name="T12" fmla="*/ 40 w 51"/>
                  <a:gd name="T13" fmla="*/ 24 h 37"/>
                  <a:gd name="T14" fmla="*/ 34 w 51"/>
                  <a:gd name="T15" fmla="*/ 14 h 37"/>
                  <a:gd name="T16" fmla="*/ 20 w 51"/>
                  <a:gd name="T17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7">
                    <a:moveTo>
                      <a:pt x="20" y="2"/>
                    </a:moveTo>
                    <a:cubicBezTo>
                      <a:pt x="14" y="0"/>
                      <a:pt x="6" y="0"/>
                      <a:pt x="0" y="1"/>
                    </a:cubicBezTo>
                    <a:cubicBezTo>
                      <a:pt x="1" y="1"/>
                      <a:pt x="4" y="2"/>
                      <a:pt x="6" y="3"/>
                    </a:cubicBezTo>
                    <a:cubicBezTo>
                      <a:pt x="10" y="5"/>
                      <a:pt x="14" y="7"/>
                      <a:pt x="17" y="11"/>
                    </a:cubicBezTo>
                    <a:cubicBezTo>
                      <a:pt x="23" y="17"/>
                      <a:pt x="27" y="24"/>
                      <a:pt x="33" y="29"/>
                    </a:cubicBezTo>
                    <a:cubicBezTo>
                      <a:pt x="38" y="33"/>
                      <a:pt x="44" y="36"/>
                      <a:pt x="51" y="37"/>
                    </a:cubicBezTo>
                    <a:cubicBezTo>
                      <a:pt x="46" y="35"/>
                      <a:pt x="43" y="29"/>
                      <a:pt x="40" y="24"/>
                    </a:cubicBezTo>
                    <a:cubicBezTo>
                      <a:pt x="38" y="21"/>
                      <a:pt x="37" y="17"/>
                      <a:pt x="34" y="14"/>
                    </a:cubicBezTo>
                    <a:cubicBezTo>
                      <a:pt x="31" y="9"/>
                      <a:pt x="26" y="5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8" name="Freeform 181"/>
              <p:cNvSpPr/>
              <p:nvPr/>
            </p:nvSpPr>
            <p:spPr bwMode="auto">
              <a:xfrm>
                <a:off x="12214212" y="458786"/>
                <a:ext cx="250825" cy="169864"/>
              </a:xfrm>
              <a:custGeom>
                <a:avLst/>
                <a:gdLst>
                  <a:gd name="T0" fmla="*/ 0 w 67"/>
                  <a:gd name="T1" fmla="*/ 1 h 45"/>
                  <a:gd name="T2" fmla="*/ 3 w 67"/>
                  <a:gd name="T3" fmla="*/ 3 h 45"/>
                  <a:gd name="T4" fmla="*/ 10 w 67"/>
                  <a:gd name="T5" fmla="*/ 12 h 45"/>
                  <a:gd name="T6" fmla="*/ 30 w 67"/>
                  <a:gd name="T7" fmla="*/ 38 h 45"/>
                  <a:gd name="T8" fmla="*/ 67 w 67"/>
                  <a:gd name="T9" fmla="*/ 39 h 45"/>
                  <a:gd name="T10" fmla="*/ 52 w 67"/>
                  <a:gd name="T11" fmla="*/ 33 h 45"/>
                  <a:gd name="T12" fmla="*/ 40 w 67"/>
                  <a:gd name="T13" fmla="*/ 20 h 45"/>
                  <a:gd name="T14" fmla="*/ 23 w 67"/>
                  <a:gd name="T15" fmla="*/ 5 h 45"/>
                  <a:gd name="T16" fmla="*/ 0 w 67"/>
                  <a:gd name="T17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45">
                    <a:moveTo>
                      <a:pt x="0" y="1"/>
                    </a:moveTo>
                    <a:cubicBezTo>
                      <a:pt x="1" y="1"/>
                      <a:pt x="3" y="3"/>
                      <a:pt x="3" y="3"/>
                    </a:cubicBezTo>
                    <a:cubicBezTo>
                      <a:pt x="6" y="6"/>
                      <a:pt x="8" y="9"/>
                      <a:pt x="10" y="12"/>
                    </a:cubicBezTo>
                    <a:cubicBezTo>
                      <a:pt x="16" y="22"/>
                      <a:pt x="20" y="32"/>
                      <a:pt x="30" y="38"/>
                    </a:cubicBezTo>
                    <a:cubicBezTo>
                      <a:pt x="41" y="45"/>
                      <a:pt x="55" y="45"/>
                      <a:pt x="67" y="39"/>
                    </a:cubicBezTo>
                    <a:cubicBezTo>
                      <a:pt x="62" y="38"/>
                      <a:pt x="56" y="35"/>
                      <a:pt x="52" y="33"/>
                    </a:cubicBezTo>
                    <a:cubicBezTo>
                      <a:pt x="47" y="30"/>
                      <a:pt x="43" y="24"/>
                      <a:pt x="40" y="20"/>
                    </a:cubicBezTo>
                    <a:cubicBezTo>
                      <a:pt x="35" y="14"/>
                      <a:pt x="30" y="9"/>
                      <a:pt x="23" y="5"/>
                    </a:cubicBezTo>
                    <a:cubicBezTo>
                      <a:pt x="16" y="1"/>
                      <a:pt x="8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19" name="Freeform 182"/>
              <p:cNvSpPr/>
              <p:nvPr/>
            </p:nvSpPr>
            <p:spPr bwMode="auto">
              <a:xfrm>
                <a:off x="12438048" y="212725"/>
                <a:ext cx="53976" cy="119064"/>
              </a:xfrm>
              <a:custGeom>
                <a:avLst/>
                <a:gdLst>
                  <a:gd name="T0" fmla="*/ 14 w 14"/>
                  <a:gd name="T1" fmla="*/ 0 h 32"/>
                  <a:gd name="T2" fmla="*/ 4 w 14"/>
                  <a:gd name="T3" fmla="*/ 13 h 32"/>
                  <a:gd name="T4" fmla="*/ 1 w 14"/>
                  <a:gd name="T5" fmla="*/ 32 h 32"/>
                  <a:gd name="T6" fmla="*/ 10 w 14"/>
                  <a:gd name="T7" fmla="*/ 19 h 32"/>
                  <a:gd name="T8" fmla="*/ 14 w 14"/>
                  <a:gd name="T9" fmla="*/ 16 h 32"/>
                  <a:gd name="T10" fmla="*/ 14 w 14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32">
                    <a:moveTo>
                      <a:pt x="14" y="0"/>
                    </a:moveTo>
                    <a:cubicBezTo>
                      <a:pt x="10" y="4"/>
                      <a:pt x="7" y="8"/>
                      <a:pt x="4" y="13"/>
                    </a:cubicBezTo>
                    <a:cubicBezTo>
                      <a:pt x="1" y="19"/>
                      <a:pt x="0" y="26"/>
                      <a:pt x="1" y="32"/>
                    </a:cubicBezTo>
                    <a:cubicBezTo>
                      <a:pt x="1" y="27"/>
                      <a:pt x="7" y="22"/>
                      <a:pt x="10" y="19"/>
                    </a:cubicBezTo>
                    <a:cubicBezTo>
                      <a:pt x="12" y="18"/>
                      <a:pt x="13" y="17"/>
                      <a:pt x="14" y="16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0" name="Freeform 183"/>
              <p:cNvSpPr/>
              <p:nvPr/>
            </p:nvSpPr>
            <p:spPr bwMode="auto">
              <a:xfrm>
                <a:off x="12243565" y="47830"/>
                <a:ext cx="112713" cy="249238"/>
              </a:xfrm>
              <a:custGeom>
                <a:avLst/>
                <a:gdLst>
                  <a:gd name="T0" fmla="*/ 12 w 30"/>
                  <a:gd name="T1" fmla="*/ 66 h 66"/>
                  <a:gd name="T2" fmla="*/ 15 w 30"/>
                  <a:gd name="T3" fmla="*/ 50 h 66"/>
                  <a:gd name="T4" fmla="*/ 25 w 30"/>
                  <a:gd name="T5" fmla="*/ 35 h 66"/>
                  <a:gd name="T6" fmla="*/ 30 w 30"/>
                  <a:gd name="T7" fmla="*/ 28 h 66"/>
                  <a:gd name="T8" fmla="*/ 30 w 30"/>
                  <a:gd name="T9" fmla="*/ 0 h 66"/>
                  <a:gd name="T10" fmla="*/ 26 w 30"/>
                  <a:gd name="T11" fmla="*/ 4 h 66"/>
                  <a:gd name="T12" fmla="*/ 4 w 30"/>
                  <a:gd name="T13" fmla="*/ 30 h 66"/>
                  <a:gd name="T14" fmla="*/ 12 w 30"/>
                  <a:gd name="T1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6">
                    <a:moveTo>
                      <a:pt x="12" y="66"/>
                    </a:moveTo>
                    <a:cubicBezTo>
                      <a:pt x="11" y="61"/>
                      <a:pt x="13" y="55"/>
                      <a:pt x="15" y="50"/>
                    </a:cubicBezTo>
                    <a:cubicBezTo>
                      <a:pt x="17" y="45"/>
                      <a:pt x="21" y="40"/>
                      <a:pt x="25" y="35"/>
                    </a:cubicBezTo>
                    <a:cubicBezTo>
                      <a:pt x="27" y="33"/>
                      <a:pt x="28" y="30"/>
                      <a:pt x="30" y="28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2"/>
                      <a:pt x="27" y="3"/>
                      <a:pt x="26" y="4"/>
                    </a:cubicBezTo>
                    <a:cubicBezTo>
                      <a:pt x="18" y="12"/>
                      <a:pt x="8" y="18"/>
                      <a:pt x="4" y="30"/>
                    </a:cubicBezTo>
                    <a:cubicBezTo>
                      <a:pt x="0" y="42"/>
                      <a:pt x="3" y="56"/>
                      <a:pt x="1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1" name="Freeform 184"/>
              <p:cNvSpPr/>
              <p:nvPr/>
            </p:nvSpPr>
            <p:spPr bwMode="auto">
              <a:xfrm>
                <a:off x="3490913" y="4708525"/>
                <a:ext cx="307975" cy="277813"/>
              </a:xfrm>
              <a:custGeom>
                <a:avLst/>
                <a:gdLst>
                  <a:gd name="T0" fmla="*/ 8 w 82"/>
                  <a:gd name="T1" fmla="*/ 7 h 74"/>
                  <a:gd name="T2" fmla="*/ 1 w 82"/>
                  <a:gd name="T3" fmla="*/ 22 h 74"/>
                  <a:gd name="T4" fmla="*/ 0 w 82"/>
                  <a:gd name="T5" fmla="*/ 26 h 74"/>
                  <a:gd name="T6" fmla="*/ 0 w 82"/>
                  <a:gd name="T7" fmla="*/ 27 h 74"/>
                  <a:gd name="T8" fmla="*/ 0 w 82"/>
                  <a:gd name="T9" fmla="*/ 31 h 74"/>
                  <a:gd name="T10" fmla="*/ 0 w 82"/>
                  <a:gd name="T11" fmla="*/ 34 h 74"/>
                  <a:gd name="T12" fmla="*/ 3 w 82"/>
                  <a:gd name="T13" fmla="*/ 48 h 74"/>
                  <a:gd name="T14" fmla="*/ 12 w 82"/>
                  <a:gd name="T15" fmla="*/ 64 h 74"/>
                  <a:gd name="T16" fmla="*/ 13 w 82"/>
                  <a:gd name="T17" fmla="*/ 65 h 74"/>
                  <a:gd name="T18" fmla="*/ 18 w 82"/>
                  <a:gd name="T19" fmla="*/ 71 h 74"/>
                  <a:gd name="T20" fmla="*/ 20 w 82"/>
                  <a:gd name="T21" fmla="*/ 72 h 74"/>
                  <a:gd name="T22" fmla="*/ 29 w 82"/>
                  <a:gd name="T23" fmla="*/ 73 h 74"/>
                  <a:gd name="T24" fmla="*/ 29 w 82"/>
                  <a:gd name="T25" fmla="*/ 73 h 74"/>
                  <a:gd name="T26" fmla="*/ 33 w 82"/>
                  <a:gd name="T27" fmla="*/ 71 h 74"/>
                  <a:gd name="T28" fmla="*/ 36 w 82"/>
                  <a:gd name="T29" fmla="*/ 70 h 74"/>
                  <a:gd name="T30" fmla="*/ 41 w 82"/>
                  <a:gd name="T31" fmla="*/ 70 h 74"/>
                  <a:gd name="T32" fmla="*/ 41 w 82"/>
                  <a:gd name="T33" fmla="*/ 70 h 74"/>
                  <a:gd name="T34" fmla="*/ 46 w 82"/>
                  <a:gd name="T35" fmla="*/ 70 h 74"/>
                  <a:gd name="T36" fmla="*/ 49 w 82"/>
                  <a:gd name="T37" fmla="*/ 71 h 74"/>
                  <a:gd name="T38" fmla="*/ 53 w 82"/>
                  <a:gd name="T39" fmla="*/ 73 h 74"/>
                  <a:gd name="T40" fmla="*/ 54 w 82"/>
                  <a:gd name="T41" fmla="*/ 73 h 74"/>
                  <a:gd name="T42" fmla="*/ 63 w 82"/>
                  <a:gd name="T43" fmla="*/ 72 h 74"/>
                  <a:gd name="T44" fmla="*/ 64 w 82"/>
                  <a:gd name="T45" fmla="*/ 71 h 74"/>
                  <a:gd name="T46" fmla="*/ 70 w 82"/>
                  <a:gd name="T47" fmla="*/ 65 h 74"/>
                  <a:gd name="T48" fmla="*/ 70 w 82"/>
                  <a:gd name="T49" fmla="*/ 64 h 74"/>
                  <a:gd name="T50" fmla="*/ 79 w 82"/>
                  <a:gd name="T51" fmla="*/ 48 h 74"/>
                  <a:gd name="T52" fmla="*/ 82 w 82"/>
                  <a:gd name="T53" fmla="*/ 34 h 74"/>
                  <a:gd name="T54" fmla="*/ 82 w 82"/>
                  <a:gd name="T55" fmla="*/ 31 h 74"/>
                  <a:gd name="T56" fmla="*/ 82 w 82"/>
                  <a:gd name="T57" fmla="*/ 27 h 74"/>
                  <a:gd name="T58" fmla="*/ 82 w 82"/>
                  <a:gd name="T59" fmla="*/ 26 h 74"/>
                  <a:gd name="T60" fmla="*/ 82 w 82"/>
                  <a:gd name="T61" fmla="*/ 22 h 74"/>
                  <a:gd name="T62" fmla="*/ 74 w 82"/>
                  <a:gd name="T63" fmla="*/ 7 h 74"/>
                  <a:gd name="T64" fmla="*/ 72 w 82"/>
                  <a:gd name="T65" fmla="*/ 5 h 74"/>
                  <a:gd name="T66" fmla="*/ 61 w 82"/>
                  <a:gd name="T67" fmla="*/ 0 h 74"/>
                  <a:gd name="T68" fmla="*/ 48 w 82"/>
                  <a:gd name="T69" fmla="*/ 2 h 74"/>
                  <a:gd name="T70" fmla="*/ 41 w 82"/>
                  <a:gd name="T71" fmla="*/ 4 h 74"/>
                  <a:gd name="T72" fmla="*/ 34 w 82"/>
                  <a:gd name="T73" fmla="*/ 2 h 74"/>
                  <a:gd name="T74" fmla="*/ 22 w 82"/>
                  <a:gd name="T75" fmla="*/ 0 h 74"/>
                  <a:gd name="T76" fmla="*/ 10 w 82"/>
                  <a:gd name="T77" fmla="*/ 5 h 74"/>
                  <a:gd name="T78" fmla="*/ 8 w 82"/>
                  <a:gd name="T79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74">
                    <a:moveTo>
                      <a:pt x="8" y="7"/>
                    </a:moveTo>
                    <a:cubicBezTo>
                      <a:pt x="4" y="11"/>
                      <a:pt x="2" y="16"/>
                      <a:pt x="1" y="22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30"/>
                      <a:pt x="0" y="31"/>
                    </a:cubicBezTo>
                    <a:cubicBezTo>
                      <a:pt x="0" y="32"/>
                      <a:pt x="0" y="33"/>
                      <a:pt x="0" y="34"/>
                    </a:cubicBezTo>
                    <a:cubicBezTo>
                      <a:pt x="1" y="39"/>
                      <a:pt x="2" y="43"/>
                      <a:pt x="3" y="48"/>
                    </a:cubicBezTo>
                    <a:cubicBezTo>
                      <a:pt x="5" y="54"/>
                      <a:pt x="8" y="59"/>
                      <a:pt x="12" y="64"/>
                    </a:cubicBezTo>
                    <a:cubicBezTo>
                      <a:pt x="12" y="64"/>
                      <a:pt x="12" y="65"/>
                      <a:pt x="13" y="65"/>
                    </a:cubicBezTo>
                    <a:cubicBezTo>
                      <a:pt x="14" y="67"/>
                      <a:pt x="16" y="69"/>
                      <a:pt x="18" y="71"/>
                    </a:cubicBezTo>
                    <a:cubicBezTo>
                      <a:pt x="19" y="71"/>
                      <a:pt x="19" y="71"/>
                      <a:pt x="20" y="72"/>
                    </a:cubicBezTo>
                    <a:cubicBezTo>
                      <a:pt x="22" y="74"/>
                      <a:pt x="25" y="74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30" y="72"/>
                      <a:pt x="32" y="72"/>
                      <a:pt x="33" y="71"/>
                    </a:cubicBezTo>
                    <a:cubicBezTo>
                      <a:pt x="34" y="71"/>
                      <a:pt x="35" y="71"/>
                      <a:pt x="36" y="70"/>
                    </a:cubicBezTo>
                    <a:cubicBezTo>
                      <a:pt x="38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3" y="70"/>
                      <a:pt x="45" y="70"/>
                      <a:pt x="46" y="70"/>
                    </a:cubicBezTo>
                    <a:cubicBezTo>
                      <a:pt x="47" y="71"/>
                      <a:pt x="48" y="71"/>
                      <a:pt x="49" y="71"/>
                    </a:cubicBezTo>
                    <a:cubicBezTo>
                      <a:pt x="51" y="72"/>
                      <a:pt x="52" y="72"/>
                      <a:pt x="53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4"/>
                      <a:pt x="60" y="74"/>
                      <a:pt x="63" y="72"/>
                    </a:cubicBezTo>
                    <a:cubicBezTo>
                      <a:pt x="63" y="71"/>
                      <a:pt x="64" y="71"/>
                      <a:pt x="64" y="71"/>
                    </a:cubicBezTo>
                    <a:cubicBezTo>
                      <a:pt x="66" y="69"/>
                      <a:pt x="68" y="67"/>
                      <a:pt x="70" y="65"/>
                    </a:cubicBezTo>
                    <a:cubicBezTo>
                      <a:pt x="70" y="65"/>
                      <a:pt x="70" y="64"/>
                      <a:pt x="70" y="64"/>
                    </a:cubicBezTo>
                    <a:cubicBezTo>
                      <a:pt x="74" y="59"/>
                      <a:pt x="77" y="54"/>
                      <a:pt x="79" y="48"/>
                    </a:cubicBezTo>
                    <a:cubicBezTo>
                      <a:pt x="81" y="43"/>
                      <a:pt x="82" y="39"/>
                      <a:pt x="82" y="34"/>
                    </a:cubicBezTo>
                    <a:cubicBezTo>
                      <a:pt x="82" y="33"/>
                      <a:pt x="82" y="32"/>
                      <a:pt x="82" y="31"/>
                    </a:cubicBezTo>
                    <a:cubicBezTo>
                      <a:pt x="82" y="30"/>
                      <a:pt x="82" y="28"/>
                      <a:pt x="82" y="27"/>
                    </a:cubicBezTo>
                    <a:cubicBezTo>
                      <a:pt x="82" y="27"/>
                      <a:pt x="82" y="27"/>
                      <a:pt x="82" y="26"/>
                    </a:cubicBezTo>
                    <a:cubicBezTo>
                      <a:pt x="82" y="25"/>
                      <a:pt x="82" y="24"/>
                      <a:pt x="82" y="22"/>
                    </a:cubicBezTo>
                    <a:cubicBezTo>
                      <a:pt x="81" y="16"/>
                      <a:pt x="78" y="11"/>
                      <a:pt x="74" y="7"/>
                    </a:cubicBezTo>
                    <a:cubicBezTo>
                      <a:pt x="73" y="6"/>
                      <a:pt x="73" y="6"/>
                      <a:pt x="72" y="5"/>
                    </a:cubicBezTo>
                    <a:cubicBezTo>
                      <a:pt x="69" y="2"/>
                      <a:pt x="65" y="1"/>
                      <a:pt x="61" y="0"/>
                    </a:cubicBezTo>
                    <a:cubicBezTo>
                      <a:pt x="56" y="0"/>
                      <a:pt x="52" y="0"/>
                      <a:pt x="48" y="2"/>
                    </a:cubicBezTo>
                    <a:cubicBezTo>
                      <a:pt x="46" y="3"/>
                      <a:pt x="41" y="4"/>
                      <a:pt x="41" y="4"/>
                    </a:cubicBezTo>
                    <a:cubicBezTo>
                      <a:pt x="41" y="4"/>
                      <a:pt x="37" y="3"/>
                      <a:pt x="34" y="2"/>
                    </a:cubicBezTo>
                    <a:cubicBezTo>
                      <a:pt x="30" y="0"/>
                      <a:pt x="26" y="0"/>
                      <a:pt x="22" y="0"/>
                    </a:cubicBezTo>
                    <a:cubicBezTo>
                      <a:pt x="17" y="1"/>
                      <a:pt x="13" y="2"/>
                      <a:pt x="10" y="5"/>
                    </a:cubicBezTo>
                    <a:cubicBezTo>
                      <a:pt x="9" y="6"/>
                      <a:pt x="9" y="6"/>
                      <a:pt x="8" y="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2" name="Freeform 185"/>
              <p:cNvSpPr/>
              <p:nvPr/>
            </p:nvSpPr>
            <p:spPr bwMode="auto">
              <a:xfrm>
                <a:off x="3573463" y="4622800"/>
                <a:ext cx="71438" cy="82550"/>
              </a:xfrm>
              <a:custGeom>
                <a:avLst/>
                <a:gdLst>
                  <a:gd name="T0" fmla="*/ 6 w 19"/>
                  <a:gd name="T1" fmla="*/ 16 h 22"/>
                  <a:gd name="T2" fmla="*/ 14 w 19"/>
                  <a:gd name="T3" fmla="*/ 22 h 22"/>
                  <a:gd name="T4" fmla="*/ 19 w 19"/>
                  <a:gd name="T5" fmla="*/ 22 h 22"/>
                  <a:gd name="T6" fmla="*/ 19 w 19"/>
                  <a:gd name="T7" fmla="*/ 22 h 22"/>
                  <a:gd name="T8" fmla="*/ 15 w 19"/>
                  <a:gd name="T9" fmla="*/ 8 h 22"/>
                  <a:gd name="T10" fmla="*/ 1 w 19"/>
                  <a:gd name="T11" fmla="*/ 0 h 22"/>
                  <a:gd name="T12" fmla="*/ 0 w 19"/>
                  <a:gd name="T13" fmla="*/ 0 h 22"/>
                  <a:gd name="T14" fmla="*/ 0 w 19"/>
                  <a:gd name="T15" fmla="*/ 0 h 22"/>
                  <a:gd name="T16" fmla="*/ 0 w 19"/>
                  <a:gd name="T17" fmla="*/ 5 h 22"/>
                  <a:gd name="T18" fmla="*/ 6 w 19"/>
                  <a:gd name="T19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2">
                    <a:moveTo>
                      <a:pt x="6" y="16"/>
                    </a:moveTo>
                    <a:cubicBezTo>
                      <a:pt x="8" y="19"/>
                      <a:pt x="11" y="21"/>
                      <a:pt x="14" y="22"/>
                    </a:cubicBezTo>
                    <a:cubicBezTo>
                      <a:pt x="15" y="22"/>
                      <a:pt x="17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17"/>
                      <a:pt x="18" y="12"/>
                      <a:pt x="15" y="8"/>
                    </a:cubicBezTo>
                    <a:cubicBezTo>
                      <a:pt x="11" y="4"/>
                      <a:pt x="7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1" y="10"/>
                      <a:pt x="3" y="13"/>
                      <a:pt x="6" y="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3" name="Freeform 186"/>
              <p:cNvSpPr>
                <a:spLocks noEditPoints="1"/>
              </p:cNvSpPr>
              <p:nvPr/>
            </p:nvSpPr>
            <p:spPr bwMode="auto">
              <a:xfrm>
                <a:off x="1997075" y="749300"/>
                <a:ext cx="415925" cy="414338"/>
              </a:xfrm>
              <a:custGeom>
                <a:avLst/>
                <a:gdLst>
                  <a:gd name="T0" fmla="*/ 56 w 111"/>
                  <a:gd name="T1" fmla="*/ 110 h 110"/>
                  <a:gd name="T2" fmla="*/ 111 w 111"/>
                  <a:gd name="T3" fmla="*/ 55 h 110"/>
                  <a:gd name="T4" fmla="*/ 56 w 111"/>
                  <a:gd name="T5" fmla="*/ 0 h 110"/>
                  <a:gd name="T6" fmla="*/ 56 w 111"/>
                  <a:gd name="T7" fmla="*/ 0 h 110"/>
                  <a:gd name="T8" fmla="*/ 56 w 111"/>
                  <a:gd name="T9" fmla="*/ 39 h 110"/>
                  <a:gd name="T10" fmla="*/ 84 w 111"/>
                  <a:gd name="T11" fmla="*/ 27 h 110"/>
                  <a:gd name="T12" fmla="*/ 67 w 111"/>
                  <a:gd name="T13" fmla="*/ 66 h 110"/>
                  <a:gd name="T14" fmla="*/ 56 w 111"/>
                  <a:gd name="T15" fmla="*/ 71 h 110"/>
                  <a:gd name="T16" fmla="*/ 56 w 111"/>
                  <a:gd name="T17" fmla="*/ 110 h 110"/>
                  <a:gd name="T18" fmla="*/ 56 w 111"/>
                  <a:gd name="T19" fmla="*/ 0 h 110"/>
                  <a:gd name="T20" fmla="*/ 0 w 111"/>
                  <a:gd name="T21" fmla="*/ 55 h 110"/>
                  <a:gd name="T22" fmla="*/ 56 w 111"/>
                  <a:gd name="T23" fmla="*/ 110 h 110"/>
                  <a:gd name="T24" fmla="*/ 56 w 111"/>
                  <a:gd name="T25" fmla="*/ 71 h 110"/>
                  <a:gd name="T26" fmla="*/ 27 w 111"/>
                  <a:gd name="T27" fmla="*/ 83 h 110"/>
                  <a:gd name="T28" fmla="*/ 45 w 111"/>
                  <a:gd name="T29" fmla="*/ 44 h 110"/>
                  <a:gd name="T30" fmla="*/ 45 w 111"/>
                  <a:gd name="T31" fmla="*/ 44 h 110"/>
                  <a:gd name="T32" fmla="*/ 56 w 111"/>
                  <a:gd name="T33" fmla="*/ 39 h 110"/>
                  <a:gd name="T34" fmla="*/ 56 w 111"/>
                  <a:gd name="T3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1" h="110">
                    <a:moveTo>
                      <a:pt x="56" y="110"/>
                    </a:moveTo>
                    <a:cubicBezTo>
                      <a:pt x="86" y="110"/>
                      <a:pt x="111" y="85"/>
                      <a:pt x="111" y="55"/>
                    </a:cubicBezTo>
                    <a:cubicBezTo>
                      <a:pt x="111" y="24"/>
                      <a:pt x="8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56" y="71"/>
                      <a:pt x="56" y="71"/>
                      <a:pt x="56" y="71"/>
                    </a:cubicBezTo>
                    <a:cubicBezTo>
                      <a:pt x="56" y="110"/>
                      <a:pt x="56" y="110"/>
                      <a:pt x="56" y="110"/>
                    </a:cubicBezTo>
                    <a:close/>
                    <a:moveTo>
                      <a:pt x="56" y="0"/>
                    </a:moveTo>
                    <a:cubicBezTo>
                      <a:pt x="25" y="0"/>
                      <a:pt x="0" y="24"/>
                      <a:pt x="0" y="55"/>
                    </a:cubicBezTo>
                    <a:cubicBezTo>
                      <a:pt x="0" y="85"/>
                      <a:pt x="25" y="110"/>
                      <a:pt x="56" y="110"/>
                    </a:cubicBezTo>
                    <a:cubicBezTo>
                      <a:pt x="56" y="71"/>
                      <a:pt x="56" y="71"/>
                      <a:pt x="56" y="71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56" y="39"/>
                      <a:pt x="56" y="39"/>
                      <a:pt x="56" y="39"/>
                    </a:cubicBez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4" name="Oval 187"/>
              <p:cNvSpPr>
                <a:spLocks noChangeArrowheads="1"/>
              </p:cNvSpPr>
              <p:nvPr/>
            </p:nvSpPr>
            <p:spPr bwMode="auto">
              <a:xfrm>
                <a:off x="2181225" y="930275"/>
                <a:ext cx="49213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5" name="Freeform 188"/>
              <p:cNvSpPr/>
              <p:nvPr/>
            </p:nvSpPr>
            <p:spPr bwMode="auto">
              <a:xfrm>
                <a:off x="7515225" y="9525"/>
                <a:ext cx="330200" cy="115888"/>
              </a:xfrm>
              <a:custGeom>
                <a:avLst/>
                <a:gdLst>
                  <a:gd name="T0" fmla="*/ 88 w 88"/>
                  <a:gd name="T1" fmla="*/ 0 h 31"/>
                  <a:gd name="T2" fmla="*/ 44 w 88"/>
                  <a:gd name="T3" fmla="*/ 31 h 31"/>
                  <a:gd name="T4" fmla="*/ 0 w 88"/>
                  <a:gd name="T5" fmla="*/ 0 h 31"/>
                  <a:gd name="T6" fmla="*/ 88 w 88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31">
                    <a:moveTo>
                      <a:pt x="88" y="0"/>
                    </a:moveTo>
                    <a:cubicBezTo>
                      <a:pt x="82" y="18"/>
                      <a:pt x="64" y="31"/>
                      <a:pt x="44" y="31"/>
                    </a:cubicBezTo>
                    <a:cubicBezTo>
                      <a:pt x="24" y="31"/>
                      <a:pt x="7" y="18"/>
                      <a:pt x="0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6" name="Rectangle 189"/>
              <p:cNvSpPr>
                <a:spLocks noChangeArrowheads="1"/>
              </p:cNvSpPr>
              <p:nvPr/>
            </p:nvSpPr>
            <p:spPr bwMode="auto">
              <a:xfrm>
                <a:off x="7658100" y="149225"/>
                <a:ext cx="44450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7" name="Freeform 190"/>
              <p:cNvSpPr/>
              <p:nvPr/>
            </p:nvSpPr>
            <p:spPr bwMode="auto">
              <a:xfrm>
                <a:off x="7807325" y="73025"/>
                <a:ext cx="79375" cy="79375"/>
              </a:xfrm>
              <a:custGeom>
                <a:avLst/>
                <a:gdLst>
                  <a:gd name="T0" fmla="*/ 22 w 50"/>
                  <a:gd name="T1" fmla="*/ 0 h 50"/>
                  <a:gd name="T2" fmla="*/ 50 w 50"/>
                  <a:gd name="T3" fmla="*/ 29 h 50"/>
                  <a:gd name="T4" fmla="*/ 29 w 50"/>
                  <a:gd name="T5" fmla="*/ 50 h 50"/>
                  <a:gd name="T6" fmla="*/ 0 w 50"/>
                  <a:gd name="T7" fmla="*/ 22 h 50"/>
                  <a:gd name="T8" fmla="*/ 22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2" y="0"/>
                    </a:moveTo>
                    <a:lnTo>
                      <a:pt x="50" y="29"/>
                    </a:lnTo>
                    <a:lnTo>
                      <a:pt x="29" y="50"/>
                    </a:lnTo>
                    <a:lnTo>
                      <a:pt x="0" y="2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8" name="Freeform 191"/>
              <p:cNvSpPr/>
              <p:nvPr/>
            </p:nvSpPr>
            <p:spPr bwMode="auto">
              <a:xfrm>
                <a:off x="7477125" y="73025"/>
                <a:ext cx="74613" cy="79375"/>
              </a:xfrm>
              <a:custGeom>
                <a:avLst/>
                <a:gdLst>
                  <a:gd name="T0" fmla="*/ 29 w 47"/>
                  <a:gd name="T1" fmla="*/ 0 h 50"/>
                  <a:gd name="T2" fmla="*/ 47 w 47"/>
                  <a:gd name="T3" fmla="*/ 22 h 50"/>
                  <a:gd name="T4" fmla="*/ 19 w 47"/>
                  <a:gd name="T5" fmla="*/ 50 h 50"/>
                  <a:gd name="T6" fmla="*/ 0 w 47"/>
                  <a:gd name="T7" fmla="*/ 29 h 50"/>
                  <a:gd name="T8" fmla="*/ 29 w 47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0">
                    <a:moveTo>
                      <a:pt x="29" y="0"/>
                    </a:moveTo>
                    <a:lnTo>
                      <a:pt x="47" y="22"/>
                    </a:lnTo>
                    <a:lnTo>
                      <a:pt x="19" y="50"/>
                    </a:lnTo>
                    <a:lnTo>
                      <a:pt x="0" y="29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29" name="Freeform 192"/>
              <p:cNvSpPr/>
              <p:nvPr/>
            </p:nvSpPr>
            <p:spPr bwMode="auto">
              <a:xfrm>
                <a:off x="7859713" y="9525"/>
                <a:ext cx="76200" cy="60325"/>
              </a:xfrm>
              <a:custGeom>
                <a:avLst/>
                <a:gdLst>
                  <a:gd name="T0" fmla="*/ 22 w 48"/>
                  <a:gd name="T1" fmla="*/ 0 h 38"/>
                  <a:gd name="T2" fmla="*/ 48 w 48"/>
                  <a:gd name="T3" fmla="*/ 12 h 38"/>
                  <a:gd name="T4" fmla="*/ 38 w 48"/>
                  <a:gd name="T5" fmla="*/ 38 h 38"/>
                  <a:gd name="T6" fmla="*/ 0 w 48"/>
                  <a:gd name="T7" fmla="*/ 21 h 38"/>
                  <a:gd name="T8" fmla="*/ 10 w 48"/>
                  <a:gd name="T9" fmla="*/ 0 h 38"/>
                  <a:gd name="T10" fmla="*/ 22 w 48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8">
                    <a:moveTo>
                      <a:pt x="22" y="0"/>
                    </a:moveTo>
                    <a:lnTo>
                      <a:pt x="48" y="12"/>
                    </a:lnTo>
                    <a:lnTo>
                      <a:pt x="38" y="38"/>
                    </a:lnTo>
                    <a:lnTo>
                      <a:pt x="0" y="21"/>
                    </a:lnTo>
                    <a:lnTo>
                      <a:pt x="1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0" name="Freeform 193"/>
              <p:cNvSpPr/>
              <p:nvPr/>
            </p:nvSpPr>
            <p:spPr bwMode="auto">
              <a:xfrm>
                <a:off x="7559675" y="125413"/>
                <a:ext cx="63500" cy="76200"/>
              </a:xfrm>
              <a:custGeom>
                <a:avLst/>
                <a:gdLst>
                  <a:gd name="T0" fmla="*/ 40 w 40"/>
                  <a:gd name="T1" fmla="*/ 12 h 48"/>
                  <a:gd name="T2" fmla="*/ 26 w 40"/>
                  <a:gd name="T3" fmla="*/ 48 h 48"/>
                  <a:gd name="T4" fmla="*/ 0 w 40"/>
                  <a:gd name="T5" fmla="*/ 38 h 48"/>
                  <a:gd name="T6" fmla="*/ 14 w 40"/>
                  <a:gd name="T7" fmla="*/ 0 h 48"/>
                  <a:gd name="T8" fmla="*/ 40 w 40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12"/>
                    </a:moveTo>
                    <a:lnTo>
                      <a:pt x="26" y="48"/>
                    </a:lnTo>
                    <a:lnTo>
                      <a:pt x="0" y="38"/>
                    </a:lnTo>
                    <a:lnTo>
                      <a:pt x="14" y="0"/>
                    </a:ln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1" name="Freeform 194"/>
              <p:cNvSpPr/>
              <p:nvPr/>
            </p:nvSpPr>
            <p:spPr bwMode="auto">
              <a:xfrm>
                <a:off x="7740650" y="125413"/>
                <a:ext cx="63500" cy="76200"/>
              </a:xfrm>
              <a:custGeom>
                <a:avLst/>
                <a:gdLst>
                  <a:gd name="T0" fmla="*/ 40 w 40"/>
                  <a:gd name="T1" fmla="*/ 36 h 48"/>
                  <a:gd name="T2" fmla="*/ 14 w 40"/>
                  <a:gd name="T3" fmla="*/ 48 h 48"/>
                  <a:gd name="T4" fmla="*/ 0 w 40"/>
                  <a:gd name="T5" fmla="*/ 10 h 48"/>
                  <a:gd name="T6" fmla="*/ 26 w 40"/>
                  <a:gd name="T7" fmla="*/ 0 h 48"/>
                  <a:gd name="T8" fmla="*/ 40 w 40"/>
                  <a:gd name="T9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36"/>
                    </a:moveTo>
                    <a:lnTo>
                      <a:pt x="14" y="48"/>
                    </a:lnTo>
                    <a:lnTo>
                      <a:pt x="0" y="10"/>
                    </a:lnTo>
                    <a:lnTo>
                      <a:pt x="26" y="0"/>
                    </a:lnTo>
                    <a:lnTo>
                      <a:pt x="4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2" name="Freeform 195"/>
              <p:cNvSpPr/>
              <p:nvPr/>
            </p:nvSpPr>
            <p:spPr bwMode="auto">
              <a:xfrm>
                <a:off x="7424738" y="9525"/>
                <a:ext cx="79375" cy="60325"/>
              </a:xfrm>
              <a:custGeom>
                <a:avLst/>
                <a:gdLst>
                  <a:gd name="T0" fmla="*/ 50 w 50"/>
                  <a:gd name="T1" fmla="*/ 24 h 38"/>
                  <a:gd name="T2" fmla="*/ 12 w 50"/>
                  <a:gd name="T3" fmla="*/ 38 h 38"/>
                  <a:gd name="T4" fmla="*/ 0 w 50"/>
                  <a:gd name="T5" fmla="*/ 12 h 38"/>
                  <a:gd name="T6" fmla="*/ 28 w 50"/>
                  <a:gd name="T7" fmla="*/ 0 h 38"/>
                  <a:gd name="T8" fmla="*/ 40 w 50"/>
                  <a:gd name="T9" fmla="*/ 0 h 38"/>
                  <a:gd name="T10" fmla="*/ 50 w 50"/>
                  <a:gd name="T11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50" y="24"/>
                    </a:moveTo>
                    <a:lnTo>
                      <a:pt x="12" y="38"/>
                    </a:lnTo>
                    <a:lnTo>
                      <a:pt x="0" y="12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5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3" name="Freeform 196"/>
              <p:cNvSpPr/>
              <p:nvPr/>
            </p:nvSpPr>
            <p:spPr bwMode="auto">
              <a:xfrm>
                <a:off x="3749675" y="4130675"/>
                <a:ext cx="274638" cy="447675"/>
              </a:xfrm>
              <a:custGeom>
                <a:avLst/>
                <a:gdLst>
                  <a:gd name="T0" fmla="*/ 173 w 173"/>
                  <a:gd name="T1" fmla="*/ 163 h 282"/>
                  <a:gd name="T2" fmla="*/ 173 w 173"/>
                  <a:gd name="T3" fmla="*/ 0 h 282"/>
                  <a:gd name="T4" fmla="*/ 88 w 173"/>
                  <a:gd name="T5" fmla="*/ 0 h 282"/>
                  <a:gd name="T6" fmla="*/ 0 w 173"/>
                  <a:gd name="T7" fmla="*/ 225 h 282"/>
                  <a:gd name="T8" fmla="*/ 126 w 173"/>
                  <a:gd name="T9" fmla="*/ 282 h 282"/>
                  <a:gd name="T10" fmla="*/ 173 w 173"/>
                  <a:gd name="T11" fmla="*/ 16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282">
                    <a:moveTo>
                      <a:pt x="173" y="163"/>
                    </a:moveTo>
                    <a:lnTo>
                      <a:pt x="173" y="0"/>
                    </a:lnTo>
                    <a:lnTo>
                      <a:pt x="88" y="0"/>
                    </a:lnTo>
                    <a:lnTo>
                      <a:pt x="0" y="225"/>
                    </a:lnTo>
                    <a:lnTo>
                      <a:pt x="126" y="282"/>
                    </a:lnTo>
                    <a:lnTo>
                      <a:pt x="17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4" name="Freeform 197"/>
              <p:cNvSpPr/>
              <p:nvPr/>
            </p:nvSpPr>
            <p:spPr bwMode="auto">
              <a:xfrm>
                <a:off x="4043363" y="4130675"/>
                <a:ext cx="52388" cy="139700"/>
              </a:xfrm>
              <a:custGeom>
                <a:avLst/>
                <a:gdLst>
                  <a:gd name="T0" fmla="*/ 0 w 14"/>
                  <a:gd name="T1" fmla="*/ 37 h 37"/>
                  <a:gd name="T2" fmla="*/ 13 w 14"/>
                  <a:gd name="T3" fmla="*/ 1 h 37"/>
                  <a:gd name="T4" fmla="*/ 14 w 14"/>
                  <a:gd name="T5" fmla="*/ 0 h 37"/>
                  <a:gd name="T6" fmla="*/ 0 w 14"/>
                  <a:gd name="T7" fmla="*/ 0 h 37"/>
                  <a:gd name="T8" fmla="*/ 0 w 14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7">
                    <a:moveTo>
                      <a:pt x="0" y="37"/>
                    </a:moveTo>
                    <a:cubicBezTo>
                      <a:pt x="12" y="30"/>
                      <a:pt x="13" y="13"/>
                      <a:pt x="13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5" name="Freeform 198"/>
              <p:cNvSpPr/>
              <p:nvPr/>
            </p:nvSpPr>
            <p:spPr bwMode="auto">
              <a:xfrm>
                <a:off x="4043363" y="4130675"/>
                <a:ext cx="277813" cy="447675"/>
              </a:xfrm>
              <a:custGeom>
                <a:avLst/>
                <a:gdLst>
                  <a:gd name="T0" fmla="*/ 17 w 74"/>
                  <a:gd name="T1" fmla="*/ 0 h 119"/>
                  <a:gd name="T2" fmla="*/ 18 w 74"/>
                  <a:gd name="T3" fmla="*/ 1 h 119"/>
                  <a:gd name="T4" fmla="*/ 0 w 74"/>
                  <a:gd name="T5" fmla="*/ 42 h 119"/>
                  <a:gd name="T6" fmla="*/ 0 w 74"/>
                  <a:gd name="T7" fmla="*/ 69 h 119"/>
                  <a:gd name="T8" fmla="*/ 20 w 74"/>
                  <a:gd name="T9" fmla="*/ 119 h 119"/>
                  <a:gd name="T10" fmla="*/ 74 w 74"/>
                  <a:gd name="T11" fmla="*/ 95 h 119"/>
                  <a:gd name="T12" fmla="*/ 36 w 74"/>
                  <a:gd name="T13" fmla="*/ 0 h 119"/>
                  <a:gd name="T14" fmla="*/ 17 w 74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19">
                    <a:moveTo>
                      <a:pt x="17" y="0"/>
                    </a:moveTo>
                    <a:cubicBezTo>
                      <a:pt x="18" y="0"/>
                      <a:pt x="18" y="0"/>
                      <a:pt x="18" y="1"/>
                    </a:cubicBezTo>
                    <a:cubicBezTo>
                      <a:pt x="17" y="16"/>
                      <a:pt x="16" y="35"/>
                      <a:pt x="0" y="42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6" name="Freeform 199"/>
              <p:cNvSpPr/>
              <p:nvPr/>
            </p:nvSpPr>
            <p:spPr bwMode="auto">
              <a:xfrm>
                <a:off x="3889375" y="4078288"/>
                <a:ext cx="288925" cy="36513"/>
              </a:xfrm>
              <a:custGeom>
                <a:avLst/>
                <a:gdLst>
                  <a:gd name="T0" fmla="*/ 182 w 182"/>
                  <a:gd name="T1" fmla="*/ 0 h 23"/>
                  <a:gd name="T2" fmla="*/ 0 w 182"/>
                  <a:gd name="T3" fmla="*/ 0 h 23"/>
                  <a:gd name="T4" fmla="*/ 0 w 182"/>
                  <a:gd name="T5" fmla="*/ 23 h 23"/>
                  <a:gd name="T6" fmla="*/ 85 w 182"/>
                  <a:gd name="T7" fmla="*/ 23 h 23"/>
                  <a:gd name="T8" fmla="*/ 97 w 182"/>
                  <a:gd name="T9" fmla="*/ 23 h 23"/>
                  <a:gd name="T10" fmla="*/ 182 w 182"/>
                  <a:gd name="T11" fmla="*/ 23 h 23"/>
                  <a:gd name="T12" fmla="*/ 182 w 182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3">
                    <a:moveTo>
                      <a:pt x="182" y="0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85" y="23"/>
                    </a:lnTo>
                    <a:lnTo>
                      <a:pt x="97" y="23"/>
                    </a:lnTo>
                    <a:lnTo>
                      <a:pt x="182" y="2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7" name="Freeform 200"/>
              <p:cNvSpPr>
                <a:spLocks noEditPoints="1"/>
              </p:cNvSpPr>
              <p:nvPr/>
            </p:nvSpPr>
            <p:spPr bwMode="auto">
              <a:xfrm>
                <a:off x="5154613" y="5106988"/>
                <a:ext cx="471488" cy="236538"/>
              </a:xfrm>
              <a:custGeom>
                <a:avLst/>
                <a:gdLst>
                  <a:gd name="T0" fmla="*/ 108 w 126"/>
                  <a:gd name="T1" fmla="*/ 44 h 63"/>
                  <a:gd name="T2" fmla="*/ 126 w 126"/>
                  <a:gd name="T3" fmla="*/ 22 h 63"/>
                  <a:gd name="T4" fmla="*/ 108 w 126"/>
                  <a:gd name="T5" fmla="*/ 0 h 63"/>
                  <a:gd name="T6" fmla="*/ 108 w 126"/>
                  <a:gd name="T7" fmla="*/ 10 h 63"/>
                  <a:gd name="T8" fmla="*/ 116 w 126"/>
                  <a:gd name="T9" fmla="*/ 22 h 63"/>
                  <a:gd name="T10" fmla="*/ 108 w 126"/>
                  <a:gd name="T11" fmla="*/ 34 h 63"/>
                  <a:gd name="T12" fmla="*/ 108 w 126"/>
                  <a:gd name="T13" fmla="*/ 44 h 63"/>
                  <a:gd name="T14" fmla="*/ 53 w 126"/>
                  <a:gd name="T15" fmla="*/ 63 h 63"/>
                  <a:gd name="T16" fmla="*/ 94 w 126"/>
                  <a:gd name="T17" fmla="*/ 42 h 63"/>
                  <a:gd name="T18" fmla="*/ 104 w 126"/>
                  <a:gd name="T19" fmla="*/ 45 h 63"/>
                  <a:gd name="T20" fmla="*/ 108 w 126"/>
                  <a:gd name="T21" fmla="*/ 44 h 63"/>
                  <a:gd name="T22" fmla="*/ 108 w 126"/>
                  <a:gd name="T23" fmla="*/ 34 h 63"/>
                  <a:gd name="T24" fmla="*/ 104 w 126"/>
                  <a:gd name="T25" fmla="*/ 35 h 63"/>
                  <a:gd name="T26" fmla="*/ 100 w 126"/>
                  <a:gd name="T27" fmla="*/ 34 h 63"/>
                  <a:gd name="T28" fmla="*/ 106 w 126"/>
                  <a:gd name="T29" fmla="*/ 10 h 63"/>
                  <a:gd name="T30" fmla="*/ 106 w 126"/>
                  <a:gd name="T31" fmla="*/ 10 h 63"/>
                  <a:gd name="T32" fmla="*/ 106 w 126"/>
                  <a:gd name="T33" fmla="*/ 10 h 63"/>
                  <a:gd name="T34" fmla="*/ 108 w 126"/>
                  <a:gd name="T35" fmla="*/ 10 h 63"/>
                  <a:gd name="T36" fmla="*/ 108 w 126"/>
                  <a:gd name="T37" fmla="*/ 0 h 63"/>
                  <a:gd name="T38" fmla="*/ 105 w 126"/>
                  <a:gd name="T39" fmla="*/ 0 h 63"/>
                  <a:gd name="T40" fmla="*/ 105 w 126"/>
                  <a:gd name="T41" fmla="*/ 0 h 63"/>
                  <a:gd name="T42" fmla="*/ 0 w 126"/>
                  <a:gd name="T43" fmla="*/ 0 h 63"/>
                  <a:gd name="T44" fmla="*/ 0 w 126"/>
                  <a:gd name="T45" fmla="*/ 10 h 63"/>
                  <a:gd name="T46" fmla="*/ 53 w 126"/>
                  <a:gd name="T4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3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8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3"/>
                    </a:moveTo>
                    <a:cubicBezTo>
                      <a:pt x="70" y="63"/>
                      <a:pt x="85" y="55"/>
                      <a:pt x="94" y="42"/>
                    </a:cubicBezTo>
                    <a:cubicBezTo>
                      <a:pt x="97" y="44"/>
                      <a:pt x="100" y="45"/>
                      <a:pt x="104" y="45"/>
                    </a:cubicBezTo>
                    <a:cubicBezTo>
                      <a:pt x="105" y="45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5"/>
                      <a:pt x="105" y="35"/>
                      <a:pt x="104" y="35"/>
                    </a:cubicBezTo>
                    <a:cubicBezTo>
                      <a:pt x="102" y="35"/>
                      <a:pt x="101" y="35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0" y="39"/>
                      <a:pt x="23" y="63"/>
                      <a:pt x="53" y="6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8" name="Rectangle 201"/>
              <p:cNvSpPr>
                <a:spLocks noChangeArrowheads="1"/>
              </p:cNvSpPr>
              <p:nvPr/>
            </p:nvSpPr>
            <p:spPr bwMode="auto">
              <a:xfrm>
                <a:off x="5154613" y="5362575"/>
                <a:ext cx="427038" cy="381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39" name="Freeform 202"/>
              <p:cNvSpPr/>
              <p:nvPr/>
            </p:nvSpPr>
            <p:spPr bwMode="auto">
              <a:xfrm>
                <a:off x="5251450" y="4897438"/>
                <a:ext cx="74613" cy="195263"/>
              </a:xfrm>
              <a:custGeom>
                <a:avLst/>
                <a:gdLst>
                  <a:gd name="T0" fmla="*/ 7 w 20"/>
                  <a:gd name="T1" fmla="*/ 39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7 w 20"/>
                  <a:gd name="T11" fmla="*/ 4 h 52"/>
                  <a:gd name="T12" fmla="*/ 2 w 20"/>
                  <a:gd name="T13" fmla="*/ 22 h 52"/>
                  <a:gd name="T14" fmla="*/ 7 w 20"/>
                  <a:gd name="T15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39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39"/>
                      <a:pt x="18" y="32"/>
                    </a:cubicBezTo>
                    <a:cubicBezTo>
                      <a:pt x="17" y="28"/>
                      <a:pt x="15" y="24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9"/>
                      <a:pt x="13" y="0"/>
                      <a:pt x="7" y="4"/>
                    </a:cubicBezTo>
                    <a:cubicBezTo>
                      <a:pt x="1" y="8"/>
                      <a:pt x="0" y="15"/>
                      <a:pt x="2" y="22"/>
                    </a:cubicBezTo>
                    <a:cubicBezTo>
                      <a:pt x="3" y="25"/>
                      <a:pt x="12" y="38"/>
                      <a:pt x="7" y="3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0" name="Freeform 203"/>
              <p:cNvSpPr/>
              <p:nvPr/>
            </p:nvSpPr>
            <p:spPr bwMode="auto">
              <a:xfrm>
                <a:off x="5360988" y="4897438"/>
                <a:ext cx="77788" cy="195263"/>
              </a:xfrm>
              <a:custGeom>
                <a:avLst/>
                <a:gdLst>
                  <a:gd name="T0" fmla="*/ 8 w 21"/>
                  <a:gd name="T1" fmla="*/ 39 h 52"/>
                  <a:gd name="T2" fmla="*/ 11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4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8 w 21"/>
                  <a:gd name="T15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8" y="39"/>
                    </a:moveTo>
                    <a:cubicBezTo>
                      <a:pt x="1" y="42"/>
                      <a:pt x="4" y="52"/>
                      <a:pt x="11" y="50"/>
                    </a:cubicBezTo>
                    <a:cubicBezTo>
                      <a:pt x="18" y="47"/>
                      <a:pt x="21" y="39"/>
                      <a:pt x="19" y="32"/>
                    </a:cubicBezTo>
                    <a:cubicBezTo>
                      <a:pt x="18" y="28"/>
                      <a:pt x="16" y="24"/>
                      <a:pt x="14" y="21"/>
                    </a:cubicBezTo>
                    <a:cubicBezTo>
                      <a:pt x="13" y="19"/>
                      <a:pt x="11" y="15"/>
                      <a:pt x="14" y="13"/>
                    </a:cubicBezTo>
                    <a:cubicBezTo>
                      <a:pt x="20" y="9"/>
                      <a:pt x="14" y="0"/>
                      <a:pt x="8" y="4"/>
                    </a:cubicBezTo>
                    <a:cubicBezTo>
                      <a:pt x="2" y="8"/>
                      <a:pt x="0" y="15"/>
                      <a:pt x="3" y="22"/>
                    </a:cubicBezTo>
                    <a:cubicBezTo>
                      <a:pt x="4" y="25"/>
                      <a:pt x="13" y="38"/>
                      <a:pt x="8" y="3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1" name="Oval 204"/>
              <p:cNvSpPr>
                <a:spLocks noChangeArrowheads="1"/>
              </p:cNvSpPr>
              <p:nvPr/>
            </p:nvSpPr>
            <p:spPr bwMode="auto">
              <a:xfrm>
                <a:off x="4910138" y="3492500"/>
                <a:ext cx="157163" cy="157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2" name="Freeform 205"/>
              <p:cNvSpPr/>
              <p:nvPr/>
            </p:nvSpPr>
            <p:spPr bwMode="auto">
              <a:xfrm>
                <a:off x="4492625" y="3638550"/>
                <a:ext cx="758825" cy="588963"/>
              </a:xfrm>
              <a:custGeom>
                <a:avLst/>
                <a:gdLst>
                  <a:gd name="T0" fmla="*/ 383 w 478"/>
                  <a:gd name="T1" fmla="*/ 76 h 371"/>
                  <a:gd name="T2" fmla="*/ 331 w 478"/>
                  <a:gd name="T3" fmla="*/ 35 h 371"/>
                  <a:gd name="T4" fmla="*/ 242 w 478"/>
                  <a:gd name="T5" fmla="*/ 0 h 371"/>
                  <a:gd name="T6" fmla="*/ 133 w 478"/>
                  <a:gd name="T7" fmla="*/ 0 h 371"/>
                  <a:gd name="T8" fmla="*/ 78 w 478"/>
                  <a:gd name="T9" fmla="*/ 118 h 371"/>
                  <a:gd name="T10" fmla="*/ 64 w 478"/>
                  <a:gd name="T11" fmla="*/ 114 h 371"/>
                  <a:gd name="T12" fmla="*/ 59 w 478"/>
                  <a:gd name="T13" fmla="*/ 128 h 371"/>
                  <a:gd name="T14" fmla="*/ 57 w 478"/>
                  <a:gd name="T15" fmla="*/ 132 h 371"/>
                  <a:gd name="T16" fmla="*/ 55 w 478"/>
                  <a:gd name="T17" fmla="*/ 137 h 371"/>
                  <a:gd name="T18" fmla="*/ 38 w 478"/>
                  <a:gd name="T19" fmla="*/ 130 h 371"/>
                  <a:gd name="T20" fmla="*/ 0 w 478"/>
                  <a:gd name="T21" fmla="*/ 220 h 371"/>
                  <a:gd name="T22" fmla="*/ 90 w 478"/>
                  <a:gd name="T23" fmla="*/ 258 h 371"/>
                  <a:gd name="T24" fmla="*/ 97 w 478"/>
                  <a:gd name="T25" fmla="*/ 260 h 371"/>
                  <a:gd name="T26" fmla="*/ 97 w 478"/>
                  <a:gd name="T27" fmla="*/ 258 h 371"/>
                  <a:gd name="T28" fmla="*/ 135 w 478"/>
                  <a:gd name="T29" fmla="*/ 170 h 371"/>
                  <a:gd name="T30" fmla="*/ 119 w 478"/>
                  <a:gd name="T31" fmla="*/ 163 h 371"/>
                  <a:gd name="T32" fmla="*/ 121 w 478"/>
                  <a:gd name="T33" fmla="*/ 159 h 371"/>
                  <a:gd name="T34" fmla="*/ 123 w 478"/>
                  <a:gd name="T35" fmla="*/ 154 h 371"/>
                  <a:gd name="T36" fmla="*/ 128 w 478"/>
                  <a:gd name="T37" fmla="*/ 140 h 371"/>
                  <a:gd name="T38" fmla="*/ 114 w 478"/>
                  <a:gd name="T39" fmla="*/ 135 h 371"/>
                  <a:gd name="T40" fmla="*/ 156 w 478"/>
                  <a:gd name="T41" fmla="*/ 38 h 371"/>
                  <a:gd name="T42" fmla="*/ 227 w 478"/>
                  <a:gd name="T43" fmla="*/ 38 h 371"/>
                  <a:gd name="T44" fmla="*/ 178 w 478"/>
                  <a:gd name="T45" fmla="*/ 175 h 371"/>
                  <a:gd name="T46" fmla="*/ 166 w 478"/>
                  <a:gd name="T47" fmla="*/ 251 h 371"/>
                  <a:gd name="T48" fmla="*/ 145 w 478"/>
                  <a:gd name="T49" fmla="*/ 253 h 371"/>
                  <a:gd name="T50" fmla="*/ 135 w 478"/>
                  <a:gd name="T51" fmla="*/ 277 h 371"/>
                  <a:gd name="T52" fmla="*/ 130 w 478"/>
                  <a:gd name="T53" fmla="*/ 286 h 371"/>
                  <a:gd name="T54" fmla="*/ 121 w 478"/>
                  <a:gd name="T55" fmla="*/ 282 h 371"/>
                  <a:gd name="T56" fmla="*/ 64 w 478"/>
                  <a:gd name="T57" fmla="*/ 260 h 371"/>
                  <a:gd name="T58" fmla="*/ 57 w 478"/>
                  <a:gd name="T59" fmla="*/ 260 h 371"/>
                  <a:gd name="T60" fmla="*/ 59 w 478"/>
                  <a:gd name="T61" fmla="*/ 310 h 371"/>
                  <a:gd name="T62" fmla="*/ 208 w 478"/>
                  <a:gd name="T63" fmla="*/ 298 h 371"/>
                  <a:gd name="T64" fmla="*/ 225 w 478"/>
                  <a:gd name="T65" fmla="*/ 208 h 371"/>
                  <a:gd name="T66" fmla="*/ 227 w 478"/>
                  <a:gd name="T67" fmla="*/ 211 h 371"/>
                  <a:gd name="T68" fmla="*/ 286 w 478"/>
                  <a:gd name="T69" fmla="*/ 253 h 371"/>
                  <a:gd name="T70" fmla="*/ 291 w 478"/>
                  <a:gd name="T71" fmla="*/ 371 h 371"/>
                  <a:gd name="T72" fmla="*/ 341 w 478"/>
                  <a:gd name="T73" fmla="*/ 369 h 371"/>
                  <a:gd name="T74" fmla="*/ 334 w 478"/>
                  <a:gd name="T75" fmla="*/ 227 h 371"/>
                  <a:gd name="T76" fmla="*/ 263 w 478"/>
                  <a:gd name="T77" fmla="*/ 175 h 371"/>
                  <a:gd name="T78" fmla="*/ 315 w 478"/>
                  <a:gd name="T79" fmla="*/ 69 h 371"/>
                  <a:gd name="T80" fmla="*/ 383 w 478"/>
                  <a:gd name="T81" fmla="*/ 123 h 371"/>
                  <a:gd name="T82" fmla="*/ 478 w 478"/>
                  <a:gd name="T83" fmla="*/ 43 h 371"/>
                  <a:gd name="T84" fmla="*/ 454 w 478"/>
                  <a:gd name="T85" fmla="*/ 14 h 371"/>
                  <a:gd name="T86" fmla="*/ 383 w 478"/>
                  <a:gd name="T87" fmla="*/ 7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8" h="371">
                    <a:moveTo>
                      <a:pt x="383" y="76"/>
                    </a:moveTo>
                    <a:lnTo>
                      <a:pt x="331" y="35"/>
                    </a:lnTo>
                    <a:lnTo>
                      <a:pt x="242" y="0"/>
                    </a:lnTo>
                    <a:lnTo>
                      <a:pt x="133" y="0"/>
                    </a:lnTo>
                    <a:lnTo>
                      <a:pt x="78" y="118"/>
                    </a:lnTo>
                    <a:lnTo>
                      <a:pt x="64" y="114"/>
                    </a:lnTo>
                    <a:lnTo>
                      <a:pt x="59" y="128"/>
                    </a:lnTo>
                    <a:lnTo>
                      <a:pt x="57" y="132"/>
                    </a:lnTo>
                    <a:lnTo>
                      <a:pt x="55" y="137"/>
                    </a:lnTo>
                    <a:lnTo>
                      <a:pt x="38" y="130"/>
                    </a:lnTo>
                    <a:lnTo>
                      <a:pt x="0" y="220"/>
                    </a:lnTo>
                    <a:lnTo>
                      <a:pt x="90" y="258"/>
                    </a:lnTo>
                    <a:lnTo>
                      <a:pt x="97" y="260"/>
                    </a:lnTo>
                    <a:lnTo>
                      <a:pt x="97" y="258"/>
                    </a:lnTo>
                    <a:lnTo>
                      <a:pt x="135" y="170"/>
                    </a:lnTo>
                    <a:lnTo>
                      <a:pt x="119" y="163"/>
                    </a:lnTo>
                    <a:lnTo>
                      <a:pt x="121" y="159"/>
                    </a:lnTo>
                    <a:lnTo>
                      <a:pt x="123" y="154"/>
                    </a:lnTo>
                    <a:lnTo>
                      <a:pt x="128" y="140"/>
                    </a:lnTo>
                    <a:lnTo>
                      <a:pt x="114" y="135"/>
                    </a:lnTo>
                    <a:lnTo>
                      <a:pt x="156" y="38"/>
                    </a:lnTo>
                    <a:lnTo>
                      <a:pt x="227" y="38"/>
                    </a:lnTo>
                    <a:lnTo>
                      <a:pt x="178" y="175"/>
                    </a:lnTo>
                    <a:lnTo>
                      <a:pt x="166" y="251"/>
                    </a:lnTo>
                    <a:lnTo>
                      <a:pt x="145" y="253"/>
                    </a:lnTo>
                    <a:lnTo>
                      <a:pt x="135" y="277"/>
                    </a:lnTo>
                    <a:lnTo>
                      <a:pt x="130" y="286"/>
                    </a:lnTo>
                    <a:lnTo>
                      <a:pt x="121" y="282"/>
                    </a:lnTo>
                    <a:lnTo>
                      <a:pt x="64" y="260"/>
                    </a:lnTo>
                    <a:lnTo>
                      <a:pt x="57" y="260"/>
                    </a:lnTo>
                    <a:lnTo>
                      <a:pt x="59" y="310"/>
                    </a:lnTo>
                    <a:lnTo>
                      <a:pt x="208" y="298"/>
                    </a:lnTo>
                    <a:lnTo>
                      <a:pt x="225" y="208"/>
                    </a:lnTo>
                    <a:lnTo>
                      <a:pt x="227" y="211"/>
                    </a:lnTo>
                    <a:lnTo>
                      <a:pt x="286" y="253"/>
                    </a:lnTo>
                    <a:lnTo>
                      <a:pt x="291" y="371"/>
                    </a:lnTo>
                    <a:lnTo>
                      <a:pt x="341" y="369"/>
                    </a:lnTo>
                    <a:lnTo>
                      <a:pt x="334" y="227"/>
                    </a:lnTo>
                    <a:lnTo>
                      <a:pt x="263" y="175"/>
                    </a:lnTo>
                    <a:lnTo>
                      <a:pt x="315" y="69"/>
                    </a:lnTo>
                    <a:lnTo>
                      <a:pt x="383" y="123"/>
                    </a:lnTo>
                    <a:lnTo>
                      <a:pt x="478" y="43"/>
                    </a:lnTo>
                    <a:lnTo>
                      <a:pt x="454" y="14"/>
                    </a:lnTo>
                    <a:lnTo>
                      <a:pt x="383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3" name="Freeform 206"/>
              <p:cNvSpPr/>
              <p:nvPr/>
            </p:nvSpPr>
            <p:spPr bwMode="auto">
              <a:xfrm>
                <a:off x="4451350" y="3825875"/>
                <a:ext cx="82550" cy="153988"/>
              </a:xfrm>
              <a:custGeom>
                <a:avLst/>
                <a:gdLst>
                  <a:gd name="T0" fmla="*/ 0 w 52"/>
                  <a:gd name="T1" fmla="*/ 90 h 97"/>
                  <a:gd name="T2" fmla="*/ 38 w 52"/>
                  <a:gd name="T3" fmla="*/ 0 h 97"/>
                  <a:gd name="T4" fmla="*/ 52 w 52"/>
                  <a:gd name="T5" fmla="*/ 7 h 97"/>
                  <a:gd name="T6" fmla="*/ 15 w 52"/>
                  <a:gd name="T7" fmla="*/ 97 h 97"/>
                  <a:gd name="T8" fmla="*/ 0 w 52"/>
                  <a:gd name="T9" fmla="*/ 9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7">
                    <a:moveTo>
                      <a:pt x="0" y="90"/>
                    </a:moveTo>
                    <a:lnTo>
                      <a:pt x="38" y="0"/>
                    </a:lnTo>
                    <a:lnTo>
                      <a:pt x="52" y="7"/>
                    </a:lnTo>
                    <a:lnTo>
                      <a:pt x="15" y="97"/>
                    </a:ln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4" name="Freeform 207"/>
              <p:cNvSpPr/>
              <p:nvPr/>
            </p:nvSpPr>
            <p:spPr bwMode="auto">
              <a:xfrm>
                <a:off x="4665663" y="3916363"/>
                <a:ext cx="82550" cy="153988"/>
              </a:xfrm>
              <a:custGeom>
                <a:avLst/>
                <a:gdLst>
                  <a:gd name="T0" fmla="*/ 24 w 52"/>
                  <a:gd name="T1" fmla="*/ 78 h 97"/>
                  <a:gd name="T2" fmla="*/ 52 w 52"/>
                  <a:gd name="T3" fmla="*/ 7 h 97"/>
                  <a:gd name="T4" fmla="*/ 38 w 52"/>
                  <a:gd name="T5" fmla="*/ 0 h 97"/>
                  <a:gd name="T6" fmla="*/ 5 w 52"/>
                  <a:gd name="T7" fmla="*/ 81 h 97"/>
                  <a:gd name="T8" fmla="*/ 0 w 52"/>
                  <a:gd name="T9" fmla="*/ 90 h 97"/>
                  <a:gd name="T10" fmla="*/ 14 w 52"/>
                  <a:gd name="T11" fmla="*/ 97 h 97"/>
                  <a:gd name="T12" fmla="*/ 24 w 52"/>
                  <a:gd name="T13" fmla="*/ 7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7">
                    <a:moveTo>
                      <a:pt x="24" y="78"/>
                    </a:moveTo>
                    <a:lnTo>
                      <a:pt x="52" y="7"/>
                    </a:lnTo>
                    <a:lnTo>
                      <a:pt x="38" y="0"/>
                    </a:lnTo>
                    <a:lnTo>
                      <a:pt x="5" y="81"/>
                    </a:lnTo>
                    <a:lnTo>
                      <a:pt x="0" y="90"/>
                    </a:lnTo>
                    <a:lnTo>
                      <a:pt x="14" y="97"/>
                    </a:lnTo>
                    <a:lnTo>
                      <a:pt x="2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5" name="Freeform 208"/>
              <p:cNvSpPr/>
              <p:nvPr/>
            </p:nvSpPr>
            <p:spPr bwMode="auto">
              <a:xfrm>
                <a:off x="9655175" y="1065213"/>
                <a:ext cx="465138" cy="646113"/>
              </a:xfrm>
              <a:custGeom>
                <a:avLst/>
                <a:gdLst>
                  <a:gd name="T0" fmla="*/ 67 w 124"/>
                  <a:gd name="T1" fmla="*/ 33 h 172"/>
                  <a:gd name="T2" fmla="*/ 67 w 124"/>
                  <a:gd name="T3" fmla="*/ 33 h 172"/>
                  <a:gd name="T4" fmla="*/ 67 w 124"/>
                  <a:gd name="T5" fmla="*/ 137 h 172"/>
                  <a:gd name="T6" fmla="*/ 45 w 124"/>
                  <a:gd name="T7" fmla="*/ 160 h 172"/>
                  <a:gd name="T8" fmla="*/ 15 w 124"/>
                  <a:gd name="T9" fmla="*/ 144 h 172"/>
                  <a:gd name="T10" fmla="*/ 20 w 124"/>
                  <a:gd name="T11" fmla="*/ 144 h 172"/>
                  <a:gd name="T12" fmla="*/ 20 w 124"/>
                  <a:gd name="T13" fmla="*/ 135 h 172"/>
                  <a:gd name="T14" fmla="*/ 0 w 124"/>
                  <a:gd name="T15" fmla="*/ 135 h 172"/>
                  <a:gd name="T16" fmla="*/ 0 w 124"/>
                  <a:gd name="T17" fmla="*/ 144 h 172"/>
                  <a:gd name="T18" fmla="*/ 6 w 124"/>
                  <a:gd name="T19" fmla="*/ 144 h 172"/>
                  <a:gd name="T20" fmla="*/ 42 w 124"/>
                  <a:gd name="T21" fmla="*/ 170 h 172"/>
                  <a:gd name="T22" fmla="*/ 77 w 124"/>
                  <a:gd name="T23" fmla="*/ 135 h 172"/>
                  <a:gd name="T24" fmla="*/ 76 w 124"/>
                  <a:gd name="T25" fmla="*/ 33 h 172"/>
                  <a:gd name="T26" fmla="*/ 95 w 124"/>
                  <a:gd name="T27" fmla="*/ 11 h 172"/>
                  <a:gd name="T28" fmla="*/ 114 w 124"/>
                  <a:gd name="T29" fmla="*/ 34 h 172"/>
                  <a:gd name="T30" fmla="*/ 114 w 124"/>
                  <a:gd name="T31" fmla="*/ 149 h 172"/>
                  <a:gd name="T32" fmla="*/ 124 w 124"/>
                  <a:gd name="T33" fmla="*/ 149 h 172"/>
                  <a:gd name="T34" fmla="*/ 124 w 124"/>
                  <a:gd name="T35" fmla="*/ 32 h 172"/>
                  <a:gd name="T36" fmla="*/ 97 w 124"/>
                  <a:gd name="T37" fmla="*/ 1 h 172"/>
                  <a:gd name="T38" fmla="*/ 67 w 124"/>
                  <a:gd name="T39" fmla="*/ 3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72">
                    <a:moveTo>
                      <a:pt x="67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3"/>
                      <a:pt x="67" y="136"/>
                      <a:pt x="67" y="137"/>
                    </a:cubicBezTo>
                    <a:cubicBezTo>
                      <a:pt x="67" y="149"/>
                      <a:pt x="57" y="157"/>
                      <a:pt x="45" y="160"/>
                    </a:cubicBezTo>
                    <a:cubicBezTo>
                      <a:pt x="35" y="163"/>
                      <a:pt x="13" y="158"/>
                      <a:pt x="15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35"/>
                      <a:pt x="20" y="135"/>
                      <a:pt x="2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6" y="144"/>
                      <a:pt x="6" y="144"/>
                      <a:pt x="6" y="144"/>
                    </a:cubicBezTo>
                    <a:cubicBezTo>
                      <a:pt x="5" y="162"/>
                      <a:pt x="25" y="172"/>
                      <a:pt x="42" y="170"/>
                    </a:cubicBezTo>
                    <a:cubicBezTo>
                      <a:pt x="61" y="169"/>
                      <a:pt x="77" y="153"/>
                      <a:pt x="77" y="135"/>
                    </a:cubicBezTo>
                    <a:cubicBezTo>
                      <a:pt x="77" y="133"/>
                      <a:pt x="76" y="33"/>
                      <a:pt x="76" y="33"/>
                    </a:cubicBezTo>
                    <a:cubicBezTo>
                      <a:pt x="76" y="22"/>
                      <a:pt x="83" y="11"/>
                      <a:pt x="95" y="11"/>
                    </a:cubicBezTo>
                    <a:cubicBezTo>
                      <a:pt x="108" y="11"/>
                      <a:pt x="114" y="22"/>
                      <a:pt x="114" y="34"/>
                    </a:cubicBezTo>
                    <a:cubicBezTo>
                      <a:pt x="114" y="35"/>
                      <a:pt x="114" y="149"/>
                      <a:pt x="114" y="149"/>
                    </a:cubicBezTo>
                    <a:cubicBezTo>
                      <a:pt x="114" y="155"/>
                      <a:pt x="124" y="155"/>
                      <a:pt x="124" y="149"/>
                    </a:cubicBezTo>
                    <a:cubicBezTo>
                      <a:pt x="124" y="149"/>
                      <a:pt x="124" y="33"/>
                      <a:pt x="124" y="32"/>
                    </a:cubicBezTo>
                    <a:cubicBezTo>
                      <a:pt x="124" y="16"/>
                      <a:pt x="113" y="3"/>
                      <a:pt x="97" y="1"/>
                    </a:cubicBezTo>
                    <a:cubicBezTo>
                      <a:pt x="79" y="0"/>
                      <a:pt x="67" y="17"/>
                      <a:pt x="6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6" name="Freeform 209"/>
              <p:cNvSpPr/>
              <p:nvPr/>
            </p:nvSpPr>
            <p:spPr bwMode="auto">
              <a:xfrm>
                <a:off x="9594850" y="1219200"/>
                <a:ext cx="195263" cy="334963"/>
              </a:xfrm>
              <a:custGeom>
                <a:avLst/>
                <a:gdLst>
                  <a:gd name="T0" fmla="*/ 16 w 52"/>
                  <a:gd name="T1" fmla="*/ 89 h 89"/>
                  <a:gd name="T2" fmla="*/ 36 w 52"/>
                  <a:gd name="T3" fmla="*/ 89 h 89"/>
                  <a:gd name="T4" fmla="*/ 43 w 52"/>
                  <a:gd name="T5" fmla="*/ 89 h 89"/>
                  <a:gd name="T6" fmla="*/ 52 w 52"/>
                  <a:gd name="T7" fmla="*/ 0 h 89"/>
                  <a:gd name="T8" fmla="*/ 26 w 52"/>
                  <a:gd name="T9" fmla="*/ 7 h 89"/>
                  <a:gd name="T10" fmla="*/ 0 w 52"/>
                  <a:gd name="T11" fmla="*/ 0 h 89"/>
                  <a:gd name="T12" fmla="*/ 9 w 52"/>
                  <a:gd name="T13" fmla="*/ 89 h 89"/>
                  <a:gd name="T14" fmla="*/ 16 w 52"/>
                  <a:gd name="T1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89">
                    <a:moveTo>
                      <a:pt x="16" y="89"/>
                    </a:moveTo>
                    <a:cubicBezTo>
                      <a:pt x="36" y="89"/>
                      <a:pt x="36" y="89"/>
                      <a:pt x="36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5" y="5"/>
                      <a:pt x="36" y="7"/>
                      <a:pt x="26" y="7"/>
                    </a:cubicBezTo>
                    <a:cubicBezTo>
                      <a:pt x="16" y="7"/>
                      <a:pt x="7" y="5"/>
                      <a:pt x="0" y="0"/>
                    </a:cubicBezTo>
                    <a:cubicBezTo>
                      <a:pt x="9" y="89"/>
                      <a:pt x="9" y="89"/>
                      <a:pt x="9" y="89"/>
                    </a:cubicBezTo>
                    <a:lnTo>
                      <a:pt x="16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7" name="Freeform 210"/>
              <p:cNvSpPr/>
              <p:nvPr/>
            </p:nvSpPr>
            <p:spPr bwMode="auto">
              <a:xfrm>
                <a:off x="9567863" y="1008063"/>
                <a:ext cx="247650" cy="222250"/>
              </a:xfrm>
              <a:custGeom>
                <a:avLst/>
                <a:gdLst>
                  <a:gd name="T0" fmla="*/ 0 w 66"/>
                  <a:gd name="T1" fmla="*/ 33 h 59"/>
                  <a:gd name="T2" fmla="*/ 3 w 66"/>
                  <a:gd name="T3" fmla="*/ 45 h 59"/>
                  <a:gd name="T4" fmla="*/ 5 w 66"/>
                  <a:gd name="T5" fmla="*/ 48 h 59"/>
                  <a:gd name="T6" fmla="*/ 7 w 66"/>
                  <a:gd name="T7" fmla="*/ 50 h 59"/>
                  <a:gd name="T8" fmla="*/ 7 w 66"/>
                  <a:gd name="T9" fmla="*/ 50 h 59"/>
                  <a:gd name="T10" fmla="*/ 7 w 66"/>
                  <a:gd name="T11" fmla="*/ 51 h 59"/>
                  <a:gd name="T12" fmla="*/ 32 w 66"/>
                  <a:gd name="T13" fmla="*/ 59 h 59"/>
                  <a:gd name="T14" fmla="*/ 33 w 66"/>
                  <a:gd name="T15" fmla="*/ 59 h 59"/>
                  <a:gd name="T16" fmla="*/ 34 w 66"/>
                  <a:gd name="T17" fmla="*/ 59 h 59"/>
                  <a:gd name="T18" fmla="*/ 59 w 66"/>
                  <a:gd name="T19" fmla="*/ 51 h 59"/>
                  <a:gd name="T20" fmla="*/ 59 w 66"/>
                  <a:gd name="T21" fmla="*/ 50 h 59"/>
                  <a:gd name="T22" fmla="*/ 59 w 66"/>
                  <a:gd name="T23" fmla="*/ 50 h 59"/>
                  <a:gd name="T24" fmla="*/ 61 w 66"/>
                  <a:gd name="T25" fmla="*/ 48 h 59"/>
                  <a:gd name="T26" fmla="*/ 63 w 66"/>
                  <a:gd name="T27" fmla="*/ 45 h 59"/>
                  <a:gd name="T28" fmla="*/ 66 w 66"/>
                  <a:gd name="T29" fmla="*/ 33 h 59"/>
                  <a:gd name="T30" fmla="*/ 33 w 66"/>
                  <a:gd name="T31" fmla="*/ 0 h 59"/>
                  <a:gd name="T32" fmla="*/ 0 w 66"/>
                  <a:gd name="T33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59">
                    <a:moveTo>
                      <a:pt x="0" y="33"/>
                    </a:moveTo>
                    <a:cubicBezTo>
                      <a:pt x="0" y="38"/>
                      <a:pt x="1" y="42"/>
                      <a:pt x="3" y="45"/>
                    </a:cubicBezTo>
                    <a:cubicBezTo>
                      <a:pt x="4" y="46"/>
                      <a:pt x="4" y="47"/>
                      <a:pt x="5" y="48"/>
                    </a:cubicBezTo>
                    <a:cubicBezTo>
                      <a:pt x="5" y="49"/>
                      <a:pt x="6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1"/>
                    </a:cubicBezTo>
                    <a:cubicBezTo>
                      <a:pt x="15" y="56"/>
                      <a:pt x="23" y="58"/>
                      <a:pt x="32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4" y="59"/>
                    </a:cubicBezTo>
                    <a:cubicBezTo>
                      <a:pt x="43" y="58"/>
                      <a:pt x="51" y="56"/>
                      <a:pt x="59" y="5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0" y="50"/>
                      <a:pt x="60" y="49"/>
                      <a:pt x="61" y="48"/>
                    </a:cubicBezTo>
                    <a:cubicBezTo>
                      <a:pt x="62" y="47"/>
                      <a:pt x="62" y="46"/>
                      <a:pt x="63" y="45"/>
                    </a:cubicBezTo>
                    <a:cubicBezTo>
                      <a:pt x="65" y="42"/>
                      <a:pt x="66" y="38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8" name="Freeform 211"/>
              <p:cNvSpPr/>
              <p:nvPr/>
            </p:nvSpPr>
            <p:spPr bwMode="auto">
              <a:xfrm>
                <a:off x="0" y="9525"/>
                <a:ext cx="168275" cy="161925"/>
              </a:xfrm>
              <a:custGeom>
                <a:avLst/>
                <a:gdLst>
                  <a:gd name="T0" fmla="*/ 40 w 45"/>
                  <a:gd name="T1" fmla="*/ 8 h 43"/>
                  <a:gd name="T2" fmla="*/ 16 w 45"/>
                  <a:gd name="T3" fmla="*/ 3 h 43"/>
                  <a:gd name="T4" fmla="*/ 10 w 45"/>
                  <a:gd name="T5" fmla="*/ 0 h 43"/>
                  <a:gd name="T6" fmla="*/ 6 w 45"/>
                  <a:gd name="T7" fmla="*/ 0 h 43"/>
                  <a:gd name="T8" fmla="*/ 0 w 45"/>
                  <a:gd name="T9" fmla="*/ 3 h 43"/>
                  <a:gd name="T10" fmla="*/ 0 w 45"/>
                  <a:gd name="T11" fmla="*/ 41 h 43"/>
                  <a:gd name="T12" fmla="*/ 21 w 45"/>
                  <a:gd name="T13" fmla="*/ 41 h 43"/>
                  <a:gd name="T14" fmla="*/ 42 w 45"/>
                  <a:gd name="T15" fmla="*/ 12 h 43"/>
                  <a:gd name="T16" fmla="*/ 40 w 45"/>
                  <a:gd name="T17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3">
                    <a:moveTo>
                      <a:pt x="40" y="8"/>
                    </a:moveTo>
                    <a:cubicBezTo>
                      <a:pt x="32" y="9"/>
                      <a:pt x="23" y="8"/>
                      <a:pt x="16" y="3"/>
                    </a:cubicBezTo>
                    <a:cubicBezTo>
                      <a:pt x="14" y="2"/>
                      <a:pt x="12" y="1"/>
                      <a:pt x="1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6" y="43"/>
                      <a:pt x="14" y="43"/>
                      <a:pt x="21" y="41"/>
                    </a:cubicBezTo>
                    <a:cubicBezTo>
                      <a:pt x="36" y="37"/>
                      <a:pt x="45" y="24"/>
                      <a:pt x="42" y="12"/>
                    </a:cubicBezTo>
                    <a:cubicBezTo>
                      <a:pt x="41" y="11"/>
                      <a:pt x="41" y="10"/>
                      <a:pt x="4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49" name="Freeform 212"/>
              <p:cNvSpPr/>
              <p:nvPr/>
            </p:nvSpPr>
            <p:spPr bwMode="auto">
              <a:xfrm>
                <a:off x="74613" y="9525"/>
                <a:ext cx="104775" cy="11113"/>
              </a:xfrm>
              <a:custGeom>
                <a:avLst/>
                <a:gdLst>
                  <a:gd name="T0" fmla="*/ 0 w 28"/>
                  <a:gd name="T1" fmla="*/ 0 h 3"/>
                  <a:gd name="T2" fmla="*/ 15 w 28"/>
                  <a:gd name="T3" fmla="*/ 3 h 3"/>
                  <a:gd name="T4" fmla="*/ 23 w 28"/>
                  <a:gd name="T5" fmla="*/ 2 h 3"/>
                  <a:gd name="T6" fmla="*/ 28 w 28"/>
                  <a:gd name="T7" fmla="*/ 0 h 3"/>
                  <a:gd name="T8" fmla="*/ 0 w 2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0"/>
                    </a:moveTo>
                    <a:cubicBezTo>
                      <a:pt x="5" y="2"/>
                      <a:pt x="10" y="3"/>
                      <a:pt x="15" y="3"/>
                    </a:cubicBezTo>
                    <a:cubicBezTo>
                      <a:pt x="18" y="3"/>
                      <a:pt x="21" y="3"/>
                      <a:pt x="23" y="2"/>
                    </a:cubicBezTo>
                    <a:cubicBezTo>
                      <a:pt x="25" y="2"/>
                      <a:pt x="27" y="1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0" name="Freeform 213"/>
              <p:cNvSpPr/>
              <p:nvPr/>
            </p:nvSpPr>
            <p:spPr bwMode="auto">
              <a:xfrm>
                <a:off x="203200" y="114300"/>
                <a:ext cx="190500" cy="219075"/>
              </a:xfrm>
              <a:custGeom>
                <a:avLst/>
                <a:gdLst>
                  <a:gd name="T0" fmla="*/ 33 w 51"/>
                  <a:gd name="T1" fmla="*/ 55 h 58"/>
                  <a:gd name="T2" fmla="*/ 46 w 51"/>
                  <a:gd name="T3" fmla="*/ 22 h 58"/>
                  <a:gd name="T4" fmla="*/ 46 w 51"/>
                  <a:gd name="T5" fmla="*/ 21 h 58"/>
                  <a:gd name="T6" fmla="*/ 39 w 51"/>
                  <a:gd name="T7" fmla="*/ 18 h 58"/>
                  <a:gd name="T8" fmla="*/ 22 w 51"/>
                  <a:gd name="T9" fmla="*/ 0 h 58"/>
                  <a:gd name="T10" fmla="*/ 17 w 51"/>
                  <a:gd name="T11" fmla="*/ 1 h 58"/>
                  <a:gd name="T12" fmla="*/ 4 w 51"/>
                  <a:gd name="T13" fmla="*/ 34 h 58"/>
                  <a:gd name="T14" fmla="*/ 33 w 51"/>
                  <a:gd name="T15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58">
                    <a:moveTo>
                      <a:pt x="33" y="55"/>
                    </a:moveTo>
                    <a:cubicBezTo>
                      <a:pt x="45" y="51"/>
                      <a:pt x="51" y="37"/>
                      <a:pt x="46" y="22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4" y="20"/>
                      <a:pt x="41" y="19"/>
                      <a:pt x="39" y="18"/>
                    </a:cubicBezTo>
                    <a:cubicBezTo>
                      <a:pt x="31" y="14"/>
                      <a:pt x="25" y="7"/>
                      <a:pt x="22" y="0"/>
                    </a:cubicBezTo>
                    <a:cubicBezTo>
                      <a:pt x="20" y="0"/>
                      <a:pt x="19" y="0"/>
                      <a:pt x="17" y="1"/>
                    </a:cubicBezTo>
                    <a:cubicBezTo>
                      <a:pt x="6" y="4"/>
                      <a:pt x="0" y="19"/>
                      <a:pt x="4" y="34"/>
                    </a:cubicBezTo>
                    <a:cubicBezTo>
                      <a:pt x="9" y="49"/>
                      <a:pt x="22" y="58"/>
                      <a:pt x="3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1" name="Freeform 214"/>
              <p:cNvSpPr/>
              <p:nvPr/>
            </p:nvSpPr>
            <p:spPr bwMode="auto">
              <a:xfrm>
                <a:off x="288925" y="9525"/>
                <a:ext cx="371475" cy="184150"/>
              </a:xfrm>
              <a:custGeom>
                <a:avLst/>
                <a:gdLst>
                  <a:gd name="T0" fmla="*/ 4 w 99"/>
                  <a:gd name="T1" fmla="*/ 0 h 49"/>
                  <a:gd name="T2" fmla="*/ 2 w 99"/>
                  <a:gd name="T3" fmla="*/ 22 h 49"/>
                  <a:gd name="T4" fmla="*/ 5 w 99"/>
                  <a:gd name="T5" fmla="*/ 29 h 49"/>
                  <a:gd name="T6" fmla="*/ 19 w 99"/>
                  <a:gd name="T7" fmla="*/ 41 h 49"/>
                  <a:gd name="T8" fmla="*/ 20 w 99"/>
                  <a:gd name="T9" fmla="*/ 42 h 49"/>
                  <a:gd name="T10" fmla="*/ 60 w 99"/>
                  <a:gd name="T11" fmla="*/ 44 h 49"/>
                  <a:gd name="T12" fmla="*/ 97 w 99"/>
                  <a:gd name="T13" fmla="*/ 0 h 49"/>
                  <a:gd name="T14" fmla="*/ 4 w 99"/>
                  <a:gd name="T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9">
                    <a:moveTo>
                      <a:pt x="4" y="0"/>
                    </a:moveTo>
                    <a:cubicBezTo>
                      <a:pt x="1" y="7"/>
                      <a:pt x="0" y="15"/>
                      <a:pt x="2" y="22"/>
                    </a:cubicBezTo>
                    <a:cubicBezTo>
                      <a:pt x="3" y="24"/>
                      <a:pt x="4" y="27"/>
                      <a:pt x="5" y="29"/>
                    </a:cubicBezTo>
                    <a:cubicBezTo>
                      <a:pt x="9" y="34"/>
                      <a:pt x="13" y="38"/>
                      <a:pt x="19" y="41"/>
                    </a:cubicBezTo>
                    <a:cubicBezTo>
                      <a:pt x="19" y="42"/>
                      <a:pt x="20" y="42"/>
                      <a:pt x="20" y="42"/>
                    </a:cubicBezTo>
                    <a:cubicBezTo>
                      <a:pt x="31" y="47"/>
                      <a:pt x="45" y="49"/>
                      <a:pt x="60" y="44"/>
                    </a:cubicBezTo>
                    <a:cubicBezTo>
                      <a:pt x="83" y="38"/>
                      <a:pt x="99" y="18"/>
                      <a:pt x="97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2" name="Freeform 215"/>
              <p:cNvSpPr/>
              <p:nvPr/>
            </p:nvSpPr>
            <p:spPr bwMode="auto">
              <a:xfrm>
                <a:off x="115888" y="9525"/>
                <a:ext cx="169863" cy="222250"/>
              </a:xfrm>
              <a:custGeom>
                <a:avLst/>
                <a:gdLst>
                  <a:gd name="T0" fmla="*/ 28 w 45"/>
                  <a:gd name="T1" fmla="*/ 0 h 59"/>
                  <a:gd name="T2" fmla="*/ 2 w 45"/>
                  <a:gd name="T3" fmla="*/ 47 h 59"/>
                  <a:gd name="T4" fmla="*/ 5 w 45"/>
                  <a:gd name="T5" fmla="*/ 57 h 59"/>
                  <a:gd name="T6" fmla="*/ 15 w 45"/>
                  <a:gd name="T7" fmla="*/ 55 h 59"/>
                  <a:gd name="T8" fmla="*/ 43 w 45"/>
                  <a:gd name="T9" fmla="*/ 4 h 59"/>
                  <a:gd name="T10" fmla="*/ 45 w 45"/>
                  <a:gd name="T11" fmla="*/ 0 h 59"/>
                  <a:gd name="T12" fmla="*/ 28 w 45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9">
                    <a:moveTo>
                      <a:pt x="28" y="0"/>
                    </a:moveTo>
                    <a:cubicBezTo>
                      <a:pt x="2" y="47"/>
                      <a:pt x="2" y="47"/>
                      <a:pt x="2" y="47"/>
                    </a:cubicBezTo>
                    <a:cubicBezTo>
                      <a:pt x="0" y="51"/>
                      <a:pt x="2" y="56"/>
                      <a:pt x="5" y="57"/>
                    </a:cubicBezTo>
                    <a:cubicBezTo>
                      <a:pt x="9" y="59"/>
                      <a:pt x="13" y="58"/>
                      <a:pt x="15" y="5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3" name="Freeform 216"/>
              <p:cNvSpPr>
                <a:spLocks noEditPoints="1"/>
              </p:cNvSpPr>
              <p:nvPr/>
            </p:nvSpPr>
            <p:spPr bwMode="auto">
              <a:xfrm>
                <a:off x="473075" y="3781425"/>
                <a:ext cx="277813" cy="220663"/>
              </a:xfrm>
              <a:custGeom>
                <a:avLst/>
                <a:gdLst>
                  <a:gd name="T0" fmla="*/ 67 w 74"/>
                  <a:gd name="T1" fmla="*/ 14 h 59"/>
                  <a:gd name="T2" fmla="*/ 60 w 74"/>
                  <a:gd name="T3" fmla="*/ 14 h 59"/>
                  <a:gd name="T4" fmla="*/ 60 w 74"/>
                  <a:gd name="T5" fmla="*/ 17 h 59"/>
                  <a:gd name="T6" fmla="*/ 68 w 74"/>
                  <a:gd name="T7" fmla="*/ 34 h 59"/>
                  <a:gd name="T8" fmla="*/ 68 w 74"/>
                  <a:gd name="T9" fmla="*/ 41 h 59"/>
                  <a:gd name="T10" fmla="*/ 60 w 74"/>
                  <a:gd name="T11" fmla="*/ 59 h 59"/>
                  <a:gd name="T12" fmla="*/ 74 w 74"/>
                  <a:gd name="T13" fmla="*/ 56 h 59"/>
                  <a:gd name="T14" fmla="*/ 74 w 74"/>
                  <a:gd name="T15" fmla="*/ 22 h 59"/>
                  <a:gd name="T16" fmla="*/ 60 w 74"/>
                  <a:gd name="T17" fmla="*/ 0 h 59"/>
                  <a:gd name="T18" fmla="*/ 37 w 74"/>
                  <a:gd name="T19" fmla="*/ 5 h 59"/>
                  <a:gd name="T20" fmla="*/ 60 w 74"/>
                  <a:gd name="T21" fmla="*/ 14 h 59"/>
                  <a:gd name="T22" fmla="*/ 37 w 74"/>
                  <a:gd name="T23" fmla="*/ 47 h 59"/>
                  <a:gd name="T24" fmla="*/ 57 w 74"/>
                  <a:gd name="T25" fmla="*/ 56 h 59"/>
                  <a:gd name="T26" fmla="*/ 60 w 74"/>
                  <a:gd name="T27" fmla="*/ 59 h 59"/>
                  <a:gd name="T28" fmla="*/ 53 w 74"/>
                  <a:gd name="T29" fmla="*/ 41 h 59"/>
                  <a:gd name="T30" fmla="*/ 60 w 74"/>
                  <a:gd name="T31" fmla="*/ 34 h 59"/>
                  <a:gd name="T32" fmla="*/ 37 w 74"/>
                  <a:gd name="T33" fmla="*/ 17 h 59"/>
                  <a:gd name="T34" fmla="*/ 37 w 74"/>
                  <a:gd name="T35" fmla="*/ 0 h 59"/>
                  <a:gd name="T36" fmla="*/ 14 w 74"/>
                  <a:gd name="T37" fmla="*/ 1 h 59"/>
                  <a:gd name="T38" fmla="*/ 19 w 74"/>
                  <a:gd name="T39" fmla="*/ 5 h 59"/>
                  <a:gd name="T40" fmla="*/ 37 w 74"/>
                  <a:gd name="T41" fmla="*/ 5 h 59"/>
                  <a:gd name="T42" fmla="*/ 14 w 74"/>
                  <a:gd name="T43" fmla="*/ 59 h 59"/>
                  <a:gd name="T44" fmla="*/ 18 w 74"/>
                  <a:gd name="T45" fmla="*/ 56 h 59"/>
                  <a:gd name="T46" fmla="*/ 37 w 74"/>
                  <a:gd name="T47" fmla="*/ 47 h 59"/>
                  <a:gd name="T48" fmla="*/ 14 w 74"/>
                  <a:gd name="T49" fmla="*/ 17 h 59"/>
                  <a:gd name="T50" fmla="*/ 22 w 74"/>
                  <a:gd name="T51" fmla="*/ 34 h 59"/>
                  <a:gd name="T52" fmla="*/ 22 w 74"/>
                  <a:gd name="T53" fmla="*/ 41 h 59"/>
                  <a:gd name="T54" fmla="*/ 14 w 74"/>
                  <a:gd name="T55" fmla="*/ 59 h 59"/>
                  <a:gd name="T56" fmla="*/ 8 w 74"/>
                  <a:gd name="T57" fmla="*/ 14 h 59"/>
                  <a:gd name="T58" fmla="*/ 0 w 74"/>
                  <a:gd name="T59" fmla="*/ 46 h 59"/>
                  <a:gd name="T60" fmla="*/ 0 w 74"/>
                  <a:gd name="T61" fmla="*/ 56 h 59"/>
                  <a:gd name="T62" fmla="*/ 14 w 74"/>
                  <a:gd name="T63" fmla="*/ 59 h 59"/>
                  <a:gd name="T64" fmla="*/ 7 w 74"/>
                  <a:gd name="T65" fmla="*/ 41 h 59"/>
                  <a:gd name="T66" fmla="*/ 14 w 74"/>
                  <a:gd name="T67" fmla="*/ 34 h 59"/>
                  <a:gd name="T68" fmla="*/ 13 w 74"/>
                  <a:gd name="T69" fmla="*/ 17 h 59"/>
                  <a:gd name="T70" fmla="*/ 14 w 74"/>
                  <a:gd name="T71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" h="59">
                    <a:moveTo>
                      <a:pt x="74" y="22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3" y="59"/>
                      <a:pt x="74" y="58"/>
                      <a:pt x="74" y="56"/>
                    </a:cubicBezTo>
                    <a:cubicBezTo>
                      <a:pt x="74" y="47"/>
                      <a:pt x="74" y="47"/>
                      <a:pt x="74" y="47"/>
                    </a:cubicBezTo>
                    <a:lnTo>
                      <a:pt x="74" y="22"/>
                    </a:lnTo>
                    <a:close/>
                    <a:moveTo>
                      <a:pt x="60" y="1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"/>
                      <a:pt x="60" y="1"/>
                      <a:pt x="60" y="1"/>
                    </a:cubicBezTo>
                    <a:close/>
                    <a:moveTo>
                      <a:pt x="37" y="47"/>
                    </a:move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8"/>
                      <a:pt x="58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37" y="17"/>
                      <a:pt x="37" y="17"/>
                      <a:pt x="37" y="17"/>
                    </a:cubicBezTo>
                    <a:lnTo>
                      <a:pt x="37" y="47"/>
                    </a:lnTo>
                    <a:close/>
                    <a:moveTo>
                      <a:pt x="37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0"/>
                      <a:pt x="37" y="0"/>
                      <a:pt x="37" y="0"/>
                    </a:cubicBezTo>
                    <a:close/>
                    <a:moveTo>
                      <a:pt x="14" y="59"/>
                    </a:moveTo>
                    <a:cubicBezTo>
                      <a:pt x="15" y="59"/>
                      <a:pt x="15" y="59"/>
                      <a:pt x="15" y="59"/>
                    </a:cubicBezTo>
                    <a:cubicBezTo>
                      <a:pt x="16" y="59"/>
                      <a:pt x="18" y="58"/>
                      <a:pt x="18" y="56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4" y="41"/>
                      <a:pt x="14" y="41"/>
                      <a:pt x="14" y="41"/>
                    </a:cubicBezTo>
                    <a:lnTo>
                      <a:pt x="14" y="59"/>
                    </a:lnTo>
                    <a:close/>
                    <a:moveTo>
                      <a:pt x="14" y="1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59"/>
                      <a:pt x="4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4"/>
                      <a:pt x="14" y="14"/>
                      <a:pt x="14" y="14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4" name="Freeform 217"/>
              <p:cNvSpPr/>
              <p:nvPr/>
            </p:nvSpPr>
            <p:spPr bwMode="auto">
              <a:xfrm>
                <a:off x="0" y="3113088"/>
                <a:ext cx="153988" cy="420688"/>
              </a:xfrm>
              <a:custGeom>
                <a:avLst/>
                <a:gdLst>
                  <a:gd name="T0" fmla="*/ 0 w 41"/>
                  <a:gd name="T1" fmla="*/ 112 h 112"/>
                  <a:gd name="T2" fmla="*/ 11 w 41"/>
                  <a:gd name="T3" fmla="*/ 112 h 112"/>
                  <a:gd name="T4" fmla="*/ 11 w 41"/>
                  <a:gd name="T5" fmla="*/ 40 h 112"/>
                  <a:gd name="T6" fmla="*/ 29 w 41"/>
                  <a:gd name="T7" fmla="*/ 57 h 112"/>
                  <a:gd name="T8" fmla="*/ 41 w 41"/>
                  <a:gd name="T9" fmla="*/ 38 h 112"/>
                  <a:gd name="T10" fmla="*/ 0 w 41"/>
                  <a:gd name="T11" fmla="*/ 0 h 112"/>
                  <a:gd name="T12" fmla="*/ 0 w 4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12">
                    <a:moveTo>
                      <a:pt x="0" y="112"/>
                    </a:move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7" y="44"/>
                      <a:pt x="29" y="57"/>
                      <a:pt x="29" y="57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6" y="24"/>
                      <a:pt x="10" y="7"/>
                      <a:pt x="0" y="0"/>
                    </a:cubicBez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5" name="Freeform 218"/>
              <p:cNvSpPr>
                <a:spLocks noEditPoints="1"/>
              </p:cNvSpPr>
              <p:nvPr/>
            </p:nvSpPr>
            <p:spPr bwMode="auto">
              <a:xfrm>
                <a:off x="3119438" y="9525"/>
                <a:ext cx="588963" cy="412750"/>
              </a:xfrm>
              <a:custGeom>
                <a:avLst/>
                <a:gdLst>
                  <a:gd name="T0" fmla="*/ 78 w 157"/>
                  <a:gd name="T1" fmla="*/ 110 h 110"/>
                  <a:gd name="T2" fmla="*/ 157 w 157"/>
                  <a:gd name="T3" fmla="*/ 31 h 110"/>
                  <a:gd name="T4" fmla="*/ 151 w 157"/>
                  <a:gd name="T5" fmla="*/ 0 h 110"/>
                  <a:gd name="T6" fmla="*/ 133 w 157"/>
                  <a:gd name="T7" fmla="*/ 0 h 110"/>
                  <a:gd name="T8" fmla="*/ 141 w 157"/>
                  <a:gd name="T9" fmla="*/ 31 h 110"/>
                  <a:gd name="T10" fmla="*/ 78 w 157"/>
                  <a:gd name="T11" fmla="*/ 94 h 110"/>
                  <a:gd name="T12" fmla="*/ 78 w 157"/>
                  <a:gd name="T13" fmla="*/ 110 h 110"/>
                  <a:gd name="T14" fmla="*/ 78 w 157"/>
                  <a:gd name="T15" fmla="*/ 81 h 110"/>
                  <a:gd name="T16" fmla="*/ 78 w 157"/>
                  <a:gd name="T17" fmla="*/ 31 h 110"/>
                  <a:gd name="T18" fmla="*/ 85 w 157"/>
                  <a:gd name="T19" fmla="*/ 31 h 110"/>
                  <a:gd name="T20" fmla="*/ 85 w 157"/>
                  <a:gd name="T21" fmla="*/ 0 h 110"/>
                  <a:gd name="T22" fmla="*/ 117 w 157"/>
                  <a:gd name="T23" fmla="*/ 0 h 110"/>
                  <a:gd name="T24" fmla="*/ 128 w 157"/>
                  <a:gd name="T25" fmla="*/ 31 h 110"/>
                  <a:gd name="T26" fmla="*/ 78 w 157"/>
                  <a:gd name="T27" fmla="*/ 81 h 110"/>
                  <a:gd name="T28" fmla="*/ 6 w 157"/>
                  <a:gd name="T29" fmla="*/ 0 h 110"/>
                  <a:gd name="T30" fmla="*/ 0 w 157"/>
                  <a:gd name="T31" fmla="*/ 31 h 110"/>
                  <a:gd name="T32" fmla="*/ 78 w 157"/>
                  <a:gd name="T33" fmla="*/ 110 h 110"/>
                  <a:gd name="T34" fmla="*/ 78 w 157"/>
                  <a:gd name="T35" fmla="*/ 110 h 110"/>
                  <a:gd name="T36" fmla="*/ 78 w 157"/>
                  <a:gd name="T37" fmla="*/ 94 h 110"/>
                  <a:gd name="T38" fmla="*/ 78 w 157"/>
                  <a:gd name="T39" fmla="*/ 94 h 110"/>
                  <a:gd name="T40" fmla="*/ 78 w 157"/>
                  <a:gd name="T41" fmla="*/ 94 h 110"/>
                  <a:gd name="T42" fmla="*/ 15 w 157"/>
                  <a:gd name="T43" fmla="*/ 31 h 110"/>
                  <a:gd name="T44" fmla="*/ 23 w 157"/>
                  <a:gd name="T45" fmla="*/ 0 h 110"/>
                  <a:gd name="T46" fmla="*/ 6 w 157"/>
                  <a:gd name="T47" fmla="*/ 0 h 110"/>
                  <a:gd name="T48" fmla="*/ 78 w 157"/>
                  <a:gd name="T49" fmla="*/ 31 h 110"/>
                  <a:gd name="T50" fmla="*/ 78 w 157"/>
                  <a:gd name="T51" fmla="*/ 81 h 110"/>
                  <a:gd name="T52" fmla="*/ 78 w 157"/>
                  <a:gd name="T53" fmla="*/ 81 h 110"/>
                  <a:gd name="T54" fmla="*/ 28 w 157"/>
                  <a:gd name="T55" fmla="*/ 31 h 110"/>
                  <a:gd name="T56" fmla="*/ 39 w 157"/>
                  <a:gd name="T57" fmla="*/ 0 h 110"/>
                  <a:gd name="T58" fmla="*/ 72 w 157"/>
                  <a:gd name="T59" fmla="*/ 0 h 110"/>
                  <a:gd name="T60" fmla="*/ 72 w 157"/>
                  <a:gd name="T61" fmla="*/ 31 h 110"/>
                  <a:gd name="T62" fmla="*/ 78 w 157"/>
                  <a:gd name="T63" fmla="*/ 3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7" h="110">
                    <a:moveTo>
                      <a:pt x="78" y="110"/>
                    </a:moveTo>
                    <a:cubicBezTo>
                      <a:pt x="122" y="110"/>
                      <a:pt x="157" y="74"/>
                      <a:pt x="157" y="31"/>
                    </a:cubicBezTo>
                    <a:cubicBezTo>
                      <a:pt x="157" y="20"/>
                      <a:pt x="155" y="10"/>
                      <a:pt x="151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8" y="9"/>
                      <a:pt x="141" y="20"/>
                      <a:pt x="141" y="31"/>
                    </a:cubicBezTo>
                    <a:cubicBezTo>
                      <a:pt x="141" y="66"/>
                      <a:pt x="113" y="94"/>
                      <a:pt x="78" y="94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78" y="81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4" y="9"/>
                      <a:pt x="128" y="20"/>
                      <a:pt x="128" y="31"/>
                    </a:cubicBezTo>
                    <a:cubicBezTo>
                      <a:pt x="128" y="59"/>
                      <a:pt x="106" y="81"/>
                      <a:pt x="78" y="81"/>
                    </a:cubicBezTo>
                    <a:close/>
                    <a:moveTo>
                      <a:pt x="6" y="0"/>
                    </a:moveTo>
                    <a:cubicBezTo>
                      <a:pt x="2" y="10"/>
                      <a:pt x="0" y="20"/>
                      <a:pt x="0" y="31"/>
                    </a:cubicBezTo>
                    <a:cubicBezTo>
                      <a:pt x="0" y="74"/>
                      <a:pt x="35" y="110"/>
                      <a:pt x="78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44" y="94"/>
                      <a:pt x="15" y="66"/>
                      <a:pt x="15" y="31"/>
                    </a:cubicBezTo>
                    <a:cubicBezTo>
                      <a:pt x="15" y="20"/>
                      <a:pt x="18" y="9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  <a:moveTo>
                      <a:pt x="78" y="31"/>
                    </a:moveTo>
                    <a:cubicBezTo>
                      <a:pt x="78" y="81"/>
                      <a:pt x="78" y="81"/>
                      <a:pt x="78" y="81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51" y="81"/>
                      <a:pt x="28" y="59"/>
                      <a:pt x="28" y="31"/>
                    </a:cubicBezTo>
                    <a:cubicBezTo>
                      <a:pt x="28" y="20"/>
                      <a:pt x="32" y="9"/>
                      <a:pt x="39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31"/>
                      <a:pt x="72" y="31"/>
                      <a:pt x="72" y="31"/>
                    </a:cubicBezTo>
                    <a:lnTo>
                      <a:pt x="78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6" name="Freeform 219"/>
              <p:cNvSpPr>
                <a:spLocks noEditPoints="1"/>
              </p:cNvSpPr>
              <p:nvPr/>
            </p:nvSpPr>
            <p:spPr bwMode="auto">
              <a:xfrm>
                <a:off x="8970963" y="9525"/>
                <a:ext cx="379413" cy="274638"/>
              </a:xfrm>
              <a:custGeom>
                <a:avLst/>
                <a:gdLst>
                  <a:gd name="T0" fmla="*/ 239 w 239"/>
                  <a:gd name="T1" fmla="*/ 173 h 173"/>
                  <a:gd name="T2" fmla="*/ 213 w 239"/>
                  <a:gd name="T3" fmla="*/ 0 h 173"/>
                  <a:gd name="T4" fmla="*/ 213 w 239"/>
                  <a:gd name="T5" fmla="*/ 36 h 173"/>
                  <a:gd name="T6" fmla="*/ 192 w 239"/>
                  <a:gd name="T7" fmla="*/ 64 h 173"/>
                  <a:gd name="T8" fmla="*/ 213 w 239"/>
                  <a:gd name="T9" fmla="*/ 95 h 173"/>
                  <a:gd name="T10" fmla="*/ 192 w 239"/>
                  <a:gd name="T11" fmla="*/ 95 h 173"/>
                  <a:gd name="T12" fmla="*/ 213 w 239"/>
                  <a:gd name="T13" fmla="*/ 116 h 173"/>
                  <a:gd name="T14" fmla="*/ 213 w 239"/>
                  <a:gd name="T15" fmla="*/ 147 h 173"/>
                  <a:gd name="T16" fmla="*/ 192 w 239"/>
                  <a:gd name="T17" fmla="*/ 173 h 173"/>
                  <a:gd name="T18" fmla="*/ 192 w 239"/>
                  <a:gd name="T19" fmla="*/ 173 h 173"/>
                  <a:gd name="T20" fmla="*/ 168 w 239"/>
                  <a:gd name="T21" fmla="*/ 147 h 173"/>
                  <a:gd name="T22" fmla="*/ 192 w 239"/>
                  <a:gd name="T23" fmla="*/ 116 h 173"/>
                  <a:gd name="T24" fmla="*/ 168 w 239"/>
                  <a:gd name="T25" fmla="*/ 95 h 173"/>
                  <a:gd name="T26" fmla="*/ 192 w 239"/>
                  <a:gd name="T27" fmla="*/ 64 h 173"/>
                  <a:gd name="T28" fmla="*/ 121 w 239"/>
                  <a:gd name="T29" fmla="*/ 36 h 173"/>
                  <a:gd name="T30" fmla="*/ 142 w 239"/>
                  <a:gd name="T31" fmla="*/ 64 h 173"/>
                  <a:gd name="T32" fmla="*/ 142 w 239"/>
                  <a:gd name="T33" fmla="*/ 95 h 173"/>
                  <a:gd name="T34" fmla="*/ 121 w 239"/>
                  <a:gd name="T35" fmla="*/ 116 h 173"/>
                  <a:gd name="T36" fmla="*/ 142 w 239"/>
                  <a:gd name="T37" fmla="*/ 147 h 173"/>
                  <a:gd name="T38" fmla="*/ 121 w 239"/>
                  <a:gd name="T39" fmla="*/ 147 h 173"/>
                  <a:gd name="T40" fmla="*/ 48 w 239"/>
                  <a:gd name="T41" fmla="*/ 173 h 173"/>
                  <a:gd name="T42" fmla="*/ 121 w 239"/>
                  <a:gd name="T43" fmla="*/ 147 h 173"/>
                  <a:gd name="T44" fmla="*/ 97 w 239"/>
                  <a:gd name="T45" fmla="*/ 116 h 173"/>
                  <a:gd name="T46" fmla="*/ 121 w 239"/>
                  <a:gd name="T47" fmla="*/ 95 h 173"/>
                  <a:gd name="T48" fmla="*/ 97 w 239"/>
                  <a:gd name="T49" fmla="*/ 64 h 173"/>
                  <a:gd name="T50" fmla="*/ 121 w 239"/>
                  <a:gd name="T51" fmla="*/ 36 h 173"/>
                  <a:gd name="T52" fmla="*/ 48 w 239"/>
                  <a:gd name="T53" fmla="*/ 64 h 173"/>
                  <a:gd name="T54" fmla="*/ 71 w 239"/>
                  <a:gd name="T55" fmla="*/ 95 h 173"/>
                  <a:gd name="T56" fmla="*/ 48 w 239"/>
                  <a:gd name="T57" fmla="*/ 95 h 173"/>
                  <a:gd name="T58" fmla="*/ 71 w 239"/>
                  <a:gd name="T59" fmla="*/ 116 h 173"/>
                  <a:gd name="T60" fmla="*/ 71 w 239"/>
                  <a:gd name="T61" fmla="*/ 147 h 173"/>
                  <a:gd name="T62" fmla="*/ 48 w 239"/>
                  <a:gd name="T63" fmla="*/ 173 h 173"/>
                  <a:gd name="T64" fmla="*/ 0 w 239"/>
                  <a:gd name="T65" fmla="*/ 173 h 173"/>
                  <a:gd name="T66" fmla="*/ 48 w 239"/>
                  <a:gd name="T67" fmla="*/ 147 h 173"/>
                  <a:gd name="T68" fmla="*/ 26 w 239"/>
                  <a:gd name="T69" fmla="*/ 116 h 173"/>
                  <a:gd name="T70" fmla="*/ 48 w 239"/>
                  <a:gd name="T71" fmla="*/ 95 h 173"/>
                  <a:gd name="T72" fmla="*/ 26 w 239"/>
                  <a:gd name="T73" fmla="*/ 64 h 173"/>
                  <a:gd name="T74" fmla="*/ 48 w 239"/>
                  <a:gd name="T75" fmla="*/ 36 h 173"/>
                  <a:gd name="T76" fmla="*/ 26 w 239"/>
                  <a:gd name="T7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9" h="173">
                    <a:moveTo>
                      <a:pt x="192" y="173"/>
                    </a:moveTo>
                    <a:lnTo>
                      <a:pt x="239" y="173"/>
                    </a:lnTo>
                    <a:lnTo>
                      <a:pt x="239" y="0"/>
                    </a:lnTo>
                    <a:lnTo>
                      <a:pt x="213" y="0"/>
                    </a:lnTo>
                    <a:lnTo>
                      <a:pt x="213" y="36"/>
                    </a:lnTo>
                    <a:lnTo>
                      <a:pt x="213" y="36"/>
                    </a:lnTo>
                    <a:lnTo>
                      <a:pt x="192" y="36"/>
                    </a:lnTo>
                    <a:lnTo>
                      <a:pt x="192" y="64"/>
                    </a:lnTo>
                    <a:lnTo>
                      <a:pt x="213" y="64"/>
                    </a:lnTo>
                    <a:lnTo>
                      <a:pt x="213" y="95"/>
                    </a:lnTo>
                    <a:lnTo>
                      <a:pt x="213" y="95"/>
                    </a:lnTo>
                    <a:lnTo>
                      <a:pt x="192" y="95"/>
                    </a:lnTo>
                    <a:lnTo>
                      <a:pt x="192" y="116"/>
                    </a:lnTo>
                    <a:lnTo>
                      <a:pt x="213" y="116"/>
                    </a:lnTo>
                    <a:lnTo>
                      <a:pt x="213" y="147"/>
                    </a:lnTo>
                    <a:lnTo>
                      <a:pt x="213" y="147"/>
                    </a:lnTo>
                    <a:lnTo>
                      <a:pt x="192" y="147"/>
                    </a:lnTo>
                    <a:lnTo>
                      <a:pt x="192" y="173"/>
                    </a:lnTo>
                    <a:close/>
                    <a:moveTo>
                      <a:pt x="121" y="173"/>
                    </a:moveTo>
                    <a:lnTo>
                      <a:pt x="192" y="173"/>
                    </a:lnTo>
                    <a:lnTo>
                      <a:pt x="192" y="147"/>
                    </a:lnTo>
                    <a:lnTo>
                      <a:pt x="168" y="147"/>
                    </a:lnTo>
                    <a:lnTo>
                      <a:pt x="168" y="116"/>
                    </a:lnTo>
                    <a:lnTo>
                      <a:pt x="192" y="116"/>
                    </a:lnTo>
                    <a:lnTo>
                      <a:pt x="192" y="95"/>
                    </a:lnTo>
                    <a:lnTo>
                      <a:pt x="168" y="95"/>
                    </a:lnTo>
                    <a:lnTo>
                      <a:pt x="168" y="64"/>
                    </a:lnTo>
                    <a:lnTo>
                      <a:pt x="192" y="64"/>
                    </a:lnTo>
                    <a:lnTo>
                      <a:pt x="192" y="36"/>
                    </a:lnTo>
                    <a:lnTo>
                      <a:pt x="121" y="36"/>
                    </a:lnTo>
                    <a:lnTo>
                      <a:pt x="121" y="64"/>
                    </a:lnTo>
                    <a:lnTo>
                      <a:pt x="142" y="64"/>
                    </a:lnTo>
                    <a:lnTo>
                      <a:pt x="142" y="95"/>
                    </a:lnTo>
                    <a:lnTo>
                      <a:pt x="142" y="95"/>
                    </a:lnTo>
                    <a:lnTo>
                      <a:pt x="121" y="95"/>
                    </a:lnTo>
                    <a:lnTo>
                      <a:pt x="121" y="116"/>
                    </a:lnTo>
                    <a:lnTo>
                      <a:pt x="142" y="116"/>
                    </a:lnTo>
                    <a:lnTo>
                      <a:pt x="142" y="147"/>
                    </a:lnTo>
                    <a:lnTo>
                      <a:pt x="142" y="147"/>
                    </a:lnTo>
                    <a:lnTo>
                      <a:pt x="121" y="147"/>
                    </a:lnTo>
                    <a:lnTo>
                      <a:pt x="121" y="173"/>
                    </a:lnTo>
                    <a:close/>
                    <a:moveTo>
                      <a:pt x="48" y="173"/>
                    </a:moveTo>
                    <a:lnTo>
                      <a:pt x="121" y="173"/>
                    </a:lnTo>
                    <a:lnTo>
                      <a:pt x="121" y="147"/>
                    </a:lnTo>
                    <a:lnTo>
                      <a:pt x="97" y="147"/>
                    </a:lnTo>
                    <a:lnTo>
                      <a:pt x="97" y="116"/>
                    </a:lnTo>
                    <a:lnTo>
                      <a:pt x="121" y="116"/>
                    </a:lnTo>
                    <a:lnTo>
                      <a:pt x="121" y="95"/>
                    </a:lnTo>
                    <a:lnTo>
                      <a:pt x="97" y="95"/>
                    </a:lnTo>
                    <a:lnTo>
                      <a:pt x="97" y="64"/>
                    </a:lnTo>
                    <a:lnTo>
                      <a:pt x="121" y="64"/>
                    </a:lnTo>
                    <a:lnTo>
                      <a:pt x="121" y="36"/>
                    </a:lnTo>
                    <a:lnTo>
                      <a:pt x="48" y="36"/>
                    </a:lnTo>
                    <a:lnTo>
                      <a:pt x="48" y="64"/>
                    </a:lnTo>
                    <a:lnTo>
                      <a:pt x="71" y="64"/>
                    </a:lnTo>
                    <a:lnTo>
                      <a:pt x="71" y="95"/>
                    </a:lnTo>
                    <a:lnTo>
                      <a:pt x="71" y="95"/>
                    </a:lnTo>
                    <a:lnTo>
                      <a:pt x="48" y="95"/>
                    </a:lnTo>
                    <a:lnTo>
                      <a:pt x="48" y="116"/>
                    </a:lnTo>
                    <a:lnTo>
                      <a:pt x="71" y="116"/>
                    </a:lnTo>
                    <a:lnTo>
                      <a:pt x="71" y="147"/>
                    </a:lnTo>
                    <a:lnTo>
                      <a:pt x="71" y="147"/>
                    </a:lnTo>
                    <a:lnTo>
                      <a:pt x="48" y="147"/>
                    </a:lnTo>
                    <a:lnTo>
                      <a:pt x="48" y="173"/>
                    </a:lnTo>
                    <a:close/>
                    <a:moveTo>
                      <a:pt x="0" y="0"/>
                    </a:moveTo>
                    <a:lnTo>
                      <a:pt x="0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26" y="147"/>
                    </a:lnTo>
                    <a:lnTo>
                      <a:pt x="26" y="116"/>
                    </a:lnTo>
                    <a:lnTo>
                      <a:pt x="48" y="116"/>
                    </a:lnTo>
                    <a:lnTo>
                      <a:pt x="48" y="95"/>
                    </a:lnTo>
                    <a:lnTo>
                      <a:pt x="26" y="95"/>
                    </a:lnTo>
                    <a:lnTo>
                      <a:pt x="26" y="64"/>
                    </a:lnTo>
                    <a:lnTo>
                      <a:pt x="48" y="64"/>
                    </a:lnTo>
                    <a:lnTo>
                      <a:pt x="48" y="36"/>
                    </a:lnTo>
                    <a:lnTo>
                      <a:pt x="26" y="36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7" name="Freeform 220"/>
              <p:cNvSpPr/>
              <p:nvPr/>
            </p:nvSpPr>
            <p:spPr bwMode="auto">
              <a:xfrm>
                <a:off x="6246813" y="9525"/>
                <a:ext cx="374650" cy="192088"/>
              </a:xfrm>
              <a:custGeom>
                <a:avLst/>
                <a:gdLst>
                  <a:gd name="T0" fmla="*/ 0 w 100"/>
                  <a:gd name="T1" fmla="*/ 0 h 51"/>
                  <a:gd name="T2" fmla="*/ 84 w 100"/>
                  <a:gd name="T3" fmla="*/ 51 h 51"/>
                  <a:gd name="T4" fmla="*/ 100 w 100"/>
                  <a:gd name="T5" fmla="*/ 36 h 51"/>
                  <a:gd name="T6" fmla="*/ 78 w 100"/>
                  <a:gd name="T7" fmla="*/ 0 h 51"/>
                  <a:gd name="T8" fmla="*/ 0 w 100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51">
                    <a:moveTo>
                      <a:pt x="0" y="0"/>
                    </a:moveTo>
                    <a:cubicBezTo>
                      <a:pt x="12" y="17"/>
                      <a:pt x="37" y="39"/>
                      <a:pt x="84" y="51"/>
                    </a:cubicBezTo>
                    <a:cubicBezTo>
                      <a:pt x="90" y="46"/>
                      <a:pt x="95" y="41"/>
                      <a:pt x="100" y="36"/>
                    </a:cubicBezTo>
                    <a:cubicBezTo>
                      <a:pt x="87" y="23"/>
                      <a:pt x="80" y="10"/>
                      <a:pt x="7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8" name="Freeform 221"/>
              <p:cNvSpPr/>
              <p:nvPr/>
            </p:nvSpPr>
            <p:spPr bwMode="auto">
              <a:xfrm>
                <a:off x="6557963" y="9525"/>
                <a:ext cx="303213" cy="150813"/>
              </a:xfrm>
              <a:custGeom>
                <a:avLst/>
                <a:gdLst>
                  <a:gd name="T0" fmla="*/ 0 w 81"/>
                  <a:gd name="T1" fmla="*/ 0 h 40"/>
                  <a:gd name="T2" fmla="*/ 20 w 81"/>
                  <a:gd name="T3" fmla="*/ 33 h 40"/>
                  <a:gd name="T4" fmla="*/ 28 w 81"/>
                  <a:gd name="T5" fmla="*/ 40 h 40"/>
                  <a:gd name="T6" fmla="*/ 81 w 81"/>
                  <a:gd name="T7" fmla="*/ 0 h 40"/>
                  <a:gd name="T8" fmla="*/ 0 w 81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0">
                    <a:moveTo>
                      <a:pt x="0" y="0"/>
                    </a:moveTo>
                    <a:cubicBezTo>
                      <a:pt x="2" y="9"/>
                      <a:pt x="8" y="21"/>
                      <a:pt x="20" y="33"/>
                    </a:cubicBezTo>
                    <a:cubicBezTo>
                      <a:pt x="23" y="35"/>
                      <a:pt x="25" y="37"/>
                      <a:pt x="28" y="40"/>
                    </a:cubicBezTo>
                    <a:cubicBezTo>
                      <a:pt x="67" y="30"/>
                      <a:pt x="78" y="9"/>
                      <a:pt x="8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59" name="Freeform 222"/>
              <p:cNvSpPr/>
              <p:nvPr/>
            </p:nvSpPr>
            <p:spPr bwMode="auto">
              <a:xfrm>
                <a:off x="1925638" y="4818063"/>
                <a:ext cx="404813" cy="458788"/>
              </a:xfrm>
              <a:custGeom>
                <a:avLst/>
                <a:gdLst>
                  <a:gd name="T0" fmla="*/ 13 w 108"/>
                  <a:gd name="T1" fmla="*/ 4 h 122"/>
                  <a:gd name="T2" fmla="*/ 39 w 108"/>
                  <a:gd name="T3" fmla="*/ 18 h 122"/>
                  <a:gd name="T4" fmla="*/ 49 w 108"/>
                  <a:gd name="T5" fmla="*/ 34 h 122"/>
                  <a:gd name="T6" fmla="*/ 98 w 108"/>
                  <a:gd name="T7" fmla="*/ 24 h 122"/>
                  <a:gd name="T8" fmla="*/ 105 w 108"/>
                  <a:gd name="T9" fmla="*/ 35 h 122"/>
                  <a:gd name="T10" fmla="*/ 62 w 108"/>
                  <a:gd name="T11" fmla="*/ 53 h 122"/>
                  <a:gd name="T12" fmla="*/ 76 w 108"/>
                  <a:gd name="T13" fmla="*/ 74 h 122"/>
                  <a:gd name="T14" fmla="*/ 101 w 108"/>
                  <a:gd name="T15" fmla="*/ 75 h 122"/>
                  <a:gd name="T16" fmla="*/ 108 w 108"/>
                  <a:gd name="T17" fmla="*/ 86 h 122"/>
                  <a:gd name="T18" fmla="*/ 74 w 108"/>
                  <a:gd name="T19" fmla="*/ 95 h 122"/>
                  <a:gd name="T20" fmla="*/ 54 w 108"/>
                  <a:gd name="T21" fmla="*/ 122 h 122"/>
                  <a:gd name="T22" fmla="*/ 47 w 108"/>
                  <a:gd name="T23" fmla="*/ 111 h 122"/>
                  <a:gd name="T24" fmla="*/ 55 w 108"/>
                  <a:gd name="T25" fmla="*/ 89 h 122"/>
                  <a:gd name="T26" fmla="*/ 40 w 108"/>
                  <a:gd name="T27" fmla="*/ 68 h 122"/>
                  <a:gd name="T28" fmla="*/ 8 w 108"/>
                  <a:gd name="T29" fmla="*/ 100 h 122"/>
                  <a:gd name="T30" fmla="*/ 0 w 108"/>
                  <a:gd name="T31" fmla="*/ 89 h 122"/>
                  <a:gd name="T32" fmla="*/ 27 w 108"/>
                  <a:gd name="T33" fmla="*/ 48 h 122"/>
                  <a:gd name="T34" fmla="*/ 17 w 108"/>
                  <a:gd name="T35" fmla="*/ 33 h 122"/>
                  <a:gd name="T36" fmla="*/ 13 w 108"/>
                  <a:gd name="T37" fmla="*/ 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8" h="122">
                    <a:moveTo>
                      <a:pt x="13" y="4"/>
                    </a:moveTo>
                    <a:cubicBezTo>
                      <a:pt x="19" y="0"/>
                      <a:pt x="35" y="12"/>
                      <a:pt x="39" y="18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27"/>
                      <a:pt x="7" y="8"/>
                      <a:pt x="1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0" name="Freeform 224"/>
              <p:cNvSpPr>
                <a:spLocks noEditPoints="1"/>
              </p:cNvSpPr>
              <p:nvPr/>
            </p:nvSpPr>
            <p:spPr bwMode="auto">
              <a:xfrm>
                <a:off x="9820275" y="9525"/>
                <a:ext cx="473075" cy="198438"/>
              </a:xfrm>
              <a:custGeom>
                <a:avLst/>
                <a:gdLst>
                  <a:gd name="T0" fmla="*/ 115 w 126"/>
                  <a:gd name="T1" fmla="*/ 15 h 53"/>
                  <a:gd name="T2" fmla="*/ 118 w 126"/>
                  <a:gd name="T3" fmla="*/ 22 h 53"/>
                  <a:gd name="T4" fmla="*/ 115 w 126"/>
                  <a:gd name="T5" fmla="*/ 3 h 53"/>
                  <a:gd name="T6" fmla="*/ 123 w 126"/>
                  <a:gd name="T7" fmla="*/ 0 h 53"/>
                  <a:gd name="T8" fmla="*/ 121 w 126"/>
                  <a:gd name="T9" fmla="*/ 8 h 53"/>
                  <a:gd name="T10" fmla="*/ 115 w 126"/>
                  <a:gd name="T11" fmla="*/ 0 h 53"/>
                  <a:gd name="T12" fmla="*/ 113 w 126"/>
                  <a:gd name="T13" fmla="*/ 0 h 53"/>
                  <a:gd name="T14" fmla="*/ 115 w 126"/>
                  <a:gd name="T15" fmla="*/ 15 h 53"/>
                  <a:gd name="T16" fmla="*/ 102 w 126"/>
                  <a:gd name="T17" fmla="*/ 22 h 53"/>
                  <a:gd name="T18" fmla="*/ 106 w 126"/>
                  <a:gd name="T19" fmla="*/ 37 h 53"/>
                  <a:gd name="T20" fmla="*/ 99 w 126"/>
                  <a:gd name="T21" fmla="*/ 15 h 53"/>
                  <a:gd name="T22" fmla="*/ 99 w 126"/>
                  <a:gd name="T23" fmla="*/ 1 h 53"/>
                  <a:gd name="T24" fmla="*/ 100 w 126"/>
                  <a:gd name="T25" fmla="*/ 0 h 53"/>
                  <a:gd name="T26" fmla="*/ 99 w 126"/>
                  <a:gd name="T27" fmla="*/ 0 h 53"/>
                  <a:gd name="T28" fmla="*/ 98 w 126"/>
                  <a:gd name="T29" fmla="*/ 0 h 53"/>
                  <a:gd name="T30" fmla="*/ 99 w 126"/>
                  <a:gd name="T31" fmla="*/ 15 h 53"/>
                  <a:gd name="T32" fmla="*/ 92 w 126"/>
                  <a:gd name="T33" fmla="*/ 12 h 53"/>
                  <a:gd name="T34" fmla="*/ 98 w 126"/>
                  <a:gd name="T35" fmla="*/ 5 h 53"/>
                  <a:gd name="T36" fmla="*/ 80 w 126"/>
                  <a:gd name="T37" fmla="*/ 0 h 53"/>
                  <a:gd name="T38" fmla="*/ 41 w 126"/>
                  <a:gd name="T39" fmla="*/ 5 h 53"/>
                  <a:gd name="T40" fmla="*/ 28 w 126"/>
                  <a:gd name="T41" fmla="*/ 12 h 53"/>
                  <a:gd name="T42" fmla="*/ 31 w 126"/>
                  <a:gd name="T43" fmla="*/ 15 h 53"/>
                  <a:gd name="T44" fmla="*/ 27 w 126"/>
                  <a:gd name="T45" fmla="*/ 29 h 53"/>
                  <a:gd name="T46" fmla="*/ 29 w 126"/>
                  <a:gd name="T47" fmla="*/ 43 h 53"/>
                  <a:gd name="T48" fmla="*/ 36 w 126"/>
                  <a:gd name="T49" fmla="*/ 20 h 53"/>
                  <a:gd name="T50" fmla="*/ 39 w 126"/>
                  <a:gd name="T51" fmla="*/ 23 h 53"/>
                  <a:gd name="T52" fmla="*/ 46 w 126"/>
                  <a:gd name="T53" fmla="*/ 10 h 53"/>
                  <a:gd name="T54" fmla="*/ 59 w 126"/>
                  <a:gd name="T55" fmla="*/ 8 h 53"/>
                  <a:gd name="T56" fmla="*/ 50 w 126"/>
                  <a:gd name="T57" fmla="*/ 24 h 53"/>
                  <a:gd name="T58" fmla="*/ 59 w 126"/>
                  <a:gd name="T59" fmla="*/ 25 h 53"/>
                  <a:gd name="T60" fmla="*/ 43 w 126"/>
                  <a:gd name="T61" fmla="*/ 46 h 53"/>
                  <a:gd name="T62" fmla="*/ 59 w 126"/>
                  <a:gd name="T63" fmla="*/ 40 h 53"/>
                  <a:gd name="T64" fmla="*/ 66 w 126"/>
                  <a:gd name="T65" fmla="*/ 53 h 53"/>
                  <a:gd name="T66" fmla="*/ 78 w 126"/>
                  <a:gd name="T67" fmla="*/ 51 h 53"/>
                  <a:gd name="T68" fmla="*/ 66 w 126"/>
                  <a:gd name="T69" fmla="*/ 30 h 53"/>
                  <a:gd name="T70" fmla="*/ 71 w 126"/>
                  <a:gd name="T71" fmla="*/ 29 h 53"/>
                  <a:gd name="T72" fmla="*/ 66 w 126"/>
                  <a:gd name="T73" fmla="*/ 15 h 53"/>
                  <a:gd name="T74" fmla="*/ 74 w 126"/>
                  <a:gd name="T75" fmla="*/ 5 h 53"/>
                  <a:gd name="T76" fmla="*/ 79 w 126"/>
                  <a:gd name="T77" fmla="*/ 23 h 53"/>
                  <a:gd name="T78" fmla="*/ 86 w 126"/>
                  <a:gd name="T79" fmla="*/ 17 h 53"/>
                  <a:gd name="T80" fmla="*/ 90 w 126"/>
                  <a:gd name="T81" fmla="*/ 43 h 53"/>
                  <a:gd name="T82" fmla="*/ 97 w 126"/>
                  <a:gd name="T83" fmla="*/ 27 h 53"/>
                  <a:gd name="T84" fmla="*/ 99 w 126"/>
                  <a:gd name="T85" fmla="*/ 15 h 53"/>
                  <a:gd name="T86" fmla="*/ 27 w 126"/>
                  <a:gd name="T87" fmla="*/ 0 h 53"/>
                  <a:gd name="T88" fmla="*/ 27 w 126"/>
                  <a:gd name="T89" fmla="*/ 1 h 53"/>
                  <a:gd name="T90" fmla="*/ 13 w 126"/>
                  <a:gd name="T91" fmla="*/ 0 h 53"/>
                  <a:gd name="T92" fmla="*/ 10 w 126"/>
                  <a:gd name="T93" fmla="*/ 3 h 53"/>
                  <a:gd name="T94" fmla="*/ 27 w 126"/>
                  <a:gd name="T95" fmla="*/ 1 h 53"/>
                  <a:gd name="T96" fmla="*/ 27 w 126"/>
                  <a:gd name="T97" fmla="*/ 0 h 53"/>
                  <a:gd name="T98" fmla="*/ 27 w 126"/>
                  <a:gd name="T99" fmla="*/ 29 h 53"/>
                  <a:gd name="T100" fmla="*/ 14 w 126"/>
                  <a:gd name="T101" fmla="*/ 32 h 53"/>
                  <a:gd name="T102" fmla="*/ 10 w 126"/>
                  <a:gd name="T103" fmla="*/ 22 h 53"/>
                  <a:gd name="T104" fmla="*/ 27 w 126"/>
                  <a:gd name="T105" fmla="*/ 15 h 53"/>
                  <a:gd name="T106" fmla="*/ 0 w 126"/>
                  <a:gd name="T107" fmla="*/ 3 h 53"/>
                  <a:gd name="T108" fmla="*/ 10 w 126"/>
                  <a:gd name="T109" fmla="*/ 3 h 53"/>
                  <a:gd name="T110" fmla="*/ 3 w 126"/>
                  <a:gd name="T111" fmla="*/ 0 h 53"/>
                  <a:gd name="T112" fmla="*/ 10 w 126"/>
                  <a:gd name="T113" fmla="*/ 22 h 53"/>
                  <a:gd name="T114" fmla="*/ 7 w 126"/>
                  <a:gd name="T115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6" h="53">
                    <a:moveTo>
                      <a:pt x="115" y="22"/>
                    </a:moveTo>
                    <a:cubicBezTo>
                      <a:pt x="115" y="15"/>
                      <a:pt x="115" y="15"/>
                      <a:pt x="115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5" y="22"/>
                      <a:pt x="115" y="22"/>
                      <a:pt x="115" y="22"/>
                    </a:cubicBezTo>
                    <a:close/>
                    <a:moveTo>
                      <a:pt x="115" y="3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3"/>
                      <a:pt x="126" y="3"/>
                      <a:pt x="126" y="3"/>
                    </a:cubicBezTo>
                    <a:cubicBezTo>
                      <a:pt x="121" y="8"/>
                      <a:pt x="121" y="8"/>
                      <a:pt x="121" y="8"/>
                    </a:cubicBezTo>
                    <a:lnTo>
                      <a:pt x="115" y="3"/>
                    </a:lnTo>
                    <a:close/>
                    <a:moveTo>
                      <a:pt x="115" y="0"/>
                    </a:moveTo>
                    <a:cubicBezTo>
                      <a:pt x="115" y="3"/>
                      <a:pt x="115" y="3"/>
                      <a:pt x="115" y="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5" y="0"/>
                      <a:pt x="115" y="0"/>
                    </a:cubicBezTo>
                    <a:close/>
                    <a:moveTo>
                      <a:pt x="115" y="15"/>
                    </a:moveTo>
                    <a:cubicBezTo>
                      <a:pt x="115" y="22"/>
                      <a:pt x="115" y="22"/>
                      <a:pt x="115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99" y="29"/>
                      <a:pt x="99" y="29"/>
                      <a:pt x="99" y="29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15" y="15"/>
                      <a:pt x="115" y="15"/>
                      <a:pt x="115" y="15"/>
                    </a:cubicBezTo>
                    <a:close/>
                    <a:moveTo>
                      <a:pt x="99" y="1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99" y="1"/>
                    </a:lnTo>
                    <a:close/>
                    <a:moveTo>
                      <a:pt x="99" y="0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9" y="0"/>
                      <a:pt x="99" y="0"/>
                      <a:pt x="99" y="0"/>
                    </a:cubicBezTo>
                    <a:close/>
                    <a:moveTo>
                      <a:pt x="99" y="15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4" y="6"/>
                      <a:pt x="56" y="7"/>
                      <a:pt x="59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9" y="7"/>
                      <a:pt x="72" y="6"/>
                      <a:pt x="74" y="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9"/>
                      <a:pt x="99" y="29"/>
                      <a:pt x="99" y="29"/>
                    </a:cubicBezTo>
                    <a:cubicBezTo>
                      <a:pt x="99" y="15"/>
                      <a:pt x="99" y="15"/>
                      <a:pt x="99" y="15"/>
                    </a:cubicBezTo>
                    <a:close/>
                    <a:moveTo>
                      <a:pt x="27" y="1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lose/>
                    <a:moveTo>
                      <a:pt x="10" y="3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lose/>
                    <a:moveTo>
                      <a:pt x="27" y="0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lose/>
                    <a:moveTo>
                      <a:pt x="27" y="15"/>
                    </a:moveTo>
                    <a:cubicBezTo>
                      <a:pt x="27" y="29"/>
                      <a:pt x="27" y="29"/>
                      <a:pt x="27" y="29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0" y="15"/>
                      <a:pt x="10" y="15"/>
                    </a:cubicBezTo>
                    <a:lnTo>
                      <a:pt x="27" y="15"/>
                    </a:lnTo>
                    <a:close/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  <a:moveTo>
                      <a:pt x="10" y="15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15"/>
                      <a:pt x="7" y="15"/>
                      <a:pt x="7" y="15"/>
                    </a:cubicBezTo>
                    <a:lnTo>
                      <a:pt x="1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1" name="Freeform 225"/>
              <p:cNvSpPr/>
              <p:nvPr/>
            </p:nvSpPr>
            <p:spPr bwMode="auto">
              <a:xfrm>
                <a:off x="8682038" y="2805113"/>
                <a:ext cx="203200" cy="123825"/>
              </a:xfrm>
              <a:custGeom>
                <a:avLst/>
                <a:gdLst>
                  <a:gd name="T0" fmla="*/ 128 w 128"/>
                  <a:gd name="T1" fmla="*/ 0 h 78"/>
                  <a:gd name="T2" fmla="*/ 10 w 128"/>
                  <a:gd name="T3" fmla="*/ 0 h 78"/>
                  <a:gd name="T4" fmla="*/ 10 w 128"/>
                  <a:gd name="T5" fmla="*/ 23 h 78"/>
                  <a:gd name="T6" fmla="*/ 0 w 128"/>
                  <a:gd name="T7" fmla="*/ 23 h 78"/>
                  <a:gd name="T8" fmla="*/ 0 w 128"/>
                  <a:gd name="T9" fmla="*/ 56 h 78"/>
                  <a:gd name="T10" fmla="*/ 10 w 128"/>
                  <a:gd name="T11" fmla="*/ 56 h 78"/>
                  <a:gd name="T12" fmla="*/ 10 w 128"/>
                  <a:gd name="T13" fmla="*/ 78 h 78"/>
                  <a:gd name="T14" fmla="*/ 128 w 128"/>
                  <a:gd name="T15" fmla="*/ 78 h 78"/>
                  <a:gd name="T16" fmla="*/ 128 w 128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8">
                    <a:moveTo>
                      <a:pt x="128" y="0"/>
                    </a:moveTo>
                    <a:lnTo>
                      <a:pt x="10" y="0"/>
                    </a:lnTo>
                    <a:lnTo>
                      <a:pt x="10" y="23"/>
                    </a:lnTo>
                    <a:lnTo>
                      <a:pt x="0" y="23"/>
                    </a:lnTo>
                    <a:lnTo>
                      <a:pt x="0" y="56"/>
                    </a:lnTo>
                    <a:lnTo>
                      <a:pt x="10" y="56"/>
                    </a:lnTo>
                    <a:lnTo>
                      <a:pt x="10" y="78"/>
                    </a:lnTo>
                    <a:lnTo>
                      <a:pt x="128" y="78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2" name="Rectangle 226"/>
              <p:cNvSpPr>
                <a:spLocks noChangeArrowheads="1"/>
              </p:cNvSpPr>
              <p:nvPr/>
            </p:nvSpPr>
            <p:spPr bwMode="auto">
              <a:xfrm>
                <a:off x="8521700" y="2751138"/>
                <a:ext cx="28575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3" name="Oval 227"/>
              <p:cNvSpPr>
                <a:spLocks noChangeArrowheads="1"/>
              </p:cNvSpPr>
              <p:nvPr/>
            </p:nvSpPr>
            <p:spPr bwMode="auto">
              <a:xfrm>
                <a:off x="8555038" y="283051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4" name="Freeform 228"/>
              <p:cNvSpPr>
                <a:spLocks noEditPoints="1"/>
              </p:cNvSpPr>
              <p:nvPr/>
            </p:nvSpPr>
            <p:spPr bwMode="auto">
              <a:xfrm>
                <a:off x="8497888" y="2778125"/>
                <a:ext cx="173038" cy="330200"/>
              </a:xfrm>
              <a:custGeom>
                <a:avLst/>
                <a:gdLst>
                  <a:gd name="T0" fmla="*/ 24 w 46"/>
                  <a:gd name="T1" fmla="*/ 88 h 88"/>
                  <a:gd name="T2" fmla="*/ 46 w 46"/>
                  <a:gd name="T3" fmla="*/ 88 h 88"/>
                  <a:gd name="T4" fmla="*/ 46 w 46"/>
                  <a:gd name="T5" fmla="*/ 31 h 88"/>
                  <a:gd name="T6" fmla="*/ 46 w 46"/>
                  <a:gd name="T7" fmla="*/ 17 h 88"/>
                  <a:gd name="T8" fmla="*/ 46 w 46"/>
                  <a:gd name="T9" fmla="*/ 0 h 88"/>
                  <a:gd name="T10" fmla="*/ 24 w 46"/>
                  <a:gd name="T11" fmla="*/ 0 h 88"/>
                  <a:gd name="T12" fmla="*/ 24 w 46"/>
                  <a:gd name="T13" fmla="*/ 5 h 88"/>
                  <a:gd name="T14" fmla="*/ 24 w 46"/>
                  <a:gd name="T15" fmla="*/ 5 h 88"/>
                  <a:gd name="T16" fmla="*/ 24 w 46"/>
                  <a:gd name="T17" fmla="*/ 5 h 88"/>
                  <a:gd name="T18" fmla="*/ 41 w 46"/>
                  <a:gd name="T19" fmla="*/ 22 h 88"/>
                  <a:gd name="T20" fmla="*/ 24 w 46"/>
                  <a:gd name="T21" fmla="*/ 40 h 88"/>
                  <a:gd name="T22" fmla="*/ 24 w 46"/>
                  <a:gd name="T23" fmla="*/ 40 h 88"/>
                  <a:gd name="T24" fmla="*/ 24 w 46"/>
                  <a:gd name="T25" fmla="*/ 88 h 88"/>
                  <a:gd name="T26" fmla="*/ 0 w 46"/>
                  <a:gd name="T27" fmla="*/ 88 h 88"/>
                  <a:gd name="T28" fmla="*/ 24 w 46"/>
                  <a:gd name="T29" fmla="*/ 88 h 88"/>
                  <a:gd name="T30" fmla="*/ 24 w 46"/>
                  <a:gd name="T31" fmla="*/ 40 h 88"/>
                  <a:gd name="T32" fmla="*/ 6 w 46"/>
                  <a:gd name="T33" fmla="*/ 22 h 88"/>
                  <a:gd name="T34" fmla="*/ 24 w 46"/>
                  <a:gd name="T35" fmla="*/ 5 h 88"/>
                  <a:gd name="T36" fmla="*/ 24 w 46"/>
                  <a:gd name="T37" fmla="*/ 0 h 88"/>
                  <a:gd name="T38" fmla="*/ 0 w 46"/>
                  <a:gd name="T39" fmla="*/ 0 h 88"/>
                  <a:gd name="T40" fmla="*/ 0 w 46"/>
                  <a:gd name="T4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88">
                    <a:moveTo>
                      <a:pt x="24" y="88"/>
                    </a:moveTo>
                    <a:cubicBezTo>
                      <a:pt x="46" y="88"/>
                      <a:pt x="46" y="88"/>
                      <a:pt x="46" y="88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33" y="5"/>
                      <a:pt x="41" y="13"/>
                      <a:pt x="41" y="22"/>
                    </a:cubicBezTo>
                    <a:cubicBezTo>
                      <a:pt x="41" y="32"/>
                      <a:pt x="33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lnTo>
                      <a:pt x="24" y="88"/>
                    </a:lnTo>
                    <a:close/>
                    <a:moveTo>
                      <a:pt x="0" y="88"/>
                    </a:moveTo>
                    <a:cubicBezTo>
                      <a:pt x="24" y="88"/>
                      <a:pt x="24" y="88"/>
                      <a:pt x="24" y="8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4" y="40"/>
                      <a:pt x="6" y="32"/>
                      <a:pt x="6" y="22"/>
                    </a:cubicBezTo>
                    <a:cubicBezTo>
                      <a:pt x="6" y="13"/>
                      <a:pt x="14" y="5"/>
                      <a:pt x="24" y="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5" name="Freeform 229"/>
              <p:cNvSpPr>
                <a:spLocks noEditPoints="1"/>
              </p:cNvSpPr>
              <p:nvPr/>
            </p:nvSpPr>
            <p:spPr bwMode="auto">
              <a:xfrm>
                <a:off x="8326438" y="2470150"/>
                <a:ext cx="423863" cy="198438"/>
              </a:xfrm>
              <a:custGeom>
                <a:avLst/>
                <a:gdLst>
                  <a:gd name="T0" fmla="*/ 238 w 267"/>
                  <a:gd name="T1" fmla="*/ 0 h 125"/>
                  <a:gd name="T2" fmla="*/ 238 w 267"/>
                  <a:gd name="T3" fmla="*/ 40 h 125"/>
                  <a:gd name="T4" fmla="*/ 238 w 267"/>
                  <a:gd name="T5" fmla="*/ 40 h 125"/>
                  <a:gd name="T6" fmla="*/ 238 w 267"/>
                  <a:gd name="T7" fmla="*/ 17 h 125"/>
                  <a:gd name="T8" fmla="*/ 231 w 267"/>
                  <a:gd name="T9" fmla="*/ 52 h 125"/>
                  <a:gd name="T10" fmla="*/ 219 w 267"/>
                  <a:gd name="T11" fmla="*/ 90 h 125"/>
                  <a:gd name="T12" fmla="*/ 219 w 267"/>
                  <a:gd name="T13" fmla="*/ 114 h 125"/>
                  <a:gd name="T14" fmla="*/ 219 w 267"/>
                  <a:gd name="T15" fmla="*/ 114 h 125"/>
                  <a:gd name="T16" fmla="*/ 219 w 267"/>
                  <a:gd name="T17" fmla="*/ 0 h 125"/>
                  <a:gd name="T18" fmla="*/ 215 w 267"/>
                  <a:gd name="T19" fmla="*/ 40 h 125"/>
                  <a:gd name="T20" fmla="*/ 219 w 267"/>
                  <a:gd name="T21" fmla="*/ 76 h 125"/>
                  <a:gd name="T22" fmla="*/ 219 w 267"/>
                  <a:gd name="T23" fmla="*/ 0 h 125"/>
                  <a:gd name="T24" fmla="*/ 184 w 267"/>
                  <a:gd name="T25" fmla="*/ 114 h 125"/>
                  <a:gd name="T26" fmla="*/ 184 w 267"/>
                  <a:gd name="T27" fmla="*/ 0 h 125"/>
                  <a:gd name="T28" fmla="*/ 184 w 267"/>
                  <a:gd name="T29" fmla="*/ 76 h 125"/>
                  <a:gd name="T30" fmla="*/ 191 w 267"/>
                  <a:gd name="T31" fmla="*/ 40 h 125"/>
                  <a:gd name="T32" fmla="*/ 203 w 267"/>
                  <a:gd name="T33" fmla="*/ 0 h 125"/>
                  <a:gd name="T34" fmla="*/ 167 w 267"/>
                  <a:gd name="T35" fmla="*/ 114 h 125"/>
                  <a:gd name="T36" fmla="*/ 167 w 267"/>
                  <a:gd name="T37" fmla="*/ 0 h 125"/>
                  <a:gd name="T38" fmla="*/ 167 w 267"/>
                  <a:gd name="T39" fmla="*/ 40 h 125"/>
                  <a:gd name="T40" fmla="*/ 172 w 267"/>
                  <a:gd name="T41" fmla="*/ 76 h 125"/>
                  <a:gd name="T42" fmla="*/ 184 w 267"/>
                  <a:gd name="T43" fmla="*/ 0 h 125"/>
                  <a:gd name="T44" fmla="*/ 149 w 267"/>
                  <a:gd name="T45" fmla="*/ 114 h 125"/>
                  <a:gd name="T46" fmla="*/ 149 w 267"/>
                  <a:gd name="T47" fmla="*/ 0 h 125"/>
                  <a:gd name="T48" fmla="*/ 149 w 267"/>
                  <a:gd name="T49" fmla="*/ 76 h 125"/>
                  <a:gd name="T50" fmla="*/ 156 w 267"/>
                  <a:gd name="T51" fmla="*/ 40 h 125"/>
                  <a:gd name="T52" fmla="*/ 167 w 267"/>
                  <a:gd name="T53" fmla="*/ 0 h 125"/>
                  <a:gd name="T54" fmla="*/ 132 w 267"/>
                  <a:gd name="T55" fmla="*/ 114 h 125"/>
                  <a:gd name="T56" fmla="*/ 132 w 267"/>
                  <a:gd name="T57" fmla="*/ 0 h 125"/>
                  <a:gd name="T58" fmla="*/ 132 w 267"/>
                  <a:gd name="T59" fmla="*/ 40 h 125"/>
                  <a:gd name="T60" fmla="*/ 139 w 267"/>
                  <a:gd name="T61" fmla="*/ 76 h 125"/>
                  <a:gd name="T62" fmla="*/ 149 w 267"/>
                  <a:gd name="T63" fmla="*/ 0 h 125"/>
                  <a:gd name="T64" fmla="*/ 115 w 267"/>
                  <a:gd name="T65" fmla="*/ 114 h 125"/>
                  <a:gd name="T66" fmla="*/ 115 w 267"/>
                  <a:gd name="T67" fmla="*/ 0 h 125"/>
                  <a:gd name="T68" fmla="*/ 115 w 267"/>
                  <a:gd name="T69" fmla="*/ 76 h 125"/>
                  <a:gd name="T70" fmla="*/ 120 w 267"/>
                  <a:gd name="T71" fmla="*/ 40 h 125"/>
                  <a:gd name="T72" fmla="*/ 132 w 267"/>
                  <a:gd name="T73" fmla="*/ 0 h 125"/>
                  <a:gd name="T74" fmla="*/ 97 w 267"/>
                  <a:gd name="T75" fmla="*/ 114 h 125"/>
                  <a:gd name="T76" fmla="*/ 97 w 267"/>
                  <a:gd name="T77" fmla="*/ 0 h 125"/>
                  <a:gd name="T78" fmla="*/ 97 w 267"/>
                  <a:gd name="T79" fmla="*/ 40 h 125"/>
                  <a:gd name="T80" fmla="*/ 104 w 267"/>
                  <a:gd name="T81" fmla="*/ 76 h 125"/>
                  <a:gd name="T82" fmla="*/ 115 w 267"/>
                  <a:gd name="T83" fmla="*/ 0 h 125"/>
                  <a:gd name="T84" fmla="*/ 80 w 267"/>
                  <a:gd name="T85" fmla="*/ 114 h 125"/>
                  <a:gd name="T86" fmla="*/ 80 w 267"/>
                  <a:gd name="T87" fmla="*/ 0 h 125"/>
                  <a:gd name="T88" fmla="*/ 80 w 267"/>
                  <a:gd name="T89" fmla="*/ 76 h 125"/>
                  <a:gd name="T90" fmla="*/ 85 w 267"/>
                  <a:gd name="T91" fmla="*/ 40 h 125"/>
                  <a:gd name="T92" fmla="*/ 97 w 267"/>
                  <a:gd name="T93" fmla="*/ 0 h 125"/>
                  <a:gd name="T94" fmla="*/ 61 w 267"/>
                  <a:gd name="T95" fmla="*/ 114 h 125"/>
                  <a:gd name="T96" fmla="*/ 61 w 267"/>
                  <a:gd name="T97" fmla="*/ 0 h 125"/>
                  <a:gd name="T98" fmla="*/ 61 w 267"/>
                  <a:gd name="T99" fmla="*/ 40 h 125"/>
                  <a:gd name="T100" fmla="*/ 68 w 267"/>
                  <a:gd name="T101" fmla="*/ 76 h 125"/>
                  <a:gd name="T102" fmla="*/ 80 w 267"/>
                  <a:gd name="T103" fmla="*/ 0 h 125"/>
                  <a:gd name="T104" fmla="*/ 45 w 267"/>
                  <a:gd name="T105" fmla="*/ 114 h 125"/>
                  <a:gd name="T106" fmla="*/ 45 w 267"/>
                  <a:gd name="T107" fmla="*/ 0 h 125"/>
                  <a:gd name="T108" fmla="*/ 45 w 267"/>
                  <a:gd name="T109" fmla="*/ 76 h 125"/>
                  <a:gd name="T110" fmla="*/ 49 w 267"/>
                  <a:gd name="T111" fmla="*/ 40 h 125"/>
                  <a:gd name="T112" fmla="*/ 61 w 267"/>
                  <a:gd name="T113" fmla="*/ 0 h 125"/>
                  <a:gd name="T114" fmla="*/ 45 w 267"/>
                  <a:gd name="T115" fmla="*/ 90 h 125"/>
                  <a:gd name="T116" fmla="*/ 33 w 267"/>
                  <a:gd name="T117" fmla="*/ 52 h 125"/>
                  <a:gd name="T118" fmla="*/ 26 w 267"/>
                  <a:gd name="T119" fmla="*/ 17 h 125"/>
                  <a:gd name="T120" fmla="*/ 26 w 267"/>
                  <a:gd name="T121" fmla="*/ 125 h 125"/>
                  <a:gd name="T122" fmla="*/ 14 w 267"/>
                  <a:gd name="T123" fmla="*/ 40 h 125"/>
                  <a:gd name="T124" fmla="*/ 26 w 267"/>
                  <a:gd name="T12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125">
                    <a:moveTo>
                      <a:pt x="238" y="125"/>
                    </a:moveTo>
                    <a:lnTo>
                      <a:pt x="267" y="125"/>
                    </a:lnTo>
                    <a:lnTo>
                      <a:pt x="267" y="0"/>
                    </a:lnTo>
                    <a:lnTo>
                      <a:pt x="238" y="0"/>
                    </a:lnTo>
                    <a:lnTo>
                      <a:pt x="238" y="17"/>
                    </a:lnTo>
                    <a:lnTo>
                      <a:pt x="250" y="17"/>
                    </a:lnTo>
                    <a:lnTo>
                      <a:pt x="250" y="40"/>
                    </a:lnTo>
                    <a:lnTo>
                      <a:pt x="238" y="40"/>
                    </a:lnTo>
                    <a:lnTo>
                      <a:pt x="238" y="125"/>
                    </a:lnTo>
                    <a:close/>
                    <a:moveTo>
                      <a:pt x="219" y="125"/>
                    </a:moveTo>
                    <a:lnTo>
                      <a:pt x="238" y="125"/>
                    </a:lnTo>
                    <a:lnTo>
                      <a:pt x="238" y="40"/>
                    </a:lnTo>
                    <a:lnTo>
                      <a:pt x="227" y="40"/>
                    </a:lnTo>
                    <a:lnTo>
                      <a:pt x="227" y="17"/>
                    </a:lnTo>
                    <a:lnTo>
                      <a:pt x="227" y="17"/>
                    </a:lnTo>
                    <a:lnTo>
                      <a:pt x="238" y="17"/>
                    </a:lnTo>
                    <a:lnTo>
                      <a:pt x="238" y="0"/>
                    </a:lnTo>
                    <a:lnTo>
                      <a:pt x="219" y="0"/>
                    </a:lnTo>
                    <a:lnTo>
                      <a:pt x="219" y="52"/>
                    </a:lnTo>
                    <a:lnTo>
                      <a:pt x="231" y="52"/>
                    </a:lnTo>
                    <a:lnTo>
                      <a:pt x="231" y="76"/>
                    </a:lnTo>
                    <a:lnTo>
                      <a:pt x="231" y="76"/>
                    </a:lnTo>
                    <a:lnTo>
                      <a:pt x="219" y="76"/>
                    </a:lnTo>
                    <a:lnTo>
                      <a:pt x="219" y="90"/>
                    </a:lnTo>
                    <a:lnTo>
                      <a:pt x="219" y="90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25"/>
                    </a:lnTo>
                    <a:close/>
                    <a:moveTo>
                      <a:pt x="203" y="125"/>
                    </a:moveTo>
                    <a:lnTo>
                      <a:pt x="219" y="125"/>
                    </a:lnTo>
                    <a:lnTo>
                      <a:pt x="219" y="114"/>
                    </a:lnTo>
                    <a:lnTo>
                      <a:pt x="203" y="114"/>
                    </a:lnTo>
                    <a:lnTo>
                      <a:pt x="203" y="125"/>
                    </a:lnTo>
                    <a:lnTo>
                      <a:pt x="203" y="125"/>
                    </a:lnTo>
                    <a:close/>
                    <a:moveTo>
                      <a:pt x="219" y="0"/>
                    </a:moveTo>
                    <a:lnTo>
                      <a:pt x="203" y="0"/>
                    </a:lnTo>
                    <a:lnTo>
                      <a:pt x="203" y="17"/>
                    </a:lnTo>
                    <a:lnTo>
                      <a:pt x="215" y="17"/>
                    </a:lnTo>
                    <a:lnTo>
                      <a:pt x="215" y="40"/>
                    </a:lnTo>
                    <a:lnTo>
                      <a:pt x="203" y="40"/>
                    </a:lnTo>
                    <a:lnTo>
                      <a:pt x="203" y="90"/>
                    </a:lnTo>
                    <a:lnTo>
                      <a:pt x="219" y="90"/>
                    </a:lnTo>
                    <a:lnTo>
                      <a:pt x="219" y="76"/>
                    </a:lnTo>
                    <a:lnTo>
                      <a:pt x="208" y="76"/>
                    </a:lnTo>
                    <a:lnTo>
                      <a:pt x="208" y="52"/>
                    </a:lnTo>
                    <a:lnTo>
                      <a:pt x="219" y="52"/>
                    </a:lnTo>
                    <a:lnTo>
                      <a:pt x="219" y="0"/>
                    </a:lnTo>
                    <a:close/>
                    <a:moveTo>
                      <a:pt x="184" y="125"/>
                    </a:moveTo>
                    <a:lnTo>
                      <a:pt x="203" y="125"/>
                    </a:lnTo>
                    <a:lnTo>
                      <a:pt x="203" y="114"/>
                    </a:lnTo>
                    <a:lnTo>
                      <a:pt x="184" y="114"/>
                    </a:lnTo>
                    <a:lnTo>
                      <a:pt x="184" y="125"/>
                    </a:lnTo>
                    <a:lnTo>
                      <a:pt x="184" y="125"/>
                    </a:lnTo>
                    <a:close/>
                    <a:moveTo>
                      <a:pt x="203" y="0"/>
                    </a:moveTo>
                    <a:lnTo>
                      <a:pt x="184" y="0"/>
                    </a:lnTo>
                    <a:lnTo>
                      <a:pt x="184" y="52"/>
                    </a:lnTo>
                    <a:lnTo>
                      <a:pt x="196" y="52"/>
                    </a:lnTo>
                    <a:lnTo>
                      <a:pt x="196" y="76"/>
                    </a:lnTo>
                    <a:lnTo>
                      <a:pt x="184" y="76"/>
                    </a:lnTo>
                    <a:lnTo>
                      <a:pt x="184" y="90"/>
                    </a:lnTo>
                    <a:lnTo>
                      <a:pt x="203" y="90"/>
                    </a:lnTo>
                    <a:lnTo>
                      <a:pt x="203" y="40"/>
                    </a:lnTo>
                    <a:lnTo>
                      <a:pt x="191" y="40"/>
                    </a:lnTo>
                    <a:lnTo>
                      <a:pt x="191" y="17"/>
                    </a:lnTo>
                    <a:lnTo>
                      <a:pt x="191" y="17"/>
                    </a:lnTo>
                    <a:lnTo>
                      <a:pt x="203" y="17"/>
                    </a:lnTo>
                    <a:lnTo>
                      <a:pt x="203" y="0"/>
                    </a:lnTo>
                    <a:close/>
                    <a:moveTo>
                      <a:pt x="167" y="125"/>
                    </a:moveTo>
                    <a:lnTo>
                      <a:pt x="184" y="125"/>
                    </a:lnTo>
                    <a:lnTo>
                      <a:pt x="184" y="114"/>
                    </a:lnTo>
                    <a:lnTo>
                      <a:pt x="167" y="114"/>
                    </a:lnTo>
                    <a:lnTo>
                      <a:pt x="167" y="125"/>
                    </a:lnTo>
                    <a:lnTo>
                      <a:pt x="167" y="125"/>
                    </a:lnTo>
                    <a:close/>
                    <a:moveTo>
                      <a:pt x="184" y="0"/>
                    </a:moveTo>
                    <a:lnTo>
                      <a:pt x="167" y="0"/>
                    </a:lnTo>
                    <a:lnTo>
                      <a:pt x="167" y="17"/>
                    </a:lnTo>
                    <a:lnTo>
                      <a:pt x="179" y="17"/>
                    </a:lnTo>
                    <a:lnTo>
                      <a:pt x="179" y="40"/>
                    </a:lnTo>
                    <a:lnTo>
                      <a:pt x="167" y="40"/>
                    </a:lnTo>
                    <a:lnTo>
                      <a:pt x="167" y="90"/>
                    </a:lnTo>
                    <a:lnTo>
                      <a:pt x="184" y="90"/>
                    </a:lnTo>
                    <a:lnTo>
                      <a:pt x="184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52"/>
                    </a:lnTo>
                    <a:lnTo>
                      <a:pt x="184" y="52"/>
                    </a:lnTo>
                    <a:lnTo>
                      <a:pt x="184" y="0"/>
                    </a:lnTo>
                    <a:close/>
                    <a:moveTo>
                      <a:pt x="149" y="125"/>
                    </a:moveTo>
                    <a:lnTo>
                      <a:pt x="167" y="125"/>
                    </a:lnTo>
                    <a:lnTo>
                      <a:pt x="167" y="114"/>
                    </a:lnTo>
                    <a:lnTo>
                      <a:pt x="149" y="114"/>
                    </a:lnTo>
                    <a:lnTo>
                      <a:pt x="149" y="125"/>
                    </a:lnTo>
                    <a:lnTo>
                      <a:pt x="149" y="125"/>
                    </a:lnTo>
                    <a:close/>
                    <a:moveTo>
                      <a:pt x="167" y="0"/>
                    </a:moveTo>
                    <a:lnTo>
                      <a:pt x="149" y="0"/>
                    </a:lnTo>
                    <a:lnTo>
                      <a:pt x="149" y="52"/>
                    </a:lnTo>
                    <a:lnTo>
                      <a:pt x="160" y="52"/>
                    </a:lnTo>
                    <a:lnTo>
                      <a:pt x="160" y="76"/>
                    </a:lnTo>
                    <a:lnTo>
                      <a:pt x="149" y="76"/>
                    </a:lnTo>
                    <a:lnTo>
                      <a:pt x="149" y="90"/>
                    </a:lnTo>
                    <a:lnTo>
                      <a:pt x="167" y="90"/>
                    </a:lnTo>
                    <a:lnTo>
                      <a:pt x="167" y="40"/>
                    </a:lnTo>
                    <a:lnTo>
                      <a:pt x="156" y="40"/>
                    </a:lnTo>
                    <a:lnTo>
                      <a:pt x="156" y="17"/>
                    </a:lnTo>
                    <a:lnTo>
                      <a:pt x="156" y="17"/>
                    </a:lnTo>
                    <a:lnTo>
                      <a:pt x="167" y="17"/>
                    </a:lnTo>
                    <a:lnTo>
                      <a:pt x="167" y="0"/>
                    </a:lnTo>
                    <a:close/>
                    <a:moveTo>
                      <a:pt x="132" y="125"/>
                    </a:moveTo>
                    <a:lnTo>
                      <a:pt x="149" y="125"/>
                    </a:lnTo>
                    <a:lnTo>
                      <a:pt x="149" y="114"/>
                    </a:lnTo>
                    <a:lnTo>
                      <a:pt x="132" y="114"/>
                    </a:lnTo>
                    <a:lnTo>
                      <a:pt x="132" y="125"/>
                    </a:lnTo>
                    <a:lnTo>
                      <a:pt x="132" y="125"/>
                    </a:lnTo>
                    <a:close/>
                    <a:moveTo>
                      <a:pt x="149" y="0"/>
                    </a:moveTo>
                    <a:lnTo>
                      <a:pt x="132" y="0"/>
                    </a:lnTo>
                    <a:lnTo>
                      <a:pt x="132" y="17"/>
                    </a:lnTo>
                    <a:lnTo>
                      <a:pt x="144" y="17"/>
                    </a:lnTo>
                    <a:lnTo>
                      <a:pt x="144" y="40"/>
                    </a:lnTo>
                    <a:lnTo>
                      <a:pt x="132" y="40"/>
                    </a:lnTo>
                    <a:lnTo>
                      <a:pt x="132" y="90"/>
                    </a:lnTo>
                    <a:lnTo>
                      <a:pt x="149" y="90"/>
                    </a:lnTo>
                    <a:lnTo>
                      <a:pt x="149" y="76"/>
                    </a:lnTo>
                    <a:lnTo>
                      <a:pt x="139" y="76"/>
                    </a:lnTo>
                    <a:lnTo>
                      <a:pt x="139" y="76"/>
                    </a:lnTo>
                    <a:lnTo>
                      <a:pt x="139" y="52"/>
                    </a:lnTo>
                    <a:lnTo>
                      <a:pt x="149" y="52"/>
                    </a:lnTo>
                    <a:lnTo>
                      <a:pt x="149" y="0"/>
                    </a:lnTo>
                    <a:close/>
                    <a:moveTo>
                      <a:pt x="115" y="125"/>
                    </a:moveTo>
                    <a:lnTo>
                      <a:pt x="132" y="125"/>
                    </a:lnTo>
                    <a:lnTo>
                      <a:pt x="132" y="114"/>
                    </a:lnTo>
                    <a:lnTo>
                      <a:pt x="115" y="114"/>
                    </a:lnTo>
                    <a:lnTo>
                      <a:pt x="115" y="125"/>
                    </a:lnTo>
                    <a:lnTo>
                      <a:pt x="115" y="125"/>
                    </a:lnTo>
                    <a:close/>
                    <a:moveTo>
                      <a:pt x="132" y="0"/>
                    </a:moveTo>
                    <a:lnTo>
                      <a:pt x="115" y="0"/>
                    </a:lnTo>
                    <a:lnTo>
                      <a:pt x="115" y="52"/>
                    </a:lnTo>
                    <a:lnTo>
                      <a:pt x="127" y="52"/>
                    </a:lnTo>
                    <a:lnTo>
                      <a:pt x="127" y="76"/>
                    </a:lnTo>
                    <a:lnTo>
                      <a:pt x="115" y="76"/>
                    </a:lnTo>
                    <a:lnTo>
                      <a:pt x="115" y="90"/>
                    </a:lnTo>
                    <a:lnTo>
                      <a:pt x="132" y="90"/>
                    </a:lnTo>
                    <a:lnTo>
                      <a:pt x="132" y="40"/>
                    </a:lnTo>
                    <a:lnTo>
                      <a:pt x="120" y="40"/>
                    </a:lnTo>
                    <a:lnTo>
                      <a:pt x="120" y="17"/>
                    </a:lnTo>
                    <a:lnTo>
                      <a:pt x="120" y="17"/>
                    </a:lnTo>
                    <a:lnTo>
                      <a:pt x="132" y="17"/>
                    </a:lnTo>
                    <a:lnTo>
                      <a:pt x="132" y="0"/>
                    </a:lnTo>
                    <a:close/>
                    <a:moveTo>
                      <a:pt x="97" y="125"/>
                    </a:moveTo>
                    <a:lnTo>
                      <a:pt x="115" y="125"/>
                    </a:lnTo>
                    <a:lnTo>
                      <a:pt x="115" y="114"/>
                    </a:lnTo>
                    <a:lnTo>
                      <a:pt x="97" y="114"/>
                    </a:lnTo>
                    <a:lnTo>
                      <a:pt x="97" y="125"/>
                    </a:lnTo>
                    <a:lnTo>
                      <a:pt x="97" y="125"/>
                    </a:lnTo>
                    <a:close/>
                    <a:moveTo>
                      <a:pt x="115" y="0"/>
                    </a:moveTo>
                    <a:lnTo>
                      <a:pt x="97" y="0"/>
                    </a:lnTo>
                    <a:lnTo>
                      <a:pt x="97" y="17"/>
                    </a:lnTo>
                    <a:lnTo>
                      <a:pt x="108" y="17"/>
                    </a:lnTo>
                    <a:lnTo>
                      <a:pt x="108" y="40"/>
                    </a:lnTo>
                    <a:lnTo>
                      <a:pt x="97" y="40"/>
                    </a:lnTo>
                    <a:lnTo>
                      <a:pt x="97" y="90"/>
                    </a:lnTo>
                    <a:lnTo>
                      <a:pt x="115" y="90"/>
                    </a:lnTo>
                    <a:lnTo>
                      <a:pt x="115" y="76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4" y="52"/>
                    </a:lnTo>
                    <a:lnTo>
                      <a:pt x="115" y="52"/>
                    </a:lnTo>
                    <a:lnTo>
                      <a:pt x="115" y="0"/>
                    </a:lnTo>
                    <a:close/>
                    <a:moveTo>
                      <a:pt x="80" y="125"/>
                    </a:moveTo>
                    <a:lnTo>
                      <a:pt x="97" y="125"/>
                    </a:lnTo>
                    <a:lnTo>
                      <a:pt x="97" y="114"/>
                    </a:lnTo>
                    <a:lnTo>
                      <a:pt x="80" y="114"/>
                    </a:lnTo>
                    <a:lnTo>
                      <a:pt x="80" y="125"/>
                    </a:lnTo>
                    <a:lnTo>
                      <a:pt x="80" y="125"/>
                    </a:lnTo>
                    <a:close/>
                    <a:moveTo>
                      <a:pt x="97" y="0"/>
                    </a:moveTo>
                    <a:lnTo>
                      <a:pt x="80" y="0"/>
                    </a:lnTo>
                    <a:lnTo>
                      <a:pt x="80" y="52"/>
                    </a:lnTo>
                    <a:lnTo>
                      <a:pt x="92" y="52"/>
                    </a:lnTo>
                    <a:lnTo>
                      <a:pt x="92" y="76"/>
                    </a:lnTo>
                    <a:lnTo>
                      <a:pt x="80" y="76"/>
                    </a:lnTo>
                    <a:lnTo>
                      <a:pt x="80" y="90"/>
                    </a:lnTo>
                    <a:lnTo>
                      <a:pt x="97" y="90"/>
                    </a:lnTo>
                    <a:lnTo>
                      <a:pt x="97" y="40"/>
                    </a:lnTo>
                    <a:lnTo>
                      <a:pt x="85" y="40"/>
                    </a:lnTo>
                    <a:lnTo>
                      <a:pt x="85" y="17"/>
                    </a:lnTo>
                    <a:lnTo>
                      <a:pt x="85" y="17"/>
                    </a:lnTo>
                    <a:lnTo>
                      <a:pt x="97" y="17"/>
                    </a:lnTo>
                    <a:lnTo>
                      <a:pt x="97" y="0"/>
                    </a:lnTo>
                    <a:close/>
                    <a:moveTo>
                      <a:pt x="61" y="125"/>
                    </a:moveTo>
                    <a:lnTo>
                      <a:pt x="80" y="125"/>
                    </a:lnTo>
                    <a:lnTo>
                      <a:pt x="80" y="114"/>
                    </a:lnTo>
                    <a:lnTo>
                      <a:pt x="61" y="114"/>
                    </a:lnTo>
                    <a:lnTo>
                      <a:pt x="61" y="125"/>
                    </a:lnTo>
                    <a:lnTo>
                      <a:pt x="61" y="125"/>
                    </a:lnTo>
                    <a:close/>
                    <a:moveTo>
                      <a:pt x="80" y="0"/>
                    </a:moveTo>
                    <a:lnTo>
                      <a:pt x="61" y="0"/>
                    </a:lnTo>
                    <a:lnTo>
                      <a:pt x="61" y="17"/>
                    </a:lnTo>
                    <a:lnTo>
                      <a:pt x="73" y="17"/>
                    </a:lnTo>
                    <a:lnTo>
                      <a:pt x="73" y="40"/>
                    </a:lnTo>
                    <a:lnTo>
                      <a:pt x="61" y="40"/>
                    </a:lnTo>
                    <a:lnTo>
                      <a:pt x="61" y="90"/>
                    </a:lnTo>
                    <a:lnTo>
                      <a:pt x="80" y="90"/>
                    </a:lnTo>
                    <a:lnTo>
                      <a:pt x="80" y="76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8" y="52"/>
                    </a:lnTo>
                    <a:lnTo>
                      <a:pt x="80" y="52"/>
                    </a:lnTo>
                    <a:lnTo>
                      <a:pt x="80" y="0"/>
                    </a:lnTo>
                    <a:close/>
                    <a:moveTo>
                      <a:pt x="45" y="125"/>
                    </a:moveTo>
                    <a:lnTo>
                      <a:pt x="61" y="125"/>
                    </a:lnTo>
                    <a:lnTo>
                      <a:pt x="61" y="114"/>
                    </a:lnTo>
                    <a:lnTo>
                      <a:pt x="45" y="114"/>
                    </a:lnTo>
                    <a:lnTo>
                      <a:pt x="45" y="125"/>
                    </a:lnTo>
                    <a:lnTo>
                      <a:pt x="45" y="125"/>
                    </a:lnTo>
                    <a:close/>
                    <a:moveTo>
                      <a:pt x="61" y="0"/>
                    </a:moveTo>
                    <a:lnTo>
                      <a:pt x="45" y="0"/>
                    </a:lnTo>
                    <a:lnTo>
                      <a:pt x="45" y="52"/>
                    </a:lnTo>
                    <a:lnTo>
                      <a:pt x="56" y="52"/>
                    </a:lnTo>
                    <a:lnTo>
                      <a:pt x="56" y="76"/>
                    </a:lnTo>
                    <a:lnTo>
                      <a:pt x="45" y="76"/>
                    </a:lnTo>
                    <a:lnTo>
                      <a:pt x="45" y="90"/>
                    </a:lnTo>
                    <a:lnTo>
                      <a:pt x="61" y="90"/>
                    </a:lnTo>
                    <a:lnTo>
                      <a:pt x="61" y="40"/>
                    </a:lnTo>
                    <a:lnTo>
                      <a:pt x="49" y="40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61" y="17"/>
                    </a:lnTo>
                    <a:lnTo>
                      <a:pt x="61" y="0"/>
                    </a:lnTo>
                    <a:close/>
                    <a:moveTo>
                      <a:pt x="26" y="125"/>
                    </a:moveTo>
                    <a:lnTo>
                      <a:pt x="45" y="125"/>
                    </a:lnTo>
                    <a:lnTo>
                      <a:pt x="45" y="114"/>
                    </a:lnTo>
                    <a:lnTo>
                      <a:pt x="45" y="90"/>
                    </a:lnTo>
                    <a:lnTo>
                      <a:pt x="45" y="76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52"/>
                    </a:lnTo>
                    <a:lnTo>
                      <a:pt x="45" y="52"/>
                    </a:lnTo>
                    <a:lnTo>
                      <a:pt x="45" y="0"/>
                    </a:lnTo>
                    <a:lnTo>
                      <a:pt x="26" y="0"/>
                    </a:lnTo>
                    <a:lnTo>
                      <a:pt x="26" y="17"/>
                    </a:lnTo>
                    <a:lnTo>
                      <a:pt x="37" y="17"/>
                    </a:lnTo>
                    <a:lnTo>
                      <a:pt x="37" y="40"/>
                    </a:lnTo>
                    <a:lnTo>
                      <a:pt x="26" y="40"/>
                    </a:lnTo>
                    <a:lnTo>
                      <a:pt x="26" y="125"/>
                    </a:lnTo>
                    <a:close/>
                    <a:moveTo>
                      <a:pt x="0" y="125"/>
                    </a:moveTo>
                    <a:lnTo>
                      <a:pt x="26" y="125"/>
                    </a:lnTo>
                    <a:lnTo>
                      <a:pt x="26" y="40"/>
                    </a:lnTo>
                    <a:lnTo>
                      <a:pt x="14" y="40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26" y="17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6" name="Freeform 230"/>
              <p:cNvSpPr/>
              <p:nvPr/>
            </p:nvSpPr>
            <p:spPr bwMode="auto">
              <a:xfrm>
                <a:off x="8404225" y="2379663"/>
                <a:ext cx="244475" cy="60325"/>
              </a:xfrm>
              <a:custGeom>
                <a:avLst/>
                <a:gdLst>
                  <a:gd name="T0" fmla="*/ 0 w 65"/>
                  <a:gd name="T1" fmla="*/ 8 h 16"/>
                  <a:gd name="T2" fmla="*/ 4 w 65"/>
                  <a:gd name="T3" fmla="*/ 16 h 16"/>
                  <a:gd name="T4" fmla="*/ 33 w 65"/>
                  <a:gd name="T5" fmla="*/ 9 h 16"/>
                  <a:gd name="T6" fmla="*/ 61 w 65"/>
                  <a:gd name="T7" fmla="*/ 16 h 16"/>
                  <a:gd name="T8" fmla="*/ 65 w 65"/>
                  <a:gd name="T9" fmla="*/ 8 h 16"/>
                  <a:gd name="T10" fmla="*/ 33 w 65"/>
                  <a:gd name="T11" fmla="*/ 0 h 16"/>
                  <a:gd name="T12" fmla="*/ 0 w 65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6">
                    <a:moveTo>
                      <a:pt x="0" y="8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12" y="11"/>
                      <a:pt x="22" y="9"/>
                      <a:pt x="33" y="9"/>
                    </a:cubicBezTo>
                    <a:cubicBezTo>
                      <a:pt x="43" y="9"/>
                      <a:pt x="53" y="11"/>
                      <a:pt x="61" y="16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6" y="3"/>
                      <a:pt x="44" y="0"/>
                      <a:pt x="33" y="0"/>
                    </a:cubicBezTo>
                    <a:cubicBezTo>
                      <a:pt x="21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7" name="Freeform 231"/>
              <p:cNvSpPr/>
              <p:nvPr/>
            </p:nvSpPr>
            <p:spPr bwMode="auto">
              <a:xfrm>
                <a:off x="8362950" y="2312988"/>
                <a:ext cx="327025" cy="71438"/>
              </a:xfrm>
              <a:custGeom>
                <a:avLst/>
                <a:gdLst>
                  <a:gd name="T0" fmla="*/ 87 w 87"/>
                  <a:gd name="T1" fmla="*/ 11 h 19"/>
                  <a:gd name="T2" fmla="*/ 44 w 87"/>
                  <a:gd name="T3" fmla="*/ 0 h 19"/>
                  <a:gd name="T4" fmla="*/ 0 w 87"/>
                  <a:gd name="T5" fmla="*/ 11 h 19"/>
                  <a:gd name="T6" fmla="*/ 4 w 87"/>
                  <a:gd name="T7" fmla="*/ 19 h 19"/>
                  <a:gd name="T8" fmla="*/ 44 w 87"/>
                  <a:gd name="T9" fmla="*/ 9 h 19"/>
                  <a:gd name="T10" fmla="*/ 83 w 87"/>
                  <a:gd name="T11" fmla="*/ 19 h 19"/>
                  <a:gd name="T12" fmla="*/ 87 w 87"/>
                  <a:gd name="T1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9">
                    <a:moveTo>
                      <a:pt x="87" y="11"/>
                    </a:moveTo>
                    <a:cubicBezTo>
                      <a:pt x="75" y="4"/>
                      <a:pt x="59" y="0"/>
                      <a:pt x="44" y="0"/>
                    </a:cubicBezTo>
                    <a:cubicBezTo>
                      <a:pt x="28" y="0"/>
                      <a:pt x="12" y="4"/>
                      <a:pt x="0" y="11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5" y="13"/>
                      <a:pt x="29" y="9"/>
                      <a:pt x="44" y="9"/>
                    </a:cubicBezTo>
                    <a:cubicBezTo>
                      <a:pt x="58" y="9"/>
                      <a:pt x="72" y="13"/>
                      <a:pt x="83" y="19"/>
                    </a:cubicBezTo>
                    <a:lnTo>
                      <a:pt x="8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8" name="Freeform 232"/>
              <p:cNvSpPr/>
              <p:nvPr/>
            </p:nvSpPr>
            <p:spPr bwMode="auto">
              <a:xfrm>
                <a:off x="5529263" y="9525"/>
                <a:ext cx="333375" cy="169863"/>
              </a:xfrm>
              <a:custGeom>
                <a:avLst/>
                <a:gdLst>
                  <a:gd name="T0" fmla="*/ 0 w 89"/>
                  <a:gd name="T1" fmla="*/ 0 h 45"/>
                  <a:gd name="T2" fmla="*/ 0 w 89"/>
                  <a:gd name="T3" fmla="*/ 2 h 45"/>
                  <a:gd name="T4" fmla="*/ 3 w 89"/>
                  <a:gd name="T5" fmla="*/ 17 h 45"/>
                  <a:gd name="T6" fmla="*/ 13 w 89"/>
                  <a:gd name="T7" fmla="*/ 35 h 45"/>
                  <a:gd name="T8" fmla="*/ 13 w 89"/>
                  <a:gd name="T9" fmla="*/ 35 h 45"/>
                  <a:gd name="T10" fmla="*/ 19 w 89"/>
                  <a:gd name="T11" fmla="*/ 42 h 45"/>
                  <a:gd name="T12" fmla="*/ 21 w 89"/>
                  <a:gd name="T13" fmla="*/ 43 h 45"/>
                  <a:gd name="T14" fmla="*/ 31 w 89"/>
                  <a:gd name="T15" fmla="*/ 44 h 45"/>
                  <a:gd name="T16" fmla="*/ 31 w 89"/>
                  <a:gd name="T17" fmla="*/ 44 h 45"/>
                  <a:gd name="T18" fmla="*/ 36 w 89"/>
                  <a:gd name="T19" fmla="*/ 42 h 45"/>
                  <a:gd name="T20" fmla="*/ 39 w 89"/>
                  <a:gd name="T21" fmla="*/ 41 h 45"/>
                  <a:gd name="T22" fmla="*/ 44 w 89"/>
                  <a:gd name="T23" fmla="*/ 40 h 45"/>
                  <a:gd name="T24" fmla="*/ 45 w 89"/>
                  <a:gd name="T25" fmla="*/ 40 h 45"/>
                  <a:gd name="T26" fmla="*/ 50 w 89"/>
                  <a:gd name="T27" fmla="*/ 41 h 45"/>
                  <a:gd name="T28" fmla="*/ 53 w 89"/>
                  <a:gd name="T29" fmla="*/ 42 h 45"/>
                  <a:gd name="T30" fmla="*/ 58 w 89"/>
                  <a:gd name="T31" fmla="*/ 44 h 45"/>
                  <a:gd name="T32" fmla="*/ 58 w 89"/>
                  <a:gd name="T33" fmla="*/ 44 h 45"/>
                  <a:gd name="T34" fmla="*/ 68 w 89"/>
                  <a:gd name="T35" fmla="*/ 43 h 45"/>
                  <a:gd name="T36" fmla="*/ 70 w 89"/>
                  <a:gd name="T37" fmla="*/ 42 h 45"/>
                  <a:gd name="T38" fmla="*/ 76 w 89"/>
                  <a:gd name="T39" fmla="*/ 35 h 45"/>
                  <a:gd name="T40" fmla="*/ 76 w 89"/>
                  <a:gd name="T41" fmla="*/ 35 h 45"/>
                  <a:gd name="T42" fmla="*/ 86 w 89"/>
                  <a:gd name="T43" fmla="*/ 17 h 45"/>
                  <a:gd name="T44" fmla="*/ 89 w 89"/>
                  <a:gd name="T45" fmla="*/ 2 h 45"/>
                  <a:gd name="T46" fmla="*/ 89 w 89"/>
                  <a:gd name="T47" fmla="*/ 0 h 45"/>
                  <a:gd name="T48" fmla="*/ 0 w 89"/>
                  <a:gd name="T4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45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7"/>
                      <a:pt x="2" y="12"/>
                      <a:pt x="3" y="17"/>
                    </a:cubicBezTo>
                    <a:cubicBezTo>
                      <a:pt x="5" y="23"/>
                      <a:pt x="9" y="29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8"/>
                      <a:pt x="17" y="40"/>
                      <a:pt x="19" y="42"/>
                    </a:cubicBezTo>
                    <a:cubicBezTo>
                      <a:pt x="20" y="42"/>
                      <a:pt x="20" y="42"/>
                      <a:pt x="21" y="43"/>
                    </a:cubicBezTo>
                    <a:cubicBezTo>
                      <a:pt x="24" y="45"/>
                      <a:pt x="27" y="45"/>
                      <a:pt x="31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3" y="44"/>
                      <a:pt x="34" y="43"/>
                      <a:pt x="36" y="42"/>
                    </a:cubicBezTo>
                    <a:cubicBezTo>
                      <a:pt x="37" y="42"/>
                      <a:pt x="38" y="42"/>
                      <a:pt x="39" y="41"/>
                    </a:cubicBezTo>
                    <a:cubicBezTo>
                      <a:pt x="41" y="41"/>
                      <a:pt x="44" y="40"/>
                      <a:pt x="44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7" y="40"/>
                      <a:pt x="48" y="41"/>
                      <a:pt x="50" y="41"/>
                    </a:cubicBezTo>
                    <a:cubicBezTo>
                      <a:pt x="51" y="42"/>
                      <a:pt x="52" y="42"/>
                      <a:pt x="53" y="42"/>
                    </a:cubicBezTo>
                    <a:cubicBezTo>
                      <a:pt x="55" y="43"/>
                      <a:pt x="56" y="44"/>
                      <a:pt x="58" y="44"/>
                    </a:cubicBezTo>
                    <a:cubicBezTo>
                      <a:pt x="58" y="44"/>
                      <a:pt x="58" y="44"/>
                      <a:pt x="58" y="44"/>
                    </a:cubicBezTo>
                    <a:cubicBezTo>
                      <a:pt x="62" y="45"/>
                      <a:pt x="65" y="45"/>
                      <a:pt x="68" y="43"/>
                    </a:cubicBezTo>
                    <a:cubicBezTo>
                      <a:pt x="69" y="42"/>
                      <a:pt x="69" y="42"/>
                      <a:pt x="70" y="42"/>
                    </a:cubicBezTo>
                    <a:cubicBezTo>
                      <a:pt x="72" y="40"/>
                      <a:pt x="74" y="38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80" y="29"/>
                      <a:pt x="83" y="23"/>
                      <a:pt x="86" y="17"/>
                    </a:cubicBezTo>
                    <a:cubicBezTo>
                      <a:pt x="87" y="12"/>
                      <a:pt x="89" y="7"/>
                      <a:pt x="89" y="2"/>
                    </a:cubicBezTo>
                    <a:cubicBezTo>
                      <a:pt x="89" y="0"/>
                      <a:pt x="89" y="0"/>
                      <a:pt x="8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69" name="Freeform 233"/>
              <p:cNvSpPr/>
              <p:nvPr/>
            </p:nvSpPr>
            <p:spPr bwMode="auto">
              <a:xfrm>
                <a:off x="4129088" y="5675313"/>
                <a:ext cx="258763" cy="292100"/>
              </a:xfrm>
              <a:custGeom>
                <a:avLst/>
                <a:gdLst>
                  <a:gd name="T0" fmla="*/ 8 w 69"/>
                  <a:gd name="T1" fmla="*/ 2 h 78"/>
                  <a:gd name="T2" fmla="*/ 25 w 69"/>
                  <a:gd name="T3" fmla="*/ 12 h 78"/>
                  <a:gd name="T4" fmla="*/ 31 w 69"/>
                  <a:gd name="T5" fmla="*/ 21 h 78"/>
                  <a:gd name="T6" fmla="*/ 63 w 69"/>
                  <a:gd name="T7" fmla="*/ 15 h 78"/>
                  <a:gd name="T8" fmla="*/ 67 w 69"/>
                  <a:gd name="T9" fmla="*/ 22 h 78"/>
                  <a:gd name="T10" fmla="*/ 40 w 69"/>
                  <a:gd name="T11" fmla="*/ 34 h 78"/>
                  <a:gd name="T12" fmla="*/ 49 w 69"/>
                  <a:gd name="T13" fmla="*/ 47 h 78"/>
                  <a:gd name="T14" fmla="*/ 64 w 69"/>
                  <a:gd name="T15" fmla="*/ 48 h 78"/>
                  <a:gd name="T16" fmla="*/ 69 w 69"/>
                  <a:gd name="T17" fmla="*/ 55 h 78"/>
                  <a:gd name="T18" fmla="*/ 47 w 69"/>
                  <a:gd name="T19" fmla="*/ 61 h 78"/>
                  <a:gd name="T20" fmla="*/ 34 w 69"/>
                  <a:gd name="T21" fmla="*/ 78 h 78"/>
                  <a:gd name="T22" fmla="*/ 30 w 69"/>
                  <a:gd name="T23" fmla="*/ 71 h 78"/>
                  <a:gd name="T24" fmla="*/ 35 w 69"/>
                  <a:gd name="T25" fmla="*/ 57 h 78"/>
                  <a:gd name="T26" fmla="*/ 26 w 69"/>
                  <a:gd name="T27" fmla="*/ 43 h 78"/>
                  <a:gd name="T28" fmla="*/ 5 w 69"/>
                  <a:gd name="T29" fmla="*/ 64 h 78"/>
                  <a:gd name="T30" fmla="*/ 0 w 69"/>
                  <a:gd name="T31" fmla="*/ 57 h 78"/>
                  <a:gd name="T32" fmla="*/ 17 w 69"/>
                  <a:gd name="T33" fmla="*/ 31 h 78"/>
                  <a:gd name="T34" fmla="*/ 11 w 69"/>
                  <a:gd name="T35" fmla="*/ 21 h 78"/>
                  <a:gd name="T36" fmla="*/ 8 w 69"/>
                  <a:gd name="T37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78">
                    <a:moveTo>
                      <a:pt x="8" y="2"/>
                    </a:moveTo>
                    <a:cubicBezTo>
                      <a:pt x="12" y="0"/>
                      <a:pt x="22" y="8"/>
                      <a:pt x="25" y="1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9" y="55"/>
                      <a:pt x="69" y="55"/>
                      <a:pt x="69" y="55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8" y="17"/>
                      <a:pt x="5" y="5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0" name="Freeform 234"/>
              <p:cNvSpPr/>
              <p:nvPr/>
            </p:nvSpPr>
            <p:spPr bwMode="auto">
              <a:xfrm>
                <a:off x="3213100" y="5527675"/>
                <a:ext cx="115888" cy="338138"/>
              </a:xfrm>
              <a:custGeom>
                <a:avLst/>
                <a:gdLst>
                  <a:gd name="T0" fmla="*/ 4 w 31"/>
                  <a:gd name="T1" fmla="*/ 10 h 90"/>
                  <a:gd name="T2" fmla="*/ 1 w 31"/>
                  <a:gd name="T3" fmla="*/ 21 h 90"/>
                  <a:gd name="T4" fmla="*/ 3 w 31"/>
                  <a:gd name="T5" fmla="*/ 31 h 90"/>
                  <a:gd name="T6" fmla="*/ 11 w 31"/>
                  <a:gd name="T7" fmla="*/ 41 h 90"/>
                  <a:gd name="T8" fmla="*/ 11 w 31"/>
                  <a:gd name="T9" fmla="*/ 90 h 90"/>
                  <a:gd name="T10" fmla="*/ 20 w 31"/>
                  <a:gd name="T11" fmla="*/ 90 h 90"/>
                  <a:gd name="T12" fmla="*/ 20 w 31"/>
                  <a:gd name="T13" fmla="*/ 41 h 90"/>
                  <a:gd name="T14" fmla="*/ 29 w 31"/>
                  <a:gd name="T15" fmla="*/ 31 h 90"/>
                  <a:gd name="T16" fmla="*/ 31 w 31"/>
                  <a:gd name="T17" fmla="*/ 21 h 90"/>
                  <a:gd name="T18" fmla="*/ 28 w 31"/>
                  <a:gd name="T19" fmla="*/ 10 h 90"/>
                  <a:gd name="T20" fmla="*/ 21 w 31"/>
                  <a:gd name="T21" fmla="*/ 0 h 90"/>
                  <a:gd name="T22" fmla="*/ 23 w 31"/>
                  <a:gd name="T23" fmla="*/ 21 h 90"/>
                  <a:gd name="T24" fmla="*/ 20 w 31"/>
                  <a:gd name="T25" fmla="*/ 21 h 90"/>
                  <a:gd name="T26" fmla="*/ 18 w 31"/>
                  <a:gd name="T27" fmla="*/ 0 h 90"/>
                  <a:gd name="T28" fmla="*/ 16 w 31"/>
                  <a:gd name="T29" fmla="*/ 0 h 90"/>
                  <a:gd name="T30" fmla="*/ 14 w 31"/>
                  <a:gd name="T31" fmla="*/ 0 h 90"/>
                  <a:gd name="T32" fmla="*/ 11 w 31"/>
                  <a:gd name="T33" fmla="*/ 21 h 90"/>
                  <a:gd name="T34" fmla="*/ 8 w 31"/>
                  <a:gd name="T35" fmla="*/ 21 h 90"/>
                  <a:gd name="T36" fmla="*/ 11 w 31"/>
                  <a:gd name="T37" fmla="*/ 0 h 90"/>
                  <a:gd name="T38" fmla="*/ 4 w 31"/>
                  <a:gd name="T39" fmla="*/ 1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90">
                    <a:moveTo>
                      <a:pt x="4" y="10"/>
                    </a:moveTo>
                    <a:cubicBezTo>
                      <a:pt x="3" y="14"/>
                      <a:pt x="1" y="18"/>
                      <a:pt x="1" y="21"/>
                    </a:cubicBezTo>
                    <a:cubicBezTo>
                      <a:pt x="0" y="25"/>
                      <a:pt x="1" y="28"/>
                      <a:pt x="3" y="31"/>
                    </a:cubicBezTo>
                    <a:cubicBezTo>
                      <a:pt x="5" y="34"/>
                      <a:pt x="8" y="39"/>
                      <a:pt x="11" y="41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4" y="39"/>
                      <a:pt x="27" y="34"/>
                      <a:pt x="29" y="31"/>
                    </a:cubicBezTo>
                    <a:cubicBezTo>
                      <a:pt x="31" y="28"/>
                      <a:pt x="31" y="25"/>
                      <a:pt x="31" y="21"/>
                    </a:cubicBezTo>
                    <a:cubicBezTo>
                      <a:pt x="31" y="18"/>
                      <a:pt x="29" y="14"/>
                      <a:pt x="28" y="10"/>
                    </a:cubicBezTo>
                    <a:cubicBezTo>
                      <a:pt x="27" y="7"/>
                      <a:pt x="25" y="0"/>
                      <a:pt x="21" y="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5" y="7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1" name="Freeform 235"/>
              <p:cNvSpPr/>
              <p:nvPr/>
            </p:nvSpPr>
            <p:spPr bwMode="auto">
              <a:xfrm>
                <a:off x="3367088" y="5521325"/>
                <a:ext cx="123825" cy="344488"/>
              </a:xfrm>
              <a:custGeom>
                <a:avLst/>
                <a:gdLst>
                  <a:gd name="T0" fmla="*/ 21 w 33"/>
                  <a:gd name="T1" fmla="*/ 92 h 92"/>
                  <a:gd name="T2" fmla="*/ 21 w 33"/>
                  <a:gd name="T3" fmla="*/ 44 h 92"/>
                  <a:gd name="T4" fmla="*/ 33 w 33"/>
                  <a:gd name="T5" fmla="*/ 24 h 92"/>
                  <a:gd name="T6" fmla="*/ 17 w 33"/>
                  <a:gd name="T7" fmla="*/ 0 h 92"/>
                  <a:gd name="T8" fmla="*/ 0 w 33"/>
                  <a:gd name="T9" fmla="*/ 24 h 92"/>
                  <a:gd name="T10" fmla="*/ 12 w 33"/>
                  <a:gd name="T11" fmla="*/ 44 h 92"/>
                  <a:gd name="T12" fmla="*/ 12 w 33"/>
                  <a:gd name="T13" fmla="*/ 92 h 92"/>
                  <a:gd name="T14" fmla="*/ 21 w 33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92">
                    <a:moveTo>
                      <a:pt x="21" y="92"/>
                    </a:moveTo>
                    <a:cubicBezTo>
                      <a:pt x="21" y="44"/>
                      <a:pt x="21" y="44"/>
                      <a:pt x="21" y="44"/>
                    </a:cubicBezTo>
                    <a:cubicBezTo>
                      <a:pt x="28" y="41"/>
                      <a:pt x="33" y="34"/>
                      <a:pt x="33" y="24"/>
                    </a:cubicBezTo>
                    <a:cubicBezTo>
                      <a:pt x="33" y="13"/>
                      <a:pt x="26" y="0"/>
                      <a:pt x="17" y="0"/>
                    </a:cubicBezTo>
                    <a:cubicBezTo>
                      <a:pt x="7" y="0"/>
                      <a:pt x="0" y="13"/>
                      <a:pt x="0" y="24"/>
                    </a:cubicBezTo>
                    <a:cubicBezTo>
                      <a:pt x="0" y="33"/>
                      <a:pt x="5" y="41"/>
                      <a:pt x="12" y="44"/>
                    </a:cubicBezTo>
                    <a:cubicBezTo>
                      <a:pt x="12" y="92"/>
                      <a:pt x="12" y="92"/>
                      <a:pt x="12" y="92"/>
                    </a:cubicBezTo>
                    <a:lnTo>
                      <a:pt x="21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2" name="Oval 236"/>
              <p:cNvSpPr>
                <a:spLocks noChangeArrowheads="1"/>
              </p:cNvSpPr>
              <p:nvPr/>
            </p:nvSpPr>
            <p:spPr bwMode="auto">
              <a:xfrm>
                <a:off x="3724275" y="6403975"/>
                <a:ext cx="168275" cy="168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3" name="Rectangle 237"/>
              <p:cNvSpPr>
                <a:spLocks noChangeArrowheads="1"/>
              </p:cNvSpPr>
              <p:nvPr/>
            </p:nvSpPr>
            <p:spPr bwMode="auto">
              <a:xfrm>
                <a:off x="3798888" y="6362700"/>
                <a:ext cx="19050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4" name="Rectangle 239"/>
              <p:cNvSpPr>
                <a:spLocks noChangeArrowheads="1"/>
              </p:cNvSpPr>
              <p:nvPr/>
            </p:nvSpPr>
            <p:spPr bwMode="auto">
              <a:xfrm>
                <a:off x="3903663" y="6478588"/>
                <a:ext cx="30163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5" name="Rectangle 240"/>
              <p:cNvSpPr>
                <a:spLocks noChangeArrowheads="1"/>
              </p:cNvSpPr>
              <p:nvPr/>
            </p:nvSpPr>
            <p:spPr bwMode="auto">
              <a:xfrm>
                <a:off x="3798888" y="6583363"/>
                <a:ext cx="19050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6" name="Rectangle 241"/>
              <p:cNvSpPr>
                <a:spLocks noChangeArrowheads="1"/>
              </p:cNvSpPr>
              <p:nvPr/>
            </p:nvSpPr>
            <p:spPr bwMode="auto">
              <a:xfrm>
                <a:off x="3683000" y="6478588"/>
                <a:ext cx="30163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7" name="Freeform 242"/>
              <p:cNvSpPr/>
              <p:nvPr/>
            </p:nvSpPr>
            <p:spPr bwMode="auto">
              <a:xfrm>
                <a:off x="3870325" y="6392863"/>
                <a:ext cx="33338" cy="33338"/>
              </a:xfrm>
              <a:custGeom>
                <a:avLst/>
                <a:gdLst>
                  <a:gd name="T0" fmla="*/ 21 w 21"/>
                  <a:gd name="T1" fmla="*/ 9 h 21"/>
                  <a:gd name="T2" fmla="*/ 9 w 21"/>
                  <a:gd name="T3" fmla="*/ 21 h 21"/>
                  <a:gd name="T4" fmla="*/ 0 w 21"/>
                  <a:gd name="T5" fmla="*/ 11 h 21"/>
                  <a:gd name="T6" fmla="*/ 12 w 21"/>
                  <a:gd name="T7" fmla="*/ 0 h 21"/>
                  <a:gd name="T8" fmla="*/ 21 w 21"/>
                  <a:gd name="T9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1" y="9"/>
                    </a:moveTo>
                    <a:lnTo>
                      <a:pt x="9" y="21"/>
                    </a:lnTo>
                    <a:lnTo>
                      <a:pt x="0" y="11"/>
                    </a:lnTo>
                    <a:lnTo>
                      <a:pt x="12" y="0"/>
                    </a:lnTo>
                    <a:lnTo>
                      <a:pt x="2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8" name="Freeform 243"/>
              <p:cNvSpPr/>
              <p:nvPr/>
            </p:nvSpPr>
            <p:spPr bwMode="auto">
              <a:xfrm>
                <a:off x="3870325" y="6550025"/>
                <a:ext cx="33338" cy="33338"/>
              </a:xfrm>
              <a:custGeom>
                <a:avLst/>
                <a:gdLst>
                  <a:gd name="T0" fmla="*/ 9 w 21"/>
                  <a:gd name="T1" fmla="*/ 0 h 21"/>
                  <a:gd name="T2" fmla="*/ 21 w 21"/>
                  <a:gd name="T3" fmla="*/ 12 h 21"/>
                  <a:gd name="T4" fmla="*/ 12 w 21"/>
                  <a:gd name="T5" fmla="*/ 21 h 21"/>
                  <a:gd name="T6" fmla="*/ 0 w 21"/>
                  <a:gd name="T7" fmla="*/ 9 h 21"/>
                  <a:gd name="T8" fmla="*/ 9 w 2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9" y="0"/>
                    </a:moveTo>
                    <a:lnTo>
                      <a:pt x="21" y="12"/>
                    </a:lnTo>
                    <a:lnTo>
                      <a:pt x="12" y="21"/>
                    </a:lnTo>
                    <a:lnTo>
                      <a:pt x="0" y="9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79" name="Freeform 244"/>
              <p:cNvSpPr/>
              <p:nvPr/>
            </p:nvSpPr>
            <p:spPr bwMode="auto">
              <a:xfrm>
                <a:off x="3713163" y="6550025"/>
                <a:ext cx="33338" cy="33338"/>
              </a:xfrm>
              <a:custGeom>
                <a:avLst/>
                <a:gdLst>
                  <a:gd name="T0" fmla="*/ 11 w 21"/>
                  <a:gd name="T1" fmla="*/ 0 h 21"/>
                  <a:gd name="T2" fmla="*/ 21 w 21"/>
                  <a:gd name="T3" fmla="*/ 9 h 21"/>
                  <a:gd name="T4" fmla="*/ 9 w 21"/>
                  <a:gd name="T5" fmla="*/ 21 h 21"/>
                  <a:gd name="T6" fmla="*/ 0 w 21"/>
                  <a:gd name="T7" fmla="*/ 12 h 21"/>
                  <a:gd name="T8" fmla="*/ 11 w 2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1" y="0"/>
                    </a:moveTo>
                    <a:lnTo>
                      <a:pt x="21" y="9"/>
                    </a:lnTo>
                    <a:lnTo>
                      <a:pt x="9" y="21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0" name="Freeform 245"/>
              <p:cNvSpPr/>
              <p:nvPr/>
            </p:nvSpPr>
            <p:spPr bwMode="auto">
              <a:xfrm>
                <a:off x="3713163" y="6392863"/>
                <a:ext cx="33338" cy="33338"/>
              </a:xfrm>
              <a:custGeom>
                <a:avLst/>
                <a:gdLst>
                  <a:gd name="T0" fmla="*/ 21 w 21"/>
                  <a:gd name="T1" fmla="*/ 11 h 21"/>
                  <a:gd name="T2" fmla="*/ 11 w 21"/>
                  <a:gd name="T3" fmla="*/ 21 h 21"/>
                  <a:gd name="T4" fmla="*/ 0 w 21"/>
                  <a:gd name="T5" fmla="*/ 9 h 21"/>
                  <a:gd name="T6" fmla="*/ 9 w 21"/>
                  <a:gd name="T7" fmla="*/ 0 h 21"/>
                  <a:gd name="T8" fmla="*/ 21 w 21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1" y="11"/>
                    </a:moveTo>
                    <a:lnTo>
                      <a:pt x="11" y="21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2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1" name="Freeform 246"/>
              <p:cNvSpPr/>
              <p:nvPr/>
            </p:nvSpPr>
            <p:spPr bwMode="auto">
              <a:xfrm>
                <a:off x="3836988" y="6365875"/>
                <a:ext cx="28575" cy="38100"/>
              </a:xfrm>
              <a:custGeom>
                <a:avLst/>
                <a:gdLst>
                  <a:gd name="T0" fmla="*/ 18 w 18"/>
                  <a:gd name="T1" fmla="*/ 5 h 24"/>
                  <a:gd name="T2" fmla="*/ 11 w 18"/>
                  <a:gd name="T3" fmla="*/ 24 h 24"/>
                  <a:gd name="T4" fmla="*/ 0 w 18"/>
                  <a:gd name="T5" fmla="*/ 19 h 24"/>
                  <a:gd name="T6" fmla="*/ 7 w 18"/>
                  <a:gd name="T7" fmla="*/ 0 h 24"/>
                  <a:gd name="T8" fmla="*/ 18 w 18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5"/>
                    </a:moveTo>
                    <a:lnTo>
                      <a:pt x="11" y="24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1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2" name="Freeform 247"/>
              <p:cNvSpPr/>
              <p:nvPr/>
            </p:nvSpPr>
            <p:spPr bwMode="auto">
              <a:xfrm>
                <a:off x="3892550" y="6516688"/>
                <a:ext cx="38100" cy="30163"/>
              </a:xfrm>
              <a:custGeom>
                <a:avLst/>
                <a:gdLst>
                  <a:gd name="T0" fmla="*/ 5 w 24"/>
                  <a:gd name="T1" fmla="*/ 0 h 19"/>
                  <a:gd name="T2" fmla="*/ 24 w 24"/>
                  <a:gd name="T3" fmla="*/ 7 h 19"/>
                  <a:gd name="T4" fmla="*/ 19 w 24"/>
                  <a:gd name="T5" fmla="*/ 19 h 19"/>
                  <a:gd name="T6" fmla="*/ 0 w 24"/>
                  <a:gd name="T7" fmla="*/ 11 h 19"/>
                  <a:gd name="T8" fmla="*/ 5 w 24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5" y="0"/>
                    </a:moveTo>
                    <a:lnTo>
                      <a:pt x="24" y="7"/>
                    </a:lnTo>
                    <a:lnTo>
                      <a:pt x="19" y="19"/>
                    </a:lnTo>
                    <a:lnTo>
                      <a:pt x="0" y="1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3" name="Freeform 248"/>
              <p:cNvSpPr/>
              <p:nvPr/>
            </p:nvSpPr>
            <p:spPr bwMode="auto">
              <a:xfrm>
                <a:off x="3749675" y="6572250"/>
                <a:ext cx="33338" cy="38100"/>
              </a:xfrm>
              <a:custGeom>
                <a:avLst/>
                <a:gdLst>
                  <a:gd name="T0" fmla="*/ 21 w 21"/>
                  <a:gd name="T1" fmla="*/ 5 h 24"/>
                  <a:gd name="T2" fmla="*/ 12 w 21"/>
                  <a:gd name="T3" fmla="*/ 24 h 24"/>
                  <a:gd name="T4" fmla="*/ 0 w 21"/>
                  <a:gd name="T5" fmla="*/ 19 h 24"/>
                  <a:gd name="T6" fmla="*/ 7 w 21"/>
                  <a:gd name="T7" fmla="*/ 0 h 24"/>
                  <a:gd name="T8" fmla="*/ 21 w 21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21" y="5"/>
                    </a:moveTo>
                    <a:lnTo>
                      <a:pt x="12" y="24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2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4" name="Freeform 249"/>
              <p:cNvSpPr/>
              <p:nvPr/>
            </p:nvSpPr>
            <p:spPr bwMode="auto">
              <a:xfrm>
                <a:off x="3686175" y="6429375"/>
                <a:ext cx="38100" cy="30163"/>
              </a:xfrm>
              <a:custGeom>
                <a:avLst/>
                <a:gdLst>
                  <a:gd name="T0" fmla="*/ 19 w 24"/>
                  <a:gd name="T1" fmla="*/ 19 h 19"/>
                  <a:gd name="T2" fmla="*/ 0 w 24"/>
                  <a:gd name="T3" fmla="*/ 12 h 19"/>
                  <a:gd name="T4" fmla="*/ 7 w 24"/>
                  <a:gd name="T5" fmla="*/ 0 h 19"/>
                  <a:gd name="T6" fmla="*/ 24 w 24"/>
                  <a:gd name="T7" fmla="*/ 7 h 19"/>
                  <a:gd name="T8" fmla="*/ 19 w 24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19" y="19"/>
                    </a:moveTo>
                    <a:lnTo>
                      <a:pt x="0" y="12"/>
                    </a:lnTo>
                    <a:lnTo>
                      <a:pt x="7" y="0"/>
                    </a:lnTo>
                    <a:lnTo>
                      <a:pt x="24" y="7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5" name="Freeform 250"/>
              <p:cNvSpPr/>
              <p:nvPr/>
            </p:nvSpPr>
            <p:spPr bwMode="auto">
              <a:xfrm>
                <a:off x="3892550" y="6429375"/>
                <a:ext cx="38100" cy="30163"/>
              </a:xfrm>
              <a:custGeom>
                <a:avLst/>
                <a:gdLst>
                  <a:gd name="T0" fmla="*/ 0 w 24"/>
                  <a:gd name="T1" fmla="*/ 7 h 19"/>
                  <a:gd name="T2" fmla="*/ 19 w 24"/>
                  <a:gd name="T3" fmla="*/ 0 h 19"/>
                  <a:gd name="T4" fmla="*/ 24 w 24"/>
                  <a:gd name="T5" fmla="*/ 12 h 19"/>
                  <a:gd name="T6" fmla="*/ 5 w 24"/>
                  <a:gd name="T7" fmla="*/ 19 h 19"/>
                  <a:gd name="T8" fmla="*/ 0 w 24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0" y="7"/>
                    </a:moveTo>
                    <a:lnTo>
                      <a:pt x="19" y="0"/>
                    </a:lnTo>
                    <a:lnTo>
                      <a:pt x="24" y="12"/>
                    </a:lnTo>
                    <a:lnTo>
                      <a:pt x="5" y="19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6" name="Freeform 251"/>
              <p:cNvSpPr/>
              <p:nvPr/>
            </p:nvSpPr>
            <p:spPr bwMode="auto">
              <a:xfrm>
                <a:off x="3836988" y="6572250"/>
                <a:ext cx="28575" cy="38100"/>
              </a:xfrm>
              <a:custGeom>
                <a:avLst/>
                <a:gdLst>
                  <a:gd name="T0" fmla="*/ 18 w 18"/>
                  <a:gd name="T1" fmla="*/ 17 h 24"/>
                  <a:gd name="T2" fmla="*/ 7 w 18"/>
                  <a:gd name="T3" fmla="*/ 24 h 24"/>
                  <a:gd name="T4" fmla="*/ 0 w 18"/>
                  <a:gd name="T5" fmla="*/ 5 h 24"/>
                  <a:gd name="T6" fmla="*/ 11 w 18"/>
                  <a:gd name="T7" fmla="*/ 0 h 24"/>
                  <a:gd name="T8" fmla="*/ 18 w 18"/>
                  <a:gd name="T9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17"/>
                    </a:moveTo>
                    <a:lnTo>
                      <a:pt x="7" y="24"/>
                    </a:lnTo>
                    <a:lnTo>
                      <a:pt x="0" y="5"/>
                    </a:lnTo>
                    <a:lnTo>
                      <a:pt x="11" y="0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7" name="Freeform 252"/>
              <p:cNvSpPr/>
              <p:nvPr/>
            </p:nvSpPr>
            <p:spPr bwMode="auto">
              <a:xfrm>
                <a:off x="3686175" y="6516688"/>
                <a:ext cx="38100" cy="30163"/>
              </a:xfrm>
              <a:custGeom>
                <a:avLst/>
                <a:gdLst>
                  <a:gd name="T0" fmla="*/ 24 w 24"/>
                  <a:gd name="T1" fmla="*/ 11 h 19"/>
                  <a:gd name="T2" fmla="*/ 7 w 24"/>
                  <a:gd name="T3" fmla="*/ 19 h 19"/>
                  <a:gd name="T4" fmla="*/ 0 w 24"/>
                  <a:gd name="T5" fmla="*/ 7 h 19"/>
                  <a:gd name="T6" fmla="*/ 19 w 24"/>
                  <a:gd name="T7" fmla="*/ 0 h 19"/>
                  <a:gd name="T8" fmla="*/ 24 w 24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11"/>
                    </a:moveTo>
                    <a:lnTo>
                      <a:pt x="7" y="19"/>
                    </a:lnTo>
                    <a:lnTo>
                      <a:pt x="0" y="7"/>
                    </a:lnTo>
                    <a:lnTo>
                      <a:pt x="19" y="0"/>
                    </a:ln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388" name="Freeform 253"/>
              <p:cNvSpPr/>
              <p:nvPr/>
            </p:nvSpPr>
            <p:spPr bwMode="auto">
              <a:xfrm>
                <a:off x="3749675" y="6365875"/>
                <a:ext cx="30163" cy="38100"/>
              </a:xfrm>
              <a:custGeom>
                <a:avLst/>
                <a:gdLst>
                  <a:gd name="T0" fmla="*/ 19 w 19"/>
                  <a:gd name="T1" fmla="*/ 19 h 24"/>
                  <a:gd name="T2" fmla="*/ 7 w 19"/>
                  <a:gd name="T3" fmla="*/ 24 h 24"/>
                  <a:gd name="T4" fmla="*/ 0 w 19"/>
                  <a:gd name="T5" fmla="*/ 7 h 24"/>
                  <a:gd name="T6" fmla="*/ 12 w 19"/>
                  <a:gd name="T7" fmla="*/ 0 h 24"/>
                  <a:gd name="T8" fmla="*/ 19 w 19"/>
                  <a:gd name="T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9" y="19"/>
                    </a:moveTo>
                    <a:lnTo>
                      <a:pt x="7" y="24"/>
                    </a:lnTo>
                    <a:lnTo>
                      <a:pt x="0" y="7"/>
                    </a:lnTo>
                    <a:lnTo>
                      <a:pt x="12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</p:grpSp>
        <p:grpSp>
          <p:nvGrpSpPr>
            <p:cNvPr id="10" name="组合 391"/>
            <p:cNvGrpSpPr/>
            <p:nvPr/>
          </p:nvGrpSpPr>
          <p:grpSpPr bwMode="auto">
            <a:xfrm>
              <a:off x="520779" y="1680596"/>
              <a:ext cx="5352224" cy="5171070"/>
              <a:chOff x="1522809" y="853493"/>
              <a:chExt cx="5352224" cy="5171070"/>
            </a:xfrm>
          </p:grpSpPr>
          <p:grpSp>
            <p:nvGrpSpPr>
              <p:cNvPr id="11" name="Group 939"/>
              <p:cNvGrpSpPr/>
              <p:nvPr/>
            </p:nvGrpSpPr>
            <p:grpSpPr bwMode="auto">
              <a:xfrm>
                <a:off x="1943101" y="3008313"/>
                <a:ext cx="2538413" cy="3016250"/>
                <a:chOff x="7075488" y="1492250"/>
                <a:chExt cx="3382963" cy="4022726"/>
              </a:xfrm>
            </p:grpSpPr>
            <p:sp>
              <p:nvSpPr>
                <p:cNvPr id="149" name="Freeform 5"/>
                <p:cNvSpPr/>
                <p:nvPr/>
              </p:nvSpPr>
              <p:spPr bwMode="auto">
                <a:xfrm>
                  <a:off x="7842023" y="3850994"/>
                  <a:ext cx="2424807" cy="1663982"/>
                </a:xfrm>
                <a:custGeom>
                  <a:avLst/>
                  <a:gdLst>
                    <a:gd name="T0" fmla="*/ 1213 w 1251"/>
                    <a:gd name="T1" fmla="*/ 62 h 856"/>
                    <a:gd name="T2" fmla="*/ 1213 w 1251"/>
                    <a:gd name="T3" fmla="*/ 62 h 856"/>
                    <a:gd name="T4" fmla="*/ 1183 w 1251"/>
                    <a:gd name="T5" fmla="*/ 231 h 856"/>
                    <a:gd name="T6" fmla="*/ 316 w 1251"/>
                    <a:gd name="T7" fmla="*/ 856 h 856"/>
                    <a:gd name="T8" fmla="*/ 4 w 1251"/>
                    <a:gd name="T9" fmla="*/ 856 h 856"/>
                    <a:gd name="T10" fmla="*/ 55 w 1251"/>
                    <a:gd name="T11" fmla="*/ 745 h 856"/>
                    <a:gd name="T12" fmla="*/ 1050 w 1251"/>
                    <a:gd name="T13" fmla="*/ 39 h 856"/>
                    <a:gd name="T14" fmla="*/ 1213 w 1251"/>
                    <a:gd name="T15" fmla="*/ 62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51" h="856">
                      <a:moveTo>
                        <a:pt x="1213" y="62"/>
                      </a:moveTo>
                      <a:cubicBezTo>
                        <a:pt x="1213" y="62"/>
                        <a:pt x="1213" y="62"/>
                        <a:pt x="1213" y="62"/>
                      </a:cubicBezTo>
                      <a:cubicBezTo>
                        <a:pt x="1251" y="117"/>
                        <a:pt x="1237" y="192"/>
                        <a:pt x="1183" y="231"/>
                      </a:cubicBezTo>
                      <a:cubicBezTo>
                        <a:pt x="316" y="856"/>
                        <a:pt x="316" y="856"/>
                        <a:pt x="316" y="856"/>
                      </a:cubicBezTo>
                      <a:cubicBezTo>
                        <a:pt x="4" y="856"/>
                        <a:pt x="4" y="856"/>
                        <a:pt x="4" y="856"/>
                      </a:cubicBezTo>
                      <a:cubicBezTo>
                        <a:pt x="0" y="814"/>
                        <a:pt x="19" y="772"/>
                        <a:pt x="55" y="745"/>
                      </a:cubicBezTo>
                      <a:cubicBezTo>
                        <a:pt x="1050" y="39"/>
                        <a:pt x="1050" y="39"/>
                        <a:pt x="1050" y="39"/>
                      </a:cubicBezTo>
                      <a:cubicBezTo>
                        <a:pt x="1104" y="0"/>
                        <a:pt x="1174" y="8"/>
                        <a:pt x="1213" y="62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0" name="Freeform 6"/>
                <p:cNvSpPr/>
                <p:nvPr/>
              </p:nvSpPr>
              <p:spPr bwMode="auto">
                <a:xfrm>
                  <a:off x="7078187" y="4016122"/>
                  <a:ext cx="2409996" cy="1498854"/>
                </a:xfrm>
                <a:custGeom>
                  <a:avLst/>
                  <a:gdLst>
                    <a:gd name="T0" fmla="*/ 1016 w 1520"/>
                    <a:gd name="T1" fmla="*/ 944 h 944"/>
                    <a:gd name="T2" fmla="*/ 1520 w 1520"/>
                    <a:gd name="T3" fmla="*/ 518 h 944"/>
                    <a:gd name="T4" fmla="*/ 464 w 1520"/>
                    <a:gd name="T5" fmla="*/ 0 h 944"/>
                    <a:gd name="T6" fmla="*/ 0 w 1520"/>
                    <a:gd name="T7" fmla="*/ 944 h 944"/>
                    <a:gd name="T8" fmla="*/ 1016 w 1520"/>
                    <a:gd name="T9" fmla="*/ 944 h 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944">
                      <a:moveTo>
                        <a:pt x="1016" y="944"/>
                      </a:moveTo>
                      <a:lnTo>
                        <a:pt x="1520" y="518"/>
                      </a:lnTo>
                      <a:lnTo>
                        <a:pt x="464" y="0"/>
                      </a:lnTo>
                      <a:lnTo>
                        <a:pt x="0" y="944"/>
                      </a:lnTo>
                      <a:lnTo>
                        <a:pt x="1016" y="944"/>
                      </a:ln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1" name="Freeform 7"/>
                <p:cNvSpPr/>
                <p:nvPr/>
              </p:nvSpPr>
              <p:spPr bwMode="auto">
                <a:xfrm>
                  <a:off x="8358299" y="4611007"/>
                  <a:ext cx="1766765" cy="903969"/>
                </a:xfrm>
                <a:custGeom>
                  <a:avLst/>
                  <a:gdLst>
                    <a:gd name="T0" fmla="*/ 872 w 910"/>
                    <a:gd name="T1" fmla="*/ 69 h 465"/>
                    <a:gd name="T2" fmla="*/ 872 w 910"/>
                    <a:gd name="T3" fmla="*/ 69 h 465"/>
                    <a:gd name="T4" fmla="*/ 819 w 910"/>
                    <a:gd name="T5" fmla="*/ 209 h 465"/>
                    <a:gd name="T6" fmla="*/ 428 w 910"/>
                    <a:gd name="T7" fmla="*/ 465 h 465"/>
                    <a:gd name="T8" fmla="*/ 0 w 910"/>
                    <a:gd name="T9" fmla="*/ 465 h 465"/>
                    <a:gd name="T10" fmla="*/ 703 w 910"/>
                    <a:gd name="T11" fmla="*/ 39 h 465"/>
                    <a:gd name="T12" fmla="*/ 872 w 910"/>
                    <a:gd name="T13" fmla="*/ 69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0" h="465">
                      <a:moveTo>
                        <a:pt x="872" y="69"/>
                      </a:moveTo>
                      <a:cubicBezTo>
                        <a:pt x="872" y="69"/>
                        <a:pt x="872" y="69"/>
                        <a:pt x="872" y="69"/>
                      </a:cubicBezTo>
                      <a:cubicBezTo>
                        <a:pt x="910" y="123"/>
                        <a:pt x="872" y="168"/>
                        <a:pt x="819" y="209"/>
                      </a:cubicBezTo>
                      <a:cubicBezTo>
                        <a:pt x="428" y="465"/>
                        <a:pt x="428" y="465"/>
                        <a:pt x="428" y="465"/>
                      </a:cubicBezTo>
                      <a:cubicBezTo>
                        <a:pt x="0" y="465"/>
                        <a:pt x="0" y="465"/>
                        <a:pt x="0" y="465"/>
                      </a:cubicBezTo>
                      <a:cubicBezTo>
                        <a:pt x="703" y="39"/>
                        <a:pt x="703" y="39"/>
                        <a:pt x="703" y="39"/>
                      </a:cubicBezTo>
                      <a:cubicBezTo>
                        <a:pt x="757" y="0"/>
                        <a:pt x="834" y="14"/>
                        <a:pt x="872" y="69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2" name="Freeform 8"/>
                <p:cNvSpPr/>
                <p:nvPr/>
              </p:nvSpPr>
              <p:spPr bwMode="auto">
                <a:xfrm>
                  <a:off x="8292706" y="2949142"/>
                  <a:ext cx="2160321" cy="1958249"/>
                </a:xfrm>
                <a:custGeom>
                  <a:avLst/>
                  <a:gdLst>
                    <a:gd name="T0" fmla="*/ 1073 w 1115"/>
                    <a:gd name="T1" fmla="*/ 55 h 1007"/>
                    <a:gd name="T2" fmla="*/ 1073 w 1115"/>
                    <a:gd name="T3" fmla="*/ 55 h 1007"/>
                    <a:gd name="T4" fmla="*/ 1060 w 1115"/>
                    <a:gd name="T5" fmla="*/ 220 h 1007"/>
                    <a:gd name="T6" fmla="*/ 206 w 1115"/>
                    <a:gd name="T7" fmla="*/ 964 h 1007"/>
                    <a:gd name="T8" fmla="*/ 42 w 1115"/>
                    <a:gd name="T9" fmla="*/ 951 h 1007"/>
                    <a:gd name="T10" fmla="*/ 42 w 1115"/>
                    <a:gd name="T11" fmla="*/ 951 h 1007"/>
                    <a:gd name="T12" fmla="*/ 55 w 1115"/>
                    <a:gd name="T13" fmla="*/ 786 h 1007"/>
                    <a:gd name="T14" fmla="*/ 908 w 1115"/>
                    <a:gd name="T15" fmla="*/ 42 h 1007"/>
                    <a:gd name="T16" fmla="*/ 1073 w 1115"/>
                    <a:gd name="T17" fmla="*/ 55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5" h="1007">
                      <a:moveTo>
                        <a:pt x="1073" y="55"/>
                      </a:moveTo>
                      <a:cubicBezTo>
                        <a:pt x="1073" y="55"/>
                        <a:pt x="1073" y="55"/>
                        <a:pt x="1073" y="55"/>
                      </a:cubicBezTo>
                      <a:cubicBezTo>
                        <a:pt x="1115" y="104"/>
                        <a:pt x="1108" y="178"/>
                        <a:pt x="1060" y="220"/>
                      </a:cubicBezTo>
                      <a:cubicBezTo>
                        <a:pt x="206" y="964"/>
                        <a:pt x="206" y="964"/>
                        <a:pt x="206" y="964"/>
                      </a:cubicBezTo>
                      <a:cubicBezTo>
                        <a:pt x="158" y="1007"/>
                        <a:pt x="83" y="1000"/>
                        <a:pt x="42" y="951"/>
                      </a:cubicBezTo>
                      <a:cubicBezTo>
                        <a:pt x="42" y="951"/>
                        <a:pt x="42" y="951"/>
                        <a:pt x="42" y="951"/>
                      </a:cubicBezTo>
                      <a:cubicBezTo>
                        <a:pt x="0" y="902"/>
                        <a:pt x="6" y="828"/>
                        <a:pt x="55" y="786"/>
                      </a:cubicBezTo>
                      <a:cubicBezTo>
                        <a:pt x="908" y="42"/>
                        <a:pt x="908" y="42"/>
                        <a:pt x="908" y="42"/>
                      </a:cubicBezTo>
                      <a:cubicBezTo>
                        <a:pt x="957" y="0"/>
                        <a:pt x="1031" y="6"/>
                        <a:pt x="1073" y="55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3" name="Freeform 9"/>
                <p:cNvSpPr/>
                <p:nvPr/>
              </p:nvSpPr>
              <p:spPr bwMode="auto">
                <a:xfrm>
                  <a:off x="9744205" y="3323856"/>
                  <a:ext cx="230632" cy="317554"/>
                </a:xfrm>
                <a:custGeom>
                  <a:avLst/>
                  <a:gdLst>
                    <a:gd name="T0" fmla="*/ 23 w 119"/>
                    <a:gd name="T1" fmla="*/ 0 h 164"/>
                    <a:gd name="T2" fmla="*/ 119 w 119"/>
                    <a:gd name="T3" fmla="*/ 150 h 164"/>
                    <a:gd name="T4" fmla="*/ 23 w 119"/>
                    <a:gd name="T5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9" h="164">
                      <a:moveTo>
                        <a:pt x="23" y="0"/>
                      </a:moveTo>
                      <a:cubicBezTo>
                        <a:pt x="23" y="86"/>
                        <a:pt x="75" y="139"/>
                        <a:pt x="119" y="150"/>
                      </a:cubicBezTo>
                      <a:cubicBezTo>
                        <a:pt x="43" y="164"/>
                        <a:pt x="0" y="104"/>
                        <a:pt x="23" y="0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4" name="Freeform 10"/>
                <p:cNvSpPr/>
                <p:nvPr/>
              </p:nvSpPr>
              <p:spPr bwMode="auto">
                <a:xfrm>
                  <a:off x="7076072" y="3734559"/>
                  <a:ext cx="981772" cy="1712672"/>
                </a:xfrm>
                <a:custGeom>
                  <a:avLst/>
                  <a:gdLst>
                    <a:gd name="T0" fmla="*/ 105 w 505"/>
                    <a:gd name="T1" fmla="*/ 843 h 881"/>
                    <a:gd name="T2" fmla="*/ 182 w 505"/>
                    <a:gd name="T3" fmla="*/ 881 h 881"/>
                    <a:gd name="T4" fmla="*/ 220 w 505"/>
                    <a:gd name="T5" fmla="*/ 782 h 881"/>
                    <a:gd name="T6" fmla="*/ 441 w 505"/>
                    <a:gd name="T7" fmla="*/ 166 h 881"/>
                    <a:gd name="T8" fmla="*/ 109 w 505"/>
                    <a:gd name="T9" fmla="*/ 157 h 881"/>
                    <a:gd name="T10" fmla="*/ 31 w 505"/>
                    <a:gd name="T11" fmla="*/ 635 h 881"/>
                    <a:gd name="T12" fmla="*/ 105 w 505"/>
                    <a:gd name="T13" fmla="*/ 843 h 8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5" h="881">
                      <a:moveTo>
                        <a:pt x="105" y="843"/>
                      </a:moveTo>
                      <a:cubicBezTo>
                        <a:pt x="182" y="881"/>
                        <a:pt x="182" y="881"/>
                        <a:pt x="182" y="881"/>
                      </a:cubicBezTo>
                      <a:cubicBezTo>
                        <a:pt x="220" y="782"/>
                        <a:pt x="220" y="782"/>
                        <a:pt x="220" y="782"/>
                      </a:cubicBezTo>
                      <a:cubicBezTo>
                        <a:pt x="441" y="166"/>
                        <a:pt x="441" y="166"/>
                        <a:pt x="441" y="166"/>
                      </a:cubicBezTo>
                      <a:cubicBezTo>
                        <a:pt x="505" y="0"/>
                        <a:pt x="210" y="206"/>
                        <a:pt x="109" y="157"/>
                      </a:cubicBezTo>
                      <a:cubicBezTo>
                        <a:pt x="31" y="635"/>
                        <a:pt x="31" y="635"/>
                        <a:pt x="31" y="635"/>
                      </a:cubicBezTo>
                      <a:cubicBezTo>
                        <a:pt x="0" y="714"/>
                        <a:pt x="34" y="808"/>
                        <a:pt x="105" y="843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5" name="Freeform 11"/>
                <p:cNvSpPr/>
                <p:nvPr/>
              </p:nvSpPr>
              <p:spPr bwMode="auto">
                <a:xfrm>
                  <a:off x="7590232" y="4047878"/>
                  <a:ext cx="450685" cy="1160130"/>
                </a:xfrm>
                <a:custGeom>
                  <a:avLst/>
                  <a:gdLst>
                    <a:gd name="T0" fmla="*/ 216 w 232"/>
                    <a:gd name="T1" fmla="*/ 597 h 597"/>
                    <a:gd name="T2" fmla="*/ 176 w 232"/>
                    <a:gd name="T3" fmla="*/ 304 h 597"/>
                    <a:gd name="T4" fmla="*/ 176 w 232"/>
                    <a:gd name="T5" fmla="*/ 11 h 597"/>
                    <a:gd name="T6" fmla="*/ 46 w 232"/>
                    <a:gd name="T7" fmla="*/ 2 h 597"/>
                    <a:gd name="T8" fmla="*/ 0 w 232"/>
                    <a:gd name="T9" fmla="*/ 246 h 597"/>
                    <a:gd name="T10" fmla="*/ 216 w 232"/>
                    <a:gd name="T11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2" h="597">
                      <a:moveTo>
                        <a:pt x="216" y="597"/>
                      </a:moveTo>
                      <a:cubicBezTo>
                        <a:pt x="226" y="540"/>
                        <a:pt x="213" y="404"/>
                        <a:pt x="176" y="304"/>
                      </a:cubicBezTo>
                      <a:cubicBezTo>
                        <a:pt x="176" y="11"/>
                        <a:pt x="176" y="11"/>
                        <a:pt x="176" y="11"/>
                      </a:cubicBezTo>
                      <a:cubicBezTo>
                        <a:pt x="150" y="22"/>
                        <a:pt x="71" y="0"/>
                        <a:pt x="46" y="2"/>
                      </a:cubicBezTo>
                      <a:cubicBezTo>
                        <a:pt x="61" y="17"/>
                        <a:pt x="28" y="171"/>
                        <a:pt x="0" y="246"/>
                      </a:cubicBezTo>
                      <a:cubicBezTo>
                        <a:pt x="100" y="277"/>
                        <a:pt x="232" y="508"/>
                        <a:pt x="216" y="597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6" name="Freeform 12"/>
                <p:cNvSpPr/>
                <p:nvPr/>
              </p:nvSpPr>
              <p:spPr bwMode="auto">
                <a:xfrm>
                  <a:off x="7930890" y="1492629"/>
                  <a:ext cx="1895835" cy="3719613"/>
                </a:xfrm>
                <a:custGeom>
                  <a:avLst/>
                  <a:gdLst>
                    <a:gd name="T0" fmla="*/ 200 w 977"/>
                    <a:gd name="T1" fmla="*/ 0 h 1914"/>
                    <a:gd name="T2" fmla="*/ 778 w 977"/>
                    <a:gd name="T3" fmla="*/ 0 h 1914"/>
                    <a:gd name="T4" fmla="*/ 976 w 977"/>
                    <a:gd name="T5" fmla="*/ 199 h 1914"/>
                    <a:gd name="T6" fmla="*/ 975 w 977"/>
                    <a:gd name="T7" fmla="*/ 1715 h 1914"/>
                    <a:gd name="T8" fmla="*/ 776 w 977"/>
                    <a:gd name="T9" fmla="*/ 1914 h 1914"/>
                    <a:gd name="T10" fmla="*/ 199 w 977"/>
                    <a:gd name="T11" fmla="*/ 1914 h 1914"/>
                    <a:gd name="T12" fmla="*/ 0 w 977"/>
                    <a:gd name="T13" fmla="*/ 1715 h 1914"/>
                    <a:gd name="T14" fmla="*/ 1 w 977"/>
                    <a:gd name="T15" fmla="*/ 199 h 1914"/>
                    <a:gd name="T16" fmla="*/ 200 w 977"/>
                    <a:gd name="T17" fmla="*/ 0 h 1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7" h="1914">
                      <a:moveTo>
                        <a:pt x="200" y="0"/>
                      </a:moveTo>
                      <a:cubicBezTo>
                        <a:pt x="778" y="0"/>
                        <a:pt x="778" y="0"/>
                        <a:pt x="778" y="0"/>
                      </a:cubicBezTo>
                      <a:cubicBezTo>
                        <a:pt x="887" y="0"/>
                        <a:pt x="977" y="90"/>
                        <a:pt x="976" y="199"/>
                      </a:cubicBezTo>
                      <a:cubicBezTo>
                        <a:pt x="975" y="1715"/>
                        <a:pt x="975" y="1715"/>
                        <a:pt x="975" y="1715"/>
                      </a:cubicBezTo>
                      <a:cubicBezTo>
                        <a:pt x="975" y="1825"/>
                        <a:pt x="886" y="1914"/>
                        <a:pt x="776" y="1914"/>
                      </a:cubicBezTo>
                      <a:cubicBezTo>
                        <a:pt x="199" y="1914"/>
                        <a:pt x="199" y="1914"/>
                        <a:pt x="199" y="1914"/>
                      </a:cubicBezTo>
                      <a:cubicBezTo>
                        <a:pt x="89" y="1914"/>
                        <a:pt x="0" y="1824"/>
                        <a:pt x="0" y="1715"/>
                      </a:cubicBezTo>
                      <a:cubicBezTo>
                        <a:pt x="1" y="199"/>
                        <a:pt x="1" y="199"/>
                        <a:pt x="1" y="199"/>
                      </a:cubicBezTo>
                      <a:cubicBezTo>
                        <a:pt x="1" y="89"/>
                        <a:pt x="91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7" name="Freeform 13"/>
                <p:cNvSpPr/>
                <p:nvPr/>
              </p:nvSpPr>
              <p:spPr bwMode="auto">
                <a:xfrm>
                  <a:off x="7968976" y="1532853"/>
                  <a:ext cx="1819663" cy="3641283"/>
                </a:xfrm>
                <a:custGeom>
                  <a:avLst/>
                  <a:gdLst>
                    <a:gd name="T0" fmla="*/ 193 w 938"/>
                    <a:gd name="T1" fmla="*/ 0 h 1874"/>
                    <a:gd name="T2" fmla="*/ 747 w 938"/>
                    <a:gd name="T3" fmla="*/ 1 h 1874"/>
                    <a:gd name="T4" fmla="*/ 938 w 938"/>
                    <a:gd name="T5" fmla="*/ 192 h 1874"/>
                    <a:gd name="T6" fmla="*/ 937 w 938"/>
                    <a:gd name="T7" fmla="*/ 1683 h 1874"/>
                    <a:gd name="T8" fmla="*/ 746 w 938"/>
                    <a:gd name="T9" fmla="*/ 1874 h 1874"/>
                    <a:gd name="T10" fmla="*/ 191 w 938"/>
                    <a:gd name="T11" fmla="*/ 1873 h 1874"/>
                    <a:gd name="T12" fmla="*/ 0 w 938"/>
                    <a:gd name="T13" fmla="*/ 1682 h 1874"/>
                    <a:gd name="T14" fmla="*/ 2 w 938"/>
                    <a:gd name="T15" fmla="*/ 191 h 1874"/>
                    <a:gd name="T16" fmla="*/ 193 w 938"/>
                    <a:gd name="T17" fmla="*/ 0 h 18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8" h="1874">
                      <a:moveTo>
                        <a:pt x="193" y="0"/>
                      </a:moveTo>
                      <a:cubicBezTo>
                        <a:pt x="747" y="1"/>
                        <a:pt x="747" y="1"/>
                        <a:pt x="747" y="1"/>
                      </a:cubicBezTo>
                      <a:cubicBezTo>
                        <a:pt x="852" y="1"/>
                        <a:pt x="938" y="87"/>
                        <a:pt x="938" y="192"/>
                      </a:cubicBezTo>
                      <a:cubicBezTo>
                        <a:pt x="937" y="1683"/>
                        <a:pt x="937" y="1683"/>
                        <a:pt x="937" y="1683"/>
                      </a:cubicBezTo>
                      <a:cubicBezTo>
                        <a:pt x="937" y="1788"/>
                        <a:pt x="851" y="1874"/>
                        <a:pt x="746" y="1874"/>
                      </a:cubicBezTo>
                      <a:cubicBezTo>
                        <a:pt x="191" y="1873"/>
                        <a:pt x="191" y="1873"/>
                        <a:pt x="191" y="1873"/>
                      </a:cubicBezTo>
                      <a:cubicBezTo>
                        <a:pt x="86" y="1873"/>
                        <a:pt x="0" y="1787"/>
                        <a:pt x="0" y="1682"/>
                      </a:cubicBezTo>
                      <a:cubicBezTo>
                        <a:pt x="2" y="191"/>
                        <a:pt x="2" y="191"/>
                        <a:pt x="2" y="191"/>
                      </a:cubicBezTo>
                      <a:cubicBezTo>
                        <a:pt x="2" y="86"/>
                        <a:pt x="88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0403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8" name="Freeform 14"/>
                <p:cNvSpPr/>
                <p:nvPr/>
              </p:nvSpPr>
              <p:spPr bwMode="auto">
                <a:xfrm>
                  <a:off x="8282127" y="1532853"/>
                  <a:ext cx="1506512" cy="3630697"/>
                </a:xfrm>
                <a:custGeom>
                  <a:avLst/>
                  <a:gdLst>
                    <a:gd name="T0" fmla="*/ 32 w 777"/>
                    <a:gd name="T1" fmla="*/ 0 h 1869"/>
                    <a:gd name="T2" fmla="*/ 586 w 777"/>
                    <a:gd name="T3" fmla="*/ 1 h 1869"/>
                    <a:gd name="T4" fmla="*/ 777 w 777"/>
                    <a:gd name="T5" fmla="*/ 192 h 1869"/>
                    <a:gd name="T6" fmla="*/ 776 w 777"/>
                    <a:gd name="T7" fmla="*/ 1683 h 1869"/>
                    <a:gd name="T8" fmla="*/ 628 w 777"/>
                    <a:gd name="T9" fmla="*/ 1869 h 1869"/>
                    <a:gd name="T10" fmla="*/ 0 w 777"/>
                    <a:gd name="T11" fmla="*/ 3 h 1869"/>
                    <a:gd name="T12" fmla="*/ 32 w 777"/>
                    <a:gd name="T13" fmla="*/ 0 h 18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7" h="1869">
                      <a:moveTo>
                        <a:pt x="32" y="0"/>
                      </a:moveTo>
                      <a:cubicBezTo>
                        <a:pt x="586" y="1"/>
                        <a:pt x="586" y="1"/>
                        <a:pt x="586" y="1"/>
                      </a:cubicBezTo>
                      <a:cubicBezTo>
                        <a:pt x="691" y="1"/>
                        <a:pt x="777" y="87"/>
                        <a:pt x="777" y="192"/>
                      </a:cubicBezTo>
                      <a:cubicBezTo>
                        <a:pt x="776" y="1683"/>
                        <a:pt x="776" y="1683"/>
                        <a:pt x="776" y="1683"/>
                      </a:cubicBezTo>
                      <a:cubicBezTo>
                        <a:pt x="776" y="1773"/>
                        <a:pt x="712" y="1849"/>
                        <a:pt x="628" y="186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0" y="1"/>
                        <a:pt x="21" y="0"/>
                        <a:pt x="32" y="0"/>
                      </a:cubicBez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9" name="Freeform 15"/>
                <p:cNvSpPr/>
                <p:nvPr/>
              </p:nvSpPr>
              <p:spPr bwMode="auto">
                <a:xfrm>
                  <a:off x="8682029" y="4727443"/>
                  <a:ext cx="389323" cy="391650"/>
                </a:xfrm>
                <a:custGeom>
                  <a:avLst/>
                  <a:gdLst>
                    <a:gd name="T0" fmla="*/ 101 w 201"/>
                    <a:gd name="T1" fmla="*/ 0 h 201"/>
                    <a:gd name="T2" fmla="*/ 201 w 201"/>
                    <a:gd name="T3" fmla="*/ 101 h 201"/>
                    <a:gd name="T4" fmla="*/ 101 w 201"/>
                    <a:gd name="T5" fmla="*/ 201 h 201"/>
                    <a:gd name="T6" fmla="*/ 0 w 201"/>
                    <a:gd name="T7" fmla="*/ 100 h 201"/>
                    <a:gd name="T8" fmla="*/ 101 w 201"/>
                    <a:gd name="T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1">
                      <a:moveTo>
                        <a:pt x="101" y="0"/>
                      </a:moveTo>
                      <a:cubicBezTo>
                        <a:pt x="156" y="0"/>
                        <a:pt x="201" y="45"/>
                        <a:pt x="201" y="101"/>
                      </a:cubicBezTo>
                      <a:cubicBezTo>
                        <a:pt x="201" y="156"/>
                        <a:pt x="156" y="201"/>
                        <a:pt x="101" y="201"/>
                      </a:cubicBezTo>
                      <a:cubicBezTo>
                        <a:pt x="45" y="201"/>
                        <a:pt x="0" y="156"/>
                        <a:pt x="0" y="100"/>
                      </a:cubicBezTo>
                      <a:cubicBezTo>
                        <a:pt x="0" y="45"/>
                        <a:pt x="45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0" name="Freeform 16"/>
                <p:cNvSpPr/>
                <p:nvPr/>
              </p:nvSpPr>
              <p:spPr bwMode="auto">
                <a:xfrm>
                  <a:off x="8732811" y="4776135"/>
                  <a:ext cx="291992" cy="296383"/>
                </a:xfrm>
                <a:custGeom>
                  <a:avLst/>
                  <a:gdLst>
                    <a:gd name="T0" fmla="*/ 76 w 152"/>
                    <a:gd name="T1" fmla="*/ 1 h 153"/>
                    <a:gd name="T2" fmla="*/ 152 w 152"/>
                    <a:gd name="T3" fmla="*/ 77 h 153"/>
                    <a:gd name="T4" fmla="*/ 76 w 152"/>
                    <a:gd name="T5" fmla="*/ 153 h 153"/>
                    <a:gd name="T6" fmla="*/ 0 w 152"/>
                    <a:gd name="T7" fmla="*/ 76 h 153"/>
                    <a:gd name="T8" fmla="*/ 76 w 152"/>
                    <a:gd name="T9" fmla="*/ 1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53">
                      <a:moveTo>
                        <a:pt x="76" y="1"/>
                      </a:moveTo>
                      <a:cubicBezTo>
                        <a:pt x="118" y="1"/>
                        <a:pt x="152" y="35"/>
                        <a:pt x="152" y="77"/>
                      </a:cubicBezTo>
                      <a:cubicBezTo>
                        <a:pt x="152" y="119"/>
                        <a:pt x="118" y="153"/>
                        <a:pt x="76" y="153"/>
                      </a:cubicBezTo>
                      <a:cubicBezTo>
                        <a:pt x="34" y="152"/>
                        <a:pt x="0" y="118"/>
                        <a:pt x="0" y="76"/>
                      </a:cubicBezTo>
                      <a:cubicBezTo>
                        <a:pt x="0" y="34"/>
                        <a:pt x="34" y="0"/>
                        <a:pt x="76" y="1"/>
                      </a:cubicBezTo>
                      <a:close/>
                    </a:path>
                  </a:pathLst>
                </a:custGeom>
                <a:solidFill>
                  <a:srgbClr val="0403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1" name="Freeform 17"/>
                <p:cNvSpPr/>
                <p:nvPr/>
              </p:nvSpPr>
              <p:spPr bwMode="auto">
                <a:xfrm>
                  <a:off x="8406964" y="1911800"/>
                  <a:ext cx="1250490" cy="2756366"/>
                </a:xfrm>
                <a:custGeom>
                  <a:avLst/>
                  <a:gdLst>
                    <a:gd name="T0" fmla="*/ 0 w 789"/>
                    <a:gd name="T1" fmla="*/ 0 h 1736"/>
                    <a:gd name="T2" fmla="*/ 789 w 789"/>
                    <a:gd name="T3" fmla="*/ 2 h 1736"/>
                    <a:gd name="T4" fmla="*/ 787 w 789"/>
                    <a:gd name="T5" fmla="*/ 1736 h 1736"/>
                    <a:gd name="T6" fmla="*/ 584 w 789"/>
                    <a:gd name="T7" fmla="*/ 1735 h 1736"/>
                    <a:gd name="T8" fmla="*/ 0 w 789"/>
                    <a:gd name="T9" fmla="*/ 0 h 1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9" h="1736">
                      <a:moveTo>
                        <a:pt x="0" y="0"/>
                      </a:moveTo>
                      <a:lnTo>
                        <a:pt x="789" y="2"/>
                      </a:lnTo>
                      <a:lnTo>
                        <a:pt x="787" y="1736"/>
                      </a:lnTo>
                      <a:lnTo>
                        <a:pt x="584" y="17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AC19"/>
                </a:solidFill>
                <a:ln w="9525">
                  <a:solidFill>
                    <a:srgbClr val="F6AC19"/>
                  </a:solidFill>
                  <a:round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Freeform 18"/>
                <p:cNvSpPr/>
                <p:nvPr/>
              </p:nvSpPr>
              <p:spPr bwMode="auto">
                <a:xfrm>
                  <a:off x="8172101" y="4892571"/>
                  <a:ext cx="357584" cy="61394"/>
                </a:xfrm>
                <a:custGeom>
                  <a:avLst/>
                  <a:gdLst>
                    <a:gd name="T0" fmla="*/ 16 w 184"/>
                    <a:gd name="T1" fmla="*/ 31 h 31"/>
                    <a:gd name="T2" fmla="*/ 168 w 184"/>
                    <a:gd name="T3" fmla="*/ 31 h 31"/>
                    <a:gd name="T4" fmla="*/ 184 w 184"/>
                    <a:gd name="T5" fmla="*/ 16 h 31"/>
                    <a:gd name="T6" fmla="*/ 184 w 184"/>
                    <a:gd name="T7" fmla="*/ 16 h 31"/>
                    <a:gd name="T8" fmla="*/ 168 w 184"/>
                    <a:gd name="T9" fmla="*/ 0 h 31"/>
                    <a:gd name="T10" fmla="*/ 16 w 184"/>
                    <a:gd name="T11" fmla="*/ 0 h 31"/>
                    <a:gd name="T12" fmla="*/ 0 w 184"/>
                    <a:gd name="T13" fmla="*/ 15 h 31"/>
                    <a:gd name="T14" fmla="*/ 0 w 184"/>
                    <a:gd name="T15" fmla="*/ 15 h 31"/>
                    <a:gd name="T16" fmla="*/ 16 w 184"/>
                    <a:gd name="T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4" h="31">
                      <a:moveTo>
                        <a:pt x="16" y="31"/>
                      </a:move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77" y="31"/>
                        <a:pt x="184" y="24"/>
                        <a:pt x="184" y="16"/>
                      </a:cubicBezTo>
                      <a:cubicBezTo>
                        <a:pt x="184" y="16"/>
                        <a:pt x="184" y="16"/>
                        <a:pt x="184" y="16"/>
                      </a:cubicBezTo>
                      <a:cubicBezTo>
                        <a:pt x="184" y="7"/>
                        <a:pt x="177" y="0"/>
                        <a:pt x="168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6" y="31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3" name="Freeform 19"/>
                <p:cNvSpPr/>
                <p:nvPr/>
              </p:nvSpPr>
              <p:spPr bwMode="auto">
                <a:xfrm>
                  <a:off x="9227928" y="4892571"/>
                  <a:ext cx="355469" cy="61394"/>
                </a:xfrm>
                <a:custGeom>
                  <a:avLst/>
                  <a:gdLst>
                    <a:gd name="T0" fmla="*/ 15 w 183"/>
                    <a:gd name="T1" fmla="*/ 31 h 31"/>
                    <a:gd name="T2" fmla="*/ 168 w 183"/>
                    <a:gd name="T3" fmla="*/ 31 h 31"/>
                    <a:gd name="T4" fmla="*/ 183 w 183"/>
                    <a:gd name="T5" fmla="*/ 16 h 31"/>
                    <a:gd name="T6" fmla="*/ 183 w 183"/>
                    <a:gd name="T7" fmla="*/ 16 h 31"/>
                    <a:gd name="T8" fmla="*/ 168 w 183"/>
                    <a:gd name="T9" fmla="*/ 0 h 31"/>
                    <a:gd name="T10" fmla="*/ 15 w 183"/>
                    <a:gd name="T11" fmla="*/ 0 h 31"/>
                    <a:gd name="T12" fmla="*/ 0 w 183"/>
                    <a:gd name="T13" fmla="*/ 15 h 31"/>
                    <a:gd name="T14" fmla="*/ 0 w 183"/>
                    <a:gd name="T15" fmla="*/ 15 h 31"/>
                    <a:gd name="T16" fmla="*/ 15 w 183"/>
                    <a:gd name="T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3" h="31">
                      <a:moveTo>
                        <a:pt x="15" y="31"/>
                      </a:move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76" y="31"/>
                        <a:pt x="183" y="24"/>
                        <a:pt x="183" y="16"/>
                      </a:cubicBezTo>
                      <a:cubicBezTo>
                        <a:pt x="183" y="16"/>
                        <a:pt x="183" y="16"/>
                        <a:pt x="183" y="16"/>
                      </a:cubicBezTo>
                      <a:cubicBezTo>
                        <a:pt x="183" y="7"/>
                        <a:pt x="176" y="0"/>
                        <a:pt x="16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Freeform 20"/>
                <p:cNvSpPr/>
                <p:nvPr/>
              </p:nvSpPr>
              <p:spPr bwMode="auto">
                <a:xfrm>
                  <a:off x="8102276" y="1911800"/>
                  <a:ext cx="1229331" cy="2754250"/>
                </a:xfrm>
                <a:custGeom>
                  <a:avLst/>
                  <a:gdLst>
                    <a:gd name="T0" fmla="*/ 1 w 776"/>
                    <a:gd name="T1" fmla="*/ 0 h 1735"/>
                    <a:gd name="T2" fmla="*/ 192 w 776"/>
                    <a:gd name="T3" fmla="*/ 0 h 1735"/>
                    <a:gd name="T4" fmla="*/ 776 w 776"/>
                    <a:gd name="T5" fmla="*/ 1735 h 1735"/>
                    <a:gd name="T6" fmla="*/ 0 w 776"/>
                    <a:gd name="T7" fmla="*/ 1735 h 1735"/>
                    <a:gd name="T8" fmla="*/ 1 w 776"/>
                    <a:gd name="T9" fmla="*/ 0 h 1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6" h="1735">
                      <a:moveTo>
                        <a:pt x="1" y="0"/>
                      </a:moveTo>
                      <a:lnTo>
                        <a:pt x="192" y="0"/>
                      </a:lnTo>
                      <a:lnTo>
                        <a:pt x="776" y="1735"/>
                      </a:lnTo>
                      <a:lnTo>
                        <a:pt x="0" y="17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69C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5" name="Freeform 21"/>
                <p:cNvSpPr/>
                <p:nvPr/>
              </p:nvSpPr>
              <p:spPr bwMode="auto">
                <a:xfrm>
                  <a:off x="7251690" y="3414887"/>
                  <a:ext cx="1163738" cy="906087"/>
                </a:xfrm>
                <a:custGeom>
                  <a:avLst/>
                  <a:gdLst>
                    <a:gd name="T0" fmla="*/ 25 w 599"/>
                    <a:gd name="T1" fmla="*/ 386 h 467"/>
                    <a:gd name="T2" fmla="*/ 52 w 599"/>
                    <a:gd name="T3" fmla="*/ 467 h 467"/>
                    <a:gd name="T4" fmla="*/ 150 w 599"/>
                    <a:gd name="T5" fmla="*/ 424 h 467"/>
                    <a:gd name="T6" fmla="*/ 447 w 599"/>
                    <a:gd name="T7" fmla="*/ 296 h 467"/>
                    <a:gd name="T8" fmla="*/ 567 w 599"/>
                    <a:gd name="T9" fmla="*/ 20 h 467"/>
                    <a:gd name="T10" fmla="*/ 537 w 599"/>
                    <a:gd name="T11" fmla="*/ 6 h 467"/>
                    <a:gd name="T12" fmla="*/ 121 w 599"/>
                    <a:gd name="T13" fmla="*/ 186 h 467"/>
                    <a:gd name="T14" fmla="*/ 25 w 599"/>
                    <a:gd name="T15" fmla="*/ 386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9" h="467">
                      <a:moveTo>
                        <a:pt x="25" y="386"/>
                      </a:moveTo>
                      <a:cubicBezTo>
                        <a:pt x="52" y="467"/>
                        <a:pt x="52" y="467"/>
                        <a:pt x="52" y="467"/>
                      </a:cubicBezTo>
                      <a:cubicBezTo>
                        <a:pt x="150" y="424"/>
                        <a:pt x="150" y="424"/>
                        <a:pt x="150" y="424"/>
                      </a:cubicBezTo>
                      <a:cubicBezTo>
                        <a:pt x="447" y="296"/>
                        <a:pt x="447" y="296"/>
                        <a:pt x="447" y="296"/>
                      </a:cubicBezTo>
                      <a:cubicBezTo>
                        <a:pt x="598" y="230"/>
                        <a:pt x="599" y="119"/>
                        <a:pt x="567" y="20"/>
                      </a:cubicBezTo>
                      <a:cubicBezTo>
                        <a:pt x="562" y="5"/>
                        <a:pt x="550" y="0"/>
                        <a:pt x="537" y="6"/>
                      </a:cubicBezTo>
                      <a:cubicBezTo>
                        <a:pt x="121" y="186"/>
                        <a:pt x="121" y="186"/>
                        <a:pt x="121" y="186"/>
                      </a:cubicBezTo>
                      <a:cubicBezTo>
                        <a:pt x="43" y="220"/>
                        <a:pt x="0" y="310"/>
                        <a:pt x="25" y="386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6" name="Freeform 22"/>
                <p:cNvSpPr/>
                <p:nvPr/>
              </p:nvSpPr>
              <p:spPr bwMode="auto">
                <a:xfrm>
                  <a:off x="7937237" y="3408537"/>
                  <a:ext cx="425294" cy="300618"/>
                </a:xfrm>
                <a:custGeom>
                  <a:avLst/>
                  <a:gdLst>
                    <a:gd name="T0" fmla="*/ 211 w 218"/>
                    <a:gd name="T1" fmla="*/ 16 h 154"/>
                    <a:gd name="T2" fmla="*/ 187 w 218"/>
                    <a:gd name="T3" fmla="*/ 6 h 154"/>
                    <a:gd name="T4" fmla="*/ 0 w 218"/>
                    <a:gd name="T5" fmla="*/ 88 h 154"/>
                    <a:gd name="T6" fmla="*/ 202 w 218"/>
                    <a:gd name="T7" fmla="*/ 68 h 154"/>
                    <a:gd name="T8" fmla="*/ 211 w 218"/>
                    <a:gd name="T9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154">
                      <a:moveTo>
                        <a:pt x="211" y="16"/>
                      </a:moveTo>
                      <a:cubicBezTo>
                        <a:pt x="206" y="0"/>
                        <a:pt x="194" y="3"/>
                        <a:pt x="187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34" y="154"/>
                        <a:pt x="137" y="121"/>
                        <a:pt x="202" y="68"/>
                      </a:cubicBezTo>
                      <a:cubicBezTo>
                        <a:pt x="212" y="61"/>
                        <a:pt x="218" y="36"/>
                        <a:pt x="211" y="16"/>
                      </a:cubicBezTo>
                      <a:close/>
                    </a:path>
                  </a:pathLst>
                </a:custGeom>
                <a:solidFill>
                  <a:srgbClr val="FFF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7" name="Freeform 23"/>
                <p:cNvSpPr/>
                <p:nvPr/>
              </p:nvSpPr>
              <p:spPr bwMode="auto">
                <a:xfrm>
                  <a:off x="7478090" y="3931441"/>
                  <a:ext cx="567058" cy="1321024"/>
                </a:xfrm>
                <a:custGeom>
                  <a:avLst/>
                  <a:gdLst>
                    <a:gd name="T0" fmla="*/ 274 w 292"/>
                    <a:gd name="T1" fmla="*/ 657 h 680"/>
                    <a:gd name="T2" fmla="*/ 113 w 292"/>
                    <a:gd name="T3" fmla="*/ 259 h 680"/>
                    <a:gd name="T4" fmla="*/ 158 w 292"/>
                    <a:gd name="T5" fmla="*/ 91 h 680"/>
                    <a:gd name="T6" fmla="*/ 235 w 292"/>
                    <a:gd name="T7" fmla="*/ 71 h 680"/>
                    <a:gd name="T8" fmla="*/ 88 w 292"/>
                    <a:gd name="T9" fmla="*/ 31 h 680"/>
                    <a:gd name="T10" fmla="*/ 0 w 292"/>
                    <a:gd name="T11" fmla="*/ 323 h 680"/>
                    <a:gd name="T12" fmla="*/ 274 w 292"/>
                    <a:gd name="T13" fmla="*/ 657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2" h="680">
                      <a:moveTo>
                        <a:pt x="274" y="657"/>
                      </a:moveTo>
                      <a:cubicBezTo>
                        <a:pt x="292" y="580"/>
                        <a:pt x="253" y="281"/>
                        <a:pt x="113" y="259"/>
                      </a:cubicBezTo>
                      <a:cubicBezTo>
                        <a:pt x="155" y="197"/>
                        <a:pt x="173" y="106"/>
                        <a:pt x="158" y="91"/>
                      </a:cubicBezTo>
                      <a:cubicBezTo>
                        <a:pt x="183" y="90"/>
                        <a:pt x="203" y="82"/>
                        <a:pt x="235" y="71"/>
                      </a:cubicBezTo>
                      <a:cubicBezTo>
                        <a:pt x="184" y="0"/>
                        <a:pt x="113" y="29"/>
                        <a:pt x="88" y="31"/>
                      </a:cubicBezTo>
                      <a:cubicBezTo>
                        <a:pt x="103" y="45"/>
                        <a:pt x="26" y="248"/>
                        <a:pt x="0" y="323"/>
                      </a:cubicBezTo>
                      <a:cubicBezTo>
                        <a:pt x="66" y="382"/>
                        <a:pt x="149" y="680"/>
                        <a:pt x="274" y="657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Freeform 24"/>
                <p:cNvSpPr/>
                <p:nvPr/>
              </p:nvSpPr>
              <p:spPr bwMode="auto">
                <a:xfrm>
                  <a:off x="7463278" y="3931441"/>
                  <a:ext cx="545899" cy="1321024"/>
                </a:xfrm>
                <a:custGeom>
                  <a:avLst/>
                  <a:gdLst>
                    <a:gd name="T0" fmla="*/ 281 w 281"/>
                    <a:gd name="T1" fmla="*/ 657 h 680"/>
                    <a:gd name="T2" fmla="*/ 120 w 281"/>
                    <a:gd name="T3" fmla="*/ 259 h 680"/>
                    <a:gd name="T4" fmla="*/ 164 w 281"/>
                    <a:gd name="T5" fmla="*/ 91 h 680"/>
                    <a:gd name="T6" fmla="*/ 241 w 281"/>
                    <a:gd name="T7" fmla="*/ 71 h 680"/>
                    <a:gd name="T8" fmla="*/ 94 w 281"/>
                    <a:gd name="T9" fmla="*/ 31 h 680"/>
                    <a:gd name="T10" fmla="*/ 0 w 281"/>
                    <a:gd name="T11" fmla="*/ 323 h 680"/>
                    <a:gd name="T12" fmla="*/ 281 w 281"/>
                    <a:gd name="T13" fmla="*/ 657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1" h="680">
                      <a:moveTo>
                        <a:pt x="281" y="657"/>
                      </a:moveTo>
                      <a:cubicBezTo>
                        <a:pt x="279" y="577"/>
                        <a:pt x="241" y="290"/>
                        <a:pt x="120" y="259"/>
                      </a:cubicBezTo>
                      <a:cubicBezTo>
                        <a:pt x="163" y="197"/>
                        <a:pt x="178" y="106"/>
                        <a:pt x="164" y="91"/>
                      </a:cubicBezTo>
                      <a:cubicBezTo>
                        <a:pt x="189" y="90"/>
                        <a:pt x="209" y="82"/>
                        <a:pt x="241" y="71"/>
                      </a:cubicBezTo>
                      <a:cubicBezTo>
                        <a:pt x="192" y="0"/>
                        <a:pt x="119" y="29"/>
                        <a:pt x="94" y="31"/>
                      </a:cubicBezTo>
                      <a:cubicBezTo>
                        <a:pt x="109" y="45"/>
                        <a:pt x="28" y="248"/>
                        <a:pt x="0" y="323"/>
                      </a:cubicBezTo>
                      <a:cubicBezTo>
                        <a:pt x="64" y="382"/>
                        <a:pt x="155" y="680"/>
                        <a:pt x="281" y="657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9" name="Freeform 25"/>
                <p:cNvSpPr/>
                <p:nvPr/>
              </p:nvSpPr>
              <p:spPr bwMode="auto">
                <a:xfrm>
                  <a:off x="7621971" y="4052112"/>
                  <a:ext cx="160807" cy="67745"/>
                </a:xfrm>
                <a:custGeom>
                  <a:avLst/>
                  <a:gdLst>
                    <a:gd name="T0" fmla="*/ 0 w 83"/>
                    <a:gd name="T1" fmla="*/ 0 h 35"/>
                    <a:gd name="T2" fmla="*/ 83 w 83"/>
                    <a:gd name="T3" fmla="*/ 29 h 35"/>
                    <a:gd name="T4" fmla="*/ 0 w 83"/>
                    <a:gd name="T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3" h="35">
                      <a:moveTo>
                        <a:pt x="0" y="0"/>
                      </a:moveTo>
                      <a:cubicBezTo>
                        <a:pt x="24" y="18"/>
                        <a:pt x="43" y="23"/>
                        <a:pt x="83" y="29"/>
                      </a:cubicBezTo>
                      <a:cubicBezTo>
                        <a:pt x="60" y="35"/>
                        <a:pt x="27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0" name="Freeform 26"/>
                <p:cNvSpPr/>
                <p:nvPr/>
              </p:nvSpPr>
              <p:spPr bwMode="auto">
                <a:xfrm>
                  <a:off x="7423077" y="4369666"/>
                  <a:ext cx="272949" cy="69861"/>
                </a:xfrm>
                <a:custGeom>
                  <a:avLst/>
                  <a:gdLst>
                    <a:gd name="T0" fmla="*/ 0 w 142"/>
                    <a:gd name="T1" fmla="*/ 36 h 36"/>
                    <a:gd name="T2" fmla="*/ 142 w 142"/>
                    <a:gd name="T3" fmla="*/ 33 h 36"/>
                    <a:gd name="T4" fmla="*/ 0 w 142"/>
                    <a:gd name="T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2" h="36">
                      <a:moveTo>
                        <a:pt x="0" y="36"/>
                      </a:moveTo>
                      <a:cubicBezTo>
                        <a:pt x="46" y="21"/>
                        <a:pt x="78" y="23"/>
                        <a:pt x="142" y="33"/>
                      </a:cubicBezTo>
                      <a:cubicBezTo>
                        <a:pt x="111" y="13"/>
                        <a:pt x="57" y="0"/>
                        <a:pt x="0" y="36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1" name="Freeform 27"/>
                <p:cNvSpPr/>
                <p:nvPr/>
              </p:nvSpPr>
              <p:spPr bwMode="auto">
                <a:xfrm>
                  <a:off x="7444236" y="4422591"/>
                  <a:ext cx="251790" cy="122787"/>
                </a:xfrm>
                <a:custGeom>
                  <a:avLst/>
                  <a:gdLst>
                    <a:gd name="T0" fmla="*/ 0 w 130"/>
                    <a:gd name="T1" fmla="*/ 63 h 63"/>
                    <a:gd name="T2" fmla="*/ 130 w 130"/>
                    <a:gd name="T3" fmla="*/ 6 h 63"/>
                    <a:gd name="T4" fmla="*/ 0 w 130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0" h="63">
                      <a:moveTo>
                        <a:pt x="0" y="63"/>
                      </a:moveTo>
                      <a:cubicBezTo>
                        <a:pt x="37" y="32"/>
                        <a:pt x="67" y="21"/>
                        <a:pt x="130" y="6"/>
                      </a:cubicBezTo>
                      <a:cubicBezTo>
                        <a:pt x="94" y="0"/>
                        <a:pt x="39" y="9"/>
                        <a:pt x="0" y="63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2" name="Freeform 28"/>
                <p:cNvSpPr/>
                <p:nvPr/>
              </p:nvSpPr>
              <p:spPr bwMode="auto">
                <a:xfrm>
                  <a:off x="9392968" y="4528442"/>
                  <a:ext cx="742677" cy="654161"/>
                </a:xfrm>
                <a:custGeom>
                  <a:avLst/>
                  <a:gdLst>
                    <a:gd name="T0" fmla="*/ 350 w 382"/>
                    <a:gd name="T1" fmla="*/ 57 h 337"/>
                    <a:gd name="T2" fmla="*/ 350 w 382"/>
                    <a:gd name="T3" fmla="*/ 57 h 337"/>
                    <a:gd name="T4" fmla="*/ 326 w 382"/>
                    <a:gd name="T5" fmla="*/ 197 h 337"/>
                    <a:gd name="T6" fmla="*/ 172 w 382"/>
                    <a:gd name="T7" fmla="*/ 305 h 337"/>
                    <a:gd name="T8" fmla="*/ 32 w 382"/>
                    <a:gd name="T9" fmla="*/ 281 h 337"/>
                    <a:gd name="T10" fmla="*/ 32 w 382"/>
                    <a:gd name="T11" fmla="*/ 281 h 337"/>
                    <a:gd name="T12" fmla="*/ 56 w 382"/>
                    <a:gd name="T13" fmla="*/ 141 h 337"/>
                    <a:gd name="T14" fmla="*/ 210 w 382"/>
                    <a:gd name="T15" fmla="*/ 32 h 337"/>
                    <a:gd name="T16" fmla="*/ 350 w 382"/>
                    <a:gd name="T17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2" h="337">
                      <a:moveTo>
                        <a:pt x="350" y="57"/>
                      </a:moveTo>
                      <a:cubicBezTo>
                        <a:pt x="350" y="57"/>
                        <a:pt x="350" y="57"/>
                        <a:pt x="350" y="57"/>
                      </a:cubicBezTo>
                      <a:cubicBezTo>
                        <a:pt x="382" y="102"/>
                        <a:pt x="371" y="165"/>
                        <a:pt x="326" y="197"/>
                      </a:cubicBezTo>
                      <a:cubicBezTo>
                        <a:pt x="172" y="305"/>
                        <a:pt x="172" y="305"/>
                        <a:pt x="172" y="305"/>
                      </a:cubicBezTo>
                      <a:cubicBezTo>
                        <a:pt x="127" y="337"/>
                        <a:pt x="64" y="326"/>
                        <a:pt x="32" y="281"/>
                      </a:cubicBezTo>
                      <a:cubicBezTo>
                        <a:pt x="32" y="281"/>
                        <a:pt x="32" y="281"/>
                        <a:pt x="32" y="281"/>
                      </a:cubicBezTo>
                      <a:cubicBezTo>
                        <a:pt x="0" y="235"/>
                        <a:pt x="11" y="172"/>
                        <a:pt x="56" y="141"/>
                      </a:cubicBezTo>
                      <a:cubicBezTo>
                        <a:pt x="210" y="32"/>
                        <a:pt x="210" y="32"/>
                        <a:pt x="210" y="32"/>
                      </a:cubicBezTo>
                      <a:cubicBezTo>
                        <a:pt x="255" y="0"/>
                        <a:pt x="319" y="11"/>
                        <a:pt x="350" y="57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3" name="Freeform 29"/>
                <p:cNvSpPr/>
                <p:nvPr/>
              </p:nvSpPr>
              <p:spPr bwMode="auto">
                <a:xfrm>
                  <a:off x="9439517" y="4738029"/>
                  <a:ext cx="404135" cy="395883"/>
                </a:xfrm>
                <a:custGeom>
                  <a:avLst/>
                  <a:gdLst>
                    <a:gd name="T0" fmla="*/ 181 w 208"/>
                    <a:gd name="T1" fmla="*/ 48 h 204"/>
                    <a:gd name="T2" fmla="*/ 181 w 208"/>
                    <a:gd name="T3" fmla="*/ 48 h 204"/>
                    <a:gd name="T4" fmla="*/ 160 w 208"/>
                    <a:gd name="T5" fmla="*/ 167 h 204"/>
                    <a:gd name="T6" fmla="*/ 146 w 208"/>
                    <a:gd name="T7" fmla="*/ 177 h 204"/>
                    <a:gd name="T8" fmla="*/ 27 w 208"/>
                    <a:gd name="T9" fmla="*/ 156 h 204"/>
                    <a:gd name="T10" fmla="*/ 27 w 208"/>
                    <a:gd name="T11" fmla="*/ 156 h 204"/>
                    <a:gd name="T12" fmla="*/ 47 w 208"/>
                    <a:gd name="T13" fmla="*/ 37 h 204"/>
                    <a:gd name="T14" fmla="*/ 62 w 208"/>
                    <a:gd name="T15" fmla="*/ 27 h 204"/>
                    <a:gd name="T16" fmla="*/ 181 w 208"/>
                    <a:gd name="T17" fmla="*/ 48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8" h="204">
                      <a:moveTo>
                        <a:pt x="181" y="48"/>
                      </a:moveTo>
                      <a:cubicBezTo>
                        <a:pt x="181" y="48"/>
                        <a:pt x="181" y="48"/>
                        <a:pt x="181" y="48"/>
                      </a:cubicBezTo>
                      <a:cubicBezTo>
                        <a:pt x="208" y="86"/>
                        <a:pt x="198" y="140"/>
                        <a:pt x="160" y="167"/>
                      </a:cubicBezTo>
                      <a:cubicBezTo>
                        <a:pt x="146" y="177"/>
                        <a:pt x="146" y="177"/>
                        <a:pt x="146" y="177"/>
                      </a:cubicBezTo>
                      <a:cubicBezTo>
                        <a:pt x="107" y="204"/>
                        <a:pt x="54" y="195"/>
                        <a:pt x="27" y="156"/>
                      </a:cubicBezTo>
                      <a:cubicBezTo>
                        <a:pt x="27" y="156"/>
                        <a:pt x="27" y="156"/>
                        <a:pt x="27" y="156"/>
                      </a:cubicBezTo>
                      <a:cubicBezTo>
                        <a:pt x="0" y="118"/>
                        <a:pt x="9" y="64"/>
                        <a:pt x="47" y="37"/>
                      </a:cubicBezTo>
                      <a:cubicBezTo>
                        <a:pt x="62" y="27"/>
                        <a:pt x="62" y="27"/>
                        <a:pt x="62" y="27"/>
                      </a:cubicBezTo>
                      <a:cubicBezTo>
                        <a:pt x="100" y="0"/>
                        <a:pt x="154" y="10"/>
                        <a:pt x="181" y="48"/>
                      </a:cubicBezTo>
                      <a:close/>
                    </a:path>
                  </a:pathLst>
                </a:custGeom>
                <a:solidFill>
                  <a:srgbClr val="FFF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4" name="Freeform 30"/>
                <p:cNvSpPr/>
                <p:nvPr/>
              </p:nvSpPr>
              <p:spPr bwMode="auto">
                <a:xfrm>
                  <a:off x="9615136" y="3745143"/>
                  <a:ext cx="804037" cy="724023"/>
                </a:xfrm>
                <a:custGeom>
                  <a:avLst/>
                  <a:gdLst>
                    <a:gd name="T0" fmla="*/ 380 w 417"/>
                    <a:gd name="T1" fmla="*/ 66 h 373"/>
                    <a:gd name="T2" fmla="*/ 380 w 417"/>
                    <a:gd name="T3" fmla="*/ 66 h 373"/>
                    <a:gd name="T4" fmla="*/ 351 w 417"/>
                    <a:gd name="T5" fmla="*/ 229 h 373"/>
                    <a:gd name="T6" fmla="*/ 199 w 417"/>
                    <a:gd name="T7" fmla="*/ 336 h 373"/>
                    <a:gd name="T8" fmla="*/ 36 w 417"/>
                    <a:gd name="T9" fmla="*/ 308 h 373"/>
                    <a:gd name="T10" fmla="*/ 36 w 417"/>
                    <a:gd name="T11" fmla="*/ 308 h 373"/>
                    <a:gd name="T12" fmla="*/ 65 w 417"/>
                    <a:gd name="T13" fmla="*/ 145 h 373"/>
                    <a:gd name="T14" fmla="*/ 217 w 417"/>
                    <a:gd name="T15" fmla="*/ 37 h 373"/>
                    <a:gd name="T16" fmla="*/ 380 w 417"/>
                    <a:gd name="T17" fmla="*/ 66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373">
                      <a:moveTo>
                        <a:pt x="380" y="66"/>
                      </a:moveTo>
                      <a:cubicBezTo>
                        <a:pt x="380" y="66"/>
                        <a:pt x="380" y="66"/>
                        <a:pt x="380" y="66"/>
                      </a:cubicBezTo>
                      <a:cubicBezTo>
                        <a:pt x="417" y="119"/>
                        <a:pt x="404" y="192"/>
                        <a:pt x="351" y="229"/>
                      </a:cubicBezTo>
                      <a:cubicBezTo>
                        <a:pt x="199" y="336"/>
                        <a:pt x="199" y="336"/>
                        <a:pt x="199" y="336"/>
                      </a:cubicBezTo>
                      <a:cubicBezTo>
                        <a:pt x="147" y="373"/>
                        <a:pt x="73" y="360"/>
                        <a:pt x="36" y="308"/>
                      </a:cubicBezTo>
                      <a:cubicBezTo>
                        <a:pt x="36" y="308"/>
                        <a:pt x="36" y="308"/>
                        <a:pt x="36" y="308"/>
                      </a:cubicBezTo>
                      <a:cubicBezTo>
                        <a:pt x="0" y="255"/>
                        <a:pt x="12" y="182"/>
                        <a:pt x="65" y="145"/>
                      </a:cubicBezTo>
                      <a:cubicBezTo>
                        <a:pt x="217" y="37"/>
                        <a:pt x="217" y="37"/>
                        <a:pt x="217" y="37"/>
                      </a:cubicBezTo>
                      <a:cubicBezTo>
                        <a:pt x="270" y="0"/>
                        <a:pt x="343" y="13"/>
                        <a:pt x="380" y="66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5" name="Freeform 31"/>
                <p:cNvSpPr/>
                <p:nvPr/>
              </p:nvSpPr>
              <p:spPr bwMode="auto">
                <a:xfrm>
                  <a:off x="9659569" y="3986484"/>
                  <a:ext cx="437989" cy="429757"/>
                </a:xfrm>
                <a:custGeom>
                  <a:avLst/>
                  <a:gdLst>
                    <a:gd name="T0" fmla="*/ 197 w 226"/>
                    <a:gd name="T1" fmla="*/ 52 h 222"/>
                    <a:gd name="T2" fmla="*/ 197 w 226"/>
                    <a:gd name="T3" fmla="*/ 52 h 222"/>
                    <a:gd name="T4" fmla="*/ 174 w 226"/>
                    <a:gd name="T5" fmla="*/ 182 h 222"/>
                    <a:gd name="T6" fmla="*/ 159 w 226"/>
                    <a:gd name="T7" fmla="*/ 193 h 222"/>
                    <a:gd name="T8" fmla="*/ 29 w 226"/>
                    <a:gd name="T9" fmla="*/ 170 h 222"/>
                    <a:gd name="T10" fmla="*/ 29 w 226"/>
                    <a:gd name="T11" fmla="*/ 170 h 222"/>
                    <a:gd name="T12" fmla="*/ 52 w 226"/>
                    <a:gd name="T13" fmla="*/ 41 h 222"/>
                    <a:gd name="T14" fmla="*/ 67 w 226"/>
                    <a:gd name="T15" fmla="*/ 29 h 222"/>
                    <a:gd name="T16" fmla="*/ 197 w 226"/>
                    <a:gd name="T17" fmla="*/ 52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222">
                      <a:moveTo>
                        <a:pt x="197" y="52"/>
                      </a:moveTo>
                      <a:cubicBezTo>
                        <a:pt x="197" y="52"/>
                        <a:pt x="197" y="52"/>
                        <a:pt x="197" y="52"/>
                      </a:cubicBezTo>
                      <a:cubicBezTo>
                        <a:pt x="226" y="94"/>
                        <a:pt x="216" y="152"/>
                        <a:pt x="174" y="182"/>
                      </a:cubicBezTo>
                      <a:cubicBezTo>
                        <a:pt x="159" y="193"/>
                        <a:pt x="159" y="193"/>
                        <a:pt x="159" y="193"/>
                      </a:cubicBezTo>
                      <a:cubicBezTo>
                        <a:pt x="117" y="222"/>
                        <a:pt x="58" y="212"/>
                        <a:pt x="29" y="170"/>
                      </a:cubicBezTo>
                      <a:cubicBezTo>
                        <a:pt x="29" y="170"/>
                        <a:pt x="29" y="170"/>
                        <a:pt x="29" y="170"/>
                      </a:cubicBezTo>
                      <a:cubicBezTo>
                        <a:pt x="0" y="128"/>
                        <a:pt x="10" y="70"/>
                        <a:pt x="52" y="41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109" y="0"/>
                        <a:pt x="168" y="10"/>
                        <a:pt x="197" y="52"/>
                      </a:cubicBezTo>
                      <a:close/>
                    </a:path>
                  </a:pathLst>
                </a:custGeom>
                <a:solidFill>
                  <a:srgbClr val="FFF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6" name="Freeform 32"/>
                <p:cNvSpPr/>
                <p:nvPr/>
              </p:nvSpPr>
              <p:spPr bwMode="auto">
                <a:xfrm>
                  <a:off x="7937237" y="3537675"/>
                  <a:ext cx="120606" cy="110085"/>
                </a:xfrm>
                <a:custGeom>
                  <a:avLst/>
                  <a:gdLst>
                    <a:gd name="T0" fmla="*/ 48 w 61"/>
                    <a:gd name="T1" fmla="*/ 0 h 56"/>
                    <a:gd name="T2" fmla="*/ 0 w 61"/>
                    <a:gd name="T3" fmla="*/ 21 h 56"/>
                    <a:gd name="T4" fmla="*/ 59 w 61"/>
                    <a:gd name="T5" fmla="*/ 56 h 56"/>
                    <a:gd name="T6" fmla="*/ 55 w 61"/>
                    <a:gd name="T7" fmla="*/ 16 h 56"/>
                    <a:gd name="T8" fmla="*/ 55 w 61"/>
                    <a:gd name="T9" fmla="*/ 16 h 56"/>
                    <a:gd name="T10" fmla="*/ 48 w 61"/>
                    <a:gd name="T1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6">
                      <a:moveTo>
                        <a:pt x="48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2" y="44"/>
                        <a:pt x="33" y="55"/>
                        <a:pt x="59" y="56"/>
                      </a:cubicBezTo>
                      <a:cubicBezTo>
                        <a:pt x="61" y="43"/>
                        <a:pt x="60" y="30"/>
                        <a:pt x="55" y="16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4" y="11"/>
                        <a:pt x="51" y="5"/>
                        <a:pt x="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7" name="Freeform 33"/>
                <p:cNvSpPr/>
                <p:nvPr/>
              </p:nvSpPr>
              <p:spPr bwMode="auto">
                <a:xfrm>
                  <a:off x="9907129" y="4014006"/>
                  <a:ext cx="171386" cy="209585"/>
                </a:xfrm>
                <a:custGeom>
                  <a:avLst/>
                  <a:gdLst>
                    <a:gd name="T0" fmla="*/ 69 w 88"/>
                    <a:gd name="T1" fmla="*/ 38 h 108"/>
                    <a:gd name="T2" fmla="*/ 69 w 88"/>
                    <a:gd name="T3" fmla="*/ 38 h 108"/>
                    <a:gd name="T4" fmla="*/ 84 w 88"/>
                    <a:gd name="T5" fmla="*/ 108 h 108"/>
                    <a:gd name="T6" fmla="*/ 19 w 88"/>
                    <a:gd name="T7" fmla="*/ 71 h 108"/>
                    <a:gd name="T8" fmla="*/ 19 w 88"/>
                    <a:gd name="T9" fmla="*/ 71 h 108"/>
                    <a:gd name="T10" fmla="*/ 7 w 88"/>
                    <a:gd name="T11" fmla="*/ 0 h 108"/>
                    <a:gd name="T12" fmla="*/ 69 w 88"/>
                    <a:gd name="T13" fmla="*/ 3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108">
                      <a:moveTo>
                        <a:pt x="69" y="38"/>
                      </a:moveTo>
                      <a:cubicBezTo>
                        <a:pt x="69" y="38"/>
                        <a:pt x="69" y="38"/>
                        <a:pt x="69" y="38"/>
                      </a:cubicBezTo>
                      <a:cubicBezTo>
                        <a:pt x="84" y="59"/>
                        <a:pt x="88" y="84"/>
                        <a:pt x="84" y="108"/>
                      </a:cubicBezTo>
                      <a:cubicBezTo>
                        <a:pt x="59" y="106"/>
                        <a:pt x="35" y="94"/>
                        <a:pt x="19" y="71"/>
                      </a:cubicBezTo>
                      <a:cubicBezTo>
                        <a:pt x="19" y="71"/>
                        <a:pt x="19" y="71"/>
                        <a:pt x="19" y="71"/>
                      </a:cubicBezTo>
                      <a:cubicBezTo>
                        <a:pt x="4" y="50"/>
                        <a:pt x="0" y="23"/>
                        <a:pt x="7" y="0"/>
                      </a:cubicBezTo>
                      <a:cubicBezTo>
                        <a:pt x="31" y="3"/>
                        <a:pt x="54" y="17"/>
                        <a:pt x="69" y="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8" name="Freeform 34"/>
                <p:cNvSpPr/>
                <p:nvPr/>
              </p:nvSpPr>
              <p:spPr bwMode="auto">
                <a:xfrm>
                  <a:off x="9640527" y="4761315"/>
                  <a:ext cx="186198" cy="215937"/>
                </a:xfrm>
                <a:custGeom>
                  <a:avLst/>
                  <a:gdLst>
                    <a:gd name="T0" fmla="*/ 77 w 96"/>
                    <a:gd name="T1" fmla="*/ 36 h 111"/>
                    <a:gd name="T2" fmla="*/ 77 w 96"/>
                    <a:gd name="T3" fmla="*/ 36 h 111"/>
                    <a:gd name="T4" fmla="*/ 88 w 96"/>
                    <a:gd name="T5" fmla="*/ 111 h 111"/>
                    <a:gd name="T6" fmla="*/ 19 w 96"/>
                    <a:gd name="T7" fmla="*/ 75 h 111"/>
                    <a:gd name="T8" fmla="*/ 19 w 96"/>
                    <a:gd name="T9" fmla="*/ 75 h 111"/>
                    <a:gd name="T10" fmla="*/ 8 w 96"/>
                    <a:gd name="T11" fmla="*/ 0 h 111"/>
                    <a:gd name="T12" fmla="*/ 77 w 96"/>
                    <a:gd name="T13" fmla="*/ 36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11">
                      <a:moveTo>
                        <a:pt x="77" y="36"/>
                      </a:moveTo>
                      <a:cubicBezTo>
                        <a:pt x="77" y="36"/>
                        <a:pt x="77" y="36"/>
                        <a:pt x="77" y="36"/>
                      </a:cubicBezTo>
                      <a:cubicBezTo>
                        <a:pt x="93" y="59"/>
                        <a:pt x="96" y="87"/>
                        <a:pt x="88" y="111"/>
                      </a:cubicBezTo>
                      <a:cubicBezTo>
                        <a:pt x="61" y="111"/>
                        <a:pt x="35" y="98"/>
                        <a:pt x="19" y="75"/>
                      </a:cubicBezTo>
                      <a:cubicBezTo>
                        <a:pt x="19" y="75"/>
                        <a:pt x="19" y="75"/>
                        <a:pt x="19" y="75"/>
                      </a:cubicBezTo>
                      <a:cubicBezTo>
                        <a:pt x="3" y="52"/>
                        <a:pt x="0" y="24"/>
                        <a:pt x="8" y="0"/>
                      </a:cubicBezTo>
                      <a:cubicBezTo>
                        <a:pt x="34" y="0"/>
                        <a:pt x="60" y="13"/>
                        <a:pt x="77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" name="Group 928"/>
              <p:cNvGrpSpPr/>
              <p:nvPr/>
            </p:nvGrpSpPr>
            <p:grpSpPr>
              <a:xfrm>
                <a:off x="1665218" y="853493"/>
                <a:ext cx="4839699" cy="3354176"/>
                <a:chOff x="295275" y="0"/>
                <a:chExt cx="10628313" cy="7366000"/>
              </a:xfrm>
              <a:solidFill>
                <a:srgbClr val="F6AC19"/>
              </a:solidFill>
            </p:grpSpPr>
            <p:sp>
              <p:nvSpPr>
                <p:cNvPr id="90" name="Freeform 257"/>
                <p:cNvSpPr/>
                <p:nvPr/>
              </p:nvSpPr>
              <p:spPr bwMode="auto">
                <a:xfrm>
                  <a:off x="3749675" y="6727825"/>
                  <a:ext cx="247650" cy="427038"/>
                </a:xfrm>
                <a:custGeom>
                  <a:avLst/>
                  <a:gdLst>
                    <a:gd name="T0" fmla="*/ 0 w 66"/>
                    <a:gd name="T1" fmla="*/ 79 h 114"/>
                    <a:gd name="T2" fmla="*/ 0 w 66"/>
                    <a:gd name="T3" fmla="*/ 95 h 114"/>
                    <a:gd name="T4" fmla="*/ 19 w 66"/>
                    <a:gd name="T5" fmla="*/ 114 h 114"/>
                    <a:gd name="T6" fmla="*/ 47 w 66"/>
                    <a:gd name="T7" fmla="*/ 114 h 114"/>
                    <a:gd name="T8" fmla="*/ 66 w 66"/>
                    <a:gd name="T9" fmla="*/ 95 h 114"/>
                    <a:gd name="T10" fmla="*/ 66 w 66"/>
                    <a:gd name="T11" fmla="*/ 79 h 114"/>
                    <a:gd name="T12" fmla="*/ 42 w 66"/>
                    <a:gd name="T13" fmla="*/ 79 h 114"/>
                    <a:gd name="T14" fmla="*/ 42 w 66"/>
                    <a:gd name="T15" fmla="*/ 65 h 114"/>
                    <a:gd name="T16" fmla="*/ 66 w 66"/>
                    <a:gd name="T17" fmla="*/ 65 h 114"/>
                    <a:gd name="T18" fmla="*/ 66 w 66"/>
                    <a:gd name="T19" fmla="*/ 43 h 114"/>
                    <a:gd name="T20" fmla="*/ 42 w 66"/>
                    <a:gd name="T21" fmla="*/ 43 h 114"/>
                    <a:gd name="T22" fmla="*/ 42 w 66"/>
                    <a:gd name="T23" fmla="*/ 29 h 114"/>
                    <a:gd name="T24" fmla="*/ 66 w 66"/>
                    <a:gd name="T25" fmla="*/ 29 h 114"/>
                    <a:gd name="T26" fmla="*/ 66 w 66"/>
                    <a:gd name="T27" fmla="*/ 19 h 114"/>
                    <a:gd name="T28" fmla="*/ 47 w 66"/>
                    <a:gd name="T29" fmla="*/ 0 h 114"/>
                    <a:gd name="T30" fmla="*/ 19 w 66"/>
                    <a:gd name="T31" fmla="*/ 0 h 114"/>
                    <a:gd name="T32" fmla="*/ 0 w 66"/>
                    <a:gd name="T33" fmla="*/ 19 h 114"/>
                    <a:gd name="T34" fmla="*/ 0 w 66"/>
                    <a:gd name="T35" fmla="*/ 29 h 114"/>
                    <a:gd name="T36" fmla="*/ 23 w 66"/>
                    <a:gd name="T37" fmla="*/ 29 h 114"/>
                    <a:gd name="T38" fmla="*/ 23 w 66"/>
                    <a:gd name="T39" fmla="*/ 43 h 114"/>
                    <a:gd name="T40" fmla="*/ 0 w 66"/>
                    <a:gd name="T41" fmla="*/ 43 h 114"/>
                    <a:gd name="T42" fmla="*/ 0 w 66"/>
                    <a:gd name="T43" fmla="*/ 65 h 114"/>
                    <a:gd name="T44" fmla="*/ 23 w 66"/>
                    <a:gd name="T45" fmla="*/ 65 h 114"/>
                    <a:gd name="T46" fmla="*/ 23 w 66"/>
                    <a:gd name="T47" fmla="*/ 79 h 114"/>
                    <a:gd name="T48" fmla="*/ 0 w 66"/>
                    <a:gd name="T49" fmla="*/ 79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6" h="114">
                      <a:moveTo>
                        <a:pt x="0" y="79"/>
                      </a:move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0" y="105"/>
                        <a:pt x="8" y="114"/>
                        <a:pt x="19" y="114"/>
                      </a:cubicBezTo>
                      <a:cubicBezTo>
                        <a:pt x="47" y="114"/>
                        <a:pt x="47" y="114"/>
                        <a:pt x="47" y="114"/>
                      </a:cubicBezTo>
                      <a:cubicBezTo>
                        <a:pt x="58" y="114"/>
                        <a:pt x="66" y="105"/>
                        <a:pt x="66" y="95"/>
                      </a:cubicBezTo>
                      <a:cubicBezTo>
                        <a:pt x="66" y="79"/>
                        <a:pt x="66" y="79"/>
                        <a:pt x="66" y="79"/>
                      </a:cubicBezTo>
                      <a:cubicBezTo>
                        <a:pt x="42" y="79"/>
                        <a:pt x="42" y="79"/>
                        <a:pt x="42" y="79"/>
                      </a:cubicBezTo>
                      <a:cubicBezTo>
                        <a:pt x="42" y="65"/>
                        <a:pt x="42" y="65"/>
                        <a:pt x="42" y="65"/>
                      </a:cubicBezTo>
                      <a:cubicBezTo>
                        <a:pt x="66" y="65"/>
                        <a:pt x="66" y="65"/>
                        <a:pt x="66" y="65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42" y="43"/>
                        <a:pt x="42" y="43"/>
                        <a:pt x="42" y="43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66" y="29"/>
                        <a:pt x="66" y="29"/>
                        <a:pt x="66" y="2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9"/>
                        <a:pt x="58" y="0"/>
                        <a:pt x="4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79"/>
                        <a:pt x="23" y="79"/>
                        <a:pt x="23" y="79"/>
                      </a:cubicBezTo>
                      <a:lnTo>
                        <a:pt x="0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Freeform 258"/>
                <p:cNvSpPr/>
                <p:nvPr/>
              </p:nvSpPr>
              <p:spPr bwMode="auto">
                <a:xfrm>
                  <a:off x="3675063" y="7105650"/>
                  <a:ext cx="396875" cy="260350"/>
                </a:xfrm>
                <a:custGeom>
                  <a:avLst/>
                  <a:gdLst>
                    <a:gd name="T0" fmla="*/ 0 w 106"/>
                    <a:gd name="T1" fmla="*/ 3 h 69"/>
                    <a:gd name="T2" fmla="*/ 35 w 106"/>
                    <a:gd name="T3" fmla="*/ 33 h 69"/>
                    <a:gd name="T4" fmla="*/ 46 w 106"/>
                    <a:gd name="T5" fmla="*/ 33 h 69"/>
                    <a:gd name="T6" fmla="*/ 46 w 106"/>
                    <a:gd name="T7" fmla="*/ 55 h 69"/>
                    <a:gd name="T8" fmla="*/ 32 w 106"/>
                    <a:gd name="T9" fmla="*/ 55 h 69"/>
                    <a:gd name="T10" fmla="*/ 32 w 106"/>
                    <a:gd name="T11" fmla="*/ 69 h 69"/>
                    <a:gd name="T12" fmla="*/ 74 w 106"/>
                    <a:gd name="T13" fmla="*/ 69 h 69"/>
                    <a:gd name="T14" fmla="*/ 74 w 106"/>
                    <a:gd name="T15" fmla="*/ 55 h 69"/>
                    <a:gd name="T16" fmla="*/ 60 w 106"/>
                    <a:gd name="T17" fmla="*/ 55 h 69"/>
                    <a:gd name="T18" fmla="*/ 60 w 106"/>
                    <a:gd name="T19" fmla="*/ 33 h 69"/>
                    <a:gd name="T20" fmla="*/ 71 w 106"/>
                    <a:gd name="T21" fmla="*/ 33 h 69"/>
                    <a:gd name="T22" fmla="*/ 106 w 106"/>
                    <a:gd name="T23" fmla="*/ 3 h 69"/>
                    <a:gd name="T24" fmla="*/ 92 w 106"/>
                    <a:gd name="T25" fmla="*/ 0 h 69"/>
                    <a:gd name="T26" fmla="*/ 71 w 106"/>
                    <a:gd name="T27" fmla="*/ 19 h 69"/>
                    <a:gd name="T28" fmla="*/ 35 w 106"/>
                    <a:gd name="T29" fmla="*/ 19 h 69"/>
                    <a:gd name="T30" fmla="*/ 14 w 106"/>
                    <a:gd name="T31" fmla="*/ 0 h 69"/>
                    <a:gd name="T32" fmla="*/ 0 w 106"/>
                    <a:gd name="T33" fmla="*/ 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6" h="69">
                      <a:moveTo>
                        <a:pt x="0" y="3"/>
                      </a:moveTo>
                      <a:cubicBezTo>
                        <a:pt x="3" y="20"/>
                        <a:pt x="18" y="33"/>
                        <a:pt x="35" y="33"/>
                      </a:cubicBezTo>
                      <a:cubicBezTo>
                        <a:pt x="46" y="33"/>
                        <a:pt x="46" y="33"/>
                        <a:pt x="46" y="33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69"/>
                        <a:pt x="32" y="69"/>
                        <a:pt x="32" y="69"/>
                      </a:cubicBezTo>
                      <a:cubicBezTo>
                        <a:pt x="74" y="69"/>
                        <a:pt x="74" y="69"/>
                        <a:pt x="74" y="69"/>
                      </a:cubicBezTo>
                      <a:cubicBezTo>
                        <a:pt x="74" y="55"/>
                        <a:pt x="74" y="55"/>
                        <a:pt x="74" y="55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88" y="33"/>
                        <a:pt x="103" y="18"/>
                        <a:pt x="106" y="3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0" y="9"/>
                        <a:pt x="81" y="19"/>
                        <a:pt x="71" y="19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25" y="19"/>
                        <a:pt x="16" y="10"/>
                        <a:pt x="1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Freeform 259"/>
                <p:cNvSpPr/>
                <p:nvPr/>
              </p:nvSpPr>
              <p:spPr bwMode="auto">
                <a:xfrm>
                  <a:off x="5307013" y="3019425"/>
                  <a:ext cx="601663" cy="563563"/>
                </a:xfrm>
                <a:custGeom>
                  <a:avLst/>
                  <a:gdLst>
                    <a:gd name="T0" fmla="*/ 27 w 160"/>
                    <a:gd name="T1" fmla="*/ 150 h 150"/>
                    <a:gd name="T2" fmla="*/ 55 w 160"/>
                    <a:gd name="T3" fmla="*/ 123 h 150"/>
                    <a:gd name="T4" fmla="*/ 55 w 160"/>
                    <a:gd name="T5" fmla="*/ 123 h 150"/>
                    <a:gd name="T6" fmla="*/ 55 w 160"/>
                    <a:gd name="T7" fmla="*/ 34 h 150"/>
                    <a:gd name="T8" fmla="*/ 143 w 160"/>
                    <a:gd name="T9" fmla="*/ 34 h 150"/>
                    <a:gd name="T10" fmla="*/ 143 w 160"/>
                    <a:gd name="T11" fmla="*/ 97 h 150"/>
                    <a:gd name="T12" fmla="*/ 132 w 160"/>
                    <a:gd name="T13" fmla="*/ 96 h 150"/>
                    <a:gd name="T14" fmla="*/ 105 w 160"/>
                    <a:gd name="T15" fmla="*/ 123 h 150"/>
                    <a:gd name="T16" fmla="*/ 132 w 160"/>
                    <a:gd name="T17" fmla="*/ 150 h 150"/>
                    <a:gd name="T18" fmla="*/ 160 w 160"/>
                    <a:gd name="T19" fmla="*/ 123 h 150"/>
                    <a:gd name="T20" fmla="*/ 160 w 160"/>
                    <a:gd name="T21" fmla="*/ 123 h 150"/>
                    <a:gd name="T22" fmla="*/ 160 w 160"/>
                    <a:gd name="T23" fmla="*/ 123 h 150"/>
                    <a:gd name="T24" fmla="*/ 160 w 160"/>
                    <a:gd name="T25" fmla="*/ 34 h 150"/>
                    <a:gd name="T26" fmla="*/ 160 w 160"/>
                    <a:gd name="T27" fmla="*/ 0 h 150"/>
                    <a:gd name="T28" fmla="*/ 143 w 160"/>
                    <a:gd name="T29" fmla="*/ 0 h 150"/>
                    <a:gd name="T30" fmla="*/ 55 w 160"/>
                    <a:gd name="T31" fmla="*/ 0 h 150"/>
                    <a:gd name="T32" fmla="*/ 37 w 160"/>
                    <a:gd name="T33" fmla="*/ 0 h 150"/>
                    <a:gd name="T34" fmla="*/ 37 w 160"/>
                    <a:gd name="T35" fmla="*/ 34 h 150"/>
                    <a:gd name="T36" fmla="*/ 37 w 160"/>
                    <a:gd name="T37" fmla="*/ 97 h 150"/>
                    <a:gd name="T38" fmla="*/ 27 w 160"/>
                    <a:gd name="T39" fmla="*/ 96 h 150"/>
                    <a:gd name="T40" fmla="*/ 0 w 160"/>
                    <a:gd name="T41" fmla="*/ 123 h 150"/>
                    <a:gd name="T42" fmla="*/ 27 w 160"/>
                    <a:gd name="T43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0" h="150">
                      <a:moveTo>
                        <a:pt x="27" y="150"/>
                      </a:moveTo>
                      <a:cubicBezTo>
                        <a:pt x="42" y="150"/>
                        <a:pt x="55" y="138"/>
                        <a:pt x="55" y="123"/>
                      </a:cubicBezTo>
                      <a:cubicBezTo>
                        <a:pt x="55" y="123"/>
                        <a:pt x="55" y="123"/>
                        <a:pt x="55" y="123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143" y="34"/>
                        <a:pt x="143" y="34"/>
                        <a:pt x="143" y="34"/>
                      </a:cubicBezTo>
                      <a:cubicBezTo>
                        <a:pt x="143" y="97"/>
                        <a:pt x="143" y="97"/>
                        <a:pt x="143" y="97"/>
                      </a:cubicBezTo>
                      <a:cubicBezTo>
                        <a:pt x="139" y="96"/>
                        <a:pt x="136" y="96"/>
                        <a:pt x="132" y="96"/>
                      </a:cubicBezTo>
                      <a:cubicBezTo>
                        <a:pt x="117" y="96"/>
                        <a:pt x="105" y="108"/>
                        <a:pt x="105" y="123"/>
                      </a:cubicBezTo>
                      <a:cubicBezTo>
                        <a:pt x="105" y="138"/>
                        <a:pt x="117" y="150"/>
                        <a:pt x="132" y="150"/>
                      </a:cubicBezTo>
                      <a:cubicBezTo>
                        <a:pt x="147" y="150"/>
                        <a:pt x="160" y="138"/>
                        <a:pt x="160" y="123"/>
                      </a:cubicBezTo>
                      <a:cubicBezTo>
                        <a:pt x="160" y="123"/>
                        <a:pt x="160" y="123"/>
                        <a:pt x="160" y="123"/>
                      </a:cubicBezTo>
                      <a:cubicBezTo>
                        <a:pt x="160" y="123"/>
                        <a:pt x="160" y="123"/>
                        <a:pt x="160" y="123"/>
                      </a:cubicBezTo>
                      <a:cubicBezTo>
                        <a:pt x="160" y="34"/>
                        <a:pt x="160" y="34"/>
                        <a:pt x="160" y="34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97"/>
                        <a:pt x="37" y="97"/>
                        <a:pt x="37" y="97"/>
                      </a:cubicBezTo>
                      <a:cubicBezTo>
                        <a:pt x="34" y="96"/>
                        <a:pt x="31" y="96"/>
                        <a:pt x="27" y="96"/>
                      </a:cubicBezTo>
                      <a:cubicBezTo>
                        <a:pt x="12" y="96"/>
                        <a:pt x="0" y="108"/>
                        <a:pt x="0" y="123"/>
                      </a:cubicBezTo>
                      <a:cubicBezTo>
                        <a:pt x="0" y="138"/>
                        <a:pt x="12" y="150"/>
                        <a:pt x="27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3" name="Oval 260"/>
                <p:cNvSpPr>
                  <a:spLocks noChangeArrowheads="1"/>
                </p:cNvSpPr>
                <p:nvPr/>
              </p:nvSpPr>
              <p:spPr bwMode="auto">
                <a:xfrm>
                  <a:off x="2795588" y="2185988"/>
                  <a:ext cx="139700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4" name="Freeform 261"/>
                <p:cNvSpPr/>
                <p:nvPr/>
              </p:nvSpPr>
              <p:spPr bwMode="auto">
                <a:xfrm>
                  <a:off x="2693988" y="2351088"/>
                  <a:ext cx="338138" cy="514350"/>
                </a:xfrm>
                <a:custGeom>
                  <a:avLst/>
                  <a:gdLst>
                    <a:gd name="T0" fmla="*/ 38 w 213"/>
                    <a:gd name="T1" fmla="*/ 59 h 324"/>
                    <a:gd name="T2" fmla="*/ 50 w 213"/>
                    <a:gd name="T3" fmla="*/ 59 h 324"/>
                    <a:gd name="T4" fmla="*/ 50 w 213"/>
                    <a:gd name="T5" fmla="*/ 166 h 324"/>
                    <a:gd name="T6" fmla="*/ 50 w 213"/>
                    <a:gd name="T7" fmla="*/ 166 h 324"/>
                    <a:gd name="T8" fmla="*/ 50 w 213"/>
                    <a:gd name="T9" fmla="*/ 324 h 324"/>
                    <a:gd name="T10" fmla="*/ 100 w 213"/>
                    <a:gd name="T11" fmla="*/ 324 h 324"/>
                    <a:gd name="T12" fmla="*/ 100 w 213"/>
                    <a:gd name="T13" fmla="*/ 154 h 324"/>
                    <a:gd name="T14" fmla="*/ 116 w 213"/>
                    <a:gd name="T15" fmla="*/ 154 h 324"/>
                    <a:gd name="T16" fmla="*/ 116 w 213"/>
                    <a:gd name="T17" fmla="*/ 324 h 324"/>
                    <a:gd name="T18" fmla="*/ 166 w 213"/>
                    <a:gd name="T19" fmla="*/ 324 h 324"/>
                    <a:gd name="T20" fmla="*/ 166 w 213"/>
                    <a:gd name="T21" fmla="*/ 154 h 324"/>
                    <a:gd name="T22" fmla="*/ 166 w 213"/>
                    <a:gd name="T23" fmla="*/ 154 h 324"/>
                    <a:gd name="T24" fmla="*/ 166 w 213"/>
                    <a:gd name="T25" fmla="*/ 59 h 324"/>
                    <a:gd name="T26" fmla="*/ 178 w 213"/>
                    <a:gd name="T27" fmla="*/ 59 h 324"/>
                    <a:gd name="T28" fmla="*/ 178 w 213"/>
                    <a:gd name="T29" fmla="*/ 154 h 324"/>
                    <a:gd name="T30" fmla="*/ 213 w 213"/>
                    <a:gd name="T31" fmla="*/ 154 h 324"/>
                    <a:gd name="T32" fmla="*/ 213 w 213"/>
                    <a:gd name="T33" fmla="*/ 0 h 324"/>
                    <a:gd name="T34" fmla="*/ 0 w 213"/>
                    <a:gd name="T35" fmla="*/ 0 h 324"/>
                    <a:gd name="T36" fmla="*/ 0 w 213"/>
                    <a:gd name="T37" fmla="*/ 154 h 324"/>
                    <a:gd name="T38" fmla="*/ 38 w 213"/>
                    <a:gd name="T39" fmla="*/ 154 h 324"/>
                    <a:gd name="T40" fmla="*/ 38 w 213"/>
                    <a:gd name="T41" fmla="*/ 59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3" h="324">
                      <a:moveTo>
                        <a:pt x="38" y="59"/>
                      </a:moveTo>
                      <a:lnTo>
                        <a:pt x="50" y="59"/>
                      </a:lnTo>
                      <a:lnTo>
                        <a:pt x="50" y="166"/>
                      </a:lnTo>
                      <a:lnTo>
                        <a:pt x="50" y="166"/>
                      </a:lnTo>
                      <a:lnTo>
                        <a:pt x="50" y="324"/>
                      </a:lnTo>
                      <a:lnTo>
                        <a:pt x="100" y="324"/>
                      </a:lnTo>
                      <a:lnTo>
                        <a:pt x="100" y="154"/>
                      </a:lnTo>
                      <a:lnTo>
                        <a:pt x="116" y="154"/>
                      </a:lnTo>
                      <a:lnTo>
                        <a:pt x="116" y="324"/>
                      </a:lnTo>
                      <a:lnTo>
                        <a:pt x="166" y="324"/>
                      </a:lnTo>
                      <a:lnTo>
                        <a:pt x="166" y="154"/>
                      </a:lnTo>
                      <a:lnTo>
                        <a:pt x="166" y="154"/>
                      </a:lnTo>
                      <a:lnTo>
                        <a:pt x="166" y="59"/>
                      </a:lnTo>
                      <a:lnTo>
                        <a:pt x="178" y="59"/>
                      </a:lnTo>
                      <a:lnTo>
                        <a:pt x="178" y="154"/>
                      </a:lnTo>
                      <a:lnTo>
                        <a:pt x="213" y="154"/>
                      </a:lnTo>
                      <a:lnTo>
                        <a:pt x="213" y="0"/>
                      </a:lnTo>
                      <a:lnTo>
                        <a:pt x="0" y="0"/>
                      </a:lnTo>
                      <a:lnTo>
                        <a:pt x="0" y="154"/>
                      </a:lnTo>
                      <a:lnTo>
                        <a:pt x="38" y="154"/>
                      </a:lnTo>
                      <a:lnTo>
                        <a:pt x="38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5" name="Oval 262"/>
                <p:cNvSpPr>
                  <a:spLocks noChangeArrowheads="1"/>
                </p:cNvSpPr>
                <p:nvPr/>
              </p:nvSpPr>
              <p:spPr bwMode="auto">
                <a:xfrm>
                  <a:off x="3175000" y="2185988"/>
                  <a:ext cx="139700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Freeform 263"/>
                <p:cNvSpPr/>
                <p:nvPr/>
              </p:nvSpPr>
              <p:spPr bwMode="auto">
                <a:xfrm>
                  <a:off x="3051175" y="2351088"/>
                  <a:ext cx="387350" cy="514350"/>
                </a:xfrm>
                <a:custGeom>
                  <a:avLst/>
                  <a:gdLst>
                    <a:gd name="T0" fmla="*/ 210 w 244"/>
                    <a:gd name="T1" fmla="*/ 154 h 324"/>
                    <a:gd name="T2" fmla="*/ 244 w 244"/>
                    <a:gd name="T3" fmla="*/ 154 h 324"/>
                    <a:gd name="T4" fmla="*/ 201 w 244"/>
                    <a:gd name="T5" fmla="*/ 0 h 324"/>
                    <a:gd name="T6" fmla="*/ 45 w 244"/>
                    <a:gd name="T7" fmla="*/ 0 h 324"/>
                    <a:gd name="T8" fmla="*/ 0 w 244"/>
                    <a:gd name="T9" fmla="*/ 154 h 324"/>
                    <a:gd name="T10" fmla="*/ 35 w 244"/>
                    <a:gd name="T11" fmla="*/ 154 h 324"/>
                    <a:gd name="T12" fmla="*/ 62 w 244"/>
                    <a:gd name="T13" fmla="*/ 59 h 324"/>
                    <a:gd name="T14" fmla="*/ 71 w 244"/>
                    <a:gd name="T15" fmla="*/ 59 h 324"/>
                    <a:gd name="T16" fmla="*/ 26 w 244"/>
                    <a:gd name="T17" fmla="*/ 232 h 324"/>
                    <a:gd name="T18" fmla="*/ 64 w 244"/>
                    <a:gd name="T19" fmla="*/ 232 h 324"/>
                    <a:gd name="T20" fmla="*/ 64 w 244"/>
                    <a:gd name="T21" fmla="*/ 324 h 324"/>
                    <a:gd name="T22" fmla="*/ 114 w 244"/>
                    <a:gd name="T23" fmla="*/ 324 h 324"/>
                    <a:gd name="T24" fmla="*/ 114 w 244"/>
                    <a:gd name="T25" fmla="*/ 232 h 324"/>
                    <a:gd name="T26" fmla="*/ 130 w 244"/>
                    <a:gd name="T27" fmla="*/ 232 h 324"/>
                    <a:gd name="T28" fmla="*/ 130 w 244"/>
                    <a:gd name="T29" fmla="*/ 324 h 324"/>
                    <a:gd name="T30" fmla="*/ 180 w 244"/>
                    <a:gd name="T31" fmla="*/ 324 h 324"/>
                    <a:gd name="T32" fmla="*/ 180 w 244"/>
                    <a:gd name="T33" fmla="*/ 232 h 324"/>
                    <a:gd name="T34" fmla="*/ 218 w 244"/>
                    <a:gd name="T35" fmla="*/ 232 h 324"/>
                    <a:gd name="T36" fmla="*/ 170 w 244"/>
                    <a:gd name="T37" fmla="*/ 62 h 324"/>
                    <a:gd name="T38" fmla="*/ 182 w 244"/>
                    <a:gd name="T39" fmla="*/ 62 h 324"/>
                    <a:gd name="T40" fmla="*/ 210 w 244"/>
                    <a:gd name="T41" fmla="*/ 154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4" h="324">
                      <a:moveTo>
                        <a:pt x="210" y="154"/>
                      </a:moveTo>
                      <a:lnTo>
                        <a:pt x="244" y="154"/>
                      </a:lnTo>
                      <a:lnTo>
                        <a:pt x="201" y="0"/>
                      </a:lnTo>
                      <a:lnTo>
                        <a:pt x="45" y="0"/>
                      </a:lnTo>
                      <a:lnTo>
                        <a:pt x="0" y="154"/>
                      </a:lnTo>
                      <a:lnTo>
                        <a:pt x="35" y="154"/>
                      </a:lnTo>
                      <a:lnTo>
                        <a:pt x="62" y="59"/>
                      </a:lnTo>
                      <a:lnTo>
                        <a:pt x="71" y="59"/>
                      </a:lnTo>
                      <a:lnTo>
                        <a:pt x="26" y="232"/>
                      </a:lnTo>
                      <a:lnTo>
                        <a:pt x="64" y="232"/>
                      </a:lnTo>
                      <a:lnTo>
                        <a:pt x="64" y="324"/>
                      </a:lnTo>
                      <a:lnTo>
                        <a:pt x="114" y="324"/>
                      </a:lnTo>
                      <a:lnTo>
                        <a:pt x="114" y="232"/>
                      </a:lnTo>
                      <a:lnTo>
                        <a:pt x="130" y="232"/>
                      </a:lnTo>
                      <a:lnTo>
                        <a:pt x="130" y="324"/>
                      </a:lnTo>
                      <a:lnTo>
                        <a:pt x="180" y="324"/>
                      </a:lnTo>
                      <a:lnTo>
                        <a:pt x="180" y="232"/>
                      </a:lnTo>
                      <a:lnTo>
                        <a:pt x="218" y="232"/>
                      </a:lnTo>
                      <a:lnTo>
                        <a:pt x="170" y="62"/>
                      </a:lnTo>
                      <a:lnTo>
                        <a:pt x="182" y="62"/>
                      </a:lnTo>
                      <a:lnTo>
                        <a:pt x="210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7" name="Freeform 264"/>
                <p:cNvSpPr>
                  <a:spLocks noEditPoints="1"/>
                </p:cNvSpPr>
                <p:nvPr/>
              </p:nvSpPr>
              <p:spPr bwMode="auto">
                <a:xfrm>
                  <a:off x="4478338" y="1476375"/>
                  <a:ext cx="727075" cy="731838"/>
                </a:xfrm>
                <a:custGeom>
                  <a:avLst/>
                  <a:gdLst>
                    <a:gd name="T0" fmla="*/ 146 w 194"/>
                    <a:gd name="T1" fmla="*/ 182 h 195"/>
                    <a:gd name="T2" fmla="*/ 182 w 194"/>
                    <a:gd name="T3" fmla="*/ 146 h 195"/>
                    <a:gd name="T4" fmla="*/ 193 w 194"/>
                    <a:gd name="T5" fmla="*/ 117 h 195"/>
                    <a:gd name="T6" fmla="*/ 193 w 194"/>
                    <a:gd name="T7" fmla="*/ 78 h 195"/>
                    <a:gd name="T8" fmla="*/ 182 w 194"/>
                    <a:gd name="T9" fmla="*/ 49 h 195"/>
                    <a:gd name="T10" fmla="*/ 146 w 194"/>
                    <a:gd name="T11" fmla="*/ 13 h 195"/>
                    <a:gd name="T12" fmla="*/ 133 w 194"/>
                    <a:gd name="T13" fmla="*/ 7 h 195"/>
                    <a:gd name="T14" fmla="*/ 104 w 194"/>
                    <a:gd name="T15" fmla="*/ 0 h 195"/>
                    <a:gd name="T16" fmla="*/ 108 w 194"/>
                    <a:gd name="T17" fmla="*/ 10 h 195"/>
                    <a:gd name="T18" fmla="*/ 120 w 194"/>
                    <a:gd name="T19" fmla="*/ 10 h 195"/>
                    <a:gd name="T20" fmla="*/ 131 w 194"/>
                    <a:gd name="T21" fmla="*/ 13 h 195"/>
                    <a:gd name="T22" fmla="*/ 128 w 194"/>
                    <a:gd name="T23" fmla="*/ 15 h 195"/>
                    <a:gd name="T24" fmla="*/ 113 w 194"/>
                    <a:gd name="T25" fmla="*/ 21 h 195"/>
                    <a:gd name="T26" fmla="*/ 115 w 194"/>
                    <a:gd name="T27" fmla="*/ 31 h 195"/>
                    <a:gd name="T28" fmla="*/ 124 w 194"/>
                    <a:gd name="T29" fmla="*/ 37 h 195"/>
                    <a:gd name="T30" fmla="*/ 138 w 194"/>
                    <a:gd name="T31" fmla="*/ 19 h 195"/>
                    <a:gd name="T32" fmla="*/ 148 w 194"/>
                    <a:gd name="T33" fmla="*/ 23 h 195"/>
                    <a:gd name="T34" fmla="*/ 156 w 194"/>
                    <a:gd name="T35" fmla="*/ 27 h 195"/>
                    <a:gd name="T36" fmla="*/ 160 w 194"/>
                    <a:gd name="T37" fmla="*/ 40 h 195"/>
                    <a:gd name="T38" fmla="*/ 157 w 194"/>
                    <a:gd name="T39" fmla="*/ 47 h 195"/>
                    <a:gd name="T40" fmla="*/ 152 w 194"/>
                    <a:gd name="T41" fmla="*/ 42 h 195"/>
                    <a:gd name="T42" fmla="*/ 140 w 194"/>
                    <a:gd name="T43" fmla="*/ 43 h 195"/>
                    <a:gd name="T44" fmla="*/ 149 w 194"/>
                    <a:gd name="T45" fmla="*/ 48 h 195"/>
                    <a:gd name="T46" fmla="*/ 128 w 194"/>
                    <a:gd name="T47" fmla="*/ 56 h 195"/>
                    <a:gd name="T48" fmla="*/ 118 w 194"/>
                    <a:gd name="T49" fmla="*/ 63 h 195"/>
                    <a:gd name="T50" fmla="*/ 105 w 194"/>
                    <a:gd name="T51" fmla="*/ 75 h 195"/>
                    <a:gd name="T52" fmla="*/ 112 w 194"/>
                    <a:gd name="T53" fmla="*/ 115 h 195"/>
                    <a:gd name="T54" fmla="*/ 123 w 194"/>
                    <a:gd name="T55" fmla="*/ 118 h 195"/>
                    <a:gd name="T56" fmla="*/ 134 w 194"/>
                    <a:gd name="T57" fmla="*/ 122 h 195"/>
                    <a:gd name="T58" fmla="*/ 152 w 194"/>
                    <a:gd name="T59" fmla="*/ 131 h 195"/>
                    <a:gd name="T60" fmla="*/ 162 w 194"/>
                    <a:gd name="T61" fmla="*/ 141 h 195"/>
                    <a:gd name="T62" fmla="*/ 176 w 194"/>
                    <a:gd name="T63" fmla="*/ 146 h 195"/>
                    <a:gd name="T64" fmla="*/ 111 w 194"/>
                    <a:gd name="T65" fmla="*/ 170 h 195"/>
                    <a:gd name="T66" fmla="*/ 1 w 194"/>
                    <a:gd name="T67" fmla="*/ 83 h 195"/>
                    <a:gd name="T68" fmla="*/ 3 w 194"/>
                    <a:gd name="T69" fmla="*/ 122 h 195"/>
                    <a:gd name="T70" fmla="*/ 21 w 194"/>
                    <a:gd name="T71" fmla="*/ 157 h 195"/>
                    <a:gd name="T72" fmla="*/ 62 w 194"/>
                    <a:gd name="T73" fmla="*/ 188 h 195"/>
                    <a:gd name="T74" fmla="*/ 99 w 194"/>
                    <a:gd name="T75" fmla="*/ 155 h 195"/>
                    <a:gd name="T76" fmla="*/ 96 w 194"/>
                    <a:gd name="T77" fmla="*/ 139 h 195"/>
                    <a:gd name="T78" fmla="*/ 101 w 194"/>
                    <a:gd name="T79" fmla="*/ 124 h 195"/>
                    <a:gd name="T80" fmla="*/ 89 w 194"/>
                    <a:gd name="T81" fmla="*/ 120 h 195"/>
                    <a:gd name="T82" fmla="*/ 76 w 194"/>
                    <a:gd name="T83" fmla="*/ 112 h 195"/>
                    <a:gd name="T84" fmla="*/ 56 w 194"/>
                    <a:gd name="T85" fmla="*/ 103 h 195"/>
                    <a:gd name="T86" fmla="*/ 47 w 194"/>
                    <a:gd name="T87" fmla="*/ 87 h 195"/>
                    <a:gd name="T88" fmla="*/ 42 w 194"/>
                    <a:gd name="T89" fmla="*/ 85 h 195"/>
                    <a:gd name="T90" fmla="*/ 42 w 194"/>
                    <a:gd name="T91" fmla="*/ 88 h 195"/>
                    <a:gd name="T92" fmla="*/ 35 w 194"/>
                    <a:gd name="T93" fmla="*/ 72 h 195"/>
                    <a:gd name="T94" fmla="*/ 35 w 194"/>
                    <a:gd name="T95" fmla="*/ 56 h 195"/>
                    <a:gd name="T96" fmla="*/ 43 w 194"/>
                    <a:gd name="T97" fmla="*/ 38 h 195"/>
                    <a:gd name="T98" fmla="*/ 41 w 194"/>
                    <a:gd name="T99" fmla="*/ 28 h 195"/>
                    <a:gd name="T100" fmla="*/ 87 w 194"/>
                    <a:gd name="T101" fmla="*/ 7 h 195"/>
                    <a:gd name="T102" fmla="*/ 104 w 194"/>
                    <a:gd name="T103" fmla="*/ 0 h 195"/>
                    <a:gd name="T104" fmla="*/ 60 w 194"/>
                    <a:gd name="T105" fmla="*/ 7 h 195"/>
                    <a:gd name="T106" fmla="*/ 28 w 194"/>
                    <a:gd name="T107" fmla="*/ 29 h 195"/>
                    <a:gd name="T108" fmla="*/ 7 w 194"/>
                    <a:gd name="T109" fmla="*/ 62 h 195"/>
                    <a:gd name="T110" fmla="*/ 103 w 194"/>
                    <a:gd name="T111" fmla="*/ 122 h 195"/>
                    <a:gd name="T112" fmla="*/ 90 w 194"/>
                    <a:gd name="T113" fmla="*/ 108 h 195"/>
                    <a:gd name="T114" fmla="*/ 86 w 194"/>
                    <a:gd name="T115" fmla="*/ 99 h 195"/>
                    <a:gd name="T116" fmla="*/ 69 w 194"/>
                    <a:gd name="T117" fmla="*/ 102 h 195"/>
                    <a:gd name="T118" fmla="*/ 78 w 194"/>
                    <a:gd name="T119" fmla="*/ 81 h 195"/>
                    <a:gd name="T120" fmla="*/ 96 w 194"/>
                    <a:gd name="T121" fmla="*/ 81 h 195"/>
                    <a:gd name="T122" fmla="*/ 101 w 194"/>
                    <a:gd name="T123" fmla="*/ 8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94" h="195">
                      <a:moveTo>
                        <a:pt x="104" y="194"/>
                      </a:moveTo>
                      <a:cubicBezTo>
                        <a:pt x="109" y="194"/>
                        <a:pt x="114" y="193"/>
                        <a:pt x="119" y="192"/>
                      </a:cubicBezTo>
                      <a:cubicBezTo>
                        <a:pt x="122" y="191"/>
                        <a:pt x="125" y="191"/>
                        <a:pt x="128" y="190"/>
                      </a:cubicBezTo>
                      <a:cubicBezTo>
                        <a:pt x="130" y="189"/>
                        <a:pt x="131" y="188"/>
                        <a:pt x="133" y="188"/>
                      </a:cubicBezTo>
                      <a:cubicBezTo>
                        <a:pt x="136" y="187"/>
                        <a:pt x="139" y="185"/>
                        <a:pt x="141" y="184"/>
                      </a:cubicBezTo>
                      <a:cubicBezTo>
                        <a:pt x="143" y="183"/>
                        <a:pt x="144" y="183"/>
                        <a:pt x="146" y="182"/>
                      </a:cubicBezTo>
                      <a:cubicBezTo>
                        <a:pt x="152" y="178"/>
                        <a:pt x="157" y="174"/>
                        <a:pt x="163" y="169"/>
                      </a:cubicBezTo>
                      <a:cubicBezTo>
                        <a:pt x="164" y="168"/>
                        <a:pt x="165" y="167"/>
                        <a:pt x="166" y="166"/>
                      </a:cubicBezTo>
                      <a:cubicBezTo>
                        <a:pt x="167" y="165"/>
                        <a:pt x="168" y="164"/>
                        <a:pt x="169" y="163"/>
                      </a:cubicBezTo>
                      <a:cubicBezTo>
                        <a:pt x="171" y="161"/>
                        <a:pt x="172" y="159"/>
                        <a:pt x="174" y="157"/>
                      </a:cubicBezTo>
                      <a:cubicBezTo>
                        <a:pt x="176" y="155"/>
                        <a:pt x="178" y="151"/>
                        <a:pt x="180" y="148"/>
                      </a:cubicBezTo>
                      <a:cubicBezTo>
                        <a:pt x="181" y="147"/>
                        <a:pt x="181" y="147"/>
                        <a:pt x="182" y="146"/>
                      </a:cubicBezTo>
                      <a:cubicBezTo>
                        <a:pt x="182" y="144"/>
                        <a:pt x="183" y="143"/>
                        <a:pt x="184" y="142"/>
                      </a:cubicBezTo>
                      <a:cubicBezTo>
                        <a:pt x="184" y="141"/>
                        <a:pt x="185" y="140"/>
                        <a:pt x="185" y="140"/>
                      </a:cubicBezTo>
                      <a:cubicBezTo>
                        <a:pt x="186" y="138"/>
                        <a:pt x="186" y="137"/>
                        <a:pt x="187" y="135"/>
                      </a:cubicBezTo>
                      <a:cubicBezTo>
                        <a:pt x="187" y="134"/>
                        <a:pt x="188" y="132"/>
                        <a:pt x="189" y="131"/>
                      </a:cubicBezTo>
                      <a:cubicBezTo>
                        <a:pt x="190" y="128"/>
                        <a:pt x="191" y="125"/>
                        <a:pt x="191" y="122"/>
                      </a:cubicBezTo>
                      <a:cubicBezTo>
                        <a:pt x="192" y="120"/>
                        <a:pt x="192" y="119"/>
                        <a:pt x="193" y="117"/>
                      </a:cubicBezTo>
                      <a:cubicBezTo>
                        <a:pt x="193" y="115"/>
                        <a:pt x="193" y="114"/>
                        <a:pt x="193" y="112"/>
                      </a:cubicBezTo>
                      <a:cubicBezTo>
                        <a:pt x="194" y="111"/>
                        <a:pt x="194" y="109"/>
                        <a:pt x="194" y="107"/>
                      </a:cubicBezTo>
                      <a:cubicBezTo>
                        <a:pt x="194" y="104"/>
                        <a:pt x="194" y="101"/>
                        <a:pt x="194" y="97"/>
                      </a:cubicBezTo>
                      <a:cubicBezTo>
                        <a:pt x="194" y="94"/>
                        <a:pt x="194" y="91"/>
                        <a:pt x="194" y="87"/>
                      </a:cubicBezTo>
                      <a:cubicBezTo>
                        <a:pt x="194" y="86"/>
                        <a:pt x="194" y="84"/>
                        <a:pt x="193" y="83"/>
                      </a:cubicBezTo>
                      <a:cubicBezTo>
                        <a:pt x="193" y="81"/>
                        <a:pt x="193" y="79"/>
                        <a:pt x="193" y="78"/>
                      </a:cubicBezTo>
                      <a:cubicBezTo>
                        <a:pt x="192" y="76"/>
                        <a:pt x="192" y="75"/>
                        <a:pt x="191" y="73"/>
                      </a:cubicBezTo>
                      <a:cubicBezTo>
                        <a:pt x="191" y="70"/>
                        <a:pt x="190" y="67"/>
                        <a:pt x="189" y="64"/>
                      </a:cubicBezTo>
                      <a:cubicBezTo>
                        <a:pt x="188" y="63"/>
                        <a:pt x="188" y="62"/>
                        <a:pt x="188" y="62"/>
                      </a:cubicBezTo>
                      <a:cubicBezTo>
                        <a:pt x="187" y="59"/>
                        <a:pt x="186" y="57"/>
                        <a:pt x="185" y="55"/>
                      </a:cubicBezTo>
                      <a:cubicBezTo>
                        <a:pt x="185" y="54"/>
                        <a:pt x="184" y="54"/>
                        <a:pt x="184" y="53"/>
                      </a:cubicBezTo>
                      <a:cubicBezTo>
                        <a:pt x="183" y="52"/>
                        <a:pt x="182" y="50"/>
                        <a:pt x="182" y="49"/>
                      </a:cubicBezTo>
                      <a:cubicBezTo>
                        <a:pt x="179" y="45"/>
                        <a:pt x="177" y="41"/>
                        <a:pt x="174" y="37"/>
                      </a:cubicBezTo>
                      <a:cubicBezTo>
                        <a:pt x="172" y="35"/>
                        <a:pt x="171" y="34"/>
                        <a:pt x="169" y="32"/>
                      </a:cubicBezTo>
                      <a:cubicBezTo>
                        <a:pt x="168" y="31"/>
                        <a:pt x="167" y="30"/>
                        <a:pt x="166" y="29"/>
                      </a:cubicBezTo>
                      <a:cubicBezTo>
                        <a:pt x="165" y="27"/>
                        <a:pt x="164" y="26"/>
                        <a:pt x="163" y="25"/>
                      </a:cubicBezTo>
                      <a:cubicBezTo>
                        <a:pt x="160" y="23"/>
                        <a:pt x="158" y="21"/>
                        <a:pt x="156" y="20"/>
                      </a:cubicBezTo>
                      <a:cubicBezTo>
                        <a:pt x="152" y="17"/>
                        <a:pt x="149" y="15"/>
                        <a:pt x="146" y="13"/>
                      </a:cubicBezTo>
                      <a:cubicBezTo>
                        <a:pt x="144" y="12"/>
                        <a:pt x="143" y="11"/>
                        <a:pt x="141" y="11"/>
                      </a:cubicBezTo>
                      <a:cubicBezTo>
                        <a:pt x="141" y="10"/>
                        <a:pt x="140" y="10"/>
                        <a:pt x="140" y="10"/>
                      </a:cubicBezTo>
                      <a:cubicBezTo>
                        <a:pt x="139" y="9"/>
                        <a:pt x="138" y="9"/>
                        <a:pt x="137" y="9"/>
                      </a:cubicBezTo>
                      <a:cubicBezTo>
                        <a:pt x="137" y="9"/>
                        <a:pt x="137" y="8"/>
                        <a:pt x="136" y="8"/>
                      </a:cubicBezTo>
                      <a:cubicBezTo>
                        <a:pt x="135" y="8"/>
                        <a:pt x="134" y="7"/>
                        <a:pt x="133" y="7"/>
                      </a:cubicBezTo>
                      <a:cubicBezTo>
                        <a:pt x="133" y="7"/>
                        <a:pt x="133" y="7"/>
                        <a:pt x="133" y="7"/>
                      </a:cubicBezTo>
                      <a:cubicBezTo>
                        <a:pt x="132" y="6"/>
                        <a:pt x="130" y="6"/>
                        <a:pt x="129" y="5"/>
                      </a:cubicBezTo>
                      <a:cubicBezTo>
                        <a:pt x="129" y="5"/>
                        <a:pt x="129" y="5"/>
                        <a:pt x="128" y="5"/>
                      </a:cubicBezTo>
                      <a:cubicBezTo>
                        <a:pt x="126" y="4"/>
                        <a:pt x="123" y="3"/>
                        <a:pt x="120" y="3"/>
                      </a:cubicBezTo>
                      <a:cubicBezTo>
                        <a:pt x="119" y="2"/>
                        <a:pt x="118" y="2"/>
                        <a:pt x="117" y="2"/>
                      </a:cubicBezTo>
                      <a:cubicBezTo>
                        <a:pt x="116" y="2"/>
                        <a:pt x="115" y="2"/>
                        <a:pt x="115" y="2"/>
                      </a:cubicBezTo>
                      <a:cubicBezTo>
                        <a:pt x="111" y="1"/>
                        <a:pt x="108" y="1"/>
                        <a:pt x="104" y="0"/>
                      </a:cubicBezTo>
                      <a:cubicBezTo>
                        <a:pt x="104" y="6"/>
                        <a:pt x="104" y="6"/>
                        <a:pt x="104" y="6"/>
                      </a:cubicBezTo>
                      <a:cubicBezTo>
                        <a:pt x="108" y="6"/>
                        <a:pt x="112" y="6"/>
                        <a:pt x="116" y="7"/>
                      </a:cubicBezTo>
                      <a:cubicBezTo>
                        <a:pt x="115" y="8"/>
                        <a:pt x="115" y="7"/>
                        <a:pt x="114" y="8"/>
                      </a:cubicBezTo>
                      <a:cubicBezTo>
                        <a:pt x="113" y="8"/>
                        <a:pt x="113" y="9"/>
                        <a:pt x="112" y="9"/>
                      </a:cubicBezTo>
                      <a:cubicBezTo>
                        <a:pt x="110" y="9"/>
                        <a:pt x="109" y="8"/>
                        <a:pt x="107" y="8"/>
                      </a:cubicBezTo>
                      <a:cubicBezTo>
                        <a:pt x="107" y="9"/>
                        <a:pt x="108" y="10"/>
                        <a:pt x="108" y="10"/>
                      </a:cubicBezTo>
                      <a:cubicBezTo>
                        <a:pt x="110" y="11"/>
                        <a:pt x="111" y="10"/>
                        <a:pt x="113" y="10"/>
                      </a:cubicBezTo>
                      <a:cubicBezTo>
                        <a:pt x="114" y="10"/>
                        <a:pt x="116" y="11"/>
                        <a:pt x="116" y="10"/>
                      </a:cubicBezTo>
                      <a:cubicBezTo>
                        <a:pt x="117" y="10"/>
                        <a:pt x="117" y="9"/>
                        <a:pt x="117" y="8"/>
                      </a:cubicBezTo>
                      <a:cubicBezTo>
                        <a:pt x="118" y="8"/>
                        <a:pt x="118" y="8"/>
                        <a:pt x="118" y="8"/>
                      </a:cubicBezTo>
                      <a:cubicBezTo>
                        <a:pt x="119" y="8"/>
                        <a:pt x="120" y="8"/>
                        <a:pt x="121" y="9"/>
                      </a:cubicBezTo>
                      <a:cubicBezTo>
                        <a:pt x="121" y="9"/>
                        <a:pt x="120" y="9"/>
                        <a:pt x="120" y="10"/>
                      </a:cubicBezTo>
                      <a:cubicBezTo>
                        <a:pt x="121" y="10"/>
                        <a:pt x="123" y="10"/>
                        <a:pt x="123" y="9"/>
                      </a:cubicBezTo>
                      <a:cubicBezTo>
                        <a:pt x="123" y="9"/>
                        <a:pt x="124" y="9"/>
                        <a:pt x="124" y="9"/>
                      </a:cubicBezTo>
                      <a:cubicBezTo>
                        <a:pt x="125" y="10"/>
                        <a:pt x="127" y="10"/>
                        <a:pt x="128" y="11"/>
                      </a:cubicBezTo>
                      <a:cubicBezTo>
                        <a:pt x="130" y="11"/>
                        <a:pt x="132" y="12"/>
                        <a:pt x="134" y="13"/>
                      </a:cubicBezTo>
                      <a:cubicBezTo>
                        <a:pt x="134" y="13"/>
                        <a:pt x="134" y="14"/>
                        <a:pt x="133" y="14"/>
                      </a:cubicBezTo>
                      <a:cubicBezTo>
                        <a:pt x="132" y="14"/>
                        <a:pt x="132" y="12"/>
                        <a:pt x="131" y="13"/>
                      </a:cubicBezTo>
                      <a:cubicBezTo>
                        <a:pt x="131" y="14"/>
                        <a:pt x="132" y="14"/>
                        <a:pt x="133" y="15"/>
                      </a:cubicBezTo>
                      <a:cubicBezTo>
                        <a:pt x="134" y="16"/>
                        <a:pt x="135" y="16"/>
                        <a:pt x="135" y="17"/>
                      </a:cubicBezTo>
                      <a:cubicBezTo>
                        <a:pt x="134" y="19"/>
                        <a:pt x="133" y="17"/>
                        <a:pt x="132" y="17"/>
                      </a:cubicBezTo>
                      <a:cubicBezTo>
                        <a:pt x="130" y="17"/>
                        <a:pt x="128" y="20"/>
                        <a:pt x="127" y="18"/>
                      </a:cubicBezTo>
                      <a:cubicBezTo>
                        <a:pt x="127" y="16"/>
                        <a:pt x="128" y="16"/>
                        <a:pt x="129" y="15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7" y="15"/>
                        <a:pt x="127" y="16"/>
                        <a:pt x="126" y="16"/>
                      </a:cubicBezTo>
                      <a:cubicBezTo>
                        <a:pt x="126" y="16"/>
                        <a:pt x="125" y="17"/>
                        <a:pt x="124" y="17"/>
                      </a:cubicBezTo>
                      <a:cubicBezTo>
                        <a:pt x="123" y="17"/>
                        <a:pt x="123" y="17"/>
                        <a:pt x="122" y="17"/>
                      </a:cubicBezTo>
                      <a:cubicBezTo>
                        <a:pt x="121" y="17"/>
                        <a:pt x="120" y="18"/>
                        <a:pt x="119" y="19"/>
                      </a:cubicBezTo>
                      <a:cubicBezTo>
                        <a:pt x="118" y="19"/>
                        <a:pt x="118" y="19"/>
                        <a:pt x="117" y="19"/>
                      </a:cubicBezTo>
                      <a:cubicBezTo>
                        <a:pt x="116" y="20"/>
                        <a:pt x="114" y="20"/>
                        <a:pt x="113" y="21"/>
                      </a:cubicBezTo>
                      <a:cubicBezTo>
                        <a:pt x="112" y="22"/>
                        <a:pt x="110" y="23"/>
                        <a:pt x="109" y="23"/>
                      </a:cubicBezTo>
                      <a:cubicBezTo>
                        <a:pt x="109" y="24"/>
                        <a:pt x="108" y="25"/>
                        <a:pt x="108" y="25"/>
                      </a:cubicBezTo>
                      <a:cubicBezTo>
                        <a:pt x="108" y="26"/>
                        <a:pt x="109" y="26"/>
                        <a:pt x="109" y="27"/>
                      </a:cubicBezTo>
                      <a:cubicBezTo>
                        <a:pt x="109" y="27"/>
                        <a:pt x="108" y="28"/>
                        <a:pt x="109" y="29"/>
                      </a:cubicBezTo>
                      <a:cubicBezTo>
                        <a:pt x="109" y="29"/>
                        <a:pt x="110" y="29"/>
                        <a:pt x="111" y="29"/>
                      </a:cubicBezTo>
                      <a:cubicBezTo>
                        <a:pt x="113" y="29"/>
                        <a:pt x="114" y="30"/>
                        <a:pt x="115" y="31"/>
                      </a:cubicBezTo>
                      <a:cubicBezTo>
                        <a:pt x="116" y="32"/>
                        <a:pt x="117" y="32"/>
                        <a:pt x="118" y="32"/>
                      </a:cubicBezTo>
                      <a:cubicBezTo>
                        <a:pt x="120" y="32"/>
                        <a:pt x="121" y="32"/>
                        <a:pt x="121" y="33"/>
                      </a:cubicBezTo>
                      <a:cubicBezTo>
                        <a:pt x="122" y="34"/>
                        <a:pt x="120" y="35"/>
                        <a:pt x="120" y="35"/>
                      </a:cubicBezTo>
                      <a:cubicBezTo>
                        <a:pt x="121" y="36"/>
                        <a:pt x="119" y="37"/>
                        <a:pt x="119" y="38"/>
                      </a:cubicBezTo>
                      <a:cubicBezTo>
                        <a:pt x="119" y="38"/>
                        <a:pt x="120" y="39"/>
                        <a:pt x="121" y="40"/>
                      </a:cubicBezTo>
                      <a:cubicBezTo>
                        <a:pt x="122" y="40"/>
                        <a:pt x="124" y="38"/>
                        <a:pt x="124" y="37"/>
                      </a:cubicBezTo>
                      <a:cubicBezTo>
                        <a:pt x="125" y="36"/>
                        <a:pt x="124" y="34"/>
                        <a:pt x="125" y="34"/>
                      </a:cubicBezTo>
                      <a:cubicBezTo>
                        <a:pt x="130" y="34"/>
                        <a:pt x="134" y="31"/>
                        <a:pt x="134" y="26"/>
                      </a:cubicBezTo>
                      <a:cubicBezTo>
                        <a:pt x="134" y="26"/>
                        <a:pt x="134" y="25"/>
                        <a:pt x="134" y="25"/>
                      </a:cubicBezTo>
                      <a:cubicBezTo>
                        <a:pt x="134" y="24"/>
                        <a:pt x="135" y="23"/>
                        <a:pt x="135" y="22"/>
                      </a:cubicBezTo>
                      <a:cubicBezTo>
                        <a:pt x="136" y="22"/>
                        <a:pt x="136" y="22"/>
                        <a:pt x="136" y="21"/>
                      </a:cubicBezTo>
                      <a:cubicBezTo>
                        <a:pt x="137" y="20"/>
                        <a:pt x="137" y="20"/>
                        <a:pt x="138" y="19"/>
                      </a:cubicBezTo>
                      <a:cubicBezTo>
                        <a:pt x="138" y="19"/>
                        <a:pt x="138" y="19"/>
                        <a:pt x="138" y="19"/>
                      </a:cubicBezTo>
                      <a:cubicBezTo>
                        <a:pt x="138" y="19"/>
                        <a:pt x="139" y="19"/>
                        <a:pt x="139" y="19"/>
                      </a:cubicBezTo>
                      <a:cubicBezTo>
                        <a:pt x="140" y="20"/>
                        <a:pt x="141" y="20"/>
                        <a:pt x="142" y="20"/>
                      </a:cubicBezTo>
                      <a:cubicBezTo>
                        <a:pt x="142" y="20"/>
                        <a:pt x="143" y="20"/>
                        <a:pt x="144" y="20"/>
                      </a:cubicBezTo>
                      <a:cubicBezTo>
                        <a:pt x="145" y="20"/>
                        <a:pt x="145" y="21"/>
                        <a:pt x="146" y="22"/>
                      </a:cubicBezTo>
                      <a:cubicBezTo>
                        <a:pt x="147" y="22"/>
                        <a:pt x="147" y="22"/>
                        <a:pt x="148" y="23"/>
                      </a:cubicBezTo>
                      <a:cubicBezTo>
                        <a:pt x="147" y="24"/>
                        <a:pt x="147" y="24"/>
                        <a:pt x="147" y="25"/>
                      </a:cubicBezTo>
                      <a:cubicBezTo>
                        <a:pt x="147" y="25"/>
                        <a:pt x="147" y="25"/>
                        <a:pt x="147" y="25"/>
                      </a:cubicBezTo>
                      <a:cubicBezTo>
                        <a:pt x="147" y="26"/>
                        <a:pt x="148" y="27"/>
                        <a:pt x="148" y="27"/>
                      </a:cubicBezTo>
                      <a:cubicBezTo>
                        <a:pt x="149" y="27"/>
                        <a:pt x="150" y="26"/>
                        <a:pt x="151" y="26"/>
                      </a:cubicBezTo>
                      <a:cubicBezTo>
                        <a:pt x="152" y="26"/>
                        <a:pt x="152" y="25"/>
                        <a:pt x="153" y="24"/>
                      </a:cubicBezTo>
                      <a:cubicBezTo>
                        <a:pt x="154" y="25"/>
                        <a:pt x="155" y="26"/>
                        <a:pt x="156" y="27"/>
                      </a:cubicBezTo>
                      <a:cubicBezTo>
                        <a:pt x="156" y="27"/>
                        <a:pt x="156" y="28"/>
                        <a:pt x="156" y="28"/>
                      </a:cubicBezTo>
                      <a:cubicBezTo>
                        <a:pt x="157" y="29"/>
                        <a:pt x="156" y="30"/>
                        <a:pt x="156" y="31"/>
                      </a:cubicBezTo>
                      <a:cubicBezTo>
                        <a:pt x="156" y="33"/>
                        <a:pt x="159" y="32"/>
                        <a:pt x="160" y="33"/>
                      </a:cubicBezTo>
                      <a:cubicBezTo>
                        <a:pt x="160" y="34"/>
                        <a:pt x="160" y="34"/>
                        <a:pt x="160" y="35"/>
                      </a:cubicBezTo>
                      <a:cubicBezTo>
                        <a:pt x="161" y="35"/>
                        <a:pt x="162" y="35"/>
                        <a:pt x="162" y="36"/>
                      </a:cubicBezTo>
                      <a:cubicBezTo>
                        <a:pt x="162" y="38"/>
                        <a:pt x="160" y="38"/>
                        <a:pt x="160" y="40"/>
                      </a:cubicBezTo>
                      <a:cubicBezTo>
                        <a:pt x="160" y="41"/>
                        <a:pt x="159" y="41"/>
                        <a:pt x="159" y="42"/>
                      </a:cubicBezTo>
                      <a:cubicBezTo>
                        <a:pt x="159" y="44"/>
                        <a:pt x="161" y="42"/>
                        <a:pt x="162" y="44"/>
                      </a:cubicBezTo>
                      <a:cubicBezTo>
                        <a:pt x="162" y="44"/>
                        <a:pt x="162" y="45"/>
                        <a:pt x="162" y="46"/>
                      </a:cubicBezTo>
                      <a:cubicBezTo>
                        <a:pt x="163" y="47"/>
                        <a:pt x="163" y="48"/>
                        <a:pt x="161" y="48"/>
                      </a:cubicBezTo>
                      <a:cubicBezTo>
                        <a:pt x="160" y="48"/>
                        <a:pt x="160" y="47"/>
                        <a:pt x="159" y="47"/>
                      </a:cubicBezTo>
                      <a:cubicBezTo>
                        <a:pt x="159" y="47"/>
                        <a:pt x="158" y="47"/>
                        <a:pt x="157" y="47"/>
                      </a:cubicBezTo>
                      <a:cubicBezTo>
                        <a:pt x="157" y="47"/>
                        <a:pt x="156" y="47"/>
                        <a:pt x="156" y="47"/>
                      </a:cubicBezTo>
                      <a:cubicBezTo>
                        <a:pt x="154" y="46"/>
                        <a:pt x="153" y="47"/>
                        <a:pt x="152" y="46"/>
                      </a:cubicBezTo>
                      <a:cubicBezTo>
                        <a:pt x="154" y="44"/>
                        <a:pt x="155" y="43"/>
                        <a:pt x="157" y="41"/>
                      </a:cubicBezTo>
                      <a:cubicBezTo>
                        <a:pt x="157" y="41"/>
                        <a:pt x="158" y="41"/>
                        <a:pt x="158" y="40"/>
                      </a:cubicBezTo>
                      <a:cubicBezTo>
                        <a:pt x="157" y="39"/>
                        <a:pt x="156" y="40"/>
                        <a:pt x="155" y="40"/>
                      </a:cubicBezTo>
                      <a:cubicBezTo>
                        <a:pt x="154" y="41"/>
                        <a:pt x="153" y="42"/>
                        <a:pt x="152" y="42"/>
                      </a:cubicBezTo>
                      <a:cubicBezTo>
                        <a:pt x="151" y="42"/>
                        <a:pt x="148" y="41"/>
                        <a:pt x="147" y="42"/>
                      </a:cubicBezTo>
                      <a:cubicBezTo>
                        <a:pt x="147" y="43"/>
                        <a:pt x="148" y="43"/>
                        <a:pt x="148" y="44"/>
                      </a:cubicBezTo>
                      <a:cubicBezTo>
                        <a:pt x="148" y="44"/>
                        <a:pt x="147" y="44"/>
                        <a:pt x="146" y="43"/>
                      </a:cubicBezTo>
                      <a:cubicBezTo>
                        <a:pt x="146" y="43"/>
                        <a:pt x="146" y="42"/>
                        <a:pt x="146" y="42"/>
                      </a:cubicBezTo>
                      <a:cubicBezTo>
                        <a:pt x="145" y="42"/>
                        <a:pt x="143" y="42"/>
                        <a:pt x="142" y="42"/>
                      </a:cubicBezTo>
                      <a:cubicBezTo>
                        <a:pt x="141" y="42"/>
                        <a:pt x="140" y="43"/>
                        <a:pt x="140" y="43"/>
                      </a:cubicBezTo>
                      <a:cubicBezTo>
                        <a:pt x="141" y="44"/>
                        <a:pt x="144" y="43"/>
                        <a:pt x="144" y="44"/>
                      </a:cubicBezTo>
                      <a:cubicBezTo>
                        <a:pt x="143" y="46"/>
                        <a:pt x="142" y="46"/>
                        <a:pt x="142" y="48"/>
                      </a:cubicBezTo>
                      <a:cubicBezTo>
                        <a:pt x="142" y="49"/>
                        <a:pt x="143" y="50"/>
                        <a:pt x="143" y="50"/>
                      </a:cubicBezTo>
                      <a:cubicBezTo>
                        <a:pt x="144" y="50"/>
                        <a:pt x="144" y="49"/>
                        <a:pt x="145" y="49"/>
                      </a:cubicBezTo>
                      <a:cubicBezTo>
                        <a:pt x="145" y="49"/>
                        <a:pt x="145" y="50"/>
                        <a:pt x="146" y="50"/>
                      </a:cubicBezTo>
                      <a:cubicBezTo>
                        <a:pt x="147" y="50"/>
                        <a:pt x="148" y="48"/>
                        <a:pt x="149" y="48"/>
                      </a:cubicBezTo>
                      <a:cubicBezTo>
                        <a:pt x="150" y="50"/>
                        <a:pt x="148" y="51"/>
                        <a:pt x="146" y="51"/>
                      </a:cubicBezTo>
                      <a:cubicBezTo>
                        <a:pt x="144" y="52"/>
                        <a:pt x="142" y="52"/>
                        <a:pt x="141" y="53"/>
                      </a:cubicBezTo>
                      <a:cubicBezTo>
                        <a:pt x="140" y="53"/>
                        <a:pt x="138" y="55"/>
                        <a:pt x="137" y="54"/>
                      </a:cubicBezTo>
                      <a:cubicBezTo>
                        <a:pt x="137" y="52"/>
                        <a:pt x="139" y="53"/>
                        <a:pt x="139" y="52"/>
                      </a:cubicBezTo>
                      <a:cubicBezTo>
                        <a:pt x="137" y="51"/>
                        <a:pt x="136" y="52"/>
                        <a:pt x="134" y="53"/>
                      </a:cubicBezTo>
                      <a:cubicBezTo>
                        <a:pt x="132" y="54"/>
                        <a:pt x="129" y="54"/>
                        <a:pt x="128" y="56"/>
                      </a:cubicBezTo>
                      <a:cubicBezTo>
                        <a:pt x="128" y="57"/>
                        <a:pt x="128" y="58"/>
                        <a:pt x="128" y="58"/>
                      </a:cubicBezTo>
                      <a:cubicBezTo>
                        <a:pt x="128" y="58"/>
                        <a:pt x="126" y="58"/>
                        <a:pt x="126" y="59"/>
                      </a:cubicBezTo>
                      <a:cubicBezTo>
                        <a:pt x="125" y="59"/>
                        <a:pt x="124" y="60"/>
                        <a:pt x="123" y="60"/>
                      </a:cubicBezTo>
                      <a:cubicBezTo>
                        <a:pt x="123" y="60"/>
                        <a:pt x="122" y="60"/>
                        <a:pt x="122" y="60"/>
                      </a:cubicBezTo>
                      <a:cubicBezTo>
                        <a:pt x="121" y="60"/>
                        <a:pt x="121" y="62"/>
                        <a:pt x="120" y="62"/>
                      </a:cubicBezTo>
                      <a:cubicBezTo>
                        <a:pt x="119" y="63"/>
                        <a:pt x="118" y="63"/>
                        <a:pt x="118" y="63"/>
                      </a:cubicBezTo>
                      <a:cubicBezTo>
                        <a:pt x="117" y="64"/>
                        <a:pt x="117" y="65"/>
                        <a:pt x="116" y="65"/>
                      </a:cubicBezTo>
                      <a:cubicBezTo>
                        <a:pt x="116" y="65"/>
                        <a:pt x="115" y="65"/>
                        <a:pt x="115" y="65"/>
                      </a:cubicBezTo>
                      <a:cubicBezTo>
                        <a:pt x="115" y="66"/>
                        <a:pt x="115" y="68"/>
                        <a:pt x="115" y="70"/>
                      </a:cubicBezTo>
                      <a:cubicBezTo>
                        <a:pt x="113" y="71"/>
                        <a:pt x="112" y="71"/>
                        <a:pt x="110" y="72"/>
                      </a:cubicBezTo>
                      <a:cubicBezTo>
                        <a:pt x="110" y="73"/>
                        <a:pt x="109" y="73"/>
                        <a:pt x="108" y="73"/>
                      </a:cubicBezTo>
                      <a:cubicBezTo>
                        <a:pt x="107" y="74"/>
                        <a:pt x="106" y="75"/>
                        <a:pt x="105" y="75"/>
                      </a:cubicBezTo>
                      <a:cubicBezTo>
                        <a:pt x="105" y="75"/>
                        <a:pt x="104" y="76"/>
                        <a:pt x="104" y="76"/>
                      </a:cubicBezTo>
                      <a:cubicBezTo>
                        <a:pt x="104" y="121"/>
                        <a:pt x="104" y="121"/>
                        <a:pt x="104" y="121"/>
                      </a:cubicBezTo>
                      <a:cubicBezTo>
                        <a:pt x="104" y="121"/>
                        <a:pt x="105" y="120"/>
                        <a:pt x="105" y="120"/>
                      </a:cubicBezTo>
                      <a:cubicBezTo>
                        <a:pt x="106" y="119"/>
                        <a:pt x="106" y="118"/>
                        <a:pt x="107" y="117"/>
                      </a:cubicBezTo>
                      <a:cubicBezTo>
                        <a:pt x="108" y="117"/>
                        <a:pt x="109" y="117"/>
                        <a:pt x="110" y="117"/>
                      </a:cubicBezTo>
                      <a:cubicBezTo>
                        <a:pt x="111" y="116"/>
                        <a:pt x="112" y="116"/>
                        <a:pt x="112" y="115"/>
                      </a:cubicBezTo>
                      <a:cubicBezTo>
                        <a:pt x="113" y="115"/>
                        <a:pt x="113" y="114"/>
                        <a:pt x="114" y="115"/>
                      </a:cubicBezTo>
                      <a:cubicBezTo>
                        <a:pt x="115" y="116"/>
                        <a:pt x="113" y="116"/>
                        <a:pt x="114" y="117"/>
                      </a:cubicBezTo>
                      <a:cubicBezTo>
                        <a:pt x="115" y="118"/>
                        <a:pt x="116" y="116"/>
                        <a:pt x="117" y="116"/>
                      </a:cubicBezTo>
                      <a:cubicBezTo>
                        <a:pt x="117" y="116"/>
                        <a:pt x="118" y="116"/>
                        <a:pt x="119" y="117"/>
                      </a:cubicBezTo>
                      <a:cubicBezTo>
                        <a:pt x="120" y="117"/>
                        <a:pt x="120" y="118"/>
                        <a:pt x="121" y="118"/>
                      </a:cubicBezTo>
                      <a:cubicBezTo>
                        <a:pt x="121" y="118"/>
                        <a:pt x="122" y="118"/>
                        <a:pt x="123" y="118"/>
                      </a:cubicBezTo>
                      <a:cubicBezTo>
                        <a:pt x="124" y="118"/>
                        <a:pt x="125" y="119"/>
                        <a:pt x="126" y="119"/>
                      </a:cubicBezTo>
                      <a:cubicBezTo>
                        <a:pt x="127" y="119"/>
                        <a:pt x="127" y="118"/>
                        <a:pt x="128" y="118"/>
                      </a:cubicBezTo>
                      <a:cubicBezTo>
                        <a:pt x="130" y="117"/>
                        <a:pt x="130" y="118"/>
                        <a:pt x="131" y="119"/>
                      </a:cubicBezTo>
                      <a:cubicBezTo>
                        <a:pt x="132" y="119"/>
                        <a:pt x="132" y="118"/>
                        <a:pt x="133" y="118"/>
                      </a:cubicBezTo>
                      <a:cubicBezTo>
                        <a:pt x="133" y="119"/>
                        <a:pt x="133" y="120"/>
                        <a:pt x="134" y="121"/>
                      </a:cubicBezTo>
                      <a:cubicBezTo>
                        <a:pt x="134" y="121"/>
                        <a:pt x="134" y="121"/>
                        <a:pt x="134" y="122"/>
                      </a:cubicBezTo>
                      <a:cubicBezTo>
                        <a:pt x="135" y="122"/>
                        <a:pt x="135" y="122"/>
                        <a:pt x="136" y="123"/>
                      </a:cubicBezTo>
                      <a:cubicBezTo>
                        <a:pt x="137" y="123"/>
                        <a:pt x="137" y="124"/>
                        <a:pt x="138" y="125"/>
                      </a:cubicBezTo>
                      <a:cubicBezTo>
                        <a:pt x="139" y="126"/>
                        <a:pt x="141" y="127"/>
                        <a:pt x="142" y="127"/>
                      </a:cubicBezTo>
                      <a:cubicBezTo>
                        <a:pt x="143" y="127"/>
                        <a:pt x="144" y="127"/>
                        <a:pt x="145" y="127"/>
                      </a:cubicBezTo>
                      <a:cubicBezTo>
                        <a:pt x="147" y="127"/>
                        <a:pt x="148" y="128"/>
                        <a:pt x="150" y="129"/>
                      </a:cubicBezTo>
                      <a:cubicBezTo>
                        <a:pt x="151" y="130"/>
                        <a:pt x="152" y="131"/>
                        <a:pt x="152" y="131"/>
                      </a:cubicBezTo>
                      <a:cubicBezTo>
                        <a:pt x="152" y="132"/>
                        <a:pt x="152" y="133"/>
                        <a:pt x="152" y="133"/>
                      </a:cubicBezTo>
                      <a:cubicBezTo>
                        <a:pt x="153" y="135"/>
                        <a:pt x="155" y="135"/>
                        <a:pt x="154" y="137"/>
                      </a:cubicBezTo>
                      <a:cubicBezTo>
                        <a:pt x="154" y="138"/>
                        <a:pt x="155" y="138"/>
                        <a:pt x="156" y="139"/>
                      </a:cubicBezTo>
                      <a:cubicBezTo>
                        <a:pt x="156" y="139"/>
                        <a:pt x="157" y="140"/>
                        <a:pt x="157" y="140"/>
                      </a:cubicBezTo>
                      <a:cubicBezTo>
                        <a:pt x="158" y="140"/>
                        <a:pt x="158" y="140"/>
                        <a:pt x="159" y="140"/>
                      </a:cubicBezTo>
                      <a:cubicBezTo>
                        <a:pt x="160" y="140"/>
                        <a:pt x="161" y="140"/>
                        <a:pt x="162" y="141"/>
                      </a:cubicBezTo>
                      <a:cubicBezTo>
                        <a:pt x="162" y="141"/>
                        <a:pt x="163" y="141"/>
                        <a:pt x="164" y="141"/>
                      </a:cubicBezTo>
                      <a:cubicBezTo>
                        <a:pt x="164" y="142"/>
                        <a:pt x="164" y="143"/>
                        <a:pt x="165" y="143"/>
                      </a:cubicBezTo>
                      <a:cubicBezTo>
                        <a:pt x="165" y="144"/>
                        <a:pt x="166" y="143"/>
                        <a:pt x="167" y="143"/>
                      </a:cubicBezTo>
                      <a:cubicBezTo>
                        <a:pt x="168" y="143"/>
                        <a:pt x="170" y="144"/>
                        <a:pt x="171" y="144"/>
                      </a:cubicBezTo>
                      <a:cubicBezTo>
                        <a:pt x="171" y="144"/>
                        <a:pt x="172" y="144"/>
                        <a:pt x="172" y="144"/>
                      </a:cubicBezTo>
                      <a:cubicBezTo>
                        <a:pt x="174" y="144"/>
                        <a:pt x="175" y="145"/>
                        <a:pt x="176" y="146"/>
                      </a:cubicBezTo>
                      <a:cubicBezTo>
                        <a:pt x="163" y="166"/>
                        <a:pt x="143" y="181"/>
                        <a:pt x="119" y="187"/>
                      </a:cubicBezTo>
                      <a:cubicBezTo>
                        <a:pt x="119" y="186"/>
                        <a:pt x="118" y="185"/>
                        <a:pt x="118" y="184"/>
                      </a:cubicBezTo>
                      <a:cubicBezTo>
                        <a:pt x="118" y="182"/>
                        <a:pt x="119" y="181"/>
                        <a:pt x="118" y="179"/>
                      </a:cubicBezTo>
                      <a:cubicBezTo>
                        <a:pt x="118" y="178"/>
                        <a:pt x="118" y="175"/>
                        <a:pt x="117" y="175"/>
                      </a:cubicBezTo>
                      <a:cubicBezTo>
                        <a:pt x="117" y="174"/>
                        <a:pt x="115" y="172"/>
                        <a:pt x="113" y="171"/>
                      </a:cubicBezTo>
                      <a:cubicBezTo>
                        <a:pt x="113" y="171"/>
                        <a:pt x="112" y="171"/>
                        <a:pt x="111" y="170"/>
                      </a:cubicBezTo>
                      <a:cubicBezTo>
                        <a:pt x="109" y="170"/>
                        <a:pt x="106" y="168"/>
                        <a:pt x="105" y="166"/>
                      </a:cubicBezTo>
                      <a:cubicBezTo>
                        <a:pt x="105" y="166"/>
                        <a:pt x="105" y="165"/>
                        <a:pt x="105" y="164"/>
                      </a:cubicBezTo>
                      <a:cubicBezTo>
                        <a:pt x="105" y="164"/>
                        <a:pt x="104" y="163"/>
                        <a:pt x="104" y="163"/>
                      </a:cubicBezTo>
                      <a:lnTo>
                        <a:pt x="104" y="194"/>
                      </a:lnTo>
                      <a:close/>
                      <a:moveTo>
                        <a:pt x="2" y="78"/>
                      </a:moveTo>
                      <a:cubicBezTo>
                        <a:pt x="2" y="79"/>
                        <a:pt x="1" y="81"/>
                        <a:pt x="1" y="83"/>
                      </a:cubicBezTo>
                      <a:cubicBezTo>
                        <a:pt x="1" y="84"/>
                        <a:pt x="1" y="86"/>
                        <a:pt x="0" y="87"/>
                      </a:cubicBezTo>
                      <a:cubicBezTo>
                        <a:pt x="0" y="91"/>
                        <a:pt x="0" y="94"/>
                        <a:pt x="0" y="97"/>
                      </a:cubicBezTo>
                      <a:cubicBezTo>
                        <a:pt x="0" y="101"/>
                        <a:pt x="0" y="104"/>
                        <a:pt x="0" y="107"/>
                      </a:cubicBezTo>
                      <a:cubicBezTo>
                        <a:pt x="1" y="109"/>
                        <a:pt x="1" y="111"/>
                        <a:pt x="1" y="112"/>
                      </a:cubicBezTo>
                      <a:cubicBezTo>
                        <a:pt x="1" y="114"/>
                        <a:pt x="2" y="115"/>
                        <a:pt x="2" y="117"/>
                      </a:cubicBezTo>
                      <a:cubicBezTo>
                        <a:pt x="2" y="119"/>
                        <a:pt x="3" y="120"/>
                        <a:pt x="3" y="122"/>
                      </a:cubicBezTo>
                      <a:cubicBezTo>
                        <a:pt x="4" y="125"/>
                        <a:pt x="5" y="128"/>
                        <a:pt x="6" y="131"/>
                      </a:cubicBezTo>
                      <a:cubicBezTo>
                        <a:pt x="6" y="132"/>
                        <a:pt x="7" y="134"/>
                        <a:pt x="8" y="135"/>
                      </a:cubicBezTo>
                      <a:cubicBezTo>
                        <a:pt x="8" y="137"/>
                        <a:pt x="9" y="138"/>
                        <a:pt x="10" y="140"/>
                      </a:cubicBezTo>
                      <a:cubicBezTo>
                        <a:pt x="10" y="140"/>
                        <a:pt x="10" y="141"/>
                        <a:pt x="11" y="142"/>
                      </a:cubicBezTo>
                      <a:cubicBezTo>
                        <a:pt x="11" y="143"/>
                        <a:pt x="12" y="144"/>
                        <a:pt x="13" y="146"/>
                      </a:cubicBezTo>
                      <a:cubicBezTo>
                        <a:pt x="15" y="150"/>
                        <a:pt x="18" y="154"/>
                        <a:pt x="21" y="157"/>
                      </a:cubicBezTo>
                      <a:cubicBezTo>
                        <a:pt x="22" y="159"/>
                        <a:pt x="24" y="161"/>
                        <a:pt x="25" y="163"/>
                      </a:cubicBezTo>
                      <a:cubicBezTo>
                        <a:pt x="26" y="164"/>
                        <a:pt x="27" y="165"/>
                        <a:pt x="28" y="166"/>
                      </a:cubicBezTo>
                      <a:cubicBezTo>
                        <a:pt x="30" y="167"/>
                        <a:pt x="31" y="168"/>
                        <a:pt x="32" y="169"/>
                      </a:cubicBezTo>
                      <a:cubicBezTo>
                        <a:pt x="37" y="174"/>
                        <a:pt x="43" y="178"/>
                        <a:pt x="49" y="182"/>
                      </a:cubicBezTo>
                      <a:cubicBezTo>
                        <a:pt x="50" y="183"/>
                        <a:pt x="52" y="183"/>
                        <a:pt x="53" y="184"/>
                      </a:cubicBezTo>
                      <a:cubicBezTo>
                        <a:pt x="56" y="185"/>
                        <a:pt x="59" y="187"/>
                        <a:pt x="62" y="188"/>
                      </a:cubicBezTo>
                      <a:cubicBezTo>
                        <a:pt x="63" y="188"/>
                        <a:pt x="64" y="189"/>
                        <a:pt x="66" y="190"/>
                      </a:cubicBezTo>
                      <a:cubicBezTo>
                        <a:pt x="76" y="193"/>
                        <a:pt x="86" y="195"/>
                        <a:pt x="97" y="195"/>
                      </a:cubicBezTo>
                      <a:cubicBezTo>
                        <a:pt x="99" y="195"/>
                        <a:pt x="102" y="195"/>
                        <a:pt x="104" y="194"/>
                      </a:cubicBezTo>
                      <a:cubicBezTo>
                        <a:pt x="104" y="163"/>
                        <a:pt x="104" y="163"/>
                        <a:pt x="104" y="163"/>
                      </a:cubicBezTo>
                      <a:cubicBezTo>
                        <a:pt x="104" y="162"/>
                        <a:pt x="103" y="162"/>
                        <a:pt x="103" y="161"/>
                      </a:cubicBezTo>
                      <a:cubicBezTo>
                        <a:pt x="101" y="159"/>
                        <a:pt x="100" y="157"/>
                        <a:pt x="99" y="155"/>
                      </a:cubicBezTo>
                      <a:cubicBezTo>
                        <a:pt x="98" y="154"/>
                        <a:pt x="98" y="153"/>
                        <a:pt x="97" y="152"/>
                      </a:cubicBezTo>
                      <a:cubicBezTo>
                        <a:pt x="97" y="151"/>
                        <a:pt x="95" y="151"/>
                        <a:pt x="95" y="150"/>
                      </a:cubicBezTo>
                      <a:cubicBezTo>
                        <a:pt x="95" y="149"/>
                        <a:pt x="94" y="148"/>
                        <a:pt x="94" y="147"/>
                      </a:cubicBezTo>
                      <a:cubicBezTo>
                        <a:pt x="94" y="146"/>
                        <a:pt x="96" y="145"/>
                        <a:pt x="96" y="144"/>
                      </a:cubicBezTo>
                      <a:cubicBezTo>
                        <a:pt x="96" y="144"/>
                        <a:pt x="95" y="143"/>
                        <a:pt x="95" y="143"/>
                      </a:cubicBezTo>
                      <a:cubicBezTo>
                        <a:pt x="95" y="141"/>
                        <a:pt x="95" y="140"/>
                        <a:pt x="96" y="139"/>
                      </a:cubicBezTo>
                      <a:cubicBezTo>
                        <a:pt x="96" y="138"/>
                        <a:pt x="96" y="138"/>
                        <a:pt x="97" y="137"/>
                      </a:cubicBezTo>
                      <a:cubicBezTo>
                        <a:pt x="97" y="137"/>
                        <a:pt x="98" y="137"/>
                        <a:pt x="98" y="136"/>
                      </a:cubicBezTo>
                      <a:cubicBezTo>
                        <a:pt x="99" y="136"/>
                        <a:pt x="99" y="135"/>
                        <a:pt x="99" y="134"/>
                      </a:cubicBezTo>
                      <a:cubicBezTo>
                        <a:pt x="100" y="133"/>
                        <a:pt x="101" y="133"/>
                        <a:pt x="102" y="132"/>
                      </a:cubicBezTo>
                      <a:cubicBezTo>
                        <a:pt x="102" y="131"/>
                        <a:pt x="102" y="127"/>
                        <a:pt x="102" y="126"/>
                      </a:cubicBezTo>
                      <a:cubicBezTo>
                        <a:pt x="102" y="125"/>
                        <a:pt x="101" y="125"/>
                        <a:pt x="101" y="124"/>
                      </a:cubicBezTo>
                      <a:cubicBezTo>
                        <a:pt x="100" y="123"/>
                        <a:pt x="100" y="121"/>
                        <a:pt x="99" y="121"/>
                      </a:cubicBezTo>
                      <a:cubicBezTo>
                        <a:pt x="98" y="121"/>
                        <a:pt x="97" y="122"/>
                        <a:pt x="97" y="123"/>
                      </a:cubicBezTo>
                      <a:cubicBezTo>
                        <a:pt x="97" y="124"/>
                        <a:pt x="97" y="124"/>
                        <a:pt x="96" y="125"/>
                      </a:cubicBezTo>
                      <a:cubicBezTo>
                        <a:pt x="95" y="125"/>
                        <a:pt x="94" y="123"/>
                        <a:pt x="93" y="123"/>
                      </a:cubicBezTo>
                      <a:cubicBezTo>
                        <a:pt x="92" y="123"/>
                        <a:pt x="92" y="123"/>
                        <a:pt x="91" y="123"/>
                      </a:cubicBezTo>
                      <a:cubicBezTo>
                        <a:pt x="90" y="122"/>
                        <a:pt x="90" y="121"/>
                        <a:pt x="89" y="120"/>
                      </a:cubicBezTo>
                      <a:cubicBezTo>
                        <a:pt x="88" y="120"/>
                        <a:pt x="87" y="120"/>
                        <a:pt x="87" y="119"/>
                      </a:cubicBezTo>
                      <a:cubicBezTo>
                        <a:pt x="86" y="119"/>
                        <a:pt x="87" y="118"/>
                        <a:pt x="86" y="117"/>
                      </a:cubicBezTo>
                      <a:cubicBezTo>
                        <a:pt x="85" y="116"/>
                        <a:pt x="84" y="114"/>
                        <a:pt x="83" y="113"/>
                      </a:cubicBezTo>
                      <a:cubicBezTo>
                        <a:pt x="82" y="113"/>
                        <a:pt x="81" y="113"/>
                        <a:pt x="80" y="112"/>
                      </a:cubicBezTo>
                      <a:cubicBezTo>
                        <a:pt x="79" y="112"/>
                        <a:pt x="79" y="112"/>
                        <a:pt x="78" y="112"/>
                      </a:cubicBezTo>
                      <a:cubicBezTo>
                        <a:pt x="78" y="112"/>
                        <a:pt x="77" y="112"/>
                        <a:pt x="76" y="112"/>
                      </a:cubicBezTo>
                      <a:cubicBezTo>
                        <a:pt x="74" y="110"/>
                        <a:pt x="73" y="107"/>
                        <a:pt x="71" y="107"/>
                      </a:cubicBezTo>
                      <a:cubicBezTo>
                        <a:pt x="69" y="107"/>
                        <a:pt x="68" y="108"/>
                        <a:pt x="67" y="108"/>
                      </a:cubicBezTo>
                      <a:cubicBezTo>
                        <a:pt x="66" y="108"/>
                        <a:pt x="65" y="107"/>
                        <a:pt x="64" y="107"/>
                      </a:cubicBezTo>
                      <a:cubicBezTo>
                        <a:pt x="62" y="106"/>
                        <a:pt x="61" y="106"/>
                        <a:pt x="60" y="105"/>
                      </a:cubicBezTo>
                      <a:cubicBezTo>
                        <a:pt x="59" y="105"/>
                        <a:pt x="58" y="104"/>
                        <a:pt x="58" y="104"/>
                      </a:cubicBezTo>
                      <a:cubicBezTo>
                        <a:pt x="57" y="104"/>
                        <a:pt x="56" y="104"/>
                        <a:pt x="56" y="103"/>
                      </a:cubicBezTo>
                      <a:cubicBezTo>
                        <a:pt x="55" y="103"/>
                        <a:pt x="54" y="102"/>
                        <a:pt x="54" y="102"/>
                      </a:cubicBezTo>
                      <a:cubicBezTo>
                        <a:pt x="53" y="101"/>
                        <a:pt x="52" y="100"/>
                        <a:pt x="52" y="100"/>
                      </a:cubicBezTo>
                      <a:cubicBezTo>
                        <a:pt x="52" y="99"/>
                        <a:pt x="53" y="98"/>
                        <a:pt x="53" y="97"/>
                      </a:cubicBezTo>
                      <a:cubicBezTo>
                        <a:pt x="53" y="95"/>
                        <a:pt x="51" y="93"/>
                        <a:pt x="50" y="92"/>
                      </a:cubicBezTo>
                      <a:cubicBezTo>
                        <a:pt x="49" y="91"/>
                        <a:pt x="48" y="90"/>
                        <a:pt x="47" y="89"/>
                      </a:cubicBezTo>
                      <a:cubicBezTo>
                        <a:pt x="47" y="88"/>
                        <a:pt x="47" y="88"/>
                        <a:pt x="47" y="87"/>
                      </a:cubicBezTo>
                      <a:cubicBezTo>
                        <a:pt x="47" y="87"/>
                        <a:pt x="46" y="86"/>
                        <a:pt x="45" y="85"/>
                      </a:cubicBezTo>
                      <a:cubicBezTo>
                        <a:pt x="45" y="84"/>
                        <a:pt x="44" y="83"/>
                        <a:pt x="43" y="82"/>
                      </a:cubicBezTo>
                      <a:cubicBezTo>
                        <a:pt x="43" y="81"/>
                        <a:pt x="44" y="80"/>
                        <a:pt x="43" y="79"/>
                      </a:cubicBezTo>
                      <a:cubicBezTo>
                        <a:pt x="43" y="77"/>
                        <a:pt x="40" y="78"/>
                        <a:pt x="40" y="80"/>
                      </a:cubicBezTo>
                      <a:cubicBezTo>
                        <a:pt x="40" y="81"/>
                        <a:pt x="41" y="82"/>
                        <a:pt x="42" y="82"/>
                      </a:cubicBezTo>
                      <a:cubicBezTo>
                        <a:pt x="42" y="83"/>
                        <a:pt x="42" y="84"/>
                        <a:pt x="42" y="85"/>
                      </a:cubicBezTo>
                      <a:cubicBezTo>
                        <a:pt x="43" y="86"/>
                        <a:pt x="43" y="86"/>
                        <a:pt x="44" y="87"/>
                      </a:cubicBezTo>
                      <a:cubicBezTo>
                        <a:pt x="44" y="89"/>
                        <a:pt x="44" y="90"/>
                        <a:pt x="44" y="91"/>
                      </a:cubicBezTo>
                      <a:cubicBezTo>
                        <a:pt x="45" y="92"/>
                        <a:pt x="46" y="93"/>
                        <a:pt x="45" y="94"/>
                      </a:cubicBezTo>
                      <a:cubicBezTo>
                        <a:pt x="44" y="94"/>
                        <a:pt x="44" y="93"/>
                        <a:pt x="43" y="92"/>
                      </a:cubicBezTo>
                      <a:cubicBezTo>
                        <a:pt x="43" y="92"/>
                        <a:pt x="42" y="91"/>
                        <a:pt x="42" y="91"/>
                      </a:cubicBezTo>
                      <a:cubicBezTo>
                        <a:pt x="41" y="90"/>
                        <a:pt x="42" y="89"/>
                        <a:pt x="42" y="88"/>
                      </a:cubicBezTo>
                      <a:cubicBezTo>
                        <a:pt x="41" y="87"/>
                        <a:pt x="38" y="87"/>
                        <a:pt x="38" y="85"/>
                      </a:cubicBezTo>
                      <a:cubicBezTo>
                        <a:pt x="38" y="84"/>
                        <a:pt x="40" y="84"/>
                        <a:pt x="40" y="83"/>
                      </a:cubicBezTo>
                      <a:cubicBezTo>
                        <a:pt x="40" y="82"/>
                        <a:pt x="38" y="81"/>
                        <a:pt x="38" y="81"/>
                      </a:cubicBezTo>
                      <a:cubicBezTo>
                        <a:pt x="38" y="80"/>
                        <a:pt x="38" y="79"/>
                        <a:pt x="38" y="77"/>
                      </a:cubicBezTo>
                      <a:cubicBezTo>
                        <a:pt x="38" y="76"/>
                        <a:pt x="38" y="75"/>
                        <a:pt x="37" y="74"/>
                      </a:cubicBezTo>
                      <a:cubicBezTo>
                        <a:pt x="37" y="74"/>
                        <a:pt x="36" y="73"/>
                        <a:pt x="35" y="72"/>
                      </a:cubicBezTo>
                      <a:cubicBezTo>
                        <a:pt x="35" y="72"/>
                        <a:pt x="34" y="72"/>
                        <a:pt x="33" y="71"/>
                      </a:cubicBezTo>
                      <a:cubicBezTo>
                        <a:pt x="33" y="71"/>
                        <a:pt x="33" y="69"/>
                        <a:pt x="33" y="69"/>
                      </a:cubicBezTo>
                      <a:cubicBezTo>
                        <a:pt x="32" y="67"/>
                        <a:pt x="33" y="66"/>
                        <a:pt x="33" y="65"/>
                      </a:cubicBezTo>
                      <a:cubicBezTo>
                        <a:pt x="32" y="63"/>
                        <a:pt x="32" y="62"/>
                        <a:pt x="33" y="61"/>
                      </a:cubicBezTo>
                      <a:cubicBezTo>
                        <a:pt x="33" y="60"/>
                        <a:pt x="34" y="59"/>
                        <a:pt x="35" y="58"/>
                      </a:cubicBezTo>
                      <a:cubicBezTo>
                        <a:pt x="35" y="57"/>
                        <a:pt x="35" y="57"/>
                        <a:pt x="35" y="56"/>
                      </a:cubicBezTo>
                      <a:cubicBezTo>
                        <a:pt x="36" y="54"/>
                        <a:pt x="38" y="53"/>
                        <a:pt x="39" y="52"/>
                      </a:cubicBezTo>
                      <a:cubicBezTo>
                        <a:pt x="40" y="50"/>
                        <a:pt x="41" y="49"/>
                        <a:pt x="42" y="47"/>
                      </a:cubicBezTo>
                      <a:cubicBezTo>
                        <a:pt x="42" y="47"/>
                        <a:pt x="43" y="45"/>
                        <a:pt x="43" y="45"/>
                      </a:cubicBezTo>
                      <a:cubicBezTo>
                        <a:pt x="43" y="44"/>
                        <a:pt x="41" y="43"/>
                        <a:pt x="41" y="42"/>
                      </a:cubicBezTo>
                      <a:cubicBezTo>
                        <a:pt x="41" y="41"/>
                        <a:pt x="42" y="41"/>
                        <a:pt x="42" y="40"/>
                      </a:cubicBezTo>
                      <a:cubicBezTo>
                        <a:pt x="43" y="40"/>
                        <a:pt x="43" y="39"/>
                        <a:pt x="43" y="38"/>
                      </a:cubicBezTo>
                      <a:cubicBezTo>
                        <a:pt x="43" y="37"/>
                        <a:pt x="42" y="36"/>
                        <a:pt x="42" y="35"/>
                      </a:cubicBezTo>
                      <a:cubicBezTo>
                        <a:pt x="43" y="34"/>
                        <a:pt x="44" y="34"/>
                        <a:pt x="43" y="33"/>
                      </a:cubicBezTo>
                      <a:cubicBezTo>
                        <a:pt x="42" y="32"/>
                        <a:pt x="41" y="33"/>
                        <a:pt x="40" y="33"/>
                      </a:cubicBezTo>
                      <a:cubicBezTo>
                        <a:pt x="40" y="32"/>
                        <a:pt x="41" y="32"/>
                        <a:pt x="41" y="30"/>
                      </a:cubicBezTo>
                      <a:cubicBezTo>
                        <a:pt x="41" y="30"/>
                        <a:pt x="40" y="30"/>
                        <a:pt x="40" y="29"/>
                      </a:cubicBezTo>
                      <a:cubicBezTo>
                        <a:pt x="41" y="29"/>
                        <a:pt x="41" y="28"/>
                        <a:pt x="41" y="28"/>
                      </a:cubicBezTo>
                      <a:cubicBezTo>
                        <a:pt x="41" y="27"/>
                        <a:pt x="40" y="26"/>
                        <a:pt x="40" y="25"/>
                      </a:cubicBezTo>
                      <a:cubicBezTo>
                        <a:pt x="51" y="16"/>
                        <a:pt x="65" y="10"/>
                        <a:pt x="81" y="7"/>
                      </a:cubicBezTo>
                      <a:cubicBezTo>
                        <a:pt x="81" y="7"/>
                        <a:pt x="81" y="7"/>
                        <a:pt x="81" y="7"/>
                      </a:cubicBezTo>
                      <a:cubicBezTo>
                        <a:pt x="81" y="7"/>
                        <a:pt x="81" y="7"/>
                        <a:pt x="82" y="8"/>
                      </a:cubicBezTo>
                      <a:cubicBezTo>
                        <a:pt x="82" y="7"/>
                        <a:pt x="83" y="8"/>
                        <a:pt x="84" y="8"/>
                      </a:cubicBezTo>
                      <a:cubicBezTo>
                        <a:pt x="85" y="8"/>
                        <a:pt x="86" y="7"/>
                        <a:pt x="87" y="7"/>
                      </a:cubicBezTo>
                      <a:cubicBezTo>
                        <a:pt x="89" y="8"/>
                        <a:pt x="92" y="9"/>
                        <a:pt x="93" y="8"/>
                      </a:cubicBezTo>
                      <a:cubicBezTo>
                        <a:pt x="94" y="8"/>
                        <a:pt x="94" y="8"/>
                        <a:pt x="94" y="7"/>
                      </a:cubicBezTo>
                      <a:cubicBezTo>
                        <a:pt x="94" y="7"/>
                        <a:pt x="95" y="6"/>
                        <a:pt x="95" y="5"/>
                      </a:cubicBezTo>
                      <a:cubicBezTo>
                        <a:pt x="96" y="5"/>
                        <a:pt x="96" y="5"/>
                        <a:pt x="97" y="5"/>
                      </a:cubicBezTo>
                      <a:cubicBezTo>
                        <a:pt x="99" y="5"/>
                        <a:pt x="102" y="5"/>
                        <a:pt x="104" y="6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2" y="0"/>
                        <a:pt x="101" y="0"/>
                        <a:pt x="99" y="0"/>
                      </a:cubicBezTo>
                      <a:cubicBezTo>
                        <a:pt x="98" y="0"/>
                        <a:pt x="98" y="0"/>
                        <a:pt x="97" y="0"/>
                      </a:cubicBezTo>
                      <a:cubicBezTo>
                        <a:pt x="96" y="0"/>
                        <a:pt x="95" y="0"/>
                        <a:pt x="94" y="0"/>
                      </a:cubicBezTo>
                      <a:cubicBezTo>
                        <a:pt x="84" y="0"/>
                        <a:pt x="75" y="2"/>
                        <a:pt x="66" y="5"/>
                      </a:cubicBezTo>
                      <a:cubicBezTo>
                        <a:pt x="64" y="6"/>
                        <a:pt x="63" y="6"/>
                        <a:pt x="62" y="7"/>
                      </a:cubicBezTo>
                      <a:cubicBezTo>
                        <a:pt x="61" y="7"/>
                        <a:pt x="61" y="7"/>
                        <a:pt x="60" y="7"/>
                      </a:cubicBezTo>
                      <a:cubicBezTo>
                        <a:pt x="59" y="8"/>
                        <a:pt x="58" y="8"/>
                        <a:pt x="57" y="9"/>
                      </a:cubicBezTo>
                      <a:cubicBezTo>
                        <a:pt x="56" y="9"/>
                        <a:pt x="54" y="10"/>
                        <a:pt x="53" y="11"/>
                      </a:cubicBezTo>
                      <a:cubicBezTo>
                        <a:pt x="52" y="11"/>
                        <a:pt x="50" y="12"/>
                        <a:pt x="49" y="13"/>
                      </a:cubicBezTo>
                      <a:cubicBezTo>
                        <a:pt x="43" y="16"/>
                        <a:pt x="38" y="20"/>
                        <a:pt x="33" y="24"/>
                      </a:cubicBezTo>
                      <a:cubicBezTo>
                        <a:pt x="33" y="24"/>
                        <a:pt x="32" y="25"/>
                        <a:pt x="32" y="25"/>
                      </a:cubicBezTo>
                      <a:cubicBezTo>
                        <a:pt x="31" y="26"/>
                        <a:pt x="30" y="27"/>
                        <a:pt x="28" y="29"/>
                      </a:cubicBezTo>
                      <a:cubicBezTo>
                        <a:pt x="27" y="30"/>
                        <a:pt x="26" y="31"/>
                        <a:pt x="25" y="32"/>
                      </a:cubicBezTo>
                      <a:cubicBezTo>
                        <a:pt x="24" y="34"/>
                        <a:pt x="22" y="35"/>
                        <a:pt x="21" y="37"/>
                      </a:cubicBezTo>
                      <a:cubicBezTo>
                        <a:pt x="18" y="41"/>
                        <a:pt x="15" y="45"/>
                        <a:pt x="13" y="49"/>
                      </a:cubicBezTo>
                      <a:cubicBezTo>
                        <a:pt x="12" y="50"/>
                        <a:pt x="11" y="52"/>
                        <a:pt x="11" y="53"/>
                      </a:cubicBezTo>
                      <a:cubicBezTo>
                        <a:pt x="10" y="54"/>
                        <a:pt x="10" y="54"/>
                        <a:pt x="10" y="55"/>
                      </a:cubicBezTo>
                      <a:cubicBezTo>
                        <a:pt x="8" y="57"/>
                        <a:pt x="8" y="59"/>
                        <a:pt x="7" y="62"/>
                      </a:cubicBezTo>
                      <a:cubicBezTo>
                        <a:pt x="6" y="62"/>
                        <a:pt x="6" y="63"/>
                        <a:pt x="6" y="64"/>
                      </a:cubicBezTo>
                      <a:cubicBezTo>
                        <a:pt x="5" y="67"/>
                        <a:pt x="4" y="70"/>
                        <a:pt x="3" y="73"/>
                      </a:cubicBezTo>
                      <a:cubicBezTo>
                        <a:pt x="3" y="75"/>
                        <a:pt x="2" y="76"/>
                        <a:pt x="2" y="78"/>
                      </a:cubicBezTo>
                      <a:close/>
                      <a:moveTo>
                        <a:pt x="104" y="76"/>
                      </a:moveTo>
                      <a:cubicBezTo>
                        <a:pt x="104" y="121"/>
                        <a:pt x="104" y="121"/>
                        <a:pt x="104" y="121"/>
                      </a:cubicBezTo>
                      <a:cubicBezTo>
                        <a:pt x="104" y="122"/>
                        <a:pt x="103" y="122"/>
                        <a:pt x="103" y="122"/>
                      </a:cubicBezTo>
                      <a:cubicBezTo>
                        <a:pt x="102" y="122"/>
                        <a:pt x="101" y="121"/>
                        <a:pt x="100" y="120"/>
                      </a:cubicBezTo>
                      <a:cubicBezTo>
                        <a:pt x="98" y="119"/>
                        <a:pt x="97" y="121"/>
                        <a:pt x="95" y="121"/>
                      </a:cubicBezTo>
                      <a:cubicBezTo>
                        <a:pt x="93" y="121"/>
                        <a:pt x="90" y="118"/>
                        <a:pt x="91" y="117"/>
                      </a:cubicBezTo>
                      <a:cubicBezTo>
                        <a:pt x="91" y="116"/>
                        <a:pt x="91" y="114"/>
                        <a:pt x="91" y="113"/>
                      </a:cubicBezTo>
                      <a:cubicBezTo>
                        <a:pt x="91" y="112"/>
                        <a:pt x="92" y="111"/>
                        <a:pt x="92" y="110"/>
                      </a:cubicBezTo>
                      <a:cubicBezTo>
                        <a:pt x="92" y="109"/>
                        <a:pt x="90" y="108"/>
                        <a:pt x="90" y="108"/>
                      </a:cubicBezTo>
                      <a:cubicBezTo>
                        <a:pt x="88" y="107"/>
                        <a:pt x="85" y="109"/>
                        <a:pt x="83" y="108"/>
                      </a:cubicBezTo>
                      <a:cubicBezTo>
                        <a:pt x="82" y="107"/>
                        <a:pt x="83" y="106"/>
                        <a:pt x="83" y="106"/>
                      </a:cubicBezTo>
                      <a:cubicBezTo>
                        <a:pt x="84" y="105"/>
                        <a:pt x="83" y="105"/>
                        <a:pt x="84" y="104"/>
                      </a:cubicBezTo>
                      <a:cubicBezTo>
                        <a:pt x="84" y="104"/>
                        <a:pt x="85" y="103"/>
                        <a:pt x="85" y="103"/>
                      </a:cubicBezTo>
                      <a:cubicBezTo>
                        <a:pt x="85" y="102"/>
                        <a:pt x="85" y="101"/>
                        <a:pt x="85" y="101"/>
                      </a:cubicBezTo>
                      <a:cubicBezTo>
                        <a:pt x="86" y="100"/>
                        <a:pt x="86" y="99"/>
                        <a:pt x="86" y="99"/>
                      </a:cubicBezTo>
                      <a:cubicBezTo>
                        <a:pt x="86" y="98"/>
                        <a:pt x="86" y="97"/>
                        <a:pt x="86" y="97"/>
                      </a:cubicBezTo>
                      <a:cubicBezTo>
                        <a:pt x="84" y="97"/>
                        <a:pt x="83" y="97"/>
                        <a:pt x="82" y="97"/>
                      </a:cubicBezTo>
                      <a:cubicBezTo>
                        <a:pt x="79" y="98"/>
                        <a:pt x="80" y="101"/>
                        <a:pt x="78" y="102"/>
                      </a:cubicBezTo>
                      <a:cubicBezTo>
                        <a:pt x="77" y="102"/>
                        <a:pt x="76" y="102"/>
                        <a:pt x="75" y="103"/>
                      </a:cubicBezTo>
                      <a:cubicBezTo>
                        <a:pt x="74" y="103"/>
                        <a:pt x="73" y="103"/>
                        <a:pt x="72" y="103"/>
                      </a:cubicBezTo>
                      <a:cubicBezTo>
                        <a:pt x="72" y="103"/>
                        <a:pt x="70" y="102"/>
                        <a:pt x="69" y="102"/>
                      </a:cubicBezTo>
                      <a:cubicBezTo>
                        <a:pt x="69" y="101"/>
                        <a:pt x="68" y="99"/>
                        <a:pt x="68" y="98"/>
                      </a:cubicBezTo>
                      <a:cubicBezTo>
                        <a:pt x="67" y="95"/>
                        <a:pt x="68" y="92"/>
                        <a:pt x="69" y="90"/>
                      </a:cubicBezTo>
                      <a:cubicBezTo>
                        <a:pt x="69" y="90"/>
                        <a:pt x="70" y="89"/>
                        <a:pt x="70" y="89"/>
                      </a:cubicBezTo>
                      <a:cubicBezTo>
                        <a:pt x="70" y="88"/>
                        <a:pt x="70" y="87"/>
                        <a:pt x="70" y="86"/>
                      </a:cubicBezTo>
                      <a:cubicBezTo>
                        <a:pt x="70" y="85"/>
                        <a:pt x="72" y="84"/>
                        <a:pt x="74" y="83"/>
                      </a:cubicBezTo>
                      <a:cubicBezTo>
                        <a:pt x="75" y="82"/>
                        <a:pt x="77" y="81"/>
                        <a:pt x="78" y="81"/>
                      </a:cubicBezTo>
                      <a:cubicBezTo>
                        <a:pt x="79" y="81"/>
                        <a:pt x="80" y="81"/>
                        <a:pt x="81" y="81"/>
                      </a:cubicBezTo>
                      <a:cubicBezTo>
                        <a:pt x="82" y="82"/>
                        <a:pt x="83" y="82"/>
                        <a:pt x="83" y="82"/>
                      </a:cubicBezTo>
                      <a:cubicBezTo>
                        <a:pt x="85" y="82"/>
                        <a:pt x="86" y="81"/>
                        <a:pt x="87" y="80"/>
                      </a:cubicBezTo>
                      <a:cubicBezTo>
                        <a:pt x="89" y="80"/>
                        <a:pt x="90" y="80"/>
                        <a:pt x="92" y="80"/>
                      </a:cubicBezTo>
                      <a:cubicBezTo>
                        <a:pt x="93" y="80"/>
                        <a:pt x="93" y="81"/>
                        <a:pt x="94" y="81"/>
                      </a:cubicBezTo>
                      <a:cubicBezTo>
                        <a:pt x="95" y="81"/>
                        <a:pt x="95" y="80"/>
                        <a:pt x="96" y="81"/>
                      </a:cubicBezTo>
                      <a:cubicBezTo>
                        <a:pt x="97" y="81"/>
                        <a:pt x="98" y="82"/>
                        <a:pt x="98" y="83"/>
                      </a:cubicBezTo>
                      <a:cubicBezTo>
                        <a:pt x="98" y="84"/>
                        <a:pt x="97" y="84"/>
                        <a:pt x="97" y="86"/>
                      </a:cubicBezTo>
                      <a:cubicBezTo>
                        <a:pt x="98" y="87"/>
                        <a:pt x="100" y="87"/>
                        <a:pt x="102" y="87"/>
                      </a:cubicBezTo>
                      <a:cubicBezTo>
                        <a:pt x="102" y="87"/>
                        <a:pt x="102" y="85"/>
                        <a:pt x="102" y="84"/>
                      </a:cubicBezTo>
                      <a:cubicBezTo>
                        <a:pt x="101" y="84"/>
                        <a:pt x="102" y="83"/>
                        <a:pt x="102" y="83"/>
                      </a:cubicBezTo>
                      <a:cubicBezTo>
                        <a:pt x="101" y="82"/>
                        <a:pt x="101" y="81"/>
                        <a:pt x="101" y="81"/>
                      </a:cubicBezTo>
                      <a:cubicBezTo>
                        <a:pt x="101" y="78"/>
                        <a:pt x="102" y="77"/>
                        <a:pt x="10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8" name="Freeform 265"/>
                <p:cNvSpPr/>
                <p:nvPr/>
              </p:nvSpPr>
              <p:spPr bwMode="auto">
                <a:xfrm>
                  <a:off x="10240963" y="1768475"/>
                  <a:ext cx="490538" cy="425450"/>
                </a:xfrm>
                <a:custGeom>
                  <a:avLst/>
                  <a:gdLst>
                    <a:gd name="T0" fmla="*/ 33 w 309"/>
                    <a:gd name="T1" fmla="*/ 268 h 268"/>
                    <a:gd name="T2" fmla="*/ 87 w 309"/>
                    <a:gd name="T3" fmla="*/ 209 h 268"/>
                    <a:gd name="T4" fmla="*/ 309 w 309"/>
                    <a:gd name="T5" fmla="*/ 209 h 268"/>
                    <a:gd name="T6" fmla="*/ 309 w 309"/>
                    <a:gd name="T7" fmla="*/ 147 h 268"/>
                    <a:gd name="T8" fmla="*/ 108 w 309"/>
                    <a:gd name="T9" fmla="*/ 147 h 268"/>
                    <a:gd name="T10" fmla="*/ 96 w 309"/>
                    <a:gd name="T11" fmla="*/ 147 h 268"/>
                    <a:gd name="T12" fmla="*/ 96 w 309"/>
                    <a:gd name="T13" fmla="*/ 135 h 268"/>
                    <a:gd name="T14" fmla="*/ 96 w 309"/>
                    <a:gd name="T15" fmla="*/ 0 h 268"/>
                    <a:gd name="T16" fmla="*/ 0 w 309"/>
                    <a:gd name="T17" fmla="*/ 0 h 268"/>
                    <a:gd name="T18" fmla="*/ 0 w 309"/>
                    <a:gd name="T19" fmla="*/ 209 h 268"/>
                    <a:gd name="T20" fmla="*/ 33 w 309"/>
                    <a:gd name="T21" fmla="*/ 209 h 268"/>
                    <a:gd name="T22" fmla="*/ 33 w 309"/>
                    <a:gd name="T23" fmla="*/ 268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9" h="268">
                      <a:moveTo>
                        <a:pt x="33" y="268"/>
                      </a:moveTo>
                      <a:lnTo>
                        <a:pt x="87" y="209"/>
                      </a:lnTo>
                      <a:lnTo>
                        <a:pt x="309" y="209"/>
                      </a:lnTo>
                      <a:lnTo>
                        <a:pt x="309" y="147"/>
                      </a:lnTo>
                      <a:lnTo>
                        <a:pt x="108" y="147"/>
                      </a:lnTo>
                      <a:lnTo>
                        <a:pt x="96" y="147"/>
                      </a:lnTo>
                      <a:lnTo>
                        <a:pt x="96" y="13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209"/>
                      </a:lnTo>
                      <a:lnTo>
                        <a:pt x="33" y="209"/>
                      </a:lnTo>
                      <a:lnTo>
                        <a:pt x="33" y="2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9" name="Freeform 266"/>
                <p:cNvSpPr/>
                <p:nvPr/>
              </p:nvSpPr>
              <p:spPr bwMode="auto">
                <a:xfrm>
                  <a:off x="10412413" y="1641475"/>
                  <a:ext cx="511175" cy="439738"/>
                </a:xfrm>
                <a:custGeom>
                  <a:avLst/>
                  <a:gdLst>
                    <a:gd name="T0" fmla="*/ 322 w 322"/>
                    <a:gd name="T1" fmla="*/ 0 h 277"/>
                    <a:gd name="T2" fmla="*/ 0 w 322"/>
                    <a:gd name="T3" fmla="*/ 0 h 277"/>
                    <a:gd name="T4" fmla="*/ 0 w 322"/>
                    <a:gd name="T5" fmla="*/ 80 h 277"/>
                    <a:gd name="T6" fmla="*/ 0 w 322"/>
                    <a:gd name="T7" fmla="*/ 215 h 277"/>
                    <a:gd name="T8" fmla="*/ 201 w 322"/>
                    <a:gd name="T9" fmla="*/ 215 h 277"/>
                    <a:gd name="T10" fmla="*/ 232 w 322"/>
                    <a:gd name="T11" fmla="*/ 215 h 277"/>
                    <a:gd name="T12" fmla="*/ 289 w 322"/>
                    <a:gd name="T13" fmla="*/ 277 h 277"/>
                    <a:gd name="T14" fmla="*/ 289 w 322"/>
                    <a:gd name="T15" fmla="*/ 215 h 277"/>
                    <a:gd name="T16" fmla="*/ 322 w 322"/>
                    <a:gd name="T17" fmla="*/ 215 h 277"/>
                    <a:gd name="T18" fmla="*/ 322 w 322"/>
                    <a:gd name="T19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2" h="277">
                      <a:moveTo>
                        <a:pt x="322" y="0"/>
                      </a:moveTo>
                      <a:lnTo>
                        <a:pt x="0" y="0"/>
                      </a:lnTo>
                      <a:lnTo>
                        <a:pt x="0" y="80"/>
                      </a:lnTo>
                      <a:lnTo>
                        <a:pt x="0" y="215"/>
                      </a:lnTo>
                      <a:lnTo>
                        <a:pt x="201" y="215"/>
                      </a:lnTo>
                      <a:lnTo>
                        <a:pt x="232" y="215"/>
                      </a:lnTo>
                      <a:lnTo>
                        <a:pt x="289" y="277"/>
                      </a:lnTo>
                      <a:lnTo>
                        <a:pt x="289" y="215"/>
                      </a:lnTo>
                      <a:lnTo>
                        <a:pt x="322" y="215"/>
                      </a:lnTo>
                      <a:lnTo>
                        <a:pt x="3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Freeform 267"/>
                <p:cNvSpPr/>
                <p:nvPr/>
              </p:nvSpPr>
              <p:spPr bwMode="auto">
                <a:xfrm>
                  <a:off x="5818188" y="2306638"/>
                  <a:ext cx="649288" cy="484188"/>
                </a:xfrm>
                <a:custGeom>
                  <a:avLst/>
                  <a:gdLst>
                    <a:gd name="T0" fmla="*/ 87 w 173"/>
                    <a:gd name="T1" fmla="*/ 0 h 129"/>
                    <a:gd name="T2" fmla="*/ 0 w 173"/>
                    <a:gd name="T3" fmla="*/ 87 h 129"/>
                    <a:gd name="T4" fmla="*/ 11 w 173"/>
                    <a:gd name="T5" fmla="*/ 128 h 129"/>
                    <a:gd name="T6" fmla="*/ 11 w 173"/>
                    <a:gd name="T7" fmla="*/ 105 h 129"/>
                    <a:gd name="T8" fmla="*/ 15 w 173"/>
                    <a:gd name="T9" fmla="*/ 94 h 129"/>
                    <a:gd name="T10" fmla="*/ 15 w 173"/>
                    <a:gd name="T11" fmla="*/ 87 h 129"/>
                    <a:gd name="T12" fmla="*/ 87 w 173"/>
                    <a:gd name="T13" fmla="*/ 15 h 129"/>
                    <a:gd name="T14" fmla="*/ 159 w 173"/>
                    <a:gd name="T15" fmla="*/ 87 h 129"/>
                    <a:gd name="T16" fmla="*/ 158 w 173"/>
                    <a:gd name="T17" fmla="*/ 94 h 129"/>
                    <a:gd name="T18" fmla="*/ 162 w 173"/>
                    <a:gd name="T19" fmla="*/ 105 h 129"/>
                    <a:gd name="T20" fmla="*/ 162 w 173"/>
                    <a:gd name="T21" fmla="*/ 129 h 129"/>
                    <a:gd name="T22" fmla="*/ 173 w 173"/>
                    <a:gd name="T23" fmla="*/ 87 h 129"/>
                    <a:gd name="T24" fmla="*/ 87 w 173"/>
                    <a:gd name="T2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" h="129">
                      <a:moveTo>
                        <a:pt x="87" y="0"/>
                      </a:moveTo>
                      <a:cubicBezTo>
                        <a:pt x="39" y="1"/>
                        <a:pt x="0" y="39"/>
                        <a:pt x="0" y="87"/>
                      </a:cubicBezTo>
                      <a:cubicBezTo>
                        <a:pt x="0" y="101"/>
                        <a:pt x="4" y="115"/>
                        <a:pt x="11" y="128"/>
                      </a:cubicBezTo>
                      <a:cubicBezTo>
                        <a:pt x="11" y="105"/>
                        <a:pt x="11" y="105"/>
                        <a:pt x="11" y="105"/>
                      </a:cubicBezTo>
                      <a:cubicBezTo>
                        <a:pt x="11" y="101"/>
                        <a:pt x="12" y="97"/>
                        <a:pt x="15" y="94"/>
                      </a:cubicBezTo>
                      <a:cubicBezTo>
                        <a:pt x="15" y="91"/>
                        <a:pt x="15" y="89"/>
                        <a:pt x="15" y="87"/>
                      </a:cubicBezTo>
                      <a:cubicBezTo>
                        <a:pt x="15" y="47"/>
                        <a:pt x="47" y="15"/>
                        <a:pt x="87" y="15"/>
                      </a:cubicBezTo>
                      <a:cubicBezTo>
                        <a:pt x="126" y="15"/>
                        <a:pt x="159" y="47"/>
                        <a:pt x="159" y="87"/>
                      </a:cubicBezTo>
                      <a:cubicBezTo>
                        <a:pt x="159" y="89"/>
                        <a:pt x="158" y="92"/>
                        <a:pt x="158" y="94"/>
                      </a:cubicBezTo>
                      <a:cubicBezTo>
                        <a:pt x="160" y="98"/>
                        <a:pt x="162" y="101"/>
                        <a:pt x="162" y="105"/>
                      </a:cubicBezTo>
                      <a:cubicBezTo>
                        <a:pt x="162" y="129"/>
                        <a:pt x="162" y="129"/>
                        <a:pt x="162" y="129"/>
                      </a:cubicBezTo>
                      <a:cubicBezTo>
                        <a:pt x="169" y="116"/>
                        <a:pt x="173" y="102"/>
                        <a:pt x="173" y="87"/>
                      </a:cubicBezTo>
                      <a:cubicBezTo>
                        <a:pt x="173" y="39"/>
                        <a:pt x="134" y="1"/>
                        <a:pt x="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1" name="Freeform 268"/>
                <p:cNvSpPr/>
                <p:nvPr/>
              </p:nvSpPr>
              <p:spPr bwMode="auto">
                <a:xfrm>
                  <a:off x="5878513" y="2633663"/>
                  <a:ext cx="138113" cy="258763"/>
                </a:xfrm>
                <a:custGeom>
                  <a:avLst/>
                  <a:gdLst>
                    <a:gd name="T0" fmla="*/ 0 w 37"/>
                    <a:gd name="T1" fmla="*/ 15 h 69"/>
                    <a:gd name="T2" fmla="*/ 0 w 37"/>
                    <a:gd name="T3" fmla="*/ 18 h 69"/>
                    <a:gd name="T4" fmla="*/ 0 w 37"/>
                    <a:gd name="T5" fmla="*/ 40 h 69"/>
                    <a:gd name="T6" fmla="*/ 0 w 37"/>
                    <a:gd name="T7" fmla="*/ 51 h 69"/>
                    <a:gd name="T8" fmla="*/ 26 w 37"/>
                    <a:gd name="T9" fmla="*/ 69 h 69"/>
                    <a:gd name="T10" fmla="*/ 37 w 37"/>
                    <a:gd name="T11" fmla="*/ 69 h 69"/>
                    <a:gd name="T12" fmla="*/ 37 w 37"/>
                    <a:gd name="T13" fmla="*/ 0 h 69"/>
                    <a:gd name="T14" fmla="*/ 26 w 37"/>
                    <a:gd name="T15" fmla="*/ 0 h 69"/>
                    <a:gd name="T16" fmla="*/ 0 w 37"/>
                    <a:gd name="T17" fmla="*/ 15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69">
                      <a:moveTo>
                        <a:pt x="0" y="15"/>
                      </a:moveTo>
                      <a:cubicBezTo>
                        <a:pt x="0" y="16"/>
                        <a:pt x="0" y="17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12" y="69"/>
                        <a:pt x="26" y="69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3" y="0"/>
                        <a:pt x="3" y="6"/>
                        <a:pt x="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2" name="Freeform 269"/>
                <p:cNvSpPr/>
                <p:nvPr/>
              </p:nvSpPr>
              <p:spPr bwMode="auto">
                <a:xfrm>
                  <a:off x="6264275" y="2633663"/>
                  <a:ext cx="142875" cy="258763"/>
                </a:xfrm>
                <a:custGeom>
                  <a:avLst/>
                  <a:gdLst>
                    <a:gd name="T0" fmla="*/ 38 w 38"/>
                    <a:gd name="T1" fmla="*/ 51 h 69"/>
                    <a:gd name="T2" fmla="*/ 38 w 38"/>
                    <a:gd name="T3" fmla="*/ 40 h 69"/>
                    <a:gd name="T4" fmla="*/ 38 w 38"/>
                    <a:gd name="T5" fmla="*/ 18 h 69"/>
                    <a:gd name="T6" fmla="*/ 38 w 38"/>
                    <a:gd name="T7" fmla="*/ 16 h 69"/>
                    <a:gd name="T8" fmla="*/ 11 w 38"/>
                    <a:gd name="T9" fmla="*/ 0 h 69"/>
                    <a:gd name="T10" fmla="*/ 0 w 38"/>
                    <a:gd name="T11" fmla="*/ 0 h 69"/>
                    <a:gd name="T12" fmla="*/ 0 w 38"/>
                    <a:gd name="T13" fmla="*/ 69 h 69"/>
                    <a:gd name="T14" fmla="*/ 11 w 38"/>
                    <a:gd name="T15" fmla="*/ 69 h 69"/>
                    <a:gd name="T16" fmla="*/ 38 w 38"/>
                    <a:gd name="T17" fmla="*/ 5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69">
                      <a:moveTo>
                        <a:pt x="38" y="51"/>
                      </a:move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38" y="17"/>
                        <a:pt x="38" y="16"/>
                      </a:cubicBezTo>
                      <a:cubicBezTo>
                        <a:pt x="36" y="7"/>
                        <a:pt x="25" y="0"/>
                        <a:pt x="1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1" y="69"/>
                        <a:pt x="11" y="69"/>
                        <a:pt x="11" y="69"/>
                      </a:cubicBezTo>
                      <a:cubicBezTo>
                        <a:pt x="26" y="69"/>
                        <a:pt x="38" y="60"/>
                        <a:pt x="38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Freeform 270"/>
                <p:cNvSpPr>
                  <a:spLocks noEditPoints="1"/>
                </p:cNvSpPr>
                <p:nvPr/>
              </p:nvSpPr>
              <p:spPr bwMode="auto">
                <a:xfrm>
                  <a:off x="614363" y="2479675"/>
                  <a:ext cx="461963" cy="517525"/>
                </a:xfrm>
                <a:custGeom>
                  <a:avLst/>
                  <a:gdLst>
                    <a:gd name="T0" fmla="*/ 270 w 291"/>
                    <a:gd name="T1" fmla="*/ 326 h 326"/>
                    <a:gd name="T2" fmla="*/ 270 w 291"/>
                    <a:gd name="T3" fmla="*/ 0 h 326"/>
                    <a:gd name="T4" fmla="*/ 253 w 291"/>
                    <a:gd name="T5" fmla="*/ 35 h 326"/>
                    <a:gd name="T6" fmla="*/ 253 w 291"/>
                    <a:gd name="T7" fmla="*/ 66 h 326"/>
                    <a:gd name="T8" fmla="*/ 270 w 291"/>
                    <a:gd name="T9" fmla="*/ 123 h 326"/>
                    <a:gd name="T10" fmla="*/ 270 w 291"/>
                    <a:gd name="T11" fmla="*/ 146 h 326"/>
                    <a:gd name="T12" fmla="*/ 253 w 291"/>
                    <a:gd name="T13" fmla="*/ 203 h 326"/>
                    <a:gd name="T14" fmla="*/ 253 w 291"/>
                    <a:gd name="T15" fmla="*/ 234 h 326"/>
                    <a:gd name="T16" fmla="*/ 270 w 291"/>
                    <a:gd name="T17" fmla="*/ 288 h 326"/>
                    <a:gd name="T18" fmla="*/ 145 w 291"/>
                    <a:gd name="T19" fmla="*/ 239 h 326"/>
                    <a:gd name="T20" fmla="*/ 237 w 291"/>
                    <a:gd name="T21" fmla="*/ 326 h 326"/>
                    <a:gd name="T22" fmla="*/ 253 w 291"/>
                    <a:gd name="T23" fmla="*/ 288 h 326"/>
                    <a:gd name="T24" fmla="*/ 237 w 291"/>
                    <a:gd name="T25" fmla="*/ 260 h 326"/>
                    <a:gd name="T26" fmla="*/ 237 w 291"/>
                    <a:gd name="T27" fmla="*/ 234 h 326"/>
                    <a:gd name="T28" fmla="*/ 253 w 291"/>
                    <a:gd name="T29" fmla="*/ 203 h 326"/>
                    <a:gd name="T30" fmla="*/ 237 w 291"/>
                    <a:gd name="T31" fmla="*/ 146 h 326"/>
                    <a:gd name="T32" fmla="*/ 253 w 291"/>
                    <a:gd name="T33" fmla="*/ 123 h 326"/>
                    <a:gd name="T34" fmla="*/ 237 w 291"/>
                    <a:gd name="T35" fmla="*/ 92 h 326"/>
                    <a:gd name="T36" fmla="*/ 237 w 291"/>
                    <a:gd name="T37" fmla="*/ 66 h 326"/>
                    <a:gd name="T38" fmla="*/ 253 w 291"/>
                    <a:gd name="T39" fmla="*/ 35 h 326"/>
                    <a:gd name="T40" fmla="*/ 237 w 291"/>
                    <a:gd name="T41" fmla="*/ 0 h 326"/>
                    <a:gd name="T42" fmla="*/ 145 w 291"/>
                    <a:gd name="T43" fmla="*/ 87 h 326"/>
                    <a:gd name="T44" fmla="*/ 215 w 291"/>
                    <a:gd name="T45" fmla="*/ 118 h 326"/>
                    <a:gd name="T46" fmla="*/ 145 w 291"/>
                    <a:gd name="T47" fmla="*/ 239 h 326"/>
                    <a:gd name="T48" fmla="*/ 38 w 291"/>
                    <a:gd name="T49" fmla="*/ 11 h 326"/>
                    <a:gd name="T50" fmla="*/ 55 w 291"/>
                    <a:gd name="T51" fmla="*/ 66 h 326"/>
                    <a:gd name="T52" fmla="*/ 38 w 291"/>
                    <a:gd name="T53" fmla="*/ 92 h 326"/>
                    <a:gd name="T54" fmla="*/ 55 w 291"/>
                    <a:gd name="T55" fmla="*/ 123 h 326"/>
                    <a:gd name="T56" fmla="*/ 55 w 291"/>
                    <a:gd name="T57" fmla="*/ 146 h 326"/>
                    <a:gd name="T58" fmla="*/ 38 w 291"/>
                    <a:gd name="T59" fmla="*/ 177 h 326"/>
                    <a:gd name="T60" fmla="*/ 55 w 291"/>
                    <a:gd name="T61" fmla="*/ 234 h 326"/>
                    <a:gd name="T62" fmla="*/ 38 w 291"/>
                    <a:gd name="T63" fmla="*/ 260 h 326"/>
                    <a:gd name="T64" fmla="*/ 55 w 291"/>
                    <a:gd name="T65" fmla="*/ 288 h 326"/>
                    <a:gd name="T66" fmla="*/ 55 w 291"/>
                    <a:gd name="T67" fmla="*/ 314 h 326"/>
                    <a:gd name="T68" fmla="*/ 76 w 291"/>
                    <a:gd name="T69" fmla="*/ 239 h 326"/>
                    <a:gd name="T70" fmla="*/ 76 w 291"/>
                    <a:gd name="T71" fmla="*/ 208 h 326"/>
                    <a:gd name="T72" fmla="*/ 145 w 291"/>
                    <a:gd name="T73" fmla="*/ 87 h 326"/>
                    <a:gd name="T74" fmla="*/ 55 w 291"/>
                    <a:gd name="T75" fmla="*/ 0 h 326"/>
                    <a:gd name="T76" fmla="*/ 19 w 291"/>
                    <a:gd name="T77" fmla="*/ 0 h 326"/>
                    <a:gd name="T78" fmla="*/ 19 w 291"/>
                    <a:gd name="T79" fmla="*/ 326 h 326"/>
                    <a:gd name="T80" fmla="*/ 38 w 291"/>
                    <a:gd name="T81" fmla="*/ 288 h 326"/>
                    <a:gd name="T82" fmla="*/ 38 w 291"/>
                    <a:gd name="T83" fmla="*/ 260 h 326"/>
                    <a:gd name="T84" fmla="*/ 19 w 291"/>
                    <a:gd name="T85" fmla="*/ 203 h 326"/>
                    <a:gd name="T86" fmla="*/ 19 w 291"/>
                    <a:gd name="T87" fmla="*/ 177 h 326"/>
                    <a:gd name="T88" fmla="*/ 38 w 291"/>
                    <a:gd name="T89" fmla="*/ 123 h 326"/>
                    <a:gd name="T90" fmla="*/ 38 w 291"/>
                    <a:gd name="T91" fmla="*/ 92 h 326"/>
                    <a:gd name="T92" fmla="*/ 19 w 291"/>
                    <a:gd name="T93" fmla="*/ 35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91" h="326">
                      <a:moveTo>
                        <a:pt x="253" y="314"/>
                      </a:moveTo>
                      <a:lnTo>
                        <a:pt x="270" y="314"/>
                      </a:lnTo>
                      <a:lnTo>
                        <a:pt x="270" y="326"/>
                      </a:lnTo>
                      <a:lnTo>
                        <a:pt x="291" y="326"/>
                      </a:lnTo>
                      <a:lnTo>
                        <a:pt x="291" y="0"/>
                      </a:lnTo>
                      <a:lnTo>
                        <a:pt x="270" y="0"/>
                      </a:lnTo>
                      <a:lnTo>
                        <a:pt x="270" y="11"/>
                      </a:lnTo>
                      <a:lnTo>
                        <a:pt x="253" y="11"/>
                      </a:lnTo>
                      <a:lnTo>
                        <a:pt x="253" y="35"/>
                      </a:lnTo>
                      <a:lnTo>
                        <a:pt x="270" y="35"/>
                      </a:lnTo>
                      <a:lnTo>
                        <a:pt x="270" y="66"/>
                      </a:lnTo>
                      <a:lnTo>
                        <a:pt x="253" y="66"/>
                      </a:lnTo>
                      <a:lnTo>
                        <a:pt x="253" y="92"/>
                      </a:lnTo>
                      <a:lnTo>
                        <a:pt x="270" y="92"/>
                      </a:lnTo>
                      <a:lnTo>
                        <a:pt x="270" y="123"/>
                      </a:lnTo>
                      <a:lnTo>
                        <a:pt x="253" y="123"/>
                      </a:lnTo>
                      <a:lnTo>
                        <a:pt x="253" y="146"/>
                      </a:lnTo>
                      <a:lnTo>
                        <a:pt x="270" y="146"/>
                      </a:lnTo>
                      <a:lnTo>
                        <a:pt x="270" y="177"/>
                      </a:lnTo>
                      <a:lnTo>
                        <a:pt x="253" y="177"/>
                      </a:lnTo>
                      <a:lnTo>
                        <a:pt x="253" y="203"/>
                      </a:lnTo>
                      <a:lnTo>
                        <a:pt x="270" y="203"/>
                      </a:lnTo>
                      <a:lnTo>
                        <a:pt x="270" y="234"/>
                      </a:lnTo>
                      <a:lnTo>
                        <a:pt x="253" y="234"/>
                      </a:lnTo>
                      <a:lnTo>
                        <a:pt x="253" y="260"/>
                      </a:lnTo>
                      <a:lnTo>
                        <a:pt x="270" y="260"/>
                      </a:lnTo>
                      <a:lnTo>
                        <a:pt x="270" y="288"/>
                      </a:lnTo>
                      <a:lnTo>
                        <a:pt x="253" y="288"/>
                      </a:lnTo>
                      <a:lnTo>
                        <a:pt x="253" y="314"/>
                      </a:lnTo>
                      <a:close/>
                      <a:moveTo>
                        <a:pt x="145" y="239"/>
                      </a:moveTo>
                      <a:lnTo>
                        <a:pt x="215" y="239"/>
                      </a:lnTo>
                      <a:lnTo>
                        <a:pt x="215" y="326"/>
                      </a:lnTo>
                      <a:lnTo>
                        <a:pt x="237" y="326"/>
                      </a:lnTo>
                      <a:lnTo>
                        <a:pt x="237" y="314"/>
                      </a:lnTo>
                      <a:lnTo>
                        <a:pt x="253" y="314"/>
                      </a:lnTo>
                      <a:lnTo>
                        <a:pt x="253" y="288"/>
                      </a:lnTo>
                      <a:lnTo>
                        <a:pt x="237" y="288"/>
                      </a:lnTo>
                      <a:lnTo>
                        <a:pt x="237" y="260"/>
                      </a:lnTo>
                      <a:lnTo>
                        <a:pt x="237" y="260"/>
                      </a:lnTo>
                      <a:lnTo>
                        <a:pt x="253" y="260"/>
                      </a:lnTo>
                      <a:lnTo>
                        <a:pt x="253" y="234"/>
                      </a:lnTo>
                      <a:lnTo>
                        <a:pt x="237" y="234"/>
                      </a:lnTo>
                      <a:lnTo>
                        <a:pt x="237" y="203"/>
                      </a:lnTo>
                      <a:lnTo>
                        <a:pt x="237" y="203"/>
                      </a:lnTo>
                      <a:lnTo>
                        <a:pt x="253" y="203"/>
                      </a:lnTo>
                      <a:lnTo>
                        <a:pt x="253" y="177"/>
                      </a:lnTo>
                      <a:lnTo>
                        <a:pt x="237" y="177"/>
                      </a:lnTo>
                      <a:lnTo>
                        <a:pt x="237" y="146"/>
                      </a:lnTo>
                      <a:lnTo>
                        <a:pt x="237" y="146"/>
                      </a:lnTo>
                      <a:lnTo>
                        <a:pt x="253" y="146"/>
                      </a:lnTo>
                      <a:lnTo>
                        <a:pt x="253" y="123"/>
                      </a:lnTo>
                      <a:lnTo>
                        <a:pt x="237" y="123"/>
                      </a:lnTo>
                      <a:lnTo>
                        <a:pt x="237" y="92"/>
                      </a:lnTo>
                      <a:lnTo>
                        <a:pt x="237" y="92"/>
                      </a:lnTo>
                      <a:lnTo>
                        <a:pt x="253" y="92"/>
                      </a:lnTo>
                      <a:lnTo>
                        <a:pt x="253" y="66"/>
                      </a:lnTo>
                      <a:lnTo>
                        <a:pt x="237" y="66"/>
                      </a:lnTo>
                      <a:lnTo>
                        <a:pt x="237" y="35"/>
                      </a:lnTo>
                      <a:lnTo>
                        <a:pt x="237" y="35"/>
                      </a:lnTo>
                      <a:lnTo>
                        <a:pt x="253" y="35"/>
                      </a:lnTo>
                      <a:lnTo>
                        <a:pt x="253" y="11"/>
                      </a:lnTo>
                      <a:lnTo>
                        <a:pt x="237" y="11"/>
                      </a:lnTo>
                      <a:lnTo>
                        <a:pt x="237" y="0"/>
                      </a:lnTo>
                      <a:lnTo>
                        <a:pt x="215" y="0"/>
                      </a:lnTo>
                      <a:lnTo>
                        <a:pt x="215" y="87"/>
                      </a:lnTo>
                      <a:lnTo>
                        <a:pt x="145" y="87"/>
                      </a:lnTo>
                      <a:lnTo>
                        <a:pt x="145" y="118"/>
                      </a:lnTo>
                      <a:lnTo>
                        <a:pt x="215" y="118"/>
                      </a:lnTo>
                      <a:lnTo>
                        <a:pt x="215" y="118"/>
                      </a:lnTo>
                      <a:lnTo>
                        <a:pt x="215" y="208"/>
                      </a:lnTo>
                      <a:lnTo>
                        <a:pt x="145" y="208"/>
                      </a:lnTo>
                      <a:lnTo>
                        <a:pt x="145" y="239"/>
                      </a:lnTo>
                      <a:close/>
                      <a:moveTo>
                        <a:pt x="55" y="0"/>
                      </a:moveTo>
                      <a:lnTo>
                        <a:pt x="55" y="11"/>
                      </a:lnTo>
                      <a:lnTo>
                        <a:pt x="38" y="11"/>
                      </a:lnTo>
                      <a:lnTo>
                        <a:pt x="38" y="35"/>
                      </a:lnTo>
                      <a:lnTo>
                        <a:pt x="55" y="35"/>
                      </a:lnTo>
                      <a:lnTo>
                        <a:pt x="55" y="66"/>
                      </a:lnTo>
                      <a:lnTo>
                        <a:pt x="55" y="66"/>
                      </a:lnTo>
                      <a:lnTo>
                        <a:pt x="38" y="66"/>
                      </a:lnTo>
                      <a:lnTo>
                        <a:pt x="38" y="92"/>
                      </a:lnTo>
                      <a:lnTo>
                        <a:pt x="55" y="92"/>
                      </a:lnTo>
                      <a:lnTo>
                        <a:pt x="55" y="123"/>
                      </a:lnTo>
                      <a:lnTo>
                        <a:pt x="55" y="123"/>
                      </a:lnTo>
                      <a:lnTo>
                        <a:pt x="38" y="123"/>
                      </a:lnTo>
                      <a:lnTo>
                        <a:pt x="38" y="146"/>
                      </a:lnTo>
                      <a:lnTo>
                        <a:pt x="55" y="146"/>
                      </a:lnTo>
                      <a:lnTo>
                        <a:pt x="55" y="177"/>
                      </a:lnTo>
                      <a:lnTo>
                        <a:pt x="55" y="177"/>
                      </a:lnTo>
                      <a:lnTo>
                        <a:pt x="38" y="177"/>
                      </a:lnTo>
                      <a:lnTo>
                        <a:pt x="38" y="203"/>
                      </a:lnTo>
                      <a:lnTo>
                        <a:pt x="55" y="203"/>
                      </a:lnTo>
                      <a:lnTo>
                        <a:pt x="55" y="234"/>
                      </a:lnTo>
                      <a:lnTo>
                        <a:pt x="55" y="234"/>
                      </a:lnTo>
                      <a:lnTo>
                        <a:pt x="38" y="234"/>
                      </a:lnTo>
                      <a:lnTo>
                        <a:pt x="38" y="260"/>
                      </a:lnTo>
                      <a:lnTo>
                        <a:pt x="55" y="260"/>
                      </a:lnTo>
                      <a:lnTo>
                        <a:pt x="55" y="288"/>
                      </a:lnTo>
                      <a:lnTo>
                        <a:pt x="55" y="288"/>
                      </a:lnTo>
                      <a:lnTo>
                        <a:pt x="38" y="288"/>
                      </a:lnTo>
                      <a:lnTo>
                        <a:pt x="38" y="314"/>
                      </a:lnTo>
                      <a:lnTo>
                        <a:pt x="55" y="314"/>
                      </a:lnTo>
                      <a:lnTo>
                        <a:pt x="55" y="326"/>
                      </a:lnTo>
                      <a:lnTo>
                        <a:pt x="76" y="326"/>
                      </a:lnTo>
                      <a:lnTo>
                        <a:pt x="76" y="239"/>
                      </a:lnTo>
                      <a:lnTo>
                        <a:pt x="145" y="239"/>
                      </a:lnTo>
                      <a:lnTo>
                        <a:pt x="145" y="208"/>
                      </a:lnTo>
                      <a:lnTo>
                        <a:pt x="76" y="208"/>
                      </a:lnTo>
                      <a:lnTo>
                        <a:pt x="76" y="118"/>
                      </a:lnTo>
                      <a:lnTo>
                        <a:pt x="145" y="118"/>
                      </a:lnTo>
                      <a:lnTo>
                        <a:pt x="145" y="87"/>
                      </a:lnTo>
                      <a:lnTo>
                        <a:pt x="76" y="87"/>
                      </a:lnTo>
                      <a:lnTo>
                        <a:pt x="76" y="0"/>
                      </a:lnTo>
                      <a:lnTo>
                        <a:pt x="55" y="0"/>
                      </a:lnTo>
                      <a:close/>
                      <a:moveTo>
                        <a:pt x="38" y="11"/>
                      </a:moveTo>
                      <a:lnTo>
                        <a:pt x="19" y="11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0" y="326"/>
                      </a:lnTo>
                      <a:lnTo>
                        <a:pt x="19" y="326"/>
                      </a:lnTo>
                      <a:lnTo>
                        <a:pt x="19" y="314"/>
                      </a:lnTo>
                      <a:lnTo>
                        <a:pt x="38" y="314"/>
                      </a:lnTo>
                      <a:lnTo>
                        <a:pt x="38" y="288"/>
                      </a:lnTo>
                      <a:lnTo>
                        <a:pt x="19" y="288"/>
                      </a:lnTo>
                      <a:lnTo>
                        <a:pt x="19" y="260"/>
                      </a:lnTo>
                      <a:lnTo>
                        <a:pt x="38" y="260"/>
                      </a:lnTo>
                      <a:lnTo>
                        <a:pt x="38" y="234"/>
                      </a:lnTo>
                      <a:lnTo>
                        <a:pt x="19" y="234"/>
                      </a:lnTo>
                      <a:lnTo>
                        <a:pt x="19" y="203"/>
                      </a:lnTo>
                      <a:lnTo>
                        <a:pt x="38" y="203"/>
                      </a:lnTo>
                      <a:lnTo>
                        <a:pt x="38" y="177"/>
                      </a:lnTo>
                      <a:lnTo>
                        <a:pt x="19" y="177"/>
                      </a:lnTo>
                      <a:lnTo>
                        <a:pt x="19" y="146"/>
                      </a:lnTo>
                      <a:lnTo>
                        <a:pt x="38" y="146"/>
                      </a:lnTo>
                      <a:lnTo>
                        <a:pt x="38" y="123"/>
                      </a:lnTo>
                      <a:lnTo>
                        <a:pt x="19" y="123"/>
                      </a:lnTo>
                      <a:lnTo>
                        <a:pt x="19" y="92"/>
                      </a:lnTo>
                      <a:lnTo>
                        <a:pt x="38" y="92"/>
                      </a:lnTo>
                      <a:lnTo>
                        <a:pt x="38" y="66"/>
                      </a:lnTo>
                      <a:lnTo>
                        <a:pt x="19" y="66"/>
                      </a:lnTo>
                      <a:lnTo>
                        <a:pt x="19" y="35"/>
                      </a:lnTo>
                      <a:lnTo>
                        <a:pt x="38" y="35"/>
                      </a:lnTo>
                      <a:lnTo>
                        <a:pt x="38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4" name="Freeform 271"/>
                <p:cNvSpPr/>
                <p:nvPr/>
              </p:nvSpPr>
              <p:spPr bwMode="auto">
                <a:xfrm>
                  <a:off x="311150" y="3252788"/>
                  <a:ext cx="52388" cy="522288"/>
                </a:xfrm>
                <a:custGeom>
                  <a:avLst/>
                  <a:gdLst>
                    <a:gd name="T0" fmla="*/ 0 w 14"/>
                    <a:gd name="T1" fmla="*/ 0 h 139"/>
                    <a:gd name="T2" fmla="*/ 0 w 14"/>
                    <a:gd name="T3" fmla="*/ 139 h 139"/>
                    <a:gd name="T4" fmla="*/ 14 w 14"/>
                    <a:gd name="T5" fmla="*/ 139 h 139"/>
                    <a:gd name="T6" fmla="*/ 14 w 14"/>
                    <a:gd name="T7" fmla="*/ 0 h 139"/>
                    <a:gd name="T8" fmla="*/ 7 w 14"/>
                    <a:gd name="T9" fmla="*/ 2 h 139"/>
                    <a:gd name="T10" fmla="*/ 0 w 14"/>
                    <a:gd name="T11" fmla="*/ 0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39">
                      <a:moveTo>
                        <a:pt x="0" y="0"/>
                      </a:move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14" y="139"/>
                        <a:pt x="14" y="139"/>
                        <a:pt x="14" y="13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2" y="1"/>
                        <a:pt x="10" y="2"/>
                        <a:pt x="7" y="2"/>
                      </a:cubicBezTo>
                      <a:cubicBezTo>
                        <a:pt x="5" y="2"/>
                        <a:pt x="2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Oval 272"/>
                <p:cNvSpPr>
                  <a:spLocks noChangeArrowheads="1"/>
                </p:cNvSpPr>
                <p:nvPr/>
              </p:nvSpPr>
              <p:spPr bwMode="auto">
                <a:xfrm>
                  <a:off x="295275" y="3159125"/>
                  <a:ext cx="82550" cy="825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6875" y="3255963"/>
                  <a:ext cx="450850" cy="323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Freeform 274"/>
                <p:cNvSpPr/>
                <p:nvPr/>
              </p:nvSpPr>
              <p:spPr bwMode="auto">
                <a:xfrm>
                  <a:off x="4038600" y="0"/>
                  <a:ext cx="439738" cy="363538"/>
                </a:xfrm>
                <a:custGeom>
                  <a:avLst/>
                  <a:gdLst>
                    <a:gd name="T0" fmla="*/ 277 w 277"/>
                    <a:gd name="T1" fmla="*/ 104 h 229"/>
                    <a:gd name="T2" fmla="*/ 277 w 277"/>
                    <a:gd name="T3" fmla="*/ 76 h 229"/>
                    <a:gd name="T4" fmla="*/ 208 w 277"/>
                    <a:gd name="T5" fmla="*/ 21 h 229"/>
                    <a:gd name="T6" fmla="*/ 182 w 277"/>
                    <a:gd name="T7" fmla="*/ 0 h 229"/>
                    <a:gd name="T8" fmla="*/ 95 w 277"/>
                    <a:gd name="T9" fmla="*/ 0 h 229"/>
                    <a:gd name="T10" fmla="*/ 0 w 277"/>
                    <a:gd name="T11" fmla="*/ 76 h 229"/>
                    <a:gd name="T12" fmla="*/ 0 w 277"/>
                    <a:gd name="T13" fmla="*/ 229 h 229"/>
                    <a:gd name="T14" fmla="*/ 87 w 277"/>
                    <a:gd name="T15" fmla="*/ 229 h 229"/>
                    <a:gd name="T16" fmla="*/ 87 w 277"/>
                    <a:gd name="T17" fmla="*/ 78 h 229"/>
                    <a:gd name="T18" fmla="*/ 189 w 277"/>
                    <a:gd name="T19" fmla="*/ 78 h 229"/>
                    <a:gd name="T20" fmla="*/ 189 w 277"/>
                    <a:gd name="T21" fmla="*/ 229 h 229"/>
                    <a:gd name="T22" fmla="*/ 277 w 277"/>
                    <a:gd name="T23" fmla="*/ 229 h 229"/>
                    <a:gd name="T24" fmla="*/ 277 w 277"/>
                    <a:gd name="T25" fmla="*/ 104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7" h="229">
                      <a:moveTo>
                        <a:pt x="277" y="104"/>
                      </a:moveTo>
                      <a:lnTo>
                        <a:pt x="277" y="76"/>
                      </a:lnTo>
                      <a:lnTo>
                        <a:pt x="208" y="21"/>
                      </a:lnTo>
                      <a:lnTo>
                        <a:pt x="182" y="0"/>
                      </a:lnTo>
                      <a:lnTo>
                        <a:pt x="95" y="0"/>
                      </a:lnTo>
                      <a:lnTo>
                        <a:pt x="0" y="76"/>
                      </a:lnTo>
                      <a:lnTo>
                        <a:pt x="0" y="229"/>
                      </a:lnTo>
                      <a:lnTo>
                        <a:pt x="87" y="229"/>
                      </a:lnTo>
                      <a:lnTo>
                        <a:pt x="87" y="78"/>
                      </a:lnTo>
                      <a:lnTo>
                        <a:pt x="189" y="78"/>
                      </a:lnTo>
                      <a:lnTo>
                        <a:pt x="189" y="229"/>
                      </a:lnTo>
                      <a:lnTo>
                        <a:pt x="277" y="229"/>
                      </a:lnTo>
                      <a:lnTo>
                        <a:pt x="277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Freeform 275"/>
                <p:cNvSpPr>
                  <a:spLocks noEditPoints="1"/>
                </p:cNvSpPr>
                <p:nvPr/>
              </p:nvSpPr>
              <p:spPr bwMode="auto">
                <a:xfrm>
                  <a:off x="3933825" y="0"/>
                  <a:ext cx="644525" cy="139700"/>
                </a:xfrm>
                <a:custGeom>
                  <a:avLst/>
                  <a:gdLst>
                    <a:gd name="T0" fmla="*/ 66 w 406"/>
                    <a:gd name="T1" fmla="*/ 62 h 88"/>
                    <a:gd name="T2" fmla="*/ 142 w 406"/>
                    <a:gd name="T3" fmla="*/ 0 h 88"/>
                    <a:gd name="T4" fmla="*/ 54 w 406"/>
                    <a:gd name="T5" fmla="*/ 0 h 88"/>
                    <a:gd name="T6" fmla="*/ 0 w 406"/>
                    <a:gd name="T7" fmla="*/ 45 h 88"/>
                    <a:gd name="T8" fmla="*/ 35 w 406"/>
                    <a:gd name="T9" fmla="*/ 88 h 88"/>
                    <a:gd name="T10" fmla="*/ 66 w 406"/>
                    <a:gd name="T11" fmla="*/ 62 h 88"/>
                    <a:gd name="T12" fmla="*/ 66 w 406"/>
                    <a:gd name="T13" fmla="*/ 62 h 88"/>
                    <a:gd name="T14" fmla="*/ 265 w 406"/>
                    <a:gd name="T15" fmla="*/ 0 h 88"/>
                    <a:gd name="T16" fmla="*/ 274 w 406"/>
                    <a:gd name="T17" fmla="*/ 7 h 88"/>
                    <a:gd name="T18" fmla="*/ 343 w 406"/>
                    <a:gd name="T19" fmla="*/ 62 h 88"/>
                    <a:gd name="T20" fmla="*/ 371 w 406"/>
                    <a:gd name="T21" fmla="*/ 88 h 88"/>
                    <a:gd name="T22" fmla="*/ 406 w 406"/>
                    <a:gd name="T23" fmla="*/ 45 h 88"/>
                    <a:gd name="T24" fmla="*/ 354 w 406"/>
                    <a:gd name="T25" fmla="*/ 0 h 88"/>
                    <a:gd name="T26" fmla="*/ 265 w 406"/>
                    <a:gd name="T2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6" h="88">
                      <a:moveTo>
                        <a:pt x="66" y="62"/>
                      </a:moveTo>
                      <a:lnTo>
                        <a:pt x="142" y="0"/>
                      </a:lnTo>
                      <a:lnTo>
                        <a:pt x="54" y="0"/>
                      </a:lnTo>
                      <a:lnTo>
                        <a:pt x="0" y="45"/>
                      </a:lnTo>
                      <a:lnTo>
                        <a:pt x="35" y="88"/>
                      </a:lnTo>
                      <a:lnTo>
                        <a:pt x="66" y="62"/>
                      </a:lnTo>
                      <a:lnTo>
                        <a:pt x="66" y="62"/>
                      </a:lnTo>
                      <a:close/>
                      <a:moveTo>
                        <a:pt x="265" y="0"/>
                      </a:moveTo>
                      <a:lnTo>
                        <a:pt x="274" y="7"/>
                      </a:lnTo>
                      <a:lnTo>
                        <a:pt x="343" y="62"/>
                      </a:lnTo>
                      <a:lnTo>
                        <a:pt x="371" y="88"/>
                      </a:lnTo>
                      <a:lnTo>
                        <a:pt x="406" y="45"/>
                      </a:lnTo>
                      <a:lnTo>
                        <a:pt x="354" y="0"/>
                      </a:lnTo>
                      <a:lnTo>
                        <a:pt x="26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Freeform 276"/>
                <p:cNvSpPr/>
                <p:nvPr/>
              </p:nvSpPr>
              <p:spPr bwMode="auto">
                <a:xfrm>
                  <a:off x="10033000" y="239713"/>
                  <a:ext cx="571500" cy="354013"/>
                </a:xfrm>
                <a:custGeom>
                  <a:avLst/>
                  <a:gdLst>
                    <a:gd name="T0" fmla="*/ 152 w 152"/>
                    <a:gd name="T1" fmla="*/ 77 h 94"/>
                    <a:gd name="T2" fmla="*/ 136 w 152"/>
                    <a:gd name="T3" fmla="*/ 61 h 94"/>
                    <a:gd name="T4" fmla="*/ 138 w 152"/>
                    <a:gd name="T5" fmla="*/ 47 h 94"/>
                    <a:gd name="T6" fmla="*/ 91 w 152"/>
                    <a:gd name="T7" fmla="*/ 0 h 94"/>
                    <a:gd name="T8" fmla="*/ 45 w 152"/>
                    <a:gd name="T9" fmla="*/ 46 h 94"/>
                    <a:gd name="T10" fmla="*/ 27 w 152"/>
                    <a:gd name="T11" fmla="*/ 40 h 94"/>
                    <a:gd name="T12" fmla="*/ 0 w 152"/>
                    <a:gd name="T13" fmla="*/ 67 h 94"/>
                    <a:gd name="T14" fmla="*/ 27 w 152"/>
                    <a:gd name="T15" fmla="*/ 94 h 94"/>
                    <a:gd name="T16" fmla="*/ 89 w 152"/>
                    <a:gd name="T17" fmla="*/ 94 h 94"/>
                    <a:gd name="T18" fmla="*/ 91 w 152"/>
                    <a:gd name="T19" fmla="*/ 94 h 94"/>
                    <a:gd name="T20" fmla="*/ 136 w 152"/>
                    <a:gd name="T21" fmla="*/ 94 h 94"/>
                    <a:gd name="T22" fmla="*/ 152 w 152"/>
                    <a:gd name="T23" fmla="*/ 7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2" h="94">
                      <a:moveTo>
                        <a:pt x="152" y="77"/>
                      </a:moveTo>
                      <a:cubicBezTo>
                        <a:pt x="152" y="68"/>
                        <a:pt x="145" y="61"/>
                        <a:pt x="136" y="61"/>
                      </a:cubicBezTo>
                      <a:cubicBezTo>
                        <a:pt x="137" y="56"/>
                        <a:pt x="138" y="52"/>
                        <a:pt x="138" y="47"/>
                      </a:cubicBezTo>
                      <a:cubicBezTo>
                        <a:pt x="138" y="21"/>
                        <a:pt x="117" y="0"/>
                        <a:pt x="91" y="0"/>
                      </a:cubicBezTo>
                      <a:cubicBezTo>
                        <a:pt x="66" y="0"/>
                        <a:pt x="45" y="20"/>
                        <a:pt x="45" y="46"/>
                      </a:cubicBezTo>
                      <a:cubicBezTo>
                        <a:pt x="40" y="42"/>
                        <a:pt x="34" y="40"/>
                        <a:pt x="27" y="40"/>
                      </a:cubicBezTo>
                      <a:cubicBezTo>
                        <a:pt x="12" y="40"/>
                        <a:pt x="0" y="52"/>
                        <a:pt x="0" y="67"/>
                      </a:cubicBezTo>
                      <a:cubicBezTo>
                        <a:pt x="0" y="81"/>
                        <a:pt x="12" y="94"/>
                        <a:pt x="27" y="94"/>
                      </a:cubicBezTo>
                      <a:cubicBezTo>
                        <a:pt x="89" y="94"/>
                        <a:pt x="89" y="94"/>
                        <a:pt x="89" y="94"/>
                      </a:cubicBezTo>
                      <a:cubicBezTo>
                        <a:pt x="91" y="94"/>
                        <a:pt x="91" y="94"/>
                        <a:pt x="91" y="94"/>
                      </a:cubicBezTo>
                      <a:cubicBezTo>
                        <a:pt x="136" y="94"/>
                        <a:pt x="136" y="94"/>
                        <a:pt x="136" y="94"/>
                      </a:cubicBezTo>
                      <a:cubicBezTo>
                        <a:pt x="145" y="94"/>
                        <a:pt x="152" y="86"/>
                        <a:pt x="152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Rectangle 277"/>
                <p:cNvSpPr>
                  <a:spLocks noChangeArrowheads="1"/>
                </p:cNvSpPr>
                <p:nvPr/>
              </p:nvSpPr>
              <p:spPr bwMode="auto">
                <a:xfrm>
                  <a:off x="10115550" y="623888"/>
                  <a:ext cx="49213" cy="1079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1" name="Rectangle 278"/>
                <p:cNvSpPr>
                  <a:spLocks noChangeArrowheads="1"/>
                </p:cNvSpPr>
                <p:nvPr/>
              </p:nvSpPr>
              <p:spPr bwMode="auto">
                <a:xfrm>
                  <a:off x="10236200" y="684213"/>
                  <a:ext cx="49213" cy="104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2" name="Rectangle 279"/>
                <p:cNvSpPr>
                  <a:spLocks noChangeArrowheads="1"/>
                </p:cNvSpPr>
                <p:nvPr/>
              </p:nvSpPr>
              <p:spPr bwMode="auto">
                <a:xfrm>
                  <a:off x="10356850" y="623888"/>
                  <a:ext cx="49213" cy="1079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Rectangle 280"/>
                <p:cNvSpPr>
                  <a:spLocks noChangeArrowheads="1"/>
                </p:cNvSpPr>
                <p:nvPr/>
              </p:nvSpPr>
              <p:spPr bwMode="auto">
                <a:xfrm>
                  <a:off x="10472738" y="684213"/>
                  <a:ext cx="49213" cy="104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Oval 281"/>
                <p:cNvSpPr>
                  <a:spLocks noChangeArrowheads="1"/>
                </p:cNvSpPr>
                <p:nvPr/>
              </p:nvSpPr>
              <p:spPr bwMode="auto">
                <a:xfrm>
                  <a:off x="3144838" y="5202238"/>
                  <a:ext cx="60325" cy="603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Oval 282"/>
                <p:cNvSpPr>
                  <a:spLocks noChangeArrowheads="1"/>
                </p:cNvSpPr>
                <p:nvPr/>
              </p:nvSpPr>
              <p:spPr bwMode="auto">
                <a:xfrm>
                  <a:off x="3205163" y="5141913"/>
                  <a:ext cx="44450" cy="444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6" name="Oval 283"/>
                <p:cNvSpPr>
                  <a:spLocks noChangeArrowheads="1"/>
                </p:cNvSpPr>
                <p:nvPr/>
              </p:nvSpPr>
              <p:spPr bwMode="auto">
                <a:xfrm>
                  <a:off x="3160713" y="5059363"/>
                  <a:ext cx="30163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7" name="Oval 284"/>
                <p:cNvSpPr>
                  <a:spLocks noChangeArrowheads="1"/>
                </p:cNvSpPr>
                <p:nvPr/>
              </p:nvSpPr>
              <p:spPr bwMode="auto">
                <a:xfrm>
                  <a:off x="3144838" y="4927600"/>
                  <a:ext cx="60325" cy="603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8" name="Freeform 285"/>
                <p:cNvSpPr>
                  <a:spLocks noEditPoints="1"/>
                </p:cNvSpPr>
                <p:nvPr/>
              </p:nvSpPr>
              <p:spPr bwMode="auto">
                <a:xfrm>
                  <a:off x="3062288" y="4660900"/>
                  <a:ext cx="296863" cy="668338"/>
                </a:xfrm>
                <a:custGeom>
                  <a:avLst/>
                  <a:gdLst>
                    <a:gd name="T0" fmla="*/ 43 w 79"/>
                    <a:gd name="T1" fmla="*/ 9 h 178"/>
                    <a:gd name="T2" fmla="*/ 41 w 79"/>
                    <a:gd name="T3" fmla="*/ 15 h 178"/>
                    <a:gd name="T4" fmla="*/ 41 w 79"/>
                    <a:gd name="T5" fmla="*/ 27 h 178"/>
                    <a:gd name="T6" fmla="*/ 38 w 79"/>
                    <a:gd name="T7" fmla="*/ 27 h 178"/>
                    <a:gd name="T8" fmla="*/ 38 w 79"/>
                    <a:gd name="T9" fmla="*/ 58 h 178"/>
                    <a:gd name="T10" fmla="*/ 41 w 79"/>
                    <a:gd name="T11" fmla="*/ 58 h 178"/>
                    <a:gd name="T12" fmla="*/ 41 w 79"/>
                    <a:gd name="T13" fmla="*/ 82 h 178"/>
                    <a:gd name="T14" fmla="*/ 41 w 79"/>
                    <a:gd name="T15" fmla="*/ 93 h 178"/>
                    <a:gd name="T16" fmla="*/ 48 w 79"/>
                    <a:gd name="T17" fmla="*/ 100 h 178"/>
                    <a:gd name="T18" fmla="*/ 50 w 79"/>
                    <a:gd name="T19" fmla="*/ 100 h 178"/>
                    <a:gd name="T20" fmla="*/ 55 w 79"/>
                    <a:gd name="T21" fmla="*/ 93 h 178"/>
                    <a:gd name="T22" fmla="*/ 55 w 79"/>
                    <a:gd name="T23" fmla="*/ 58 h 178"/>
                    <a:gd name="T24" fmla="*/ 60 w 79"/>
                    <a:gd name="T25" fmla="*/ 58 h 178"/>
                    <a:gd name="T26" fmla="*/ 60 w 79"/>
                    <a:gd name="T27" fmla="*/ 58 h 178"/>
                    <a:gd name="T28" fmla="*/ 60 w 79"/>
                    <a:gd name="T29" fmla="*/ 162 h 178"/>
                    <a:gd name="T30" fmla="*/ 38 w 79"/>
                    <a:gd name="T31" fmla="*/ 162 h 178"/>
                    <a:gd name="T32" fmla="*/ 38 w 79"/>
                    <a:gd name="T33" fmla="*/ 178 h 178"/>
                    <a:gd name="T34" fmla="*/ 75 w 79"/>
                    <a:gd name="T35" fmla="*/ 178 h 178"/>
                    <a:gd name="T36" fmla="*/ 75 w 79"/>
                    <a:gd name="T37" fmla="*/ 27 h 178"/>
                    <a:gd name="T38" fmla="*/ 55 w 79"/>
                    <a:gd name="T39" fmla="*/ 27 h 178"/>
                    <a:gd name="T40" fmla="*/ 55 w 79"/>
                    <a:gd name="T41" fmla="*/ 19 h 178"/>
                    <a:gd name="T42" fmla="*/ 73 w 79"/>
                    <a:gd name="T43" fmla="*/ 15 h 178"/>
                    <a:gd name="T44" fmla="*/ 79 w 79"/>
                    <a:gd name="T45" fmla="*/ 6 h 178"/>
                    <a:gd name="T46" fmla="*/ 70 w 79"/>
                    <a:gd name="T47" fmla="*/ 1 h 178"/>
                    <a:gd name="T48" fmla="*/ 48 w 79"/>
                    <a:gd name="T49" fmla="*/ 6 h 178"/>
                    <a:gd name="T50" fmla="*/ 43 w 79"/>
                    <a:gd name="T51" fmla="*/ 9 h 178"/>
                    <a:gd name="T52" fmla="*/ 38 w 79"/>
                    <a:gd name="T53" fmla="*/ 27 h 178"/>
                    <a:gd name="T54" fmla="*/ 0 w 79"/>
                    <a:gd name="T55" fmla="*/ 27 h 178"/>
                    <a:gd name="T56" fmla="*/ 0 w 79"/>
                    <a:gd name="T57" fmla="*/ 178 h 178"/>
                    <a:gd name="T58" fmla="*/ 38 w 79"/>
                    <a:gd name="T59" fmla="*/ 178 h 178"/>
                    <a:gd name="T60" fmla="*/ 38 w 79"/>
                    <a:gd name="T61" fmla="*/ 162 h 178"/>
                    <a:gd name="T62" fmla="*/ 16 w 79"/>
                    <a:gd name="T63" fmla="*/ 162 h 178"/>
                    <a:gd name="T64" fmla="*/ 16 w 79"/>
                    <a:gd name="T65" fmla="*/ 58 h 178"/>
                    <a:gd name="T66" fmla="*/ 38 w 79"/>
                    <a:gd name="T67" fmla="*/ 58 h 178"/>
                    <a:gd name="T68" fmla="*/ 38 w 79"/>
                    <a:gd name="T69" fmla="*/ 27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9" h="178">
                      <a:moveTo>
                        <a:pt x="43" y="9"/>
                      </a:moveTo>
                      <a:cubicBezTo>
                        <a:pt x="41" y="11"/>
                        <a:pt x="41" y="13"/>
                        <a:pt x="41" y="15"/>
                      </a:cubicBezTo>
                      <a:cubicBezTo>
                        <a:pt x="41" y="16"/>
                        <a:pt x="41" y="20"/>
                        <a:pt x="41" y="27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41" y="58"/>
                        <a:pt x="41" y="58"/>
                        <a:pt x="41" y="58"/>
                      </a:cubicBezTo>
                      <a:cubicBezTo>
                        <a:pt x="41" y="71"/>
                        <a:pt x="41" y="81"/>
                        <a:pt x="41" y="82"/>
                      </a:cubicBezTo>
                      <a:cubicBezTo>
                        <a:pt x="41" y="84"/>
                        <a:pt x="41" y="93"/>
                        <a:pt x="41" y="93"/>
                      </a:cubicBezTo>
                      <a:cubicBezTo>
                        <a:pt x="41" y="97"/>
                        <a:pt x="44" y="100"/>
                        <a:pt x="48" y="100"/>
                      </a:cubicBezTo>
                      <a:cubicBezTo>
                        <a:pt x="49" y="100"/>
                        <a:pt x="49" y="100"/>
                        <a:pt x="50" y="100"/>
                      </a:cubicBezTo>
                      <a:cubicBezTo>
                        <a:pt x="53" y="99"/>
                        <a:pt x="55" y="96"/>
                        <a:pt x="55" y="93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0" y="162"/>
                        <a:pt x="60" y="162"/>
                        <a:pt x="60" y="162"/>
                      </a:cubicBezTo>
                      <a:cubicBezTo>
                        <a:pt x="38" y="162"/>
                        <a:pt x="38" y="162"/>
                        <a:pt x="38" y="162"/>
                      </a:cubicBezTo>
                      <a:cubicBezTo>
                        <a:pt x="38" y="178"/>
                        <a:pt x="38" y="178"/>
                        <a:pt x="38" y="178"/>
                      </a:cubicBezTo>
                      <a:cubicBezTo>
                        <a:pt x="75" y="178"/>
                        <a:pt x="75" y="178"/>
                        <a:pt x="75" y="17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19"/>
                        <a:pt x="55" y="19"/>
                        <a:pt x="55" y="19"/>
                      </a:cubicBezTo>
                      <a:cubicBezTo>
                        <a:pt x="73" y="15"/>
                        <a:pt x="73" y="15"/>
                        <a:pt x="73" y="15"/>
                      </a:cubicBezTo>
                      <a:cubicBezTo>
                        <a:pt x="77" y="14"/>
                        <a:pt x="79" y="10"/>
                        <a:pt x="79" y="6"/>
                      </a:cubicBezTo>
                      <a:cubicBezTo>
                        <a:pt x="78" y="3"/>
                        <a:pt x="74" y="0"/>
                        <a:pt x="70" y="1"/>
                      </a:cubicBezTo>
                      <a:cubicBezTo>
                        <a:pt x="69" y="2"/>
                        <a:pt x="50" y="6"/>
                        <a:pt x="48" y="6"/>
                      </a:cubicBezTo>
                      <a:cubicBezTo>
                        <a:pt x="46" y="7"/>
                        <a:pt x="44" y="7"/>
                        <a:pt x="43" y="9"/>
                      </a:cubicBezTo>
                      <a:close/>
                      <a:moveTo>
                        <a:pt x="38" y="27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38" y="178"/>
                        <a:pt x="38" y="178"/>
                        <a:pt x="38" y="178"/>
                      </a:cubicBezTo>
                      <a:cubicBezTo>
                        <a:pt x="38" y="162"/>
                        <a:pt x="38" y="162"/>
                        <a:pt x="38" y="162"/>
                      </a:cubicBezTo>
                      <a:cubicBezTo>
                        <a:pt x="16" y="162"/>
                        <a:pt x="16" y="162"/>
                        <a:pt x="16" y="162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lnTo>
                        <a:pt x="38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9" name="Freeform 286"/>
                <p:cNvSpPr>
                  <a:spLocks noEditPoints="1"/>
                </p:cNvSpPr>
                <p:nvPr/>
              </p:nvSpPr>
              <p:spPr bwMode="auto">
                <a:xfrm>
                  <a:off x="1643063" y="3621088"/>
                  <a:ext cx="530225" cy="533400"/>
                </a:xfrm>
                <a:custGeom>
                  <a:avLst/>
                  <a:gdLst>
                    <a:gd name="T0" fmla="*/ 70 w 141"/>
                    <a:gd name="T1" fmla="*/ 142 h 142"/>
                    <a:gd name="T2" fmla="*/ 141 w 141"/>
                    <a:gd name="T3" fmla="*/ 71 h 142"/>
                    <a:gd name="T4" fmla="*/ 70 w 141"/>
                    <a:gd name="T5" fmla="*/ 0 h 142"/>
                    <a:gd name="T6" fmla="*/ 70 w 141"/>
                    <a:gd name="T7" fmla="*/ 0 h 142"/>
                    <a:gd name="T8" fmla="*/ 70 w 141"/>
                    <a:gd name="T9" fmla="*/ 51 h 142"/>
                    <a:gd name="T10" fmla="*/ 107 w 141"/>
                    <a:gd name="T11" fmla="*/ 35 h 142"/>
                    <a:gd name="T12" fmla="*/ 85 w 141"/>
                    <a:gd name="T13" fmla="*/ 85 h 142"/>
                    <a:gd name="T14" fmla="*/ 70 w 141"/>
                    <a:gd name="T15" fmla="*/ 91 h 142"/>
                    <a:gd name="T16" fmla="*/ 70 w 141"/>
                    <a:gd name="T17" fmla="*/ 142 h 142"/>
                    <a:gd name="T18" fmla="*/ 70 w 141"/>
                    <a:gd name="T19" fmla="*/ 0 h 142"/>
                    <a:gd name="T20" fmla="*/ 0 w 141"/>
                    <a:gd name="T21" fmla="*/ 71 h 142"/>
                    <a:gd name="T22" fmla="*/ 70 w 141"/>
                    <a:gd name="T23" fmla="*/ 142 h 142"/>
                    <a:gd name="T24" fmla="*/ 70 w 141"/>
                    <a:gd name="T25" fmla="*/ 91 h 142"/>
                    <a:gd name="T26" fmla="*/ 34 w 141"/>
                    <a:gd name="T27" fmla="*/ 107 h 142"/>
                    <a:gd name="T28" fmla="*/ 56 w 141"/>
                    <a:gd name="T29" fmla="*/ 57 h 142"/>
                    <a:gd name="T30" fmla="*/ 56 w 141"/>
                    <a:gd name="T31" fmla="*/ 57 h 142"/>
                    <a:gd name="T32" fmla="*/ 70 w 141"/>
                    <a:gd name="T33" fmla="*/ 51 h 142"/>
                    <a:gd name="T34" fmla="*/ 70 w 141"/>
                    <a:gd name="T35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1" h="142">
                      <a:moveTo>
                        <a:pt x="70" y="142"/>
                      </a:moveTo>
                      <a:cubicBezTo>
                        <a:pt x="110" y="142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107" y="35"/>
                        <a:pt x="107" y="35"/>
                        <a:pt x="107" y="35"/>
                      </a:cubicBezTo>
                      <a:cubicBezTo>
                        <a:pt x="85" y="85"/>
                        <a:pt x="85" y="85"/>
                        <a:pt x="85" y="85"/>
                      </a:cubicBezTo>
                      <a:cubicBezTo>
                        <a:pt x="70" y="91"/>
                        <a:pt x="70" y="91"/>
                        <a:pt x="70" y="91"/>
                      </a:cubicBezTo>
                      <a:cubicBezTo>
                        <a:pt x="70" y="142"/>
                        <a:pt x="70" y="142"/>
                        <a:pt x="70" y="142"/>
                      </a:cubicBezTo>
                      <a:close/>
                      <a:moveTo>
                        <a:pt x="70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31" y="142"/>
                        <a:pt x="70" y="142"/>
                      </a:cubicBezTo>
                      <a:cubicBezTo>
                        <a:pt x="70" y="91"/>
                        <a:pt x="70" y="91"/>
                        <a:pt x="70" y="91"/>
                      </a:cubicBezTo>
                      <a:cubicBezTo>
                        <a:pt x="34" y="107"/>
                        <a:pt x="34" y="107"/>
                        <a:pt x="34" y="107"/>
                      </a:cubicBezTo>
                      <a:cubicBezTo>
                        <a:pt x="56" y="57"/>
                        <a:pt x="56" y="57"/>
                        <a:pt x="56" y="57"/>
                      </a:cubicBezTo>
                      <a:cubicBezTo>
                        <a:pt x="56" y="57"/>
                        <a:pt x="56" y="57"/>
                        <a:pt x="56" y="57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0" name="Oval 287"/>
                <p:cNvSpPr>
                  <a:spLocks noChangeArrowheads="1"/>
                </p:cNvSpPr>
                <p:nvPr/>
              </p:nvSpPr>
              <p:spPr bwMode="auto">
                <a:xfrm>
                  <a:off x="1876425" y="3854450"/>
                  <a:ext cx="63500" cy="587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1" name="Freeform 288"/>
                <p:cNvSpPr>
                  <a:spLocks noEditPoints="1"/>
                </p:cNvSpPr>
                <p:nvPr/>
              </p:nvSpPr>
              <p:spPr bwMode="auto">
                <a:xfrm>
                  <a:off x="8686800" y="879475"/>
                  <a:ext cx="584200" cy="547688"/>
                </a:xfrm>
                <a:custGeom>
                  <a:avLst/>
                  <a:gdLst>
                    <a:gd name="T0" fmla="*/ 146 w 156"/>
                    <a:gd name="T1" fmla="*/ 146 h 146"/>
                    <a:gd name="T2" fmla="*/ 146 w 156"/>
                    <a:gd name="T3" fmla="*/ 134 h 146"/>
                    <a:gd name="T4" fmla="*/ 156 w 156"/>
                    <a:gd name="T5" fmla="*/ 23 h 146"/>
                    <a:gd name="T6" fmla="*/ 136 w 156"/>
                    <a:gd name="T7" fmla="*/ 40 h 146"/>
                    <a:gd name="T8" fmla="*/ 145 w 156"/>
                    <a:gd name="T9" fmla="*/ 49 h 146"/>
                    <a:gd name="T10" fmla="*/ 136 w 156"/>
                    <a:gd name="T11" fmla="*/ 58 h 146"/>
                    <a:gd name="T12" fmla="*/ 136 w 156"/>
                    <a:gd name="T13" fmla="*/ 70 h 146"/>
                    <a:gd name="T14" fmla="*/ 145 w 156"/>
                    <a:gd name="T15" fmla="*/ 79 h 146"/>
                    <a:gd name="T16" fmla="*/ 136 w 156"/>
                    <a:gd name="T17" fmla="*/ 88 h 146"/>
                    <a:gd name="T18" fmla="*/ 67 w 156"/>
                    <a:gd name="T19" fmla="*/ 7 h 146"/>
                    <a:gd name="T20" fmla="*/ 65 w 156"/>
                    <a:gd name="T21" fmla="*/ 9 h 146"/>
                    <a:gd name="T22" fmla="*/ 65 w 156"/>
                    <a:gd name="T23" fmla="*/ 134 h 146"/>
                    <a:gd name="T24" fmla="*/ 127 w 156"/>
                    <a:gd name="T25" fmla="*/ 135 h 146"/>
                    <a:gd name="T26" fmla="*/ 136 w 156"/>
                    <a:gd name="T27" fmla="*/ 146 h 146"/>
                    <a:gd name="T28" fmla="*/ 127 w 156"/>
                    <a:gd name="T29" fmla="*/ 79 h 146"/>
                    <a:gd name="T30" fmla="*/ 136 w 156"/>
                    <a:gd name="T31" fmla="*/ 58 h 146"/>
                    <a:gd name="T32" fmla="*/ 127 w 156"/>
                    <a:gd name="T33" fmla="*/ 49 h 146"/>
                    <a:gd name="T34" fmla="*/ 136 w 156"/>
                    <a:gd name="T35" fmla="*/ 23 h 146"/>
                    <a:gd name="T36" fmla="*/ 65 w 156"/>
                    <a:gd name="T37" fmla="*/ 37 h 146"/>
                    <a:gd name="T38" fmla="*/ 112 w 156"/>
                    <a:gd name="T39" fmla="*/ 120 h 146"/>
                    <a:gd name="T40" fmla="*/ 65 w 156"/>
                    <a:gd name="T41" fmla="*/ 120 h 146"/>
                    <a:gd name="T42" fmla="*/ 65 w 156"/>
                    <a:gd name="T43" fmla="*/ 5 h 146"/>
                    <a:gd name="T44" fmla="*/ 33 w 156"/>
                    <a:gd name="T45" fmla="*/ 21 h 146"/>
                    <a:gd name="T46" fmla="*/ 0 w 156"/>
                    <a:gd name="T47" fmla="*/ 7 h 146"/>
                    <a:gd name="T48" fmla="*/ 20 w 156"/>
                    <a:gd name="T49" fmla="*/ 23 h 146"/>
                    <a:gd name="T50" fmla="*/ 3 w 156"/>
                    <a:gd name="T51" fmla="*/ 134 h 146"/>
                    <a:gd name="T52" fmla="*/ 14 w 156"/>
                    <a:gd name="T53" fmla="*/ 135 h 146"/>
                    <a:gd name="T54" fmla="*/ 33 w 156"/>
                    <a:gd name="T55" fmla="*/ 146 h 146"/>
                    <a:gd name="T56" fmla="*/ 33 w 156"/>
                    <a:gd name="T57" fmla="*/ 134 h 146"/>
                    <a:gd name="T58" fmla="*/ 65 w 156"/>
                    <a:gd name="T59" fmla="*/ 120 h 146"/>
                    <a:gd name="T60" fmla="*/ 17 w 156"/>
                    <a:gd name="T61" fmla="*/ 37 h 146"/>
                    <a:gd name="T62" fmla="*/ 65 w 156"/>
                    <a:gd name="T63" fmla="*/ 23 h 146"/>
                    <a:gd name="T64" fmla="*/ 47 w 156"/>
                    <a:gd name="T65" fmla="*/ 22 h 146"/>
                    <a:gd name="T66" fmla="*/ 65 w 156"/>
                    <a:gd name="T67" fmla="*/ 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6" h="146">
                      <a:moveTo>
                        <a:pt x="136" y="146"/>
                      </a:moveTo>
                      <a:cubicBezTo>
                        <a:pt x="146" y="146"/>
                        <a:pt x="146" y="146"/>
                        <a:pt x="146" y="146"/>
                      </a:cubicBezTo>
                      <a:cubicBezTo>
                        <a:pt x="146" y="135"/>
                        <a:pt x="146" y="135"/>
                        <a:pt x="146" y="135"/>
                      </a:cubicBezTo>
                      <a:cubicBezTo>
                        <a:pt x="146" y="134"/>
                        <a:pt x="146" y="134"/>
                        <a:pt x="146" y="134"/>
                      </a:cubicBezTo>
                      <a:cubicBezTo>
                        <a:pt x="156" y="134"/>
                        <a:pt x="156" y="134"/>
                        <a:pt x="156" y="134"/>
                      </a:cubicBezTo>
                      <a:cubicBezTo>
                        <a:pt x="156" y="23"/>
                        <a:pt x="156" y="23"/>
                        <a:pt x="156" y="23"/>
                      </a:cubicBezTo>
                      <a:cubicBezTo>
                        <a:pt x="136" y="23"/>
                        <a:pt x="136" y="23"/>
                        <a:pt x="136" y="23"/>
                      </a:cubicBezTo>
                      <a:cubicBezTo>
                        <a:pt x="136" y="40"/>
                        <a:pt x="136" y="40"/>
                        <a:pt x="136" y="40"/>
                      </a:cubicBezTo>
                      <a:cubicBezTo>
                        <a:pt x="136" y="40"/>
                        <a:pt x="136" y="40"/>
                        <a:pt x="136" y="40"/>
                      </a:cubicBezTo>
                      <a:cubicBezTo>
                        <a:pt x="141" y="40"/>
                        <a:pt x="145" y="44"/>
                        <a:pt x="145" y="49"/>
                      </a:cubicBezTo>
                      <a:cubicBezTo>
                        <a:pt x="145" y="54"/>
                        <a:pt x="141" y="58"/>
                        <a:pt x="136" y="58"/>
                      </a:cubicBezTo>
                      <a:cubicBezTo>
                        <a:pt x="136" y="58"/>
                        <a:pt x="136" y="58"/>
                        <a:pt x="136" y="58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41" y="70"/>
                        <a:pt x="145" y="74"/>
                        <a:pt x="145" y="79"/>
                      </a:cubicBezTo>
                      <a:cubicBezTo>
                        <a:pt x="145" y="84"/>
                        <a:pt x="141" y="88"/>
                        <a:pt x="136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lnTo>
                        <a:pt x="136" y="146"/>
                      </a:lnTo>
                      <a:close/>
                      <a:moveTo>
                        <a:pt x="67" y="7"/>
                      </a:move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7" y="7"/>
                        <a:pt x="67" y="7"/>
                        <a:pt x="67" y="7"/>
                      </a:cubicBezTo>
                      <a:close/>
                      <a:moveTo>
                        <a:pt x="65" y="134"/>
                      </a:moveTo>
                      <a:cubicBezTo>
                        <a:pt x="127" y="134"/>
                        <a:pt x="127" y="134"/>
                        <a:pt x="127" y="134"/>
                      </a:cubicBezTo>
                      <a:cubicBezTo>
                        <a:pt x="127" y="135"/>
                        <a:pt x="127" y="135"/>
                        <a:pt x="127" y="135"/>
                      </a:cubicBezTo>
                      <a:cubicBezTo>
                        <a:pt x="127" y="146"/>
                        <a:pt x="127" y="146"/>
                        <a:pt x="127" y="146"/>
                      </a:cubicBezTo>
                      <a:cubicBezTo>
                        <a:pt x="136" y="146"/>
                        <a:pt x="136" y="146"/>
                        <a:pt x="136" y="146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31" y="88"/>
                        <a:pt x="127" y="84"/>
                        <a:pt x="127" y="79"/>
                      </a:cubicBezTo>
                      <a:cubicBezTo>
                        <a:pt x="127" y="74"/>
                        <a:pt x="131" y="70"/>
                        <a:pt x="136" y="70"/>
                      </a:cubicBezTo>
                      <a:cubicBezTo>
                        <a:pt x="136" y="58"/>
                        <a:pt x="136" y="58"/>
                        <a:pt x="136" y="58"/>
                      </a:cubicBezTo>
                      <a:cubicBezTo>
                        <a:pt x="131" y="58"/>
                        <a:pt x="127" y="54"/>
                        <a:pt x="127" y="49"/>
                      </a:cubicBezTo>
                      <a:cubicBezTo>
                        <a:pt x="127" y="49"/>
                        <a:pt x="127" y="49"/>
                        <a:pt x="127" y="49"/>
                      </a:cubicBezTo>
                      <a:cubicBezTo>
                        <a:pt x="127" y="44"/>
                        <a:pt x="131" y="40"/>
                        <a:pt x="136" y="40"/>
                      </a:cubicBezTo>
                      <a:cubicBezTo>
                        <a:pt x="136" y="23"/>
                        <a:pt x="136" y="23"/>
                        <a:pt x="136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37"/>
                        <a:pt x="65" y="37"/>
                        <a:pt x="65" y="37"/>
                      </a:cubicBezTo>
                      <a:cubicBezTo>
                        <a:pt x="112" y="37"/>
                        <a:pt x="112" y="37"/>
                        <a:pt x="112" y="37"/>
                      </a:cubicBezTo>
                      <a:cubicBezTo>
                        <a:pt x="112" y="120"/>
                        <a:pt x="112" y="120"/>
                        <a:pt x="112" y="120"/>
                      </a:cubicBezTo>
                      <a:cubicBezTo>
                        <a:pt x="112" y="120"/>
                        <a:pt x="112" y="120"/>
                        <a:pt x="112" y="120"/>
                      </a:cubicBezTo>
                      <a:cubicBezTo>
                        <a:pt x="65" y="120"/>
                        <a:pt x="65" y="120"/>
                        <a:pt x="65" y="120"/>
                      </a:cubicBezTo>
                      <a:lnTo>
                        <a:pt x="65" y="134"/>
                      </a:lnTo>
                      <a:close/>
                      <a:moveTo>
                        <a:pt x="65" y="5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3" y="134"/>
                        <a:pt x="3" y="134"/>
                        <a:pt x="3" y="134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14" y="135"/>
                        <a:pt x="14" y="135"/>
                        <a:pt x="14" y="135"/>
                      </a:cubicBezTo>
                      <a:cubicBezTo>
                        <a:pt x="14" y="146"/>
                        <a:pt x="14" y="146"/>
                        <a:pt x="14" y="146"/>
                      </a:cubicBezTo>
                      <a:cubicBezTo>
                        <a:pt x="33" y="146"/>
                        <a:pt x="33" y="146"/>
                        <a:pt x="33" y="146"/>
                      </a:cubicBezTo>
                      <a:cubicBezTo>
                        <a:pt x="33" y="135"/>
                        <a:pt x="33" y="135"/>
                        <a:pt x="33" y="135"/>
                      </a:cubicBezTo>
                      <a:cubicBezTo>
                        <a:pt x="33" y="134"/>
                        <a:pt x="33" y="134"/>
                        <a:pt x="33" y="134"/>
                      </a:cubicBezTo>
                      <a:cubicBezTo>
                        <a:pt x="65" y="134"/>
                        <a:pt x="65" y="134"/>
                        <a:pt x="65" y="134"/>
                      </a:cubicBezTo>
                      <a:cubicBezTo>
                        <a:pt x="65" y="120"/>
                        <a:pt x="65" y="120"/>
                        <a:pt x="65" y="120"/>
                      </a:cubicBezTo>
                      <a:cubicBezTo>
                        <a:pt x="17" y="120"/>
                        <a:pt x="17" y="120"/>
                        <a:pt x="17" y="120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65" y="37"/>
                        <a:pt x="65" y="37"/>
                        <a:pt x="65" y="3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65" y="9"/>
                        <a:pt x="65" y="9"/>
                        <a:pt x="65" y="9"/>
                      </a:cubicBezTo>
                      <a:lnTo>
                        <a:pt x="65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2" name="Freeform 289"/>
                <p:cNvSpPr/>
                <p:nvPr/>
              </p:nvSpPr>
              <p:spPr bwMode="auto">
                <a:xfrm>
                  <a:off x="5881688" y="206375"/>
                  <a:ext cx="134938" cy="123825"/>
                </a:xfrm>
                <a:custGeom>
                  <a:avLst/>
                  <a:gdLst>
                    <a:gd name="T0" fmla="*/ 25 w 36"/>
                    <a:gd name="T1" fmla="*/ 0 h 33"/>
                    <a:gd name="T2" fmla="*/ 0 w 36"/>
                    <a:gd name="T3" fmla="*/ 33 h 33"/>
                    <a:gd name="T4" fmla="*/ 16 w 36"/>
                    <a:gd name="T5" fmla="*/ 33 h 33"/>
                    <a:gd name="T6" fmla="*/ 36 w 36"/>
                    <a:gd name="T7" fmla="*/ 8 h 33"/>
                    <a:gd name="T8" fmla="*/ 25 w 36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3">
                      <a:moveTo>
                        <a:pt x="25" y="0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31" y="7"/>
                        <a:pt x="27" y="4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3" name="Freeform 290"/>
                <p:cNvSpPr/>
                <p:nvPr/>
              </p:nvSpPr>
              <p:spPr bwMode="auto">
                <a:xfrm>
                  <a:off x="5986463" y="150813"/>
                  <a:ext cx="71438" cy="71438"/>
                </a:xfrm>
                <a:custGeom>
                  <a:avLst/>
                  <a:gdLst>
                    <a:gd name="T0" fmla="*/ 10 w 19"/>
                    <a:gd name="T1" fmla="*/ 19 h 19"/>
                    <a:gd name="T2" fmla="*/ 11 w 19"/>
                    <a:gd name="T3" fmla="*/ 19 h 19"/>
                    <a:gd name="T4" fmla="*/ 12 w 19"/>
                    <a:gd name="T5" fmla="*/ 18 h 19"/>
                    <a:gd name="T6" fmla="*/ 19 w 19"/>
                    <a:gd name="T7" fmla="*/ 9 h 19"/>
                    <a:gd name="T8" fmla="*/ 19 w 19"/>
                    <a:gd name="T9" fmla="*/ 9 h 19"/>
                    <a:gd name="T10" fmla="*/ 19 w 19"/>
                    <a:gd name="T11" fmla="*/ 7 h 19"/>
                    <a:gd name="T12" fmla="*/ 10 w 19"/>
                    <a:gd name="T13" fmla="*/ 0 h 19"/>
                    <a:gd name="T14" fmla="*/ 8 w 19"/>
                    <a:gd name="T15" fmla="*/ 1 h 19"/>
                    <a:gd name="T16" fmla="*/ 1 w 19"/>
                    <a:gd name="T17" fmla="*/ 11 h 19"/>
                    <a:gd name="T18" fmla="*/ 1 w 19"/>
                    <a:gd name="T19" fmla="*/ 12 h 19"/>
                    <a:gd name="T20" fmla="*/ 10 w 19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9">
                      <a:moveTo>
                        <a:pt x="10" y="19"/>
                      </a:move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6" y="17"/>
                        <a:pt x="19" y="14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8"/>
                        <a:pt x="19" y="7"/>
                      </a:cubicBezTo>
                      <a:cubicBezTo>
                        <a:pt x="18" y="3"/>
                        <a:pt x="14" y="0"/>
                        <a:pt x="10" y="0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1"/>
                        <a:pt x="1" y="11"/>
                        <a:pt x="1" y="12"/>
                      </a:cubicBezTo>
                      <a:cubicBezTo>
                        <a:pt x="2" y="16"/>
                        <a:pt x="5" y="19"/>
                        <a:pt x="1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4" name="Freeform 291"/>
                <p:cNvSpPr/>
                <p:nvPr/>
              </p:nvSpPr>
              <p:spPr bwMode="auto">
                <a:xfrm>
                  <a:off x="6115050" y="206375"/>
                  <a:ext cx="134938" cy="123825"/>
                </a:xfrm>
                <a:custGeom>
                  <a:avLst/>
                  <a:gdLst>
                    <a:gd name="T0" fmla="*/ 20 w 36"/>
                    <a:gd name="T1" fmla="*/ 33 h 33"/>
                    <a:gd name="T2" fmla="*/ 36 w 36"/>
                    <a:gd name="T3" fmla="*/ 33 h 33"/>
                    <a:gd name="T4" fmla="*/ 11 w 36"/>
                    <a:gd name="T5" fmla="*/ 0 h 33"/>
                    <a:gd name="T6" fmla="*/ 0 w 36"/>
                    <a:gd name="T7" fmla="*/ 8 h 33"/>
                    <a:gd name="T8" fmla="*/ 20 w 3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3">
                      <a:moveTo>
                        <a:pt x="20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9" y="4"/>
                        <a:pt x="5" y="7"/>
                        <a:pt x="0" y="8"/>
                      </a:cubicBezTo>
                      <a:lnTo>
                        <a:pt x="2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5" name="Freeform 292"/>
                <p:cNvSpPr/>
                <p:nvPr/>
              </p:nvSpPr>
              <p:spPr bwMode="auto">
                <a:xfrm>
                  <a:off x="6073775" y="150813"/>
                  <a:ext cx="71438" cy="71438"/>
                </a:xfrm>
                <a:custGeom>
                  <a:avLst/>
                  <a:gdLst>
                    <a:gd name="T0" fmla="*/ 11 w 19"/>
                    <a:gd name="T1" fmla="*/ 1 h 19"/>
                    <a:gd name="T2" fmla="*/ 9 w 19"/>
                    <a:gd name="T3" fmla="*/ 0 h 19"/>
                    <a:gd name="T4" fmla="*/ 0 w 19"/>
                    <a:gd name="T5" fmla="*/ 7 h 19"/>
                    <a:gd name="T6" fmla="*/ 0 w 19"/>
                    <a:gd name="T7" fmla="*/ 9 h 19"/>
                    <a:gd name="T8" fmla="*/ 0 w 19"/>
                    <a:gd name="T9" fmla="*/ 9 h 19"/>
                    <a:gd name="T10" fmla="*/ 7 w 19"/>
                    <a:gd name="T11" fmla="*/ 18 h 19"/>
                    <a:gd name="T12" fmla="*/ 8 w 19"/>
                    <a:gd name="T13" fmla="*/ 19 h 19"/>
                    <a:gd name="T14" fmla="*/ 9 w 19"/>
                    <a:gd name="T15" fmla="*/ 19 h 19"/>
                    <a:gd name="T16" fmla="*/ 18 w 19"/>
                    <a:gd name="T17" fmla="*/ 12 h 19"/>
                    <a:gd name="T18" fmla="*/ 18 w 19"/>
                    <a:gd name="T19" fmla="*/ 11 h 19"/>
                    <a:gd name="T20" fmla="*/ 11 w 19"/>
                    <a:gd name="T2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9">
                      <a:moveTo>
                        <a:pt x="11" y="1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ubicBezTo>
                        <a:pt x="0" y="8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4"/>
                        <a:pt x="3" y="17"/>
                        <a:pt x="7" y="18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4" y="19"/>
                        <a:pt x="17" y="16"/>
                        <a:pt x="18" y="1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6"/>
                        <a:pt x="16" y="2"/>
                        <a:pt x="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6" name="Freeform 293"/>
                <p:cNvSpPr/>
                <p:nvPr/>
              </p:nvSpPr>
              <p:spPr bwMode="auto">
                <a:xfrm>
                  <a:off x="5821363" y="346075"/>
                  <a:ext cx="488950" cy="239713"/>
                </a:xfrm>
                <a:custGeom>
                  <a:avLst/>
                  <a:gdLst>
                    <a:gd name="T0" fmla="*/ 0 w 308"/>
                    <a:gd name="T1" fmla="*/ 0 h 151"/>
                    <a:gd name="T2" fmla="*/ 40 w 308"/>
                    <a:gd name="T3" fmla="*/ 151 h 151"/>
                    <a:gd name="T4" fmla="*/ 267 w 308"/>
                    <a:gd name="T5" fmla="*/ 151 h 151"/>
                    <a:gd name="T6" fmla="*/ 308 w 308"/>
                    <a:gd name="T7" fmla="*/ 0 h 151"/>
                    <a:gd name="T8" fmla="*/ 275 w 308"/>
                    <a:gd name="T9" fmla="*/ 0 h 151"/>
                    <a:gd name="T10" fmla="*/ 237 w 308"/>
                    <a:gd name="T11" fmla="*/ 0 h 151"/>
                    <a:gd name="T12" fmla="*/ 71 w 308"/>
                    <a:gd name="T13" fmla="*/ 0 h 151"/>
                    <a:gd name="T14" fmla="*/ 33 w 308"/>
                    <a:gd name="T15" fmla="*/ 0 h 151"/>
                    <a:gd name="T16" fmla="*/ 0 w 308"/>
                    <a:gd name="T17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8" h="151">
                      <a:moveTo>
                        <a:pt x="0" y="0"/>
                      </a:moveTo>
                      <a:lnTo>
                        <a:pt x="40" y="151"/>
                      </a:lnTo>
                      <a:lnTo>
                        <a:pt x="267" y="151"/>
                      </a:lnTo>
                      <a:lnTo>
                        <a:pt x="308" y="0"/>
                      </a:lnTo>
                      <a:lnTo>
                        <a:pt x="275" y="0"/>
                      </a:lnTo>
                      <a:lnTo>
                        <a:pt x="237" y="0"/>
                      </a:lnTo>
                      <a:lnTo>
                        <a:pt x="71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7" name="Freeform 294"/>
                <p:cNvSpPr/>
                <p:nvPr/>
              </p:nvSpPr>
              <p:spPr bwMode="auto">
                <a:xfrm>
                  <a:off x="2424113" y="5227638"/>
                  <a:ext cx="558800" cy="571500"/>
                </a:xfrm>
                <a:custGeom>
                  <a:avLst/>
                  <a:gdLst>
                    <a:gd name="T0" fmla="*/ 146 w 149"/>
                    <a:gd name="T1" fmla="*/ 107 h 152"/>
                    <a:gd name="T2" fmla="*/ 116 w 149"/>
                    <a:gd name="T3" fmla="*/ 77 h 152"/>
                    <a:gd name="T4" fmla="*/ 112 w 149"/>
                    <a:gd name="T5" fmla="*/ 72 h 152"/>
                    <a:gd name="T6" fmla="*/ 82 w 149"/>
                    <a:gd name="T7" fmla="*/ 38 h 152"/>
                    <a:gd name="T8" fmla="*/ 70 w 149"/>
                    <a:gd name="T9" fmla="*/ 9 h 152"/>
                    <a:gd name="T10" fmla="*/ 54 w 149"/>
                    <a:gd name="T11" fmla="*/ 8 h 152"/>
                    <a:gd name="T12" fmla="*/ 48 w 149"/>
                    <a:gd name="T13" fmla="*/ 21 h 152"/>
                    <a:gd name="T14" fmla="*/ 57 w 149"/>
                    <a:gd name="T15" fmla="*/ 43 h 152"/>
                    <a:gd name="T16" fmla="*/ 58 w 149"/>
                    <a:gd name="T17" fmla="*/ 58 h 152"/>
                    <a:gd name="T18" fmla="*/ 14 w 149"/>
                    <a:gd name="T19" fmla="*/ 58 h 152"/>
                    <a:gd name="T20" fmla="*/ 3 w 149"/>
                    <a:gd name="T21" fmla="*/ 73 h 152"/>
                    <a:gd name="T22" fmla="*/ 26 w 149"/>
                    <a:gd name="T23" fmla="*/ 136 h 152"/>
                    <a:gd name="T24" fmla="*/ 35 w 149"/>
                    <a:gd name="T25" fmla="*/ 142 h 152"/>
                    <a:gd name="T26" fmla="*/ 89 w 149"/>
                    <a:gd name="T27" fmla="*/ 142 h 152"/>
                    <a:gd name="T28" fmla="*/ 100 w 149"/>
                    <a:gd name="T29" fmla="*/ 147 h 152"/>
                    <a:gd name="T30" fmla="*/ 103 w 149"/>
                    <a:gd name="T31" fmla="*/ 150 h 152"/>
                    <a:gd name="T32" fmla="*/ 113 w 149"/>
                    <a:gd name="T33" fmla="*/ 150 h 152"/>
                    <a:gd name="T34" fmla="*/ 146 w 149"/>
                    <a:gd name="T35" fmla="*/ 116 h 152"/>
                    <a:gd name="T36" fmla="*/ 146 w 149"/>
                    <a:gd name="T37" fmla="*/ 10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9" h="152">
                      <a:moveTo>
                        <a:pt x="146" y="107"/>
                      </a:moveTo>
                      <a:cubicBezTo>
                        <a:pt x="116" y="77"/>
                        <a:pt x="116" y="77"/>
                        <a:pt x="116" y="77"/>
                      </a:cubicBezTo>
                      <a:cubicBezTo>
                        <a:pt x="114" y="75"/>
                        <a:pt x="112" y="72"/>
                        <a:pt x="112" y="72"/>
                      </a:cubicBezTo>
                      <a:cubicBezTo>
                        <a:pt x="112" y="72"/>
                        <a:pt x="100" y="50"/>
                        <a:pt x="82" y="38"/>
                      </a:cubicBezTo>
                      <a:cubicBezTo>
                        <a:pt x="65" y="27"/>
                        <a:pt x="70" y="19"/>
                        <a:pt x="70" y="9"/>
                      </a:cubicBezTo>
                      <a:cubicBezTo>
                        <a:pt x="70" y="2"/>
                        <a:pt x="60" y="0"/>
                        <a:pt x="54" y="8"/>
                      </a:cubicBezTo>
                      <a:cubicBezTo>
                        <a:pt x="51" y="11"/>
                        <a:pt x="49" y="17"/>
                        <a:pt x="48" y="21"/>
                      </a:cubicBezTo>
                      <a:cubicBezTo>
                        <a:pt x="47" y="32"/>
                        <a:pt x="55" y="39"/>
                        <a:pt x="57" y="43"/>
                      </a:cubicBezTo>
                      <a:cubicBezTo>
                        <a:pt x="59" y="46"/>
                        <a:pt x="60" y="51"/>
                        <a:pt x="58" y="58"/>
                      </a:cubicBezTo>
                      <a:cubicBezTo>
                        <a:pt x="14" y="58"/>
                        <a:pt x="14" y="58"/>
                        <a:pt x="14" y="58"/>
                      </a:cubicBezTo>
                      <a:cubicBezTo>
                        <a:pt x="5" y="58"/>
                        <a:pt x="0" y="65"/>
                        <a:pt x="3" y="73"/>
                      </a:cubicBezTo>
                      <a:cubicBezTo>
                        <a:pt x="26" y="136"/>
                        <a:pt x="26" y="136"/>
                        <a:pt x="26" y="136"/>
                      </a:cubicBezTo>
                      <a:cubicBezTo>
                        <a:pt x="27" y="139"/>
                        <a:pt x="31" y="142"/>
                        <a:pt x="35" y="142"/>
                      </a:cubicBezTo>
                      <a:cubicBezTo>
                        <a:pt x="89" y="142"/>
                        <a:pt x="89" y="142"/>
                        <a:pt x="89" y="142"/>
                      </a:cubicBezTo>
                      <a:cubicBezTo>
                        <a:pt x="92" y="142"/>
                        <a:pt x="98" y="144"/>
                        <a:pt x="100" y="147"/>
                      </a:cubicBezTo>
                      <a:cubicBezTo>
                        <a:pt x="103" y="150"/>
                        <a:pt x="103" y="150"/>
                        <a:pt x="103" y="150"/>
                      </a:cubicBezTo>
                      <a:cubicBezTo>
                        <a:pt x="106" y="152"/>
                        <a:pt x="110" y="152"/>
                        <a:pt x="113" y="150"/>
                      </a:cubicBezTo>
                      <a:cubicBezTo>
                        <a:pt x="146" y="116"/>
                        <a:pt x="146" y="116"/>
                        <a:pt x="146" y="116"/>
                      </a:cubicBezTo>
                      <a:cubicBezTo>
                        <a:pt x="149" y="114"/>
                        <a:pt x="149" y="109"/>
                        <a:pt x="146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8" name="Freeform 295"/>
                <p:cNvSpPr/>
                <p:nvPr/>
              </p:nvSpPr>
              <p:spPr bwMode="auto">
                <a:xfrm>
                  <a:off x="2852738" y="5672138"/>
                  <a:ext cx="179388" cy="179388"/>
                </a:xfrm>
                <a:custGeom>
                  <a:avLst/>
                  <a:gdLst>
                    <a:gd name="T0" fmla="*/ 21 w 113"/>
                    <a:gd name="T1" fmla="*/ 113 h 113"/>
                    <a:gd name="T2" fmla="*/ 0 w 113"/>
                    <a:gd name="T3" fmla="*/ 92 h 113"/>
                    <a:gd name="T4" fmla="*/ 92 w 113"/>
                    <a:gd name="T5" fmla="*/ 0 h 113"/>
                    <a:gd name="T6" fmla="*/ 113 w 113"/>
                    <a:gd name="T7" fmla="*/ 21 h 113"/>
                    <a:gd name="T8" fmla="*/ 21 w 113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113">
                      <a:moveTo>
                        <a:pt x="21" y="113"/>
                      </a:moveTo>
                      <a:lnTo>
                        <a:pt x="0" y="92"/>
                      </a:lnTo>
                      <a:lnTo>
                        <a:pt x="92" y="0"/>
                      </a:lnTo>
                      <a:lnTo>
                        <a:pt x="113" y="21"/>
                      </a:lnTo>
                      <a:lnTo>
                        <a:pt x="21" y="1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9" name="Freeform 296"/>
                <p:cNvSpPr>
                  <a:spLocks noEditPoints="1"/>
                </p:cNvSpPr>
                <p:nvPr/>
              </p:nvSpPr>
              <p:spPr bwMode="auto">
                <a:xfrm>
                  <a:off x="2476500" y="195263"/>
                  <a:ext cx="577850" cy="536575"/>
                </a:xfrm>
                <a:custGeom>
                  <a:avLst/>
                  <a:gdLst>
                    <a:gd name="T0" fmla="*/ 138 w 154"/>
                    <a:gd name="T1" fmla="*/ 23 h 143"/>
                    <a:gd name="T2" fmla="*/ 115 w 154"/>
                    <a:gd name="T3" fmla="*/ 0 h 143"/>
                    <a:gd name="T4" fmla="*/ 77 w 154"/>
                    <a:gd name="T5" fmla="*/ 0 h 143"/>
                    <a:gd name="T6" fmla="*/ 77 w 154"/>
                    <a:gd name="T7" fmla="*/ 18 h 143"/>
                    <a:gd name="T8" fmla="*/ 115 w 154"/>
                    <a:gd name="T9" fmla="*/ 18 h 143"/>
                    <a:gd name="T10" fmla="*/ 120 w 154"/>
                    <a:gd name="T11" fmla="*/ 23 h 143"/>
                    <a:gd name="T12" fmla="*/ 120 w 154"/>
                    <a:gd name="T13" fmla="*/ 61 h 143"/>
                    <a:gd name="T14" fmla="*/ 77 w 154"/>
                    <a:gd name="T15" fmla="*/ 61 h 143"/>
                    <a:gd name="T16" fmla="*/ 77 w 154"/>
                    <a:gd name="T17" fmla="*/ 79 h 143"/>
                    <a:gd name="T18" fmla="*/ 77 w 154"/>
                    <a:gd name="T19" fmla="*/ 79 h 143"/>
                    <a:gd name="T20" fmla="*/ 91 w 154"/>
                    <a:gd name="T21" fmla="*/ 93 h 143"/>
                    <a:gd name="T22" fmla="*/ 85 w 154"/>
                    <a:gd name="T23" fmla="*/ 104 h 143"/>
                    <a:gd name="T24" fmla="*/ 83 w 154"/>
                    <a:gd name="T25" fmla="*/ 105 h 143"/>
                    <a:gd name="T26" fmla="*/ 83 w 154"/>
                    <a:gd name="T27" fmla="*/ 122 h 143"/>
                    <a:gd name="T28" fmla="*/ 83 w 154"/>
                    <a:gd name="T29" fmla="*/ 126 h 143"/>
                    <a:gd name="T30" fmla="*/ 83 w 154"/>
                    <a:gd name="T31" fmla="*/ 126 h 143"/>
                    <a:gd name="T32" fmla="*/ 77 w 154"/>
                    <a:gd name="T33" fmla="*/ 126 h 143"/>
                    <a:gd name="T34" fmla="*/ 77 w 154"/>
                    <a:gd name="T35" fmla="*/ 143 h 143"/>
                    <a:gd name="T36" fmla="*/ 154 w 154"/>
                    <a:gd name="T37" fmla="*/ 143 h 143"/>
                    <a:gd name="T38" fmla="*/ 154 w 154"/>
                    <a:gd name="T39" fmla="*/ 61 h 143"/>
                    <a:gd name="T40" fmla="*/ 138 w 154"/>
                    <a:gd name="T41" fmla="*/ 61 h 143"/>
                    <a:gd name="T42" fmla="*/ 138 w 154"/>
                    <a:gd name="T43" fmla="*/ 23 h 143"/>
                    <a:gd name="T44" fmla="*/ 77 w 154"/>
                    <a:gd name="T45" fmla="*/ 0 h 143"/>
                    <a:gd name="T46" fmla="*/ 39 w 154"/>
                    <a:gd name="T47" fmla="*/ 0 h 143"/>
                    <a:gd name="T48" fmla="*/ 16 w 154"/>
                    <a:gd name="T49" fmla="*/ 23 h 143"/>
                    <a:gd name="T50" fmla="*/ 16 w 154"/>
                    <a:gd name="T51" fmla="*/ 61 h 143"/>
                    <a:gd name="T52" fmla="*/ 0 w 154"/>
                    <a:gd name="T53" fmla="*/ 61 h 143"/>
                    <a:gd name="T54" fmla="*/ 0 w 154"/>
                    <a:gd name="T55" fmla="*/ 143 h 143"/>
                    <a:gd name="T56" fmla="*/ 77 w 154"/>
                    <a:gd name="T57" fmla="*/ 143 h 143"/>
                    <a:gd name="T58" fmla="*/ 77 w 154"/>
                    <a:gd name="T59" fmla="*/ 126 h 143"/>
                    <a:gd name="T60" fmla="*/ 71 w 154"/>
                    <a:gd name="T61" fmla="*/ 126 h 143"/>
                    <a:gd name="T62" fmla="*/ 71 w 154"/>
                    <a:gd name="T63" fmla="*/ 122 h 143"/>
                    <a:gd name="T64" fmla="*/ 71 w 154"/>
                    <a:gd name="T65" fmla="*/ 105 h 143"/>
                    <a:gd name="T66" fmla="*/ 69 w 154"/>
                    <a:gd name="T67" fmla="*/ 104 h 143"/>
                    <a:gd name="T68" fmla="*/ 63 w 154"/>
                    <a:gd name="T69" fmla="*/ 93 h 143"/>
                    <a:gd name="T70" fmla="*/ 77 w 154"/>
                    <a:gd name="T71" fmla="*/ 79 h 143"/>
                    <a:gd name="T72" fmla="*/ 77 w 154"/>
                    <a:gd name="T73" fmla="*/ 61 h 143"/>
                    <a:gd name="T74" fmla="*/ 34 w 154"/>
                    <a:gd name="T75" fmla="*/ 61 h 143"/>
                    <a:gd name="T76" fmla="*/ 34 w 154"/>
                    <a:gd name="T77" fmla="*/ 61 h 143"/>
                    <a:gd name="T78" fmla="*/ 34 w 154"/>
                    <a:gd name="T79" fmla="*/ 23 h 143"/>
                    <a:gd name="T80" fmla="*/ 39 w 154"/>
                    <a:gd name="T81" fmla="*/ 18 h 143"/>
                    <a:gd name="T82" fmla="*/ 77 w 154"/>
                    <a:gd name="T83" fmla="*/ 18 h 143"/>
                    <a:gd name="T84" fmla="*/ 77 w 154"/>
                    <a:gd name="T8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4" h="143">
                      <a:moveTo>
                        <a:pt x="138" y="23"/>
                      </a:moveTo>
                      <a:cubicBezTo>
                        <a:pt x="138" y="10"/>
                        <a:pt x="128" y="0"/>
                        <a:pt x="115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115" y="18"/>
                        <a:pt x="115" y="18"/>
                        <a:pt x="115" y="18"/>
                      </a:cubicBezTo>
                      <a:cubicBezTo>
                        <a:pt x="118" y="18"/>
                        <a:pt x="120" y="20"/>
                        <a:pt x="120" y="23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77" y="61"/>
                        <a:pt x="77" y="61"/>
                        <a:pt x="77" y="61"/>
                      </a:cubicBezTo>
                      <a:cubicBezTo>
                        <a:pt x="77" y="79"/>
                        <a:pt x="77" y="79"/>
                        <a:pt x="77" y="79"/>
                      </a:cubicBezTo>
                      <a:cubicBezTo>
                        <a:pt x="77" y="79"/>
                        <a:pt x="77" y="79"/>
                        <a:pt x="77" y="79"/>
                      </a:cubicBezTo>
                      <a:cubicBezTo>
                        <a:pt x="85" y="79"/>
                        <a:pt x="91" y="85"/>
                        <a:pt x="91" y="93"/>
                      </a:cubicBezTo>
                      <a:cubicBezTo>
                        <a:pt x="91" y="97"/>
                        <a:pt x="89" y="102"/>
                        <a:pt x="85" y="104"/>
                      </a:cubicBezTo>
                      <a:cubicBezTo>
                        <a:pt x="85" y="105"/>
                        <a:pt x="84" y="105"/>
                        <a:pt x="83" y="105"/>
                      </a:cubicBezTo>
                      <a:cubicBezTo>
                        <a:pt x="83" y="122"/>
                        <a:pt x="83" y="122"/>
                        <a:pt x="83" y="122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77" y="126"/>
                        <a:pt x="77" y="126"/>
                        <a:pt x="77" y="126"/>
                      </a:cubicBezTo>
                      <a:cubicBezTo>
                        <a:pt x="77" y="143"/>
                        <a:pt x="77" y="143"/>
                        <a:pt x="77" y="143"/>
                      </a:cubicBezTo>
                      <a:cubicBezTo>
                        <a:pt x="154" y="143"/>
                        <a:pt x="154" y="143"/>
                        <a:pt x="154" y="143"/>
                      </a:cubicBezTo>
                      <a:cubicBezTo>
                        <a:pt x="154" y="61"/>
                        <a:pt x="154" y="61"/>
                        <a:pt x="154" y="61"/>
                      </a:cubicBezTo>
                      <a:cubicBezTo>
                        <a:pt x="138" y="61"/>
                        <a:pt x="138" y="61"/>
                        <a:pt x="138" y="61"/>
                      </a:cubicBezTo>
                      <a:lnTo>
                        <a:pt x="138" y="23"/>
                      </a:lnTo>
                      <a:close/>
                      <a:moveTo>
                        <a:pt x="77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6" y="0"/>
                        <a:pt x="16" y="10"/>
                        <a:pt x="16" y="23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77" y="143"/>
                        <a:pt x="77" y="143"/>
                        <a:pt x="77" y="143"/>
                      </a:cubicBezTo>
                      <a:cubicBezTo>
                        <a:pt x="77" y="126"/>
                        <a:pt x="77" y="126"/>
                        <a:pt x="77" y="126"/>
                      </a:cubicBezTo>
                      <a:cubicBezTo>
                        <a:pt x="71" y="126"/>
                        <a:pt x="71" y="126"/>
                        <a:pt x="71" y="126"/>
                      </a:cubicBezTo>
                      <a:cubicBezTo>
                        <a:pt x="71" y="122"/>
                        <a:pt x="71" y="122"/>
                        <a:pt x="71" y="122"/>
                      </a:cubicBezTo>
                      <a:cubicBezTo>
                        <a:pt x="71" y="105"/>
                        <a:pt x="71" y="105"/>
                        <a:pt x="71" y="105"/>
                      </a:cubicBezTo>
                      <a:cubicBezTo>
                        <a:pt x="70" y="105"/>
                        <a:pt x="70" y="105"/>
                        <a:pt x="69" y="104"/>
                      </a:cubicBezTo>
                      <a:cubicBezTo>
                        <a:pt x="66" y="102"/>
                        <a:pt x="63" y="97"/>
                        <a:pt x="63" y="93"/>
                      </a:cubicBezTo>
                      <a:cubicBezTo>
                        <a:pt x="63" y="85"/>
                        <a:pt x="69" y="79"/>
                        <a:pt x="77" y="79"/>
                      </a:cubicBezTo>
                      <a:cubicBezTo>
                        <a:pt x="77" y="61"/>
                        <a:pt x="77" y="61"/>
                        <a:pt x="77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4" y="20"/>
                        <a:pt x="36" y="18"/>
                        <a:pt x="39" y="18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lnTo>
                        <a:pt x="7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0" name="Freeform 297"/>
                <p:cNvSpPr/>
                <p:nvPr/>
              </p:nvSpPr>
              <p:spPr bwMode="auto">
                <a:xfrm>
                  <a:off x="8869363" y="1573213"/>
                  <a:ext cx="615950" cy="514350"/>
                </a:xfrm>
                <a:custGeom>
                  <a:avLst/>
                  <a:gdLst>
                    <a:gd name="T0" fmla="*/ 109 w 164"/>
                    <a:gd name="T1" fmla="*/ 0 h 137"/>
                    <a:gd name="T2" fmla="*/ 58 w 164"/>
                    <a:gd name="T3" fmla="*/ 0 h 137"/>
                    <a:gd name="T4" fmla="*/ 0 w 164"/>
                    <a:gd name="T5" fmla="*/ 48 h 137"/>
                    <a:gd name="T6" fmla="*/ 16 w 164"/>
                    <a:gd name="T7" fmla="*/ 71 h 137"/>
                    <a:gd name="T8" fmla="*/ 37 w 164"/>
                    <a:gd name="T9" fmla="*/ 50 h 137"/>
                    <a:gd name="T10" fmla="*/ 36 w 164"/>
                    <a:gd name="T11" fmla="*/ 137 h 137"/>
                    <a:gd name="T12" fmla="*/ 82 w 164"/>
                    <a:gd name="T13" fmla="*/ 137 h 137"/>
                    <a:gd name="T14" fmla="*/ 127 w 164"/>
                    <a:gd name="T15" fmla="*/ 137 h 137"/>
                    <a:gd name="T16" fmla="*/ 127 w 164"/>
                    <a:gd name="T17" fmla="*/ 50 h 137"/>
                    <a:gd name="T18" fmla="*/ 148 w 164"/>
                    <a:gd name="T19" fmla="*/ 71 h 137"/>
                    <a:gd name="T20" fmla="*/ 164 w 164"/>
                    <a:gd name="T21" fmla="*/ 48 h 137"/>
                    <a:gd name="T22" fmla="*/ 109 w 164"/>
                    <a:gd name="T2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7">
                      <a:moveTo>
                        <a:pt x="109" y="0"/>
                      </a:moveTo>
                      <a:cubicBezTo>
                        <a:pt x="101" y="14"/>
                        <a:pt x="67" y="14"/>
                        <a:pt x="58" y="0"/>
                      </a:cubicBezTo>
                      <a:cubicBezTo>
                        <a:pt x="58" y="0"/>
                        <a:pt x="8" y="28"/>
                        <a:pt x="0" y="48"/>
                      </a:cubicBezTo>
                      <a:cubicBezTo>
                        <a:pt x="16" y="71"/>
                        <a:pt x="16" y="71"/>
                        <a:pt x="16" y="71"/>
                      </a:cubicBezTo>
                      <a:cubicBezTo>
                        <a:pt x="16" y="71"/>
                        <a:pt x="30" y="56"/>
                        <a:pt x="37" y="50"/>
                      </a:cubicBezTo>
                      <a:cubicBezTo>
                        <a:pt x="36" y="137"/>
                        <a:pt x="36" y="137"/>
                        <a:pt x="36" y="137"/>
                      </a:cubicBezTo>
                      <a:cubicBezTo>
                        <a:pt x="82" y="137"/>
                        <a:pt x="82" y="137"/>
                        <a:pt x="82" y="137"/>
                      </a:cubicBezTo>
                      <a:cubicBezTo>
                        <a:pt x="127" y="137"/>
                        <a:pt x="127" y="137"/>
                        <a:pt x="127" y="137"/>
                      </a:cubicBezTo>
                      <a:cubicBezTo>
                        <a:pt x="127" y="50"/>
                        <a:pt x="127" y="50"/>
                        <a:pt x="127" y="50"/>
                      </a:cubicBezTo>
                      <a:cubicBezTo>
                        <a:pt x="134" y="56"/>
                        <a:pt x="148" y="71"/>
                        <a:pt x="148" y="71"/>
                      </a:cubicBezTo>
                      <a:cubicBezTo>
                        <a:pt x="164" y="48"/>
                        <a:pt x="164" y="48"/>
                        <a:pt x="164" y="48"/>
                      </a:cubicBezTo>
                      <a:cubicBezTo>
                        <a:pt x="155" y="28"/>
                        <a:pt x="109" y="0"/>
                        <a:pt x="1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1" name="Freeform 298"/>
                <p:cNvSpPr/>
                <p:nvPr/>
              </p:nvSpPr>
              <p:spPr bwMode="auto">
                <a:xfrm>
                  <a:off x="9099550" y="1547813"/>
                  <a:ext cx="171450" cy="49213"/>
                </a:xfrm>
                <a:custGeom>
                  <a:avLst/>
                  <a:gdLst>
                    <a:gd name="T0" fmla="*/ 23 w 46"/>
                    <a:gd name="T1" fmla="*/ 13 h 13"/>
                    <a:gd name="T2" fmla="*/ 45 w 46"/>
                    <a:gd name="T3" fmla="*/ 4 h 13"/>
                    <a:gd name="T4" fmla="*/ 44 w 46"/>
                    <a:gd name="T5" fmla="*/ 1 h 13"/>
                    <a:gd name="T6" fmla="*/ 41 w 46"/>
                    <a:gd name="T7" fmla="*/ 2 h 13"/>
                    <a:gd name="T8" fmla="*/ 23 w 46"/>
                    <a:gd name="T9" fmla="*/ 9 h 13"/>
                    <a:gd name="T10" fmla="*/ 4 w 46"/>
                    <a:gd name="T11" fmla="*/ 2 h 13"/>
                    <a:gd name="T12" fmla="*/ 1 w 46"/>
                    <a:gd name="T13" fmla="*/ 1 h 13"/>
                    <a:gd name="T14" fmla="*/ 0 w 46"/>
                    <a:gd name="T15" fmla="*/ 4 h 13"/>
                    <a:gd name="T16" fmla="*/ 23 w 46"/>
                    <a:gd name="T1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3">
                      <a:moveTo>
                        <a:pt x="23" y="13"/>
                      </a:moveTo>
                      <a:cubicBezTo>
                        <a:pt x="33" y="13"/>
                        <a:pt x="42" y="10"/>
                        <a:pt x="45" y="4"/>
                      </a:cubicBezTo>
                      <a:cubicBezTo>
                        <a:pt x="46" y="3"/>
                        <a:pt x="45" y="1"/>
                        <a:pt x="44" y="1"/>
                      </a:cubicBezTo>
                      <a:cubicBezTo>
                        <a:pt x="43" y="0"/>
                        <a:pt x="41" y="1"/>
                        <a:pt x="41" y="2"/>
                      </a:cubicBezTo>
                      <a:cubicBezTo>
                        <a:pt x="39" y="5"/>
                        <a:pt x="32" y="9"/>
                        <a:pt x="23" y="9"/>
                      </a:cubicBezTo>
                      <a:cubicBezTo>
                        <a:pt x="13" y="9"/>
                        <a:pt x="6" y="5"/>
                        <a:pt x="4" y="2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3" y="10"/>
                        <a:pt x="12" y="13"/>
                        <a:pt x="2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2" name="Freeform 299"/>
                <p:cNvSpPr/>
                <p:nvPr/>
              </p:nvSpPr>
              <p:spPr bwMode="auto">
                <a:xfrm>
                  <a:off x="2066925" y="2906713"/>
                  <a:ext cx="395288" cy="244475"/>
                </a:xfrm>
                <a:custGeom>
                  <a:avLst/>
                  <a:gdLst>
                    <a:gd name="T0" fmla="*/ 105 w 105"/>
                    <a:gd name="T1" fmla="*/ 65 h 65"/>
                    <a:gd name="T2" fmla="*/ 105 w 105"/>
                    <a:gd name="T3" fmla="*/ 20 h 65"/>
                    <a:gd name="T4" fmla="*/ 85 w 105"/>
                    <a:gd name="T5" fmla="*/ 0 h 65"/>
                    <a:gd name="T6" fmla="*/ 20 w 105"/>
                    <a:gd name="T7" fmla="*/ 0 h 65"/>
                    <a:gd name="T8" fmla="*/ 0 w 105"/>
                    <a:gd name="T9" fmla="*/ 20 h 65"/>
                    <a:gd name="T10" fmla="*/ 0 w 105"/>
                    <a:gd name="T11" fmla="*/ 45 h 65"/>
                    <a:gd name="T12" fmla="*/ 16 w 105"/>
                    <a:gd name="T13" fmla="*/ 45 h 65"/>
                    <a:gd name="T14" fmla="*/ 16 w 105"/>
                    <a:gd name="T15" fmla="*/ 20 h 65"/>
                    <a:gd name="T16" fmla="*/ 20 w 105"/>
                    <a:gd name="T17" fmla="*/ 16 h 65"/>
                    <a:gd name="T18" fmla="*/ 85 w 105"/>
                    <a:gd name="T19" fmla="*/ 16 h 65"/>
                    <a:gd name="T20" fmla="*/ 89 w 105"/>
                    <a:gd name="T21" fmla="*/ 20 h 65"/>
                    <a:gd name="T22" fmla="*/ 89 w 105"/>
                    <a:gd name="T23" fmla="*/ 65 h 65"/>
                    <a:gd name="T24" fmla="*/ 105 w 105"/>
                    <a:gd name="T2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5" h="65">
                      <a:moveTo>
                        <a:pt x="105" y="65"/>
                      </a:moveTo>
                      <a:cubicBezTo>
                        <a:pt x="105" y="20"/>
                        <a:pt x="105" y="20"/>
                        <a:pt x="105" y="20"/>
                      </a:cubicBezTo>
                      <a:cubicBezTo>
                        <a:pt x="105" y="9"/>
                        <a:pt x="96" y="0"/>
                        <a:pt x="85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6" y="45"/>
                        <a:pt x="16" y="45"/>
                        <a:pt x="16" y="4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18"/>
                        <a:pt x="18" y="16"/>
                        <a:pt x="20" y="16"/>
                      </a:cubicBezTo>
                      <a:cubicBezTo>
                        <a:pt x="85" y="16"/>
                        <a:pt x="85" y="16"/>
                        <a:pt x="85" y="16"/>
                      </a:cubicBezTo>
                      <a:cubicBezTo>
                        <a:pt x="88" y="16"/>
                        <a:pt x="89" y="18"/>
                        <a:pt x="89" y="20"/>
                      </a:cubicBezTo>
                      <a:cubicBezTo>
                        <a:pt x="89" y="65"/>
                        <a:pt x="89" y="65"/>
                        <a:pt x="89" y="65"/>
                      </a:cubicBezTo>
                      <a:lnTo>
                        <a:pt x="105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3" name="Freeform 300"/>
                <p:cNvSpPr>
                  <a:spLocks noEditPoints="1"/>
                </p:cNvSpPr>
                <p:nvPr/>
              </p:nvSpPr>
              <p:spPr bwMode="auto">
                <a:xfrm>
                  <a:off x="2014538" y="3167063"/>
                  <a:ext cx="495300" cy="280988"/>
                </a:xfrm>
                <a:custGeom>
                  <a:avLst/>
                  <a:gdLst>
                    <a:gd name="T0" fmla="*/ 103 w 132"/>
                    <a:gd name="T1" fmla="*/ 0 h 75"/>
                    <a:gd name="T2" fmla="*/ 66 w 132"/>
                    <a:gd name="T3" fmla="*/ 0 h 75"/>
                    <a:gd name="T4" fmla="*/ 66 w 132"/>
                    <a:gd name="T5" fmla="*/ 20 h 75"/>
                    <a:gd name="T6" fmla="*/ 78 w 132"/>
                    <a:gd name="T7" fmla="*/ 32 h 75"/>
                    <a:gd name="T8" fmla="*/ 71 w 132"/>
                    <a:gd name="T9" fmla="*/ 43 h 75"/>
                    <a:gd name="T10" fmla="*/ 71 w 132"/>
                    <a:gd name="T11" fmla="*/ 43 h 75"/>
                    <a:gd name="T12" fmla="*/ 71 w 132"/>
                    <a:gd name="T13" fmla="*/ 61 h 75"/>
                    <a:gd name="T14" fmla="*/ 66 w 132"/>
                    <a:gd name="T15" fmla="*/ 61 h 75"/>
                    <a:gd name="T16" fmla="*/ 66 w 132"/>
                    <a:gd name="T17" fmla="*/ 75 h 75"/>
                    <a:gd name="T18" fmla="*/ 132 w 132"/>
                    <a:gd name="T19" fmla="*/ 75 h 75"/>
                    <a:gd name="T20" fmla="*/ 132 w 132"/>
                    <a:gd name="T21" fmla="*/ 0 h 75"/>
                    <a:gd name="T22" fmla="*/ 119 w 132"/>
                    <a:gd name="T23" fmla="*/ 0 h 75"/>
                    <a:gd name="T24" fmla="*/ 103 w 132"/>
                    <a:gd name="T25" fmla="*/ 0 h 75"/>
                    <a:gd name="T26" fmla="*/ 66 w 132"/>
                    <a:gd name="T27" fmla="*/ 0 h 75"/>
                    <a:gd name="T28" fmla="*/ 0 w 132"/>
                    <a:gd name="T29" fmla="*/ 0 h 75"/>
                    <a:gd name="T30" fmla="*/ 0 w 132"/>
                    <a:gd name="T31" fmla="*/ 75 h 75"/>
                    <a:gd name="T32" fmla="*/ 66 w 132"/>
                    <a:gd name="T33" fmla="*/ 75 h 75"/>
                    <a:gd name="T34" fmla="*/ 66 w 132"/>
                    <a:gd name="T35" fmla="*/ 61 h 75"/>
                    <a:gd name="T36" fmla="*/ 61 w 132"/>
                    <a:gd name="T37" fmla="*/ 61 h 75"/>
                    <a:gd name="T38" fmla="*/ 61 w 132"/>
                    <a:gd name="T39" fmla="*/ 43 h 75"/>
                    <a:gd name="T40" fmla="*/ 54 w 132"/>
                    <a:gd name="T41" fmla="*/ 32 h 75"/>
                    <a:gd name="T42" fmla="*/ 66 w 132"/>
                    <a:gd name="T43" fmla="*/ 20 h 75"/>
                    <a:gd name="T44" fmla="*/ 66 w 132"/>
                    <a:gd name="T45" fmla="*/ 20 h 75"/>
                    <a:gd name="T46" fmla="*/ 66 w 132"/>
                    <a:gd name="T4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75">
                      <a:moveTo>
                        <a:pt x="103" y="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73" y="20"/>
                        <a:pt x="78" y="26"/>
                        <a:pt x="78" y="32"/>
                      </a:cubicBezTo>
                      <a:cubicBezTo>
                        <a:pt x="78" y="37"/>
                        <a:pt x="75" y="41"/>
                        <a:pt x="71" y="43"/>
                      </a:cubicBezTo>
                      <a:cubicBezTo>
                        <a:pt x="71" y="43"/>
                        <a:pt x="71" y="43"/>
                        <a:pt x="71" y="43"/>
                      </a:cubicBezTo>
                      <a:cubicBezTo>
                        <a:pt x="71" y="61"/>
                        <a:pt x="71" y="61"/>
                        <a:pt x="71" y="61"/>
                      </a:cubicBezTo>
                      <a:cubicBezTo>
                        <a:pt x="66" y="61"/>
                        <a:pt x="66" y="61"/>
                        <a:pt x="66" y="61"/>
                      </a:cubicBezTo>
                      <a:cubicBezTo>
                        <a:pt x="66" y="75"/>
                        <a:pt x="66" y="75"/>
                        <a:pt x="66" y="75"/>
                      </a:cubicBezTo>
                      <a:cubicBezTo>
                        <a:pt x="132" y="75"/>
                        <a:pt x="132" y="75"/>
                        <a:pt x="132" y="75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lnTo>
                        <a:pt x="103" y="0"/>
                      </a:lnTo>
                      <a:close/>
                      <a:moveTo>
                        <a:pt x="6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66" y="75"/>
                        <a:pt x="66" y="75"/>
                        <a:pt x="66" y="75"/>
                      </a:cubicBezTo>
                      <a:cubicBezTo>
                        <a:pt x="66" y="61"/>
                        <a:pt x="66" y="61"/>
                        <a:pt x="66" y="61"/>
                      </a:cubicBezTo>
                      <a:cubicBezTo>
                        <a:pt x="61" y="61"/>
                        <a:pt x="61" y="61"/>
                        <a:pt x="61" y="61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57" y="41"/>
                        <a:pt x="54" y="37"/>
                        <a:pt x="54" y="32"/>
                      </a:cubicBezTo>
                      <a:cubicBezTo>
                        <a:pt x="54" y="26"/>
                        <a:pt x="60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4" name="Freeform 301"/>
                <p:cNvSpPr/>
                <p:nvPr/>
              </p:nvSpPr>
              <p:spPr bwMode="auto">
                <a:xfrm>
                  <a:off x="5983288" y="3854450"/>
                  <a:ext cx="717550" cy="671513"/>
                </a:xfrm>
                <a:custGeom>
                  <a:avLst/>
                  <a:gdLst>
                    <a:gd name="T0" fmla="*/ 27 w 191"/>
                    <a:gd name="T1" fmla="*/ 144 h 179"/>
                    <a:gd name="T2" fmla="*/ 79 w 191"/>
                    <a:gd name="T3" fmla="*/ 117 h 179"/>
                    <a:gd name="T4" fmla="*/ 89 w 191"/>
                    <a:gd name="T5" fmla="*/ 116 h 179"/>
                    <a:gd name="T6" fmla="*/ 90 w 191"/>
                    <a:gd name="T7" fmla="*/ 126 h 179"/>
                    <a:gd name="T8" fmla="*/ 89 w 191"/>
                    <a:gd name="T9" fmla="*/ 148 h 179"/>
                    <a:gd name="T10" fmla="*/ 87 w 191"/>
                    <a:gd name="T11" fmla="*/ 179 h 179"/>
                    <a:gd name="T12" fmla="*/ 103 w 191"/>
                    <a:gd name="T13" fmla="*/ 179 h 179"/>
                    <a:gd name="T14" fmla="*/ 102 w 191"/>
                    <a:gd name="T15" fmla="*/ 148 h 179"/>
                    <a:gd name="T16" fmla="*/ 101 w 191"/>
                    <a:gd name="T17" fmla="*/ 126 h 179"/>
                    <a:gd name="T18" fmla="*/ 102 w 191"/>
                    <a:gd name="T19" fmla="*/ 116 h 179"/>
                    <a:gd name="T20" fmla="*/ 111 w 191"/>
                    <a:gd name="T21" fmla="*/ 117 h 179"/>
                    <a:gd name="T22" fmla="*/ 163 w 191"/>
                    <a:gd name="T23" fmla="*/ 144 h 179"/>
                    <a:gd name="T24" fmla="*/ 184 w 191"/>
                    <a:gd name="T25" fmla="*/ 123 h 179"/>
                    <a:gd name="T26" fmla="*/ 171 w 191"/>
                    <a:gd name="T27" fmla="*/ 58 h 179"/>
                    <a:gd name="T28" fmla="*/ 106 w 191"/>
                    <a:gd name="T29" fmla="*/ 99 h 179"/>
                    <a:gd name="T30" fmla="*/ 103 w 191"/>
                    <a:gd name="T31" fmla="*/ 93 h 179"/>
                    <a:gd name="T32" fmla="*/ 115 w 191"/>
                    <a:gd name="T33" fmla="*/ 72 h 179"/>
                    <a:gd name="T34" fmla="*/ 136 w 191"/>
                    <a:gd name="T35" fmla="*/ 22 h 179"/>
                    <a:gd name="T36" fmla="*/ 95 w 191"/>
                    <a:gd name="T37" fmla="*/ 0 h 179"/>
                    <a:gd name="T38" fmla="*/ 54 w 191"/>
                    <a:gd name="T39" fmla="*/ 22 h 179"/>
                    <a:gd name="T40" fmla="*/ 76 w 191"/>
                    <a:gd name="T41" fmla="*/ 72 h 179"/>
                    <a:gd name="T42" fmla="*/ 87 w 191"/>
                    <a:gd name="T43" fmla="*/ 93 h 179"/>
                    <a:gd name="T44" fmla="*/ 85 w 191"/>
                    <a:gd name="T45" fmla="*/ 99 h 179"/>
                    <a:gd name="T46" fmla="*/ 20 w 191"/>
                    <a:gd name="T47" fmla="*/ 58 h 179"/>
                    <a:gd name="T48" fmla="*/ 7 w 191"/>
                    <a:gd name="T49" fmla="*/ 123 h 179"/>
                    <a:gd name="T50" fmla="*/ 27 w 191"/>
                    <a:gd name="T51" fmla="*/ 144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1" h="179">
                      <a:moveTo>
                        <a:pt x="27" y="144"/>
                      </a:moveTo>
                      <a:cubicBezTo>
                        <a:pt x="47" y="146"/>
                        <a:pt x="64" y="126"/>
                        <a:pt x="79" y="117"/>
                      </a:cubicBezTo>
                      <a:cubicBezTo>
                        <a:pt x="81" y="116"/>
                        <a:pt x="87" y="113"/>
                        <a:pt x="89" y="116"/>
                      </a:cubicBezTo>
                      <a:cubicBezTo>
                        <a:pt x="91" y="118"/>
                        <a:pt x="90" y="123"/>
                        <a:pt x="90" y="126"/>
                      </a:cubicBezTo>
                      <a:cubicBezTo>
                        <a:pt x="89" y="133"/>
                        <a:pt x="89" y="140"/>
                        <a:pt x="89" y="148"/>
                      </a:cubicBezTo>
                      <a:cubicBezTo>
                        <a:pt x="88" y="156"/>
                        <a:pt x="88" y="170"/>
                        <a:pt x="87" y="179"/>
                      </a:cubicBezTo>
                      <a:cubicBezTo>
                        <a:pt x="103" y="179"/>
                        <a:pt x="103" y="179"/>
                        <a:pt x="103" y="179"/>
                      </a:cubicBezTo>
                      <a:cubicBezTo>
                        <a:pt x="103" y="170"/>
                        <a:pt x="102" y="156"/>
                        <a:pt x="102" y="148"/>
                      </a:cubicBezTo>
                      <a:cubicBezTo>
                        <a:pt x="102" y="140"/>
                        <a:pt x="101" y="133"/>
                        <a:pt x="101" y="126"/>
                      </a:cubicBezTo>
                      <a:cubicBezTo>
                        <a:pt x="101" y="123"/>
                        <a:pt x="100" y="118"/>
                        <a:pt x="102" y="116"/>
                      </a:cubicBezTo>
                      <a:cubicBezTo>
                        <a:pt x="104" y="113"/>
                        <a:pt x="109" y="116"/>
                        <a:pt x="111" y="117"/>
                      </a:cubicBezTo>
                      <a:cubicBezTo>
                        <a:pt x="127" y="126"/>
                        <a:pt x="143" y="146"/>
                        <a:pt x="163" y="144"/>
                      </a:cubicBezTo>
                      <a:cubicBezTo>
                        <a:pt x="174" y="143"/>
                        <a:pt x="181" y="133"/>
                        <a:pt x="184" y="123"/>
                      </a:cubicBezTo>
                      <a:cubicBezTo>
                        <a:pt x="190" y="105"/>
                        <a:pt x="191" y="70"/>
                        <a:pt x="171" y="58"/>
                      </a:cubicBezTo>
                      <a:cubicBezTo>
                        <a:pt x="141" y="40"/>
                        <a:pt x="131" y="97"/>
                        <a:pt x="106" y="99"/>
                      </a:cubicBezTo>
                      <a:cubicBezTo>
                        <a:pt x="101" y="100"/>
                        <a:pt x="102" y="98"/>
                        <a:pt x="103" y="93"/>
                      </a:cubicBezTo>
                      <a:cubicBezTo>
                        <a:pt x="106" y="86"/>
                        <a:pt x="110" y="78"/>
                        <a:pt x="115" y="72"/>
                      </a:cubicBezTo>
                      <a:cubicBezTo>
                        <a:pt x="125" y="58"/>
                        <a:pt x="139" y="40"/>
                        <a:pt x="136" y="22"/>
                      </a:cubicBezTo>
                      <a:cubicBezTo>
                        <a:pt x="134" y="5"/>
                        <a:pt x="113" y="0"/>
                        <a:pt x="95" y="0"/>
                      </a:cubicBezTo>
                      <a:cubicBezTo>
                        <a:pt x="77" y="0"/>
                        <a:pt x="57" y="5"/>
                        <a:pt x="54" y="22"/>
                      </a:cubicBezTo>
                      <a:cubicBezTo>
                        <a:pt x="51" y="40"/>
                        <a:pt x="65" y="58"/>
                        <a:pt x="76" y="72"/>
                      </a:cubicBezTo>
                      <a:cubicBezTo>
                        <a:pt x="81" y="78"/>
                        <a:pt x="85" y="86"/>
                        <a:pt x="87" y="93"/>
                      </a:cubicBezTo>
                      <a:cubicBezTo>
                        <a:pt x="89" y="98"/>
                        <a:pt x="89" y="100"/>
                        <a:pt x="85" y="99"/>
                      </a:cubicBezTo>
                      <a:cubicBezTo>
                        <a:pt x="59" y="97"/>
                        <a:pt x="49" y="40"/>
                        <a:pt x="20" y="58"/>
                      </a:cubicBezTo>
                      <a:cubicBezTo>
                        <a:pt x="0" y="70"/>
                        <a:pt x="0" y="105"/>
                        <a:pt x="7" y="123"/>
                      </a:cubicBezTo>
                      <a:cubicBezTo>
                        <a:pt x="10" y="133"/>
                        <a:pt x="17" y="143"/>
                        <a:pt x="27" y="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5" name="Freeform 302"/>
                <p:cNvSpPr/>
                <p:nvPr/>
              </p:nvSpPr>
              <p:spPr bwMode="auto">
                <a:xfrm>
                  <a:off x="1271588" y="2366963"/>
                  <a:ext cx="511175" cy="547688"/>
                </a:xfrm>
                <a:custGeom>
                  <a:avLst/>
                  <a:gdLst>
                    <a:gd name="T0" fmla="*/ 112 w 136"/>
                    <a:gd name="T1" fmla="*/ 100 h 146"/>
                    <a:gd name="T2" fmla="*/ 122 w 136"/>
                    <a:gd name="T3" fmla="*/ 95 h 146"/>
                    <a:gd name="T4" fmla="*/ 134 w 136"/>
                    <a:gd name="T5" fmla="*/ 90 h 146"/>
                    <a:gd name="T6" fmla="*/ 136 w 136"/>
                    <a:gd name="T7" fmla="*/ 73 h 146"/>
                    <a:gd name="T8" fmla="*/ 132 w 136"/>
                    <a:gd name="T9" fmla="*/ 43 h 146"/>
                    <a:gd name="T10" fmla="*/ 101 w 136"/>
                    <a:gd name="T11" fmla="*/ 69 h 146"/>
                    <a:gd name="T12" fmla="*/ 91 w 136"/>
                    <a:gd name="T13" fmla="*/ 79 h 146"/>
                    <a:gd name="T14" fmla="*/ 92 w 136"/>
                    <a:gd name="T15" fmla="*/ 68 h 146"/>
                    <a:gd name="T16" fmla="*/ 102 w 136"/>
                    <a:gd name="T17" fmla="*/ 48 h 146"/>
                    <a:gd name="T18" fmla="*/ 93 w 136"/>
                    <a:gd name="T19" fmla="*/ 29 h 146"/>
                    <a:gd name="T20" fmla="*/ 68 w 136"/>
                    <a:gd name="T21" fmla="*/ 0 h 146"/>
                    <a:gd name="T22" fmla="*/ 68 w 136"/>
                    <a:gd name="T23" fmla="*/ 0 h 146"/>
                    <a:gd name="T24" fmla="*/ 68 w 136"/>
                    <a:gd name="T25" fmla="*/ 0 h 146"/>
                    <a:gd name="T26" fmla="*/ 68 w 136"/>
                    <a:gd name="T27" fmla="*/ 0 h 146"/>
                    <a:gd name="T28" fmla="*/ 68 w 136"/>
                    <a:gd name="T29" fmla="*/ 0 h 146"/>
                    <a:gd name="T30" fmla="*/ 43 w 136"/>
                    <a:gd name="T31" fmla="*/ 29 h 146"/>
                    <a:gd name="T32" fmla="*/ 34 w 136"/>
                    <a:gd name="T33" fmla="*/ 48 h 146"/>
                    <a:gd name="T34" fmla="*/ 44 w 136"/>
                    <a:gd name="T35" fmla="*/ 68 h 146"/>
                    <a:gd name="T36" fmla="*/ 45 w 136"/>
                    <a:gd name="T37" fmla="*/ 79 h 146"/>
                    <a:gd name="T38" fmla="*/ 35 w 136"/>
                    <a:gd name="T39" fmla="*/ 69 h 146"/>
                    <a:gd name="T40" fmla="*/ 4 w 136"/>
                    <a:gd name="T41" fmla="*/ 43 h 146"/>
                    <a:gd name="T42" fmla="*/ 0 w 136"/>
                    <a:gd name="T43" fmla="*/ 73 h 146"/>
                    <a:gd name="T44" fmla="*/ 2 w 136"/>
                    <a:gd name="T45" fmla="*/ 90 h 146"/>
                    <a:gd name="T46" fmla="*/ 14 w 136"/>
                    <a:gd name="T47" fmla="*/ 95 h 146"/>
                    <a:gd name="T48" fmla="*/ 24 w 136"/>
                    <a:gd name="T49" fmla="*/ 100 h 146"/>
                    <a:gd name="T50" fmla="*/ 22 w 136"/>
                    <a:gd name="T51" fmla="*/ 107 h 146"/>
                    <a:gd name="T52" fmla="*/ 0 w 136"/>
                    <a:gd name="T53" fmla="*/ 100 h 146"/>
                    <a:gd name="T54" fmla="*/ 31 w 136"/>
                    <a:gd name="T55" fmla="*/ 143 h 146"/>
                    <a:gd name="T56" fmla="*/ 46 w 136"/>
                    <a:gd name="T57" fmla="*/ 140 h 146"/>
                    <a:gd name="T58" fmla="*/ 60 w 136"/>
                    <a:gd name="T59" fmla="*/ 131 h 146"/>
                    <a:gd name="T60" fmla="*/ 65 w 136"/>
                    <a:gd name="T61" fmla="*/ 129 h 146"/>
                    <a:gd name="T62" fmla="*/ 65 w 136"/>
                    <a:gd name="T63" fmla="*/ 123 h 146"/>
                    <a:gd name="T64" fmla="*/ 68 w 136"/>
                    <a:gd name="T65" fmla="*/ 65 h 146"/>
                    <a:gd name="T66" fmla="*/ 71 w 136"/>
                    <a:gd name="T67" fmla="*/ 123 h 146"/>
                    <a:gd name="T68" fmla="*/ 71 w 136"/>
                    <a:gd name="T69" fmla="*/ 129 h 146"/>
                    <a:gd name="T70" fmla="*/ 76 w 136"/>
                    <a:gd name="T71" fmla="*/ 131 h 146"/>
                    <a:gd name="T72" fmla="*/ 90 w 136"/>
                    <a:gd name="T73" fmla="*/ 140 h 146"/>
                    <a:gd name="T74" fmla="*/ 105 w 136"/>
                    <a:gd name="T75" fmla="*/ 143 h 146"/>
                    <a:gd name="T76" fmla="*/ 136 w 136"/>
                    <a:gd name="T77" fmla="*/ 100 h 146"/>
                    <a:gd name="T78" fmla="*/ 114 w 136"/>
                    <a:gd name="T79" fmla="*/ 107 h 146"/>
                    <a:gd name="T80" fmla="*/ 112 w 136"/>
                    <a:gd name="T81" fmla="*/ 10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6" h="146">
                      <a:moveTo>
                        <a:pt x="112" y="100"/>
                      </a:moveTo>
                      <a:cubicBezTo>
                        <a:pt x="115" y="97"/>
                        <a:pt x="119" y="96"/>
                        <a:pt x="122" y="95"/>
                      </a:cubicBezTo>
                      <a:cubicBezTo>
                        <a:pt x="126" y="94"/>
                        <a:pt x="130" y="93"/>
                        <a:pt x="134" y="90"/>
                      </a:cubicBezTo>
                      <a:cubicBezTo>
                        <a:pt x="135" y="85"/>
                        <a:pt x="136" y="79"/>
                        <a:pt x="136" y="73"/>
                      </a:cubicBezTo>
                      <a:cubicBezTo>
                        <a:pt x="134" y="63"/>
                        <a:pt x="132" y="53"/>
                        <a:pt x="132" y="43"/>
                      </a:cubicBezTo>
                      <a:cubicBezTo>
                        <a:pt x="120" y="50"/>
                        <a:pt x="105" y="54"/>
                        <a:pt x="101" y="69"/>
                      </a:cubicBezTo>
                      <a:cubicBezTo>
                        <a:pt x="101" y="72"/>
                        <a:pt x="96" y="82"/>
                        <a:pt x="91" y="79"/>
                      </a:cubicBezTo>
                      <a:cubicBezTo>
                        <a:pt x="87" y="76"/>
                        <a:pt x="90" y="71"/>
                        <a:pt x="92" y="68"/>
                      </a:cubicBezTo>
                      <a:cubicBezTo>
                        <a:pt x="96" y="61"/>
                        <a:pt x="102" y="56"/>
                        <a:pt x="102" y="48"/>
                      </a:cubicBezTo>
                      <a:cubicBezTo>
                        <a:pt x="102" y="41"/>
                        <a:pt x="97" y="34"/>
                        <a:pt x="93" y="29"/>
                      </a:cubicBezTo>
                      <a:cubicBezTo>
                        <a:pt x="85" y="19"/>
                        <a:pt x="75" y="11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1" y="11"/>
                        <a:pt x="51" y="19"/>
                        <a:pt x="43" y="29"/>
                      </a:cubicBezTo>
                      <a:cubicBezTo>
                        <a:pt x="39" y="34"/>
                        <a:pt x="34" y="41"/>
                        <a:pt x="34" y="48"/>
                      </a:cubicBezTo>
                      <a:cubicBezTo>
                        <a:pt x="34" y="56"/>
                        <a:pt x="40" y="61"/>
                        <a:pt x="44" y="68"/>
                      </a:cubicBezTo>
                      <a:cubicBezTo>
                        <a:pt x="46" y="71"/>
                        <a:pt x="49" y="76"/>
                        <a:pt x="45" y="79"/>
                      </a:cubicBezTo>
                      <a:cubicBezTo>
                        <a:pt x="40" y="82"/>
                        <a:pt x="35" y="72"/>
                        <a:pt x="35" y="69"/>
                      </a:cubicBezTo>
                      <a:cubicBezTo>
                        <a:pt x="31" y="54"/>
                        <a:pt x="16" y="50"/>
                        <a:pt x="4" y="43"/>
                      </a:cubicBezTo>
                      <a:cubicBezTo>
                        <a:pt x="4" y="53"/>
                        <a:pt x="2" y="63"/>
                        <a:pt x="0" y="73"/>
                      </a:cubicBezTo>
                      <a:cubicBezTo>
                        <a:pt x="0" y="79"/>
                        <a:pt x="1" y="85"/>
                        <a:pt x="2" y="90"/>
                      </a:cubicBezTo>
                      <a:cubicBezTo>
                        <a:pt x="6" y="93"/>
                        <a:pt x="10" y="94"/>
                        <a:pt x="14" y="95"/>
                      </a:cubicBezTo>
                      <a:cubicBezTo>
                        <a:pt x="17" y="96"/>
                        <a:pt x="21" y="97"/>
                        <a:pt x="24" y="100"/>
                      </a:cubicBezTo>
                      <a:cubicBezTo>
                        <a:pt x="27" y="102"/>
                        <a:pt x="27" y="108"/>
                        <a:pt x="22" y="107"/>
                      </a:cubicBezTo>
                      <a:cubicBezTo>
                        <a:pt x="14" y="106"/>
                        <a:pt x="8" y="99"/>
                        <a:pt x="0" y="100"/>
                      </a:cubicBezTo>
                      <a:cubicBezTo>
                        <a:pt x="4" y="118"/>
                        <a:pt x="13" y="135"/>
                        <a:pt x="31" y="143"/>
                      </a:cubicBezTo>
                      <a:cubicBezTo>
                        <a:pt x="38" y="146"/>
                        <a:pt x="40" y="144"/>
                        <a:pt x="46" y="140"/>
                      </a:cubicBezTo>
                      <a:cubicBezTo>
                        <a:pt x="51" y="136"/>
                        <a:pt x="54" y="133"/>
                        <a:pt x="60" y="131"/>
                      </a:cubicBezTo>
                      <a:cubicBezTo>
                        <a:pt x="62" y="131"/>
                        <a:pt x="64" y="132"/>
                        <a:pt x="65" y="129"/>
                      </a:cubicBezTo>
                      <a:cubicBezTo>
                        <a:pt x="65" y="127"/>
                        <a:pt x="65" y="125"/>
                        <a:pt x="65" y="123"/>
                      </a:cubicBezTo>
                      <a:cubicBezTo>
                        <a:pt x="66" y="100"/>
                        <a:pt x="67" y="87"/>
                        <a:pt x="68" y="65"/>
                      </a:cubicBezTo>
                      <a:cubicBezTo>
                        <a:pt x="69" y="87"/>
                        <a:pt x="70" y="100"/>
                        <a:pt x="71" y="123"/>
                      </a:cubicBezTo>
                      <a:cubicBezTo>
                        <a:pt x="71" y="125"/>
                        <a:pt x="71" y="127"/>
                        <a:pt x="71" y="129"/>
                      </a:cubicBezTo>
                      <a:cubicBezTo>
                        <a:pt x="72" y="132"/>
                        <a:pt x="74" y="131"/>
                        <a:pt x="76" y="131"/>
                      </a:cubicBezTo>
                      <a:cubicBezTo>
                        <a:pt x="82" y="133"/>
                        <a:pt x="85" y="136"/>
                        <a:pt x="90" y="140"/>
                      </a:cubicBezTo>
                      <a:cubicBezTo>
                        <a:pt x="96" y="144"/>
                        <a:pt x="98" y="146"/>
                        <a:pt x="105" y="143"/>
                      </a:cubicBezTo>
                      <a:cubicBezTo>
                        <a:pt x="123" y="135"/>
                        <a:pt x="132" y="118"/>
                        <a:pt x="136" y="100"/>
                      </a:cubicBezTo>
                      <a:cubicBezTo>
                        <a:pt x="128" y="99"/>
                        <a:pt x="122" y="106"/>
                        <a:pt x="114" y="107"/>
                      </a:cubicBezTo>
                      <a:cubicBezTo>
                        <a:pt x="109" y="108"/>
                        <a:pt x="109" y="102"/>
                        <a:pt x="11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6" name="Rectangle 303"/>
                <p:cNvSpPr>
                  <a:spLocks noChangeArrowheads="1"/>
                </p:cNvSpPr>
                <p:nvPr/>
              </p:nvSpPr>
              <p:spPr bwMode="auto">
                <a:xfrm>
                  <a:off x="1508125" y="2873375"/>
                  <a:ext cx="38100" cy="1651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7" name="Freeform 304"/>
                <p:cNvSpPr>
                  <a:spLocks noEditPoints="1"/>
                </p:cNvSpPr>
                <p:nvPr/>
              </p:nvSpPr>
              <p:spPr bwMode="auto">
                <a:xfrm>
                  <a:off x="885825" y="3767138"/>
                  <a:ext cx="608013" cy="585788"/>
                </a:xfrm>
                <a:custGeom>
                  <a:avLst/>
                  <a:gdLst>
                    <a:gd name="T0" fmla="*/ 83 w 162"/>
                    <a:gd name="T1" fmla="*/ 153 h 156"/>
                    <a:gd name="T2" fmla="*/ 111 w 162"/>
                    <a:gd name="T3" fmla="*/ 151 h 156"/>
                    <a:gd name="T4" fmla="*/ 138 w 162"/>
                    <a:gd name="T5" fmla="*/ 108 h 156"/>
                    <a:gd name="T6" fmla="*/ 162 w 162"/>
                    <a:gd name="T7" fmla="*/ 0 h 156"/>
                    <a:gd name="T8" fmla="*/ 83 w 162"/>
                    <a:gd name="T9" fmla="*/ 17 h 156"/>
                    <a:gd name="T10" fmla="*/ 83 w 162"/>
                    <a:gd name="T11" fmla="*/ 33 h 156"/>
                    <a:gd name="T12" fmla="*/ 142 w 162"/>
                    <a:gd name="T13" fmla="*/ 20 h 156"/>
                    <a:gd name="T14" fmla="*/ 123 w 162"/>
                    <a:gd name="T15" fmla="*/ 101 h 156"/>
                    <a:gd name="T16" fmla="*/ 109 w 162"/>
                    <a:gd name="T17" fmla="*/ 132 h 156"/>
                    <a:gd name="T18" fmla="*/ 83 w 162"/>
                    <a:gd name="T19" fmla="*/ 135 h 156"/>
                    <a:gd name="T20" fmla="*/ 83 w 162"/>
                    <a:gd name="T21" fmla="*/ 153 h 156"/>
                    <a:gd name="T22" fmla="*/ 83 w 162"/>
                    <a:gd name="T23" fmla="*/ 115 h 156"/>
                    <a:gd name="T24" fmla="*/ 83 w 162"/>
                    <a:gd name="T25" fmla="*/ 100 h 156"/>
                    <a:gd name="T26" fmla="*/ 111 w 162"/>
                    <a:gd name="T27" fmla="*/ 100 h 156"/>
                    <a:gd name="T28" fmla="*/ 107 w 162"/>
                    <a:gd name="T29" fmla="*/ 113 h 156"/>
                    <a:gd name="T30" fmla="*/ 100 w 162"/>
                    <a:gd name="T31" fmla="*/ 115 h 156"/>
                    <a:gd name="T32" fmla="*/ 83 w 162"/>
                    <a:gd name="T33" fmla="*/ 115 h 156"/>
                    <a:gd name="T34" fmla="*/ 83 w 162"/>
                    <a:gd name="T35" fmla="*/ 90 h 156"/>
                    <a:gd name="T36" fmla="*/ 83 w 162"/>
                    <a:gd name="T37" fmla="*/ 47 h 156"/>
                    <a:gd name="T38" fmla="*/ 92 w 162"/>
                    <a:gd name="T39" fmla="*/ 44 h 156"/>
                    <a:gd name="T40" fmla="*/ 91 w 162"/>
                    <a:gd name="T41" fmla="*/ 60 h 156"/>
                    <a:gd name="T42" fmla="*/ 110 w 162"/>
                    <a:gd name="T43" fmla="*/ 42 h 156"/>
                    <a:gd name="T44" fmla="*/ 126 w 162"/>
                    <a:gd name="T45" fmla="*/ 36 h 156"/>
                    <a:gd name="T46" fmla="*/ 120 w 162"/>
                    <a:gd name="T47" fmla="*/ 53 h 156"/>
                    <a:gd name="T48" fmla="*/ 102 w 162"/>
                    <a:gd name="T49" fmla="*/ 71 h 156"/>
                    <a:gd name="T50" fmla="*/ 118 w 162"/>
                    <a:gd name="T51" fmla="*/ 71 h 156"/>
                    <a:gd name="T52" fmla="*/ 114 w 162"/>
                    <a:gd name="T53" fmla="*/ 86 h 156"/>
                    <a:gd name="T54" fmla="*/ 99 w 162"/>
                    <a:gd name="T55" fmla="*/ 87 h 156"/>
                    <a:gd name="T56" fmla="*/ 85 w 162"/>
                    <a:gd name="T57" fmla="*/ 88 h 156"/>
                    <a:gd name="T58" fmla="*/ 83 w 162"/>
                    <a:gd name="T59" fmla="*/ 90 h 156"/>
                    <a:gd name="T60" fmla="*/ 20 w 162"/>
                    <a:gd name="T61" fmla="*/ 143 h 156"/>
                    <a:gd name="T62" fmla="*/ 25 w 162"/>
                    <a:gd name="T63" fmla="*/ 148 h 156"/>
                    <a:gd name="T64" fmla="*/ 53 w 162"/>
                    <a:gd name="T65" fmla="*/ 120 h 156"/>
                    <a:gd name="T66" fmla="*/ 83 w 162"/>
                    <a:gd name="T67" fmla="*/ 153 h 156"/>
                    <a:gd name="T68" fmla="*/ 83 w 162"/>
                    <a:gd name="T69" fmla="*/ 135 h 156"/>
                    <a:gd name="T70" fmla="*/ 69 w 162"/>
                    <a:gd name="T71" fmla="*/ 115 h 156"/>
                    <a:gd name="T72" fmla="*/ 83 w 162"/>
                    <a:gd name="T73" fmla="*/ 115 h 156"/>
                    <a:gd name="T74" fmla="*/ 83 w 162"/>
                    <a:gd name="T75" fmla="*/ 100 h 156"/>
                    <a:gd name="T76" fmla="*/ 73 w 162"/>
                    <a:gd name="T77" fmla="*/ 100 h 156"/>
                    <a:gd name="T78" fmla="*/ 83 w 162"/>
                    <a:gd name="T79" fmla="*/ 90 h 156"/>
                    <a:gd name="T80" fmla="*/ 83 w 162"/>
                    <a:gd name="T81" fmla="*/ 47 h 156"/>
                    <a:gd name="T82" fmla="*/ 76 w 162"/>
                    <a:gd name="T83" fmla="*/ 49 h 156"/>
                    <a:gd name="T84" fmla="*/ 75 w 162"/>
                    <a:gd name="T85" fmla="*/ 63 h 156"/>
                    <a:gd name="T86" fmla="*/ 75 w 162"/>
                    <a:gd name="T87" fmla="*/ 77 h 156"/>
                    <a:gd name="T88" fmla="*/ 63 w 162"/>
                    <a:gd name="T89" fmla="*/ 89 h 156"/>
                    <a:gd name="T90" fmla="*/ 63 w 162"/>
                    <a:gd name="T91" fmla="*/ 51 h 156"/>
                    <a:gd name="T92" fmla="*/ 49 w 162"/>
                    <a:gd name="T93" fmla="*/ 55 h 156"/>
                    <a:gd name="T94" fmla="*/ 47 w 162"/>
                    <a:gd name="T95" fmla="*/ 63 h 156"/>
                    <a:gd name="T96" fmla="*/ 47 w 162"/>
                    <a:gd name="T97" fmla="*/ 93 h 156"/>
                    <a:gd name="T98" fmla="*/ 30 w 162"/>
                    <a:gd name="T99" fmla="*/ 53 h 156"/>
                    <a:gd name="T100" fmla="*/ 30 w 162"/>
                    <a:gd name="T101" fmla="*/ 53 h 156"/>
                    <a:gd name="T102" fmla="*/ 62 w 162"/>
                    <a:gd name="T103" fmla="*/ 39 h 156"/>
                    <a:gd name="T104" fmla="*/ 83 w 162"/>
                    <a:gd name="T105" fmla="*/ 33 h 156"/>
                    <a:gd name="T106" fmla="*/ 83 w 162"/>
                    <a:gd name="T107" fmla="*/ 17 h 156"/>
                    <a:gd name="T108" fmla="*/ 54 w 162"/>
                    <a:gd name="T109" fmla="*/ 24 h 156"/>
                    <a:gd name="T110" fmla="*/ 11 w 162"/>
                    <a:gd name="T111" fmla="*/ 51 h 156"/>
                    <a:gd name="T112" fmla="*/ 42 w 162"/>
                    <a:gd name="T113" fmla="*/ 110 h 156"/>
                    <a:gd name="T114" fmla="*/ 14 w 162"/>
                    <a:gd name="T115" fmla="*/ 138 h 156"/>
                    <a:gd name="T116" fmla="*/ 20 w 162"/>
                    <a:gd name="T117" fmla="*/ 143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2" h="156">
                      <a:moveTo>
                        <a:pt x="83" y="153"/>
                      </a:moveTo>
                      <a:cubicBezTo>
                        <a:pt x="92" y="156"/>
                        <a:pt x="102" y="155"/>
                        <a:pt x="111" y="151"/>
                      </a:cubicBezTo>
                      <a:cubicBezTo>
                        <a:pt x="129" y="143"/>
                        <a:pt x="133" y="125"/>
                        <a:pt x="138" y="108"/>
                      </a:cubicBezTo>
                      <a:cubicBezTo>
                        <a:pt x="147" y="72"/>
                        <a:pt x="155" y="36"/>
                        <a:pt x="162" y="0"/>
                      </a:cubicBezTo>
                      <a:cubicBezTo>
                        <a:pt x="136" y="5"/>
                        <a:pt x="109" y="11"/>
                        <a:pt x="83" y="17"/>
                      </a:cubicBez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103" y="28"/>
                        <a:pt x="122" y="24"/>
                        <a:pt x="142" y="20"/>
                      </a:cubicBezTo>
                      <a:cubicBezTo>
                        <a:pt x="138" y="47"/>
                        <a:pt x="130" y="74"/>
                        <a:pt x="123" y="101"/>
                      </a:cubicBezTo>
                      <a:cubicBezTo>
                        <a:pt x="121" y="112"/>
                        <a:pt x="119" y="125"/>
                        <a:pt x="109" y="132"/>
                      </a:cubicBezTo>
                      <a:cubicBezTo>
                        <a:pt x="101" y="139"/>
                        <a:pt x="91" y="139"/>
                        <a:pt x="83" y="135"/>
                      </a:cubicBezTo>
                      <a:cubicBezTo>
                        <a:pt x="83" y="153"/>
                        <a:pt x="83" y="153"/>
                        <a:pt x="83" y="153"/>
                      </a:cubicBezTo>
                      <a:close/>
                      <a:moveTo>
                        <a:pt x="83" y="115"/>
                      </a:move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111" y="100"/>
                        <a:pt x="111" y="100"/>
                        <a:pt x="111" y="100"/>
                      </a:cubicBezTo>
                      <a:cubicBezTo>
                        <a:pt x="110" y="104"/>
                        <a:pt x="109" y="109"/>
                        <a:pt x="107" y="113"/>
                      </a:cubicBezTo>
                      <a:cubicBezTo>
                        <a:pt x="106" y="117"/>
                        <a:pt x="103" y="115"/>
                        <a:pt x="100" y="115"/>
                      </a:cubicBezTo>
                      <a:cubicBezTo>
                        <a:pt x="83" y="115"/>
                        <a:pt x="83" y="115"/>
                        <a:pt x="83" y="115"/>
                      </a:cubicBezTo>
                      <a:close/>
                      <a:moveTo>
                        <a:pt x="83" y="90"/>
                      </a:moveTo>
                      <a:cubicBezTo>
                        <a:pt x="83" y="47"/>
                        <a:pt x="83" y="47"/>
                        <a:pt x="83" y="47"/>
                      </a:cubicBezTo>
                      <a:cubicBezTo>
                        <a:pt x="92" y="44"/>
                        <a:pt x="92" y="44"/>
                        <a:pt x="92" y="44"/>
                      </a:cubicBezTo>
                      <a:cubicBezTo>
                        <a:pt x="91" y="60"/>
                        <a:pt x="91" y="60"/>
                        <a:pt x="91" y="60"/>
                      </a:cubicBezTo>
                      <a:cubicBezTo>
                        <a:pt x="98" y="54"/>
                        <a:pt x="104" y="48"/>
                        <a:pt x="110" y="42"/>
                      </a:cubicBezTo>
                      <a:cubicBezTo>
                        <a:pt x="114" y="38"/>
                        <a:pt x="120" y="38"/>
                        <a:pt x="126" y="36"/>
                      </a:cubicBezTo>
                      <a:cubicBezTo>
                        <a:pt x="125" y="42"/>
                        <a:pt x="125" y="48"/>
                        <a:pt x="120" y="53"/>
                      </a:cubicBezTo>
                      <a:cubicBezTo>
                        <a:pt x="114" y="59"/>
                        <a:pt x="108" y="65"/>
                        <a:pt x="102" y="71"/>
                      </a:cubicBezTo>
                      <a:cubicBezTo>
                        <a:pt x="118" y="71"/>
                        <a:pt x="118" y="71"/>
                        <a:pt x="118" y="71"/>
                      </a:cubicBezTo>
                      <a:cubicBezTo>
                        <a:pt x="117" y="76"/>
                        <a:pt x="115" y="81"/>
                        <a:pt x="114" y="86"/>
                      </a:cubicBezTo>
                      <a:cubicBezTo>
                        <a:pt x="113" y="89"/>
                        <a:pt x="102" y="87"/>
                        <a:pt x="99" y="87"/>
                      </a:cubicBezTo>
                      <a:cubicBezTo>
                        <a:pt x="97" y="87"/>
                        <a:pt x="87" y="86"/>
                        <a:pt x="85" y="88"/>
                      </a:cubicBezTo>
                      <a:lnTo>
                        <a:pt x="83" y="90"/>
                      </a:lnTo>
                      <a:close/>
                      <a:moveTo>
                        <a:pt x="20" y="143"/>
                      </a:moveTo>
                      <a:cubicBezTo>
                        <a:pt x="25" y="148"/>
                        <a:pt x="25" y="148"/>
                        <a:pt x="25" y="148"/>
                      </a:cubicBezTo>
                      <a:cubicBezTo>
                        <a:pt x="53" y="120"/>
                        <a:pt x="53" y="120"/>
                        <a:pt x="53" y="120"/>
                      </a:cubicBezTo>
                      <a:cubicBezTo>
                        <a:pt x="56" y="137"/>
                        <a:pt x="69" y="149"/>
                        <a:pt x="83" y="153"/>
                      </a:cubicBezTo>
                      <a:cubicBezTo>
                        <a:pt x="83" y="135"/>
                        <a:pt x="83" y="135"/>
                        <a:pt x="83" y="135"/>
                      </a:cubicBezTo>
                      <a:cubicBezTo>
                        <a:pt x="76" y="132"/>
                        <a:pt x="70" y="125"/>
                        <a:pt x="69" y="115"/>
                      </a:cubicBezTo>
                      <a:cubicBezTo>
                        <a:pt x="83" y="115"/>
                        <a:pt x="83" y="115"/>
                        <a:pt x="83" y="115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73" y="100"/>
                        <a:pt x="73" y="100"/>
                        <a:pt x="73" y="10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cubicBezTo>
                        <a:pt x="83" y="47"/>
                        <a:pt x="83" y="47"/>
                        <a:pt x="83" y="47"/>
                      </a:cubicBezTo>
                      <a:cubicBezTo>
                        <a:pt x="76" y="49"/>
                        <a:pt x="76" y="49"/>
                        <a:pt x="76" y="49"/>
                      </a:cubicBezTo>
                      <a:cubicBezTo>
                        <a:pt x="74" y="49"/>
                        <a:pt x="75" y="61"/>
                        <a:pt x="75" y="63"/>
                      </a:cubicBezTo>
                      <a:cubicBezTo>
                        <a:pt x="75" y="65"/>
                        <a:pt x="77" y="75"/>
                        <a:pt x="75" y="77"/>
                      </a:cubicBezTo>
                      <a:cubicBezTo>
                        <a:pt x="71" y="81"/>
                        <a:pt x="67" y="85"/>
                        <a:pt x="63" y="89"/>
                      </a:cubicBezTo>
                      <a:cubicBezTo>
                        <a:pt x="63" y="51"/>
                        <a:pt x="63" y="51"/>
                        <a:pt x="63" y="51"/>
                      </a:cubicBezTo>
                      <a:cubicBezTo>
                        <a:pt x="58" y="52"/>
                        <a:pt x="54" y="54"/>
                        <a:pt x="49" y="55"/>
                      </a:cubicBezTo>
                      <a:cubicBezTo>
                        <a:pt x="46" y="56"/>
                        <a:pt x="47" y="60"/>
                        <a:pt x="47" y="63"/>
                      </a:cubicBezTo>
                      <a:cubicBezTo>
                        <a:pt x="47" y="73"/>
                        <a:pt x="47" y="83"/>
                        <a:pt x="47" y="93"/>
                      </a:cubicBezTo>
                      <a:cubicBezTo>
                        <a:pt x="27" y="91"/>
                        <a:pt x="18" y="69"/>
                        <a:pt x="30" y="53"/>
                      </a:cubicBezTo>
                      <a:cubicBezTo>
                        <a:pt x="30" y="53"/>
                        <a:pt x="30" y="53"/>
                        <a:pt x="30" y="53"/>
                      </a:cubicBezTo>
                      <a:cubicBezTo>
                        <a:pt x="38" y="44"/>
                        <a:pt x="50" y="42"/>
                        <a:pt x="62" y="39"/>
                      </a:cubicBezTo>
                      <a:cubicBezTo>
                        <a:pt x="69" y="37"/>
                        <a:pt x="76" y="35"/>
                        <a:pt x="83" y="33"/>
                      </a:cubicBezTo>
                      <a:cubicBezTo>
                        <a:pt x="83" y="17"/>
                        <a:pt x="83" y="17"/>
                        <a:pt x="83" y="17"/>
                      </a:cubicBezTo>
                      <a:cubicBezTo>
                        <a:pt x="74" y="19"/>
                        <a:pt x="64" y="22"/>
                        <a:pt x="54" y="24"/>
                      </a:cubicBezTo>
                      <a:cubicBezTo>
                        <a:pt x="37" y="29"/>
                        <a:pt x="20" y="34"/>
                        <a:pt x="11" y="51"/>
                      </a:cubicBezTo>
                      <a:cubicBezTo>
                        <a:pt x="0" y="76"/>
                        <a:pt x="16" y="104"/>
                        <a:pt x="42" y="110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lnTo>
                        <a:pt x="20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8" name="Freeform 305"/>
                <p:cNvSpPr>
                  <a:spLocks noEditPoints="1"/>
                </p:cNvSpPr>
                <p:nvPr/>
              </p:nvSpPr>
              <p:spPr bwMode="auto">
                <a:xfrm>
                  <a:off x="1962150" y="1644650"/>
                  <a:ext cx="676275" cy="338138"/>
                </a:xfrm>
                <a:custGeom>
                  <a:avLst/>
                  <a:gdLst>
                    <a:gd name="T0" fmla="*/ 154 w 180"/>
                    <a:gd name="T1" fmla="*/ 63 h 90"/>
                    <a:gd name="T2" fmla="*/ 180 w 180"/>
                    <a:gd name="T3" fmla="*/ 32 h 90"/>
                    <a:gd name="T4" fmla="*/ 154 w 180"/>
                    <a:gd name="T5" fmla="*/ 1 h 90"/>
                    <a:gd name="T6" fmla="*/ 154 w 180"/>
                    <a:gd name="T7" fmla="*/ 15 h 90"/>
                    <a:gd name="T8" fmla="*/ 166 w 180"/>
                    <a:gd name="T9" fmla="*/ 32 h 90"/>
                    <a:gd name="T10" fmla="*/ 154 w 180"/>
                    <a:gd name="T11" fmla="*/ 49 h 90"/>
                    <a:gd name="T12" fmla="*/ 154 w 180"/>
                    <a:gd name="T13" fmla="*/ 63 h 90"/>
                    <a:gd name="T14" fmla="*/ 76 w 180"/>
                    <a:gd name="T15" fmla="*/ 90 h 90"/>
                    <a:gd name="T16" fmla="*/ 135 w 180"/>
                    <a:gd name="T17" fmla="*/ 61 h 90"/>
                    <a:gd name="T18" fmla="*/ 148 w 180"/>
                    <a:gd name="T19" fmla="*/ 64 h 90"/>
                    <a:gd name="T20" fmla="*/ 154 w 180"/>
                    <a:gd name="T21" fmla="*/ 63 h 90"/>
                    <a:gd name="T22" fmla="*/ 154 w 180"/>
                    <a:gd name="T23" fmla="*/ 49 h 90"/>
                    <a:gd name="T24" fmla="*/ 148 w 180"/>
                    <a:gd name="T25" fmla="*/ 50 h 90"/>
                    <a:gd name="T26" fmla="*/ 143 w 180"/>
                    <a:gd name="T27" fmla="*/ 49 h 90"/>
                    <a:gd name="T28" fmla="*/ 151 w 180"/>
                    <a:gd name="T29" fmla="*/ 14 h 90"/>
                    <a:gd name="T30" fmla="*/ 151 w 180"/>
                    <a:gd name="T31" fmla="*/ 14 h 90"/>
                    <a:gd name="T32" fmla="*/ 151 w 180"/>
                    <a:gd name="T33" fmla="*/ 14 h 90"/>
                    <a:gd name="T34" fmla="*/ 154 w 180"/>
                    <a:gd name="T35" fmla="*/ 15 h 90"/>
                    <a:gd name="T36" fmla="*/ 154 w 180"/>
                    <a:gd name="T37" fmla="*/ 1 h 90"/>
                    <a:gd name="T38" fmla="*/ 150 w 180"/>
                    <a:gd name="T39" fmla="*/ 0 h 90"/>
                    <a:gd name="T40" fmla="*/ 150 w 180"/>
                    <a:gd name="T41" fmla="*/ 0 h 90"/>
                    <a:gd name="T42" fmla="*/ 1 w 180"/>
                    <a:gd name="T43" fmla="*/ 0 h 90"/>
                    <a:gd name="T44" fmla="*/ 0 w 180"/>
                    <a:gd name="T45" fmla="*/ 14 h 90"/>
                    <a:gd name="T46" fmla="*/ 76 w 180"/>
                    <a:gd name="T4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0" h="90">
                      <a:moveTo>
                        <a:pt x="154" y="63"/>
                      </a:moveTo>
                      <a:cubicBezTo>
                        <a:pt x="169" y="60"/>
                        <a:pt x="180" y="48"/>
                        <a:pt x="180" y="32"/>
                      </a:cubicBezTo>
                      <a:cubicBezTo>
                        <a:pt x="180" y="17"/>
                        <a:pt x="169" y="4"/>
                        <a:pt x="154" y="1"/>
                      </a:cubicBezTo>
                      <a:cubicBezTo>
                        <a:pt x="154" y="15"/>
                        <a:pt x="154" y="15"/>
                        <a:pt x="154" y="15"/>
                      </a:cubicBezTo>
                      <a:cubicBezTo>
                        <a:pt x="161" y="18"/>
                        <a:pt x="166" y="24"/>
                        <a:pt x="166" y="32"/>
                      </a:cubicBezTo>
                      <a:cubicBezTo>
                        <a:pt x="166" y="40"/>
                        <a:pt x="161" y="46"/>
                        <a:pt x="154" y="49"/>
                      </a:cubicBezTo>
                      <a:lnTo>
                        <a:pt x="154" y="63"/>
                      </a:lnTo>
                      <a:close/>
                      <a:moveTo>
                        <a:pt x="76" y="90"/>
                      </a:moveTo>
                      <a:cubicBezTo>
                        <a:pt x="100" y="90"/>
                        <a:pt x="121" y="78"/>
                        <a:pt x="135" y="61"/>
                      </a:cubicBezTo>
                      <a:cubicBezTo>
                        <a:pt x="139" y="63"/>
                        <a:pt x="144" y="64"/>
                        <a:pt x="148" y="64"/>
                      </a:cubicBezTo>
                      <a:cubicBezTo>
                        <a:pt x="150" y="64"/>
                        <a:pt x="152" y="64"/>
                        <a:pt x="154" y="63"/>
                      </a:cubicBezTo>
                      <a:cubicBezTo>
                        <a:pt x="154" y="49"/>
                        <a:pt x="154" y="49"/>
                        <a:pt x="154" y="49"/>
                      </a:cubicBezTo>
                      <a:cubicBezTo>
                        <a:pt x="153" y="50"/>
                        <a:pt x="150" y="50"/>
                        <a:pt x="148" y="50"/>
                      </a:cubicBezTo>
                      <a:cubicBezTo>
                        <a:pt x="146" y="50"/>
                        <a:pt x="144" y="50"/>
                        <a:pt x="143" y="49"/>
                      </a:cubicBezTo>
                      <a:cubicBezTo>
                        <a:pt x="148" y="39"/>
                        <a:pt x="151" y="27"/>
                        <a:pt x="151" y="14"/>
                      </a:cubicBezTo>
                      <a:cubicBezTo>
                        <a:pt x="151" y="14"/>
                        <a:pt x="151" y="14"/>
                        <a:pt x="151" y="14"/>
                      </a:cubicBezTo>
                      <a:cubicBezTo>
                        <a:pt x="151" y="14"/>
                        <a:pt x="151" y="14"/>
                        <a:pt x="151" y="14"/>
                      </a:cubicBezTo>
                      <a:cubicBezTo>
                        <a:pt x="152" y="14"/>
                        <a:pt x="153" y="15"/>
                        <a:pt x="154" y="15"/>
                      </a:cubicBezTo>
                      <a:cubicBezTo>
                        <a:pt x="154" y="1"/>
                        <a:pt x="154" y="1"/>
                        <a:pt x="154" y="1"/>
                      </a:cubicBezTo>
                      <a:cubicBezTo>
                        <a:pt x="153" y="0"/>
                        <a:pt x="151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"/>
                        <a:pt x="0" y="9"/>
                        <a:pt x="0" y="14"/>
                      </a:cubicBezTo>
                      <a:cubicBezTo>
                        <a:pt x="0" y="56"/>
                        <a:pt x="34" y="90"/>
                        <a:pt x="76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9" name="Rectangle 306"/>
                <p:cNvSpPr>
                  <a:spLocks noChangeArrowheads="1"/>
                </p:cNvSpPr>
                <p:nvPr/>
              </p:nvSpPr>
              <p:spPr bwMode="auto">
                <a:xfrm>
                  <a:off x="1962150" y="2012950"/>
                  <a:ext cx="612775" cy="492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0" name="Freeform 307"/>
                <p:cNvSpPr/>
                <p:nvPr/>
              </p:nvSpPr>
              <p:spPr bwMode="auto">
                <a:xfrm>
                  <a:off x="2101850" y="1347788"/>
                  <a:ext cx="112713" cy="277813"/>
                </a:xfrm>
                <a:custGeom>
                  <a:avLst/>
                  <a:gdLst>
                    <a:gd name="T0" fmla="*/ 11 w 30"/>
                    <a:gd name="T1" fmla="*/ 56 h 74"/>
                    <a:gd name="T2" fmla="*/ 15 w 30"/>
                    <a:gd name="T3" fmla="*/ 71 h 74"/>
                    <a:gd name="T4" fmla="*/ 27 w 30"/>
                    <a:gd name="T5" fmla="*/ 45 h 74"/>
                    <a:gd name="T6" fmla="*/ 20 w 30"/>
                    <a:gd name="T7" fmla="*/ 30 h 74"/>
                    <a:gd name="T8" fmla="*/ 19 w 30"/>
                    <a:gd name="T9" fmla="*/ 18 h 74"/>
                    <a:gd name="T10" fmla="*/ 11 w 30"/>
                    <a:gd name="T11" fmla="*/ 5 h 74"/>
                    <a:gd name="T12" fmla="*/ 4 w 30"/>
                    <a:gd name="T13" fmla="*/ 31 h 74"/>
                    <a:gd name="T14" fmla="*/ 11 w 30"/>
                    <a:gd name="T15" fmla="*/ 5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74">
                      <a:moveTo>
                        <a:pt x="11" y="56"/>
                      </a:moveTo>
                      <a:cubicBezTo>
                        <a:pt x="1" y="59"/>
                        <a:pt x="5" y="74"/>
                        <a:pt x="15" y="71"/>
                      </a:cubicBezTo>
                      <a:cubicBezTo>
                        <a:pt x="26" y="67"/>
                        <a:pt x="30" y="56"/>
                        <a:pt x="27" y="45"/>
                      </a:cubicBezTo>
                      <a:cubicBezTo>
                        <a:pt x="26" y="40"/>
                        <a:pt x="22" y="35"/>
                        <a:pt x="20" y="30"/>
                      </a:cubicBezTo>
                      <a:cubicBezTo>
                        <a:pt x="18" y="27"/>
                        <a:pt x="15" y="21"/>
                        <a:pt x="19" y="18"/>
                      </a:cubicBezTo>
                      <a:cubicBezTo>
                        <a:pt x="28" y="13"/>
                        <a:pt x="20" y="0"/>
                        <a:pt x="11" y="5"/>
                      </a:cubicBezTo>
                      <a:cubicBezTo>
                        <a:pt x="2" y="11"/>
                        <a:pt x="0" y="22"/>
                        <a:pt x="4" y="31"/>
                      </a:cubicBezTo>
                      <a:cubicBezTo>
                        <a:pt x="5" y="35"/>
                        <a:pt x="18" y="54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1" name="Freeform 308"/>
                <p:cNvSpPr/>
                <p:nvPr/>
              </p:nvSpPr>
              <p:spPr bwMode="auto">
                <a:xfrm>
                  <a:off x="2262188" y="1347788"/>
                  <a:ext cx="109538" cy="277813"/>
                </a:xfrm>
                <a:custGeom>
                  <a:avLst/>
                  <a:gdLst>
                    <a:gd name="T0" fmla="*/ 10 w 29"/>
                    <a:gd name="T1" fmla="*/ 56 h 74"/>
                    <a:gd name="T2" fmla="*/ 14 w 29"/>
                    <a:gd name="T3" fmla="*/ 71 h 74"/>
                    <a:gd name="T4" fmla="*/ 26 w 29"/>
                    <a:gd name="T5" fmla="*/ 45 h 74"/>
                    <a:gd name="T6" fmla="*/ 19 w 29"/>
                    <a:gd name="T7" fmla="*/ 30 h 74"/>
                    <a:gd name="T8" fmla="*/ 19 w 29"/>
                    <a:gd name="T9" fmla="*/ 18 h 74"/>
                    <a:gd name="T10" fmla="*/ 11 w 29"/>
                    <a:gd name="T11" fmla="*/ 5 h 74"/>
                    <a:gd name="T12" fmla="*/ 3 w 29"/>
                    <a:gd name="T13" fmla="*/ 31 h 74"/>
                    <a:gd name="T14" fmla="*/ 10 w 29"/>
                    <a:gd name="T15" fmla="*/ 5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74">
                      <a:moveTo>
                        <a:pt x="10" y="56"/>
                      </a:moveTo>
                      <a:cubicBezTo>
                        <a:pt x="1" y="59"/>
                        <a:pt x="5" y="74"/>
                        <a:pt x="14" y="71"/>
                      </a:cubicBezTo>
                      <a:cubicBezTo>
                        <a:pt x="25" y="67"/>
                        <a:pt x="29" y="56"/>
                        <a:pt x="26" y="45"/>
                      </a:cubicBezTo>
                      <a:cubicBezTo>
                        <a:pt x="25" y="40"/>
                        <a:pt x="22" y="35"/>
                        <a:pt x="19" y="30"/>
                      </a:cubicBezTo>
                      <a:cubicBezTo>
                        <a:pt x="18" y="27"/>
                        <a:pt x="15" y="21"/>
                        <a:pt x="19" y="18"/>
                      </a:cubicBezTo>
                      <a:cubicBezTo>
                        <a:pt x="27" y="13"/>
                        <a:pt x="19" y="0"/>
                        <a:pt x="11" y="5"/>
                      </a:cubicBezTo>
                      <a:cubicBezTo>
                        <a:pt x="2" y="11"/>
                        <a:pt x="0" y="22"/>
                        <a:pt x="3" y="31"/>
                      </a:cubicBezTo>
                      <a:cubicBezTo>
                        <a:pt x="4" y="35"/>
                        <a:pt x="17" y="54"/>
                        <a:pt x="10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2" name="Freeform 309"/>
                <p:cNvSpPr/>
                <p:nvPr/>
              </p:nvSpPr>
              <p:spPr bwMode="auto">
                <a:xfrm>
                  <a:off x="1703388" y="0"/>
                  <a:ext cx="574675" cy="401638"/>
                </a:xfrm>
                <a:custGeom>
                  <a:avLst/>
                  <a:gdLst>
                    <a:gd name="T0" fmla="*/ 45 w 153"/>
                    <a:gd name="T1" fmla="*/ 0 h 107"/>
                    <a:gd name="T2" fmla="*/ 0 w 153"/>
                    <a:gd name="T3" fmla="*/ 70 h 107"/>
                    <a:gd name="T4" fmla="*/ 10 w 153"/>
                    <a:gd name="T5" fmla="*/ 106 h 107"/>
                    <a:gd name="T6" fmla="*/ 10 w 153"/>
                    <a:gd name="T7" fmla="*/ 86 h 107"/>
                    <a:gd name="T8" fmla="*/ 13 w 153"/>
                    <a:gd name="T9" fmla="*/ 76 h 107"/>
                    <a:gd name="T10" fmla="*/ 13 w 153"/>
                    <a:gd name="T11" fmla="*/ 70 h 107"/>
                    <a:gd name="T12" fmla="*/ 76 w 153"/>
                    <a:gd name="T13" fmla="*/ 6 h 107"/>
                    <a:gd name="T14" fmla="*/ 140 w 153"/>
                    <a:gd name="T15" fmla="*/ 70 h 107"/>
                    <a:gd name="T16" fmla="*/ 140 w 153"/>
                    <a:gd name="T17" fmla="*/ 76 h 107"/>
                    <a:gd name="T18" fmla="*/ 143 w 153"/>
                    <a:gd name="T19" fmla="*/ 86 h 107"/>
                    <a:gd name="T20" fmla="*/ 143 w 153"/>
                    <a:gd name="T21" fmla="*/ 107 h 107"/>
                    <a:gd name="T22" fmla="*/ 153 w 153"/>
                    <a:gd name="T23" fmla="*/ 70 h 107"/>
                    <a:gd name="T24" fmla="*/ 108 w 153"/>
                    <a:gd name="T25" fmla="*/ 0 h 107"/>
                    <a:gd name="T26" fmla="*/ 45 w 153"/>
                    <a:gd name="T2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3" h="107">
                      <a:moveTo>
                        <a:pt x="45" y="0"/>
                      </a:moveTo>
                      <a:cubicBezTo>
                        <a:pt x="19" y="12"/>
                        <a:pt x="0" y="39"/>
                        <a:pt x="0" y="70"/>
                      </a:cubicBezTo>
                      <a:cubicBezTo>
                        <a:pt x="0" y="82"/>
                        <a:pt x="4" y="95"/>
                        <a:pt x="10" y="10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10" y="82"/>
                        <a:pt x="11" y="79"/>
                        <a:pt x="13" y="76"/>
                      </a:cubicBezTo>
                      <a:cubicBezTo>
                        <a:pt x="13" y="74"/>
                        <a:pt x="13" y="72"/>
                        <a:pt x="13" y="70"/>
                      </a:cubicBezTo>
                      <a:cubicBezTo>
                        <a:pt x="13" y="34"/>
                        <a:pt x="41" y="6"/>
                        <a:pt x="76" y="6"/>
                      </a:cubicBezTo>
                      <a:cubicBezTo>
                        <a:pt x="111" y="6"/>
                        <a:pt x="140" y="34"/>
                        <a:pt x="140" y="70"/>
                      </a:cubicBezTo>
                      <a:cubicBezTo>
                        <a:pt x="140" y="72"/>
                        <a:pt x="140" y="74"/>
                        <a:pt x="140" y="76"/>
                      </a:cubicBezTo>
                      <a:cubicBezTo>
                        <a:pt x="142" y="79"/>
                        <a:pt x="143" y="82"/>
                        <a:pt x="143" y="86"/>
                      </a:cubicBezTo>
                      <a:cubicBezTo>
                        <a:pt x="143" y="107"/>
                        <a:pt x="143" y="107"/>
                        <a:pt x="143" y="107"/>
                      </a:cubicBezTo>
                      <a:cubicBezTo>
                        <a:pt x="149" y="96"/>
                        <a:pt x="153" y="83"/>
                        <a:pt x="153" y="70"/>
                      </a:cubicBezTo>
                      <a:cubicBezTo>
                        <a:pt x="153" y="39"/>
                        <a:pt x="134" y="12"/>
                        <a:pt x="108" y="0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3" name="Freeform 310"/>
                <p:cNvSpPr/>
                <p:nvPr/>
              </p:nvSpPr>
              <p:spPr bwMode="auto">
                <a:xfrm>
                  <a:off x="1755775" y="263525"/>
                  <a:ext cx="123825" cy="225425"/>
                </a:xfrm>
                <a:custGeom>
                  <a:avLst/>
                  <a:gdLst>
                    <a:gd name="T0" fmla="*/ 0 w 33"/>
                    <a:gd name="T1" fmla="*/ 12 h 60"/>
                    <a:gd name="T2" fmla="*/ 0 w 33"/>
                    <a:gd name="T3" fmla="*/ 16 h 60"/>
                    <a:gd name="T4" fmla="*/ 0 w 33"/>
                    <a:gd name="T5" fmla="*/ 35 h 60"/>
                    <a:gd name="T6" fmla="*/ 0 w 33"/>
                    <a:gd name="T7" fmla="*/ 44 h 60"/>
                    <a:gd name="T8" fmla="*/ 23 w 33"/>
                    <a:gd name="T9" fmla="*/ 60 h 60"/>
                    <a:gd name="T10" fmla="*/ 33 w 33"/>
                    <a:gd name="T11" fmla="*/ 60 h 60"/>
                    <a:gd name="T12" fmla="*/ 33 w 33"/>
                    <a:gd name="T13" fmla="*/ 0 h 60"/>
                    <a:gd name="T14" fmla="*/ 23 w 33"/>
                    <a:gd name="T15" fmla="*/ 0 h 60"/>
                    <a:gd name="T16" fmla="*/ 0 w 33"/>
                    <a:gd name="T17" fmla="*/ 1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60">
                      <a:moveTo>
                        <a:pt x="0" y="12"/>
                      </a:move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53"/>
                        <a:pt x="10" y="60"/>
                        <a:pt x="23" y="60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2" y="0"/>
                        <a:pt x="3" y="5"/>
                        <a:pt x="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4" name="Freeform 311"/>
                <p:cNvSpPr/>
                <p:nvPr/>
              </p:nvSpPr>
              <p:spPr bwMode="auto">
                <a:xfrm>
                  <a:off x="2097088" y="263525"/>
                  <a:ext cx="128588" cy="225425"/>
                </a:xfrm>
                <a:custGeom>
                  <a:avLst/>
                  <a:gdLst>
                    <a:gd name="T0" fmla="*/ 34 w 34"/>
                    <a:gd name="T1" fmla="*/ 44 h 60"/>
                    <a:gd name="T2" fmla="*/ 34 w 34"/>
                    <a:gd name="T3" fmla="*/ 35 h 60"/>
                    <a:gd name="T4" fmla="*/ 34 w 34"/>
                    <a:gd name="T5" fmla="*/ 16 h 60"/>
                    <a:gd name="T6" fmla="*/ 33 w 34"/>
                    <a:gd name="T7" fmla="*/ 14 h 60"/>
                    <a:gd name="T8" fmla="*/ 10 w 34"/>
                    <a:gd name="T9" fmla="*/ 0 h 60"/>
                    <a:gd name="T10" fmla="*/ 0 w 34"/>
                    <a:gd name="T11" fmla="*/ 0 h 60"/>
                    <a:gd name="T12" fmla="*/ 0 w 34"/>
                    <a:gd name="T13" fmla="*/ 60 h 60"/>
                    <a:gd name="T14" fmla="*/ 10 w 34"/>
                    <a:gd name="T15" fmla="*/ 60 h 60"/>
                    <a:gd name="T16" fmla="*/ 34 w 34"/>
                    <a:gd name="T17" fmla="*/ 4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60">
                      <a:moveTo>
                        <a:pt x="34" y="44"/>
                      </a:move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15"/>
                        <a:pt x="33" y="14"/>
                        <a:pt x="33" y="14"/>
                      </a:cubicBezTo>
                      <a:cubicBezTo>
                        <a:pt x="32" y="6"/>
                        <a:pt x="22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10" y="60"/>
                        <a:pt x="10" y="60"/>
                        <a:pt x="10" y="60"/>
                      </a:cubicBezTo>
                      <a:cubicBezTo>
                        <a:pt x="23" y="60"/>
                        <a:pt x="34" y="53"/>
                        <a:pt x="34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Freeform 312"/>
                <p:cNvSpPr/>
                <p:nvPr/>
              </p:nvSpPr>
              <p:spPr bwMode="auto">
                <a:xfrm>
                  <a:off x="3994150" y="6043613"/>
                  <a:ext cx="611188" cy="514350"/>
                </a:xfrm>
                <a:custGeom>
                  <a:avLst/>
                  <a:gdLst>
                    <a:gd name="T0" fmla="*/ 109 w 163"/>
                    <a:gd name="T1" fmla="*/ 0 h 137"/>
                    <a:gd name="T2" fmla="*/ 58 w 163"/>
                    <a:gd name="T3" fmla="*/ 0 h 137"/>
                    <a:gd name="T4" fmla="*/ 0 w 163"/>
                    <a:gd name="T5" fmla="*/ 48 h 137"/>
                    <a:gd name="T6" fmla="*/ 15 w 163"/>
                    <a:gd name="T7" fmla="*/ 71 h 137"/>
                    <a:gd name="T8" fmla="*/ 36 w 163"/>
                    <a:gd name="T9" fmla="*/ 50 h 137"/>
                    <a:gd name="T10" fmla="*/ 36 w 163"/>
                    <a:gd name="T11" fmla="*/ 137 h 137"/>
                    <a:gd name="T12" fmla="*/ 81 w 163"/>
                    <a:gd name="T13" fmla="*/ 137 h 137"/>
                    <a:gd name="T14" fmla="*/ 127 w 163"/>
                    <a:gd name="T15" fmla="*/ 137 h 137"/>
                    <a:gd name="T16" fmla="*/ 127 w 163"/>
                    <a:gd name="T17" fmla="*/ 50 h 137"/>
                    <a:gd name="T18" fmla="*/ 148 w 163"/>
                    <a:gd name="T19" fmla="*/ 71 h 137"/>
                    <a:gd name="T20" fmla="*/ 163 w 163"/>
                    <a:gd name="T21" fmla="*/ 48 h 137"/>
                    <a:gd name="T22" fmla="*/ 109 w 163"/>
                    <a:gd name="T2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137">
                      <a:moveTo>
                        <a:pt x="109" y="0"/>
                      </a:moveTo>
                      <a:cubicBezTo>
                        <a:pt x="100" y="14"/>
                        <a:pt x="66" y="14"/>
                        <a:pt x="58" y="0"/>
                      </a:cubicBezTo>
                      <a:cubicBezTo>
                        <a:pt x="58" y="0"/>
                        <a:pt x="8" y="28"/>
                        <a:pt x="0" y="48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5" y="71"/>
                        <a:pt x="30" y="56"/>
                        <a:pt x="36" y="50"/>
                      </a:cubicBezTo>
                      <a:cubicBezTo>
                        <a:pt x="36" y="137"/>
                        <a:pt x="36" y="137"/>
                        <a:pt x="36" y="137"/>
                      </a:cubicBezTo>
                      <a:cubicBezTo>
                        <a:pt x="81" y="137"/>
                        <a:pt x="81" y="137"/>
                        <a:pt x="81" y="137"/>
                      </a:cubicBezTo>
                      <a:cubicBezTo>
                        <a:pt x="127" y="137"/>
                        <a:pt x="127" y="137"/>
                        <a:pt x="127" y="137"/>
                      </a:cubicBezTo>
                      <a:cubicBezTo>
                        <a:pt x="127" y="50"/>
                        <a:pt x="127" y="50"/>
                        <a:pt x="127" y="50"/>
                      </a:cubicBezTo>
                      <a:cubicBezTo>
                        <a:pt x="133" y="56"/>
                        <a:pt x="148" y="71"/>
                        <a:pt x="148" y="71"/>
                      </a:cubicBezTo>
                      <a:cubicBezTo>
                        <a:pt x="163" y="48"/>
                        <a:pt x="163" y="48"/>
                        <a:pt x="163" y="48"/>
                      </a:cubicBezTo>
                      <a:cubicBezTo>
                        <a:pt x="155" y="28"/>
                        <a:pt x="109" y="0"/>
                        <a:pt x="1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6" name="Freeform 313"/>
                <p:cNvSpPr/>
                <p:nvPr/>
              </p:nvSpPr>
              <p:spPr bwMode="auto">
                <a:xfrm>
                  <a:off x="4217988" y="6016625"/>
                  <a:ext cx="173038" cy="52388"/>
                </a:xfrm>
                <a:custGeom>
                  <a:avLst/>
                  <a:gdLst>
                    <a:gd name="T0" fmla="*/ 23 w 46"/>
                    <a:gd name="T1" fmla="*/ 14 h 14"/>
                    <a:gd name="T2" fmla="*/ 46 w 46"/>
                    <a:gd name="T3" fmla="*/ 4 h 14"/>
                    <a:gd name="T4" fmla="*/ 45 w 46"/>
                    <a:gd name="T5" fmla="*/ 1 h 14"/>
                    <a:gd name="T6" fmla="*/ 41 w 46"/>
                    <a:gd name="T7" fmla="*/ 2 h 14"/>
                    <a:gd name="T8" fmla="*/ 23 w 46"/>
                    <a:gd name="T9" fmla="*/ 9 h 14"/>
                    <a:gd name="T10" fmla="*/ 5 w 46"/>
                    <a:gd name="T11" fmla="*/ 2 h 14"/>
                    <a:gd name="T12" fmla="*/ 2 w 46"/>
                    <a:gd name="T13" fmla="*/ 1 h 14"/>
                    <a:gd name="T14" fmla="*/ 1 w 46"/>
                    <a:gd name="T15" fmla="*/ 4 h 14"/>
                    <a:gd name="T16" fmla="*/ 23 w 46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4">
                      <a:moveTo>
                        <a:pt x="23" y="14"/>
                      </a:moveTo>
                      <a:cubicBezTo>
                        <a:pt x="33" y="14"/>
                        <a:pt x="42" y="10"/>
                        <a:pt x="46" y="4"/>
                      </a:cubicBezTo>
                      <a:cubicBezTo>
                        <a:pt x="46" y="3"/>
                        <a:pt x="46" y="2"/>
                        <a:pt x="45" y="1"/>
                      </a:cubicBezTo>
                      <a:cubicBezTo>
                        <a:pt x="43" y="0"/>
                        <a:pt x="42" y="1"/>
                        <a:pt x="41" y="2"/>
                      </a:cubicBezTo>
                      <a:cubicBezTo>
                        <a:pt x="39" y="5"/>
                        <a:pt x="33" y="9"/>
                        <a:pt x="23" y="9"/>
                      </a:cubicBezTo>
                      <a:cubicBezTo>
                        <a:pt x="14" y="9"/>
                        <a:pt x="7" y="5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4" y="10"/>
                        <a:pt x="13" y="14"/>
                        <a:pt x="2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7" name="Freeform 314"/>
                <p:cNvSpPr/>
                <p:nvPr/>
              </p:nvSpPr>
              <p:spPr bwMode="auto">
                <a:xfrm>
                  <a:off x="8367713" y="198438"/>
                  <a:ext cx="490538" cy="304800"/>
                </a:xfrm>
                <a:custGeom>
                  <a:avLst/>
                  <a:gdLst>
                    <a:gd name="T0" fmla="*/ 14 w 131"/>
                    <a:gd name="T1" fmla="*/ 81 h 81"/>
                    <a:gd name="T2" fmla="*/ 47 w 131"/>
                    <a:gd name="T3" fmla="*/ 81 h 81"/>
                    <a:gd name="T4" fmla="*/ 92 w 131"/>
                    <a:gd name="T5" fmla="*/ 53 h 81"/>
                    <a:gd name="T6" fmla="*/ 127 w 131"/>
                    <a:gd name="T7" fmla="*/ 68 h 81"/>
                    <a:gd name="T8" fmla="*/ 128 w 131"/>
                    <a:gd name="T9" fmla="*/ 69 h 81"/>
                    <a:gd name="T10" fmla="*/ 131 w 131"/>
                    <a:gd name="T11" fmla="*/ 57 h 81"/>
                    <a:gd name="T12" fmla="*/ 108 w 131"/>
                    <a:gd name="T13" fmla="*/ 34 h 81"/>
                    <a:gd name="T14" fmla="*/ 93 w 131"/>
                    <a:gd name="T15" fmla="*/ 39 h 81"/>
                    <a:gd name="T16" fmla="*/ 52 w 131"/>
                    <a:gd name="T17" fmla="*/ 0 h 81"/>
                    <a:gd name="T18" fmla="*/ 12 w 131"/>
                    <a:gd name="T19" fmla="*/ 40 h 81"/>
                    <a:gd name="T20" fmla="*/ 14 w 131"/>
                    <a:gd name="T21" fmla="*/ 52 h 81"/>
                    <a:gd name="T22" fmla="*/ 0 w 131"/>
                    <a:gd name="T23" fmla="*/ 66 h 81"/>
                    <a:gd name="T24" fmla="*/ 14 w 131"/>
                    <a:gd name="T25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1" h="81">
                      <a:moveTo>
                        <a:pt x="14" y="81"/>
                      </a:move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56" y="64"/>
                        <a:pt x="72" y="53"/>
                        <a:pt x="92" y="53"/>
                      </a:cubicBezTo>
                      <a:cubicBezTo>
                        <a:pt x="105" y="53"/>
                        <a:pt x="118" y="58"/>
                        <a:pt x="127" y="68"/>
                      </a:cubicBezTo>
                      <a:cubicBezTo>
                        <a:pt x="128" y="68"/>
                        <a:pt x="128" y="68"/>
                        <a:pt x="128" y="69"/>
                      </a:cubicBezTo>
                      <a:cubicBezTo>
                        <a:pt x="130" y="65"/>
                        <a:pt x="131" y="61"/>
                        <a:pt x="131" y="57"/>
                      </a:cubicBezTo>
                      <a:cubicBezTo>
                        <a:pt x="131" y="44"/>
                        <a:pt x="121" y="34"/>
                        <a:pt x="108" y="34"/>
                      </a:cubicBezTo>
                      <a:cubicBezTo>
                        <a:pt x="102" y="34"/>
                        <a:pt x="97" y="36"/>
                        <a:pt x="93" y="39"/>
                      </a:cubicBezTo>
                      <a:cubicBezTo>
                        <a:pt x="92" y="18"/>
                        <a:pt x="74" y="0"/>
                        <a:pt x="52" y="0"/>
                      </a:cubicBezTo>
                      <a:cubicBezTo>
                        <a:pt x="30" y="0"/>
                        <a:pt x="12" y="18"/>
                        <a:pt x="12" y="40"/>
                      </a:cubicBezTo>
                      <a:cubicBezTo>
                        <a:pt x="12" y="44"/>
                        <a:pt x="13" y="48"/>
                        <a:pt x="14" y="52"/>
                      </a:cubicBezTo>
                      <a:cubicBezTo>
                        <a:pt x="6" y="52"/>
                        <a:pt x="0" y="59"/>
                        <a:pt x="0" y="66"/>
                      </a:cubicBezTo>
                      <a:cubicBezTo>
                        <a:pt x="0" y="74"/>
                        <a:pt x="6" y="81"/>
                        <a:pt x="14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8" name="Freeform 315"/>
                <p:cNvSpPr/>
                <p:nvPr/>
              </p:nvSpPr>
              <p:spPr bwMode="auto">
                <a:xfrm>
                  <a:off x="8486775" y="417513"/>
                  <a:ext cx="560388" cy="344488"/>
                </a:xfrm>
                <a:custGeom>
                  <a:avLst/>
                  <a:gdLst>
                    <a:gd name="T0" fmla="*/ 123 w 149"/>
                    <a:gd name="T1" fmla="*/ 39 h 92"/>
                    <a:gd name="T2" fmla="*/ 106 w 149"/>
                    <a:gd name="T3" fmla="*/ 45 h 92"/>
                    <a:gd name="T4" fmla="*/ 93 w 149"/>
                    <a:gd name="T5" fmla="*/ 15 h 92"/>
                    <a:gd name="T6" fmla="*/ 60 w 149"/>
                    <a:gd name="T7" fmla="*/ 0 h 92"/>
                    <a:gd name="T8" fmla="*/ 21 w 149"/>
                    <a:gd name="T9" fmla="*/ 23 h 92"/>
                    <a:gd name="T10" fmla="*/ 14 w 149"/>
                    <a:gd name="T11" fmla="*/ 46 h 92"/>
                    <a:gd name="T12" fmla="*/ 16 w 149"/>
                    <a:gd name="T13" fmla="*/ 59 h 92"/>
                    <a:gd name="T14" fmla="*/ 0 w 149"/>
                    <a:gd name="T15" fmla="*/ 76 h 92"/>
                    <a:gd name="T16" fmla="*/ 17 w 149"/>
                    <a:gd name="T17" fmla="*/ 92 h 92"/>
                    <a:gd name="T18" fmla="*/ 60 w 149"/>
                    <a:gd name="T19" fmla="*/ 92 h 92"/>
                    <a:gd name="T20" fmla="*/ 62 w 149"/>
                    <a:gd name="T21" fmla="*/ 92 h 92"/>
                    <a:gd name="T22" fmla="*/ 123 w 149"/>
                    <a:gd name="T23" fmla="*/ 92 h 92"/>
                    <a:gd name="T24" fmla="*/ 149 w 149"/>
                    <a:gd name="T25" fmla="*/ 65 h 92"/>
                    <a:gd name="T26" fmla="*/ 123 w 149"/>
                    <a:gd name="T27" fmla="*/ 3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9" h="92">
                      <a:moveTo>
                        <a:pt x="123" y="39"/>
                      </a:moveTo>
                      <a:cubicBezTo>
                        <a:pt x="116" y="39"/>
                        <a:pt x="110" y="41"/>
                        <a:pt x="106" y="45"/>
                      </a:cubicBezTo>
                      <a:cubicBezTo>
                        <a:pt x="106" y="33"/>
                        <a:pt x="101" y="23"/>
                        <a:pt x="93" y="15"/>
                      </a:cubicBezTo>
                      <a:cubicBezTo>
                        <a:pt x="85" y="6"/>
                        <a:pt x="73" y="0"/>
                        <a:pt x="60" y="0"/>
                      </a:cubicBezTo>
                      <a:cubicBezTo>
                        <a:pt x="43" y="0"/>
                        <a:pt x="29" y="9"/>
                        <a:pt x="21" y="23"/>
                      </a:cubicBezTo>
                      <a:cubicBezTo>
                        <a:pt x="16" y="29"/>
                        <a:pt x="14" y="37"/>
                        <a:pt x="14" y="46"/>
                      </a:cubicBezTo>
                      <a:cubicBezTo>
                        <a:pt x="14" y="51"/>
                        <a:pt x="15" y="55"/>
                        <a:pt x="16" y="59"/>
                      </a:cubicBezTo>
                      <a:cubicBezTo>
                        <a:pt x="7" y="60"/>
                        <a:pt x="0" y="67"/>
                        <a:pt x="0" y="76"/>
                      </a:cubicBezTo>
                      <a:cubicBezTo>
                        <a:pt x="0" y="85"/>
                        <a:pt x="8" y="92"/>
                        <a:pt x="17" y="92"/>
                      </a:cubicBezTo>
                      <a:cubicBezTo>
                        <a:pt x="60" y="92"/>
                        <a:pt x="60" y="92"/>
                        <a:pt x="60" y="92"/>
                      </a:cubicBezTo>
                      <a:cubicBezTo>
                        <a:pt x="62" y="92"/>
                        <a:pt x="62" y="92"/>
                        <a:pt x="62" y="92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37" y="92"/>
                        <a:pt x="149" y="80"/>
                        <a:pt x="149" y="65"/>
                      </a:cubicBezTo>
                      <a:cubicBezTo>
                        <a:pt x="149" y="51"/>
                        <a:pt x="137" y="39"/>
                        <a:pt x="123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" name="Group 745"/>
              <p:cNvGrpSpPr/>
              <p:nvPr/>
            </p:nvGrpSpPr>
            <p:grpSpPr>
              <a:xfrm>
                <a:off x="1522809" y="859277"/>
                <a:ext cx="5352224" cy="2981168"/>
                <a:chOff x="-17463" y="12700"/>
                <a:chExt cx="11753852" cy="6546851"/>
              </a:xfrm>
              <a:solidFill>
                <a:srgbClr val="999999"/>
              </a:solidFill>
            </p:grpSpPr>
            <p:sp>
              <p:nvSpPr>
                <p:cNvPr id="14" name="Freeform 319"/>
                <p:cNvSpPr/>
                <p:nvPr/>
              </p:nvSpPr>
              <p:spPr bwMode="auto">
                <a:xfrm>
                  <a:off x="4257675" y="2344738"/>
                  <a:ext cx="484188" cy="436563"/>
                </a:xfrm>
                <a:custGeom>
                  <a:avLst/>
                  <a:gdLst>
                    <a:gd name="T0" fmla="*/ 13 w 129"/>
                    <a:gd name="T1" fmla="*/ 12 h 116"/>
                    <a:gd name="T2" fmla="*/ 1 w 129"/>
                    <a:gd name="T3" fmla="*/ 35 h 116"/>
                    <a:gd name="T4" fmla="*/ 0 w 129"/>
                    <a:gd name="T5" fmla="*/ 42 h 116"/>
                    <a:gd name="T6" fmla="*/ 0 w 129"/>
                    <a:gd name="T7" fmla="*/ 43 h 116"/>
                    <a:gd name="T8" fmla="*/ 0 w 129"/>
                    <a:gd name="T9" fmla="*/ 50 h 116"/>
                    <a:gd name="T10" fmla="*/ 1 w 129"/>
                    <a:gd name="T11" fmla="*/ 54 h 116"/>
                    <a:gd name="T12" fmla="*/ 6 w 129"/>
                    <a:gd name="T13" fmla="*/ 76 h 116"/>
                    <a:gd name="T14" fmla="*/ 19 w 129"/>
                    <a:gd name="T15" fmla="*/ 101 h 116"/>
                    <a:gd name="T16" fmla="*/ 20 w 129"/>
                    <a:gd name="T17" fmla="*/ 102 h 116"/>
                    <a:gd name="T18" fmla="*/ 29 w 129"/>
                    <a:gd name="T19" fmla="*/ 111 h 116"/>
                    <a:gd name="T20" fmla="*/ 31 w 129"/>
                    <a:gd name="T21" fmla="*/ 113 h 116"/>
                    <a:gd name="T22" fmla="*/ 45 w 129"/>
                    <a:gd name="T23" fmla="*/ 115 h 116"/>
                    <a:gd name="T24" fmla="*/ 45 w 129"/>
                    <a:gd name="T25" fmla="*/ 115 h 116"/>
                    <a:gd name="T26" fmla="*/ 52 w 129"/>
                    <a:gd name="T27" fmla="*/ 112 h 116"/>
                    <a:gd name="T28" fmla="*/ 56 w 129"/>
                    <a:gd name="T29" fmla="*/ 111 h 116"/>
                    <a:gd name="T30" fmla="*/ 65 w 129"/>
                    <a:gd name="T31" fmla="*/ 109 h 116"/>
                    <a:gd name="T32" fmla="*/ 65 w 129"/>
                    <a:gd name="T33" fmla="*/ 109 h 116"/>
                    <a:gd name="T34" fmla="*/ 73 w 129"/>
                    <a:gd name="T35" fmla="*/ 111 h 116"/>
                    <a:gd name="T36" fmla="*/ 77 w 129"/>
                    <a:gd name="T37" fmla="*/ 112 h 116"/>
                    <a:gd name="T38" fmla="*/ 84 w 129"/>
                    <a:gd name="T39" fmla="*/ 115 h 116"/>
                    <a:gd name="T40" fmla="*/ 84 w 129"/>
                    <a:gd name="T41" fmla="*/ 115 h 116"/>
                    <a:gd name="T42" fmla="*/ 98 w 129"/>
                    <a:gd name="T43" fmla="*/ 113 h 116"/>
                    <a:gd name="T44" fmla="*/ 101 w 129"/>
                    <a:gd name="T45" fmla="*/ 111 h 116"/>
                    <a:gd name="T46" fmla="*/ 109 w 129"/>
                    <a:gd name="T47" fmla="*/ 102 h 116"/>
                    <a:gd name="T48" fmla="*/ 110 w 129"/>
                    <a:gd name="T49" fmla="*/ 101 h 116"/>
                    <a:gd name="T50" fmla="*/ 124 w 129"/>
                    <a:gd name="T51" fmla="*/ 76 h 116"/>
                    <a:gd name="T52" fmla="*/ 129 w 129"/>
                    <a:gd name="T53" fmla="*/ 54 h 116"/>
                    <a:gd name="T54" fmla="*/ 129 w 129"/>
                    <a:gd name="T55" fmla="*/ 50 h 116"/>
                    <a:gd name="T56" fmla="*/ 129 w 129"/>
                    <a:gd name="T57" fmla="*/ 43 h 116"/>
                    <a:gd name="T58" fmla="*/ 129 w 129"/>
                    <a:gd name="T59" fmla="*/ 42 h 116"/>
                    <a:gd name="T60" fmla="*/ 128 w 129"/>
                    <a:gd name="T61" fmla="*/ 35 h 116"/>
                    <a:gd name="T62" fmla="*/ 116 w 129"/>
                    <a:gd name="T63" fmla="*/ 12 h 116"/>
                    <a:gd name="T64" fmla="*/ 113 w 129"/>
                    <a:gd name="T65" fmla="*/ 9 h 116"/>
                    <a:gd name="T66" fmla="*/ 95 w 129"/>
                    <a:gd name="T67" fmla="*/ 1 h 116"/>
                    <a:gd name="T68" fmla="*/ 75 w 129"/>
                    <a:gd name="T69" fmla="*/ 4 h 116"/>
                    <a:gd name="T70" fmla="*/ 65 w 129"/>
                    <a:gd name="T71" fmla="*/ 8 h 116"/>
                    <a:gd name="T72" fmla="*/ 54 w 129"/>
                    <a:gd name="T73" fmla="*/ 4 h 116"/>
                    <a:gd name="T74" fmla="*/ 34 w 129"/>
                    <a:gd name="T75" fmla="*/ 1 h 116"/>
                    <a:gd name="T76" fmla="*/ 16 w 129"/>
                    <a:gd name="T77" fmla="*/ 9 h 116"/>
                    <a:gd name="T78" fmla="*/ 13 w 129"/>
                    <a:gd name="T79" fmla="*/ 1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9" h="116">
                      <a:moveTo>
                        <a:pt x="13" y="12"/>
                      </a:moveTo>
                      <a:cubicBezTo>
                        <a:pt x="7" y="18"/>
                        <a:pt x="3" y="26"/>
                        <a:pt x="1" y="35"/>
                      </a:cubicBezTo>
                      <a:cubicBezTo>
                        <a:pt x="1" y="38"/>
                        <a:pt x="1" y="40"/>
                        <a:pt x="0" y="42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5"/>
                        <a:pt x="0" y="47"/>
                        <a:pt x="0" y="50"/>
                      </a:cubicBezTo>
                      <a:cubicBezTo>
                        <a:pt x="0" y="51"/>
                        <a:pt x="0" y="53"/>
                        <a:pt x="1" y="54"/>
                      </a:cubicBezTo>
                      <a:cubicBezTo>
                        <a:pt x="1" y="62"/>
                        <a:pt x="3" y="69"/>
                        <a:pt x="6" y="76"/>
                      </a:cubicBezTo>
                      <a:cubicBezTo>
                        <a:pt x="9" y="85"/>
                        <a:pt x="13" y="93"/>
                        <a:pt x="19" y="101"/>
                      </a:cubicBezTo>
                      <a:cubicBezTo>
                        <a:pt x="20" y="101"/>
                        <a:pt x="20" y="102"/>
                        <a:pt x="20" y="102"/>
                      </a:cubicBezTo>
                      <a:cubicBezTo>
                        <a:pt x="23" y="105"/>
                        <a:pt x="25" y="109"/>
                        <a:pt x="29" y="111"/>
                      </a:cubicBezTo>
                      <a:cubicBezTo>
                        <a:pt x="29" y="112"/>
                        <a:pt x="30" y="112"/>
                        <a:pt x="31" y="113"/>
                      </a:cubicBezTo>
                      <a:cubicBezTo>
                        <a:pt x="35" y="116"/>
                        <a:pt x="40" y="116"/>
                        <a:pt x="45" y="115"/>
                      </a:cubicBezTo>
                      <a:cubicBezTo>
                        <a:pt x="45" y="115"/>
                        <a:pt x="45" y="115"/>
                        <a:pt x="45" y="115"/>
                      </a:cubicBezTo>
                      <a:cubicBezTo>
                        <a:pt x="48" y="114"/>
                        <a:pt x="50" y="113"/>
                        <a:pt x="52" y="112"/>
                      </a:cubicBezTo>
                      <a:cubicBezTo>
                        <a:pt x="53" y="112"/>
                        <a:pt x="55" y="111"/>
                        <a:pt x="56" y="111"/>
                      </a:cubicBezTo>
                      <a:cubicBezTo>
                        <a:pt x="59" y="110"/>
                        <a:pt x="64" y="109"/>
                        <a:pt x="65" y="109"/>
                      </a:cubicBezTo>
                      <a:cubicBezTo>
                        <a:pt x="65" y="109"/>
                        <a:pt x="65" y="109"/>
                        <a:pt x="65" y="109"/>
                      </a:cubicBezTo>
                      <a:cubicBezTo>
                        <a:pt x="68" y="109"/>
                        <a:pt x="70" y="110"/>
                        <a:pt x="73" y="111"/>
                      </a:cubicBezTo>
                      <a:cubicBezTo>
                        <a:pt x="74" y="111"/>
                        <a:pt x="76" y="112"/>
                        <a:pt x="77" y="112"/>
                      </a:cubicBezTo>
                      <a:cubicBezTo>
                        <a:pt x="79" y="113"/>
                        <a:pt x="82" y="114"/>
                        <a:pt x="84" y="115"/>
                      </a:cubicBezTo>
                      <a:cubicBezTo>
                        <a:pt x="84" y="115"/>
                        <a:pt x="84" y="115"/>
                        <a:pt x="84" y="115"/>
                      </a:cubicBezTo>
                      <a:cubicBezTo>
                        <a:pt x="89" y="116"/>
                        <a:pt x="94" y="116"/>
                        <a:pt x="98" y="113"/>
                      </a:cubicBezTo>
                      <a:cubicBezTo>
                        <a:pt x="99" y="112"/>
                        <a:pt x="100" y="112"/>
                        <a:pt x="101" y="111"/>
                      </a:cubicBezTo>
                      <a:cubicBezTo>
                        <a:pt x="104" y="109"/>
                        <a:pt x="107" y="105"/>
                        <a:pt x="109" y="102"/>
                      </a:cubicBezTo>
                      <a:cubicBezTo>
                        <a:pt x="109" y="102"/>
                        <a:pt x="110" y="101"/>
                        <a:pt x="110" y="101"/>
                      </a:cubicBezTo>
                      <a:cubicBezTo>
                        <a:pt x="116" y="93"/>
                        <a:pt x="120" y="85"/>
                        <a:pt x="124" y="76"/>
                      </a:cubicBezTo>
                      <a:cubicBezTo>
                        <a:pt x="126" y="69"/>
                        <a:pt x="128" y="62"/>
                        <a:pt x="129" y="54"/>
                      </a:cubicBezTo>
                      <a:cubicBezTo>
                        <a:pt x="129" y="53"/>
                        <a:pt x="129" y="51"/>
                        <a:pt x="129" y="50"/>
                      </a:cubicBezTo>
                      <a:cubicBezTo>
                        <a:pt x="129" y="47"/>
                        <a:pt x="129" y="45"/>
                        <a:pt x="129" y="43"/>
                      </a:cubicBezTo>
                      <a:cubicBezTo>
                        <a:pt x="129" y="43"/>
                        <a:pt x="129" y="42"/>
                        <a:pt x="129" y="42"/>
                      </a:cubicBezTo>
                      <a:cubicBezTo>
                        <a:pt x="129" y="40"/>
                        <a:pt x="129" y="38"/>
                        <a:pt x="128" y="35"/>
                      </a:cubicBezTo>
                      <a:cubicBezTo>
                        <a:pt x="126" y="26"/>
                        <a:pt x="123" y="18"/>
                        <a:pt x="116" y="12"/>
                      </a:cubicBezTo>
                      <a:cubicBezTo>
                        <a:pt x="115" y="11"/>
                        <a:pt x="114" y="10"/>
                        <a:pt x="113" y="9"/>
                      </a:cubicBezTo>
                      <a:cubicBezTo>
                        <a:pt x="108" y="5"/>
                        <a:pt x="102" y="2"/>
                        <a:pt x="95" y="1"/>
                      </a:cubicBezTo>
                      <a:cubicBezTo>
                        <a:pt x="88" y="0"/>
                        <a:pt x="81" y="2"/>
                        <a:pt x="75" y="4"/>
                      </a:cubicBezTo>
                      <a:cubicBezTo>
                        <a:pt x="72" y="5"/>
                        <a:pt x="65" y="8"/>
                        <a:pt x="65" y="8"/>
                      </a:cubicBezTo>
                      <a:cubicBezTo>
                        <a:pt x="64" y="8"/>
                        <a:pt x="57" y="5"/>
                        <a:pt x="54" y="4"/>
                      </a:cubicBezTo>
                      <a:cubicBezTo>
                        <a:pt x="48" y="2"/>
                        <a:pt x="41" y="0"/>
                        <a:pt x="34" y="1"/>
                      </a:cubicBezTo>
                      <a:cubicBezTo>
                        <a:pt x="27" y="2"/>
                        <a:pt x="21" y="5"/>
                        <a:pt x="16" y="9"/>
                      </a:cubicBezTo>
                      <a:cubicBezTo>
                        <a:pt x="15" y="10"/>
                        <a:pt x="14" y="11"/>
                        <a:pt x="1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Freeform 320"/>
                <p:cNvSpPr/>
                <p:nvPr/>
              </p:nvSpPr>
              <p:spPr bwMode="auto">
                <a:xfrm>
                  <a:off x="4384675" y="2209800"/>
                  <a:ext cx="115888" cy="131763"/>
                </a:xfrm>
                <a:custGeom>
                  <a:avLst/>
                  <a:gdLst>
                    <a:gd name="T0" fmla="*/ 10 w 31"/>
                    <a:gd name="T1" fmla="*/ 26 h 35"/>
                    <a:gd name="T2" fmla="*/ 22 w 31"/>
                    <a:gd name="T3" fmla="*/ 35 h 35"/>
                    <a:gd name="T4" fmla="*/ 30 w 31"/>
                    <a:gd name="T5" fmla="*/ 35 h 35"/>
                    <a:gd name="T6" fmla="*/ 31 w 31"/>
                    <a:gd name="T7" fmla="*/ 35 h 35"/>
                    <a:gd name="T8" fmla="*/ 24 w 31"/>
                    <a:gd name="T9" fmla="*/ 14 h 35"/>
                    <a:gd name="T10" fmla="*/ 3 w 31"/>
                    <a:gd name="T11" fmla="*/ 1 h 35"/>
                    <a:gd name="T12" fmla="*/ 1 w 31"/>
                    <a:gd name="T13" fmla="*/ 0 h 35"/>
                    <a:gd name="T14" fmla="*/ 0 w 31"/>
                    <a:gd name="T15" fmla="*/ 0 h 35"/>
                    <a:gd name="T16" fmla="*/ 1 w 31"/>
                    <a:gd name="T17" fmla="*/ 9 h 35"/>
                    <a:gd name="T18" fmla="*/ 10 w 31"/>
                    <a:gd name="T19" fmla="*/ 2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5">
                      <a:moveTo>
                        <a:pt x="10" y="26"/>
                      </a:moveTo>
                      <a:cubicBezTo>
                        <a:pt x="13" y="30"/>
                        <a:pt x="17" y="33"/>
                        <a:pt x="22" y="35"/>
                      </a:cubicBezTo>
                      <a:cubicBezTo>
                        <a:pt x="25" y="35"/>
                        <a:pt x="27" y="35"/>
                        <a:pt x="30" y="35"/>
                      </a:cubicBezTo>
                      <a:cubicBezTo>
                        <a:pt x="30" y="35"/>
                        <a:pt x="30" y="35"/>
                        <a:pt x="31" y="35"/>
                      </a:cubicBezTo>
                      <a:cubicBezTo>
                        <a:pt x="31" y="27"/>
                        <a:pt x="29" y="20"/>
                        <a:pt x="24" y="14"/>
                      </a:cubicBezTo>
                      <a:cubicBezTo>
                        <a:pt x="19" y="7"/>
                        <a:pt x="11" y="2"/>
                        <a:pt x="3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3"/>
                        <a:pt x="0" y="6"/>
                        <a:pt x="1" y="9"/>
                      </a:cubicBezTo>
                      <a:cubicBezTo>
                        <a:pt x="2" y="16"/>
                        <a:pt x="5" y="22"/>
                        <a:pt x="1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321"/>
                <p:cNvSpPr/>
                <p:nvPr/>
              </p:nvSpPr>
              <p:spPr bwMode="auto">
                <a:xfrm>
                  <a:off x="3473450" y="3798888"/>
                  <a:ext cx="520700" cy="123825"/>
                </a:xfrm>
                <a:custGeom>
                  <a:avLst/>
                  <a:gdLst>
                    <a:gd name="T0" fmla="*/ 328 w 328"/>
                    <a:gd name="T1" fmla="*/ 0 h 78"/>
                    <a:gd name="T2" fmla="*/ 298 w 328"/>
                    <a:gd name="T3" fmla="*/ 0 h 78"/>
                    <a:gd name="T4" fmla="*/ 298 w 328"/>
                    <a:gd name="T5" fmla="*/ 47 h 78"/>
                    <a:gd name="T6" fmla="*/ 28 w 328"/>
                    <a:gd name="T7" fmla="*/ 47 h 78"/>
                    <a:gd name="T8" fmla="*/ 28 w 328"/>
                    <a:gd name="T9" fmla="*/ 0 h 78"/>
                    <a:gd name="T10" fmla="*/ 0 w 328"/>
                    <a:gd name="T11" fmla="*/ 0 h 78"/>
                    <a:gd name="T12" fmla="*/ 0 w 328"/>
                    <a:gd name="T13" fmla="*/ 78 h 78"/>
                    <a:gd name="T14" fmla="*/ 328 w 328"/>
                    <a:gd name="T15" fmla="*/ 78 h 78"/>
                    <a:gd name="T16" fmla="*/ 328 w 328"/>
                    <a:gd name="T1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8" h="78">
                      <a:moveTo>
                        <a:pt x="328" y="0"/>
                      </a:moveTo>
                      <a:lnTo>
                        <a:pt x="298" y="0"/>
                      </a:lnTo>
                      <a:lnTo>
                        <a:pt x="298" y="47"/>
                      </a:lnTo>
                      <a:lnTo>
                        <a:pt x="28" y="47"/>
                      </a:lnTo>
                      <a:lnTo>
                        <a:pt x="28" y="0"/>
                      </a:ln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328" y="78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Freeform 322"/>
                <p:cNvSpPr/>
                <p:nvPr/>
              </p:nvSpPr>
              <p:spPr bwMode="auto">
                <a:xfrm>
                  <a:off x="3544887" y="3427413"/>
                  <a:ext cx="385763" cy="412750"/>
                </a:xfrm>
                <a:custGeom>
                  <a:avLst/>
                  <a:gdLst>
                    <a:gd name="T0" fmla="*/ 42 w 243"/>
                    <a:gd name="T1" fmla="*/ 109 h 260"/>
                    <a:gd name="T2" fmla="*/ 0 w 243"/>
                    <a:gd name="T3" fmla="*/ 109 h 260"/>
                    <a:gd name="T4" fmla="*/ 120 w 243"/>
                    <a:gd name="T5" fmla="*/ 260 h 260"/>
                    <a:gd name="T6" fmla="*/ 243 w 243"/>
                    <a:gd name="T7" fmla="*/ 109 h 260"/>
                    <a:gd name="T8" fmla="*/ 201 w 243"/>
                    <a:gd name="T9" fmla="*/ 109 h 260"/>
                    <a:gd name="T10" fmla="*/ 201 w 243"/>
                    <a:gd name="T11" fmla="*/ 0 h 260"/>
                    <a:gd name="T12" fmla="*/ 42 w 243"/>
                    <a:gd name="T13" fmla="*/ 0 h 260"/>
                    <a:gd name="T14" fmla="*/ 42 w 243"/>
                    <a:gd name="T15" fmla="*/ 109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3" h="260">
                      <a:moveTo>
                        <a:pt x="42" y="109"/>
                      </a:moveTo>
                      <a:lnTo>
                        <a:pt x="0" y="109"/>
                      </a:lnTo>
                      <a:lnTo>
                        <a:pt x="120" y="260"/>
                      </a:lnTo>
                      <a:lnTo>
                        <a:pt x="243" y="109"/>
                      </a:lnTo>
                      <a:lnTo>
                        <a:pt x="201" y="109"/>
                      </a:lnTo>
                      <a:lnTo>
                        <a:pt x="201" y="0"/>
                      </a:lnTo>
                      <a:lnTo>
                        <a:pt x="42" y="0"/>
                      </a:lnTo>
                      <a:lnTo>
                        <a:pt x="42" y="1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Freeform 323"/>
                <p:cNvSpPr>
                  <a:spLocks noEditPoints="1"/>
                </p:cNvSpPr>
                <p:nvPr/>
              </p:nvSpPr>
              <p:spPr bwMode="auto">
                <a:xfrm>
                  <a:off x="2932112" y="3430588"/>
                  <a:ext cx="608013" cy="747713"/>
                </a:xfrm>
                <a:custGeom>
                  <a:avLst/>
                  <a:gdLst>
                    <a:gd name="T0" fmla="*/ 113 w 162"/>
                    <a:gd name="T1" fmla="*/ 183 h 199"/>
                    <a:gd name="T2" fmla="*/ 162 w 162"/>
                    <a:gd name="T3" fmla="*/ 199 h 199"/>
                    <a:gd name="T4" fmla="*/ 113 w 162"/>
                    <a:gd name="T5" fmla="*/ 114 h 199"/>
                    <a:gd name="T6" fmla="*/ 102 w 162"/>
                    <a:gd name="T7" fmla="*/ 97 h 199"/>
                    <a:gd name="T8" fmla="*/ 93 w 162"/>
                    <a:gd name="T9" fmla="*/ 138 h 199"/>
                    <a:gd name="T10" fmla="*/ 97 w 162"/>
                    <a:gd name="T11" fmla="*/ 151 h 199"/>
                    <a:gd name="T12" fmla="*/ 93 w 162"/>
                    <a:gd name="T13" fmla="*/ 147 h 199"/>
                    <a:gd name="T14" fmla="*/ 100 w 162"/>
                    <a:gd name="T15" fmla="*/ 169 h 199"/>
                    <a:gd name="T16" fmla="*/ 93 w 162"/>
                    <a:gd name="T17" fmla="*/ 183 h 199"/>
                    <a:gd name="T18" fmla="*/ 93 w 162"/>
                    <a:gd name="T19" fmla="*/ 183 h 199"/>
                    <a:gd name="T20" fmla="*/ 81 w 162"/>
                    <a:gd name="T21" fmla="*/ 169 h 199"/>
                    <a:gd name="T22" fmla="*/ 93 w 162"/>
                    <a:gd name="T23" fmla="*/ 53 h 199"/>
                    <a:gd name="T24" fmla="*/ 86 w 162"/>
                    <a:gd name="T25" fmla="*/ 30 h 199"/>
                    <a:gd name="T26" fmla="*/ 81 w 162"/>
                    <a:gd name="T27" fmla="*/ 59 h 199"/>
                    <a:gd name="T28" fmla="*/ 81 w 162"/>
                    <a:gd name="T29" fmla="*/ 97 h 199"/>
                    <a:gd name="T30" fmla="*/ 88 w 162"/>
                    <a:gd name="T31" fmla="*/ 114 h 199"/>
                    <a:gd name="T32" fmla="*/ 81 w 162"/>
                    <a:gd name="T33" fmla="*/ 135 h 199"/>
                    <a:gd name="T34" fmla="*/ 93 w 162"/>
                    <a:gd name="T35" fmla="*/ 161 h 199"/>
                    <a:gd name="T36" fmla="*/ 88 w 162"/>
                    <a:gd name="T37" fmla="*/ 142 h 199"/>
                    <a:gd name="T38" fmla="*/ 93 w 162"/>
                    <a:gd name="T39" fmla="*/ 53 h 199"/>
                    <a:gd name="T40" fmla="*/ 81 w 162"/>
                    <a:gd name="T41" fmla="*/ 183 h 199"/>
                    <a:gd name="T42" fmla="*/ 81 w 162"/>
                    <a:gd name="T43" fmla="*/ 169 h 199"/>
                    <a:gd name="T44" fmla="*/ 81 w 162"/>
                    <a:gd name="T45" fmla="*/ 169 h 199"/>
                    <a:gd name="T46" fmla="*/ 69 w 162"/>
                    <a:gd name="T47" fmla="*/ 183 h 199"/>
                    <a:gd name="T48" fmla="*/ 81 w 162"/>
                    <a:gd name="T49" fmla="*/ 0 h 199"/>
                    <a:gd name="T50" fmla="*/ 73 w 162"/>
                    <a:gd name="T51" fmla="*/ 30 h 199"/>
                    <a:gd name="T52" fmla="*/ 69 w 162"/>
                    <a:gd name="T53" fmla="*/ 138 h 199"/>
                    <a:gd name="T54" fmla="*/ 69 w 162"/>
                    <a:gd name="T55" fmla="*/ 147 h 199"/>
                    <a:gd name="T56" fmla="*/ 81 w 162"/>
                    <a:gd name="T57" fmla="*/ 150 h 199"/>
                    <a:gd name="T58" fmla="*/ 81 w 162"/>
                    <a:gd name="T59" fmla="*/ 135 h 199"/>
                    <a:gd name="T60" fmla="*/ 71 w 162"/>
                    <a:gd name="T61" fmla="*/ 125 h 199"/>
                    <a:gd name="T62" fmla="*/ 81 w 162"/>
                    <a:gd name="T63" fmla="*/ 114 h 199"/>
                    <a:gd name="T64" fmla="*/ 81 w 162"/>
                    <a:gd name="T65" fmla="*/ 114 h 199"/>
                    <a:gd name="T66" fmla="*/ 81 w 162"/>
                    <a:gd name="T67" fmla="*/ 97 h 199"/>
                    <a:gd name="T68" fmla="*/ 81 w 162"/>
                    <a:gd name="T69" fmla="*/ 59 h 199"/>
                    <a:gd name="T70" fmla="*/ 81 w 162"/>
                    <a:gd name="T71" fmla="*/ 59 h 199"/>
                    <a:gd name="T72" fmla="*/ 0 w 162"/>
                    <a:gd name="T73" fmla="*/ 199 h 199"/>
                    <a:gd name="T74" fmla="*/ 49 w 162"/>
                    <a:gd name="T75" fmla="*/ 183 h 199"/>
                    <a:gd name="T76" fmla="*/ 69 w 162"/>
                    <a:gd name="T77" fmla="*/ 169 h 199"/>
                    <a:gd name="T78" fmla="*/ 69 w 162"/>
                    <a:gd name="T79" fmla="*/ 161 h 199"/>
                    <a:gd name="T80" fmla="*/ 65 w 162"/>
                    <a:gd name="T81" fmla="*/ 151 h 199"/>
                    <a:gd name="T82" fmla="*/ 69 w 162"/>
                    <a:gd name="T83" fmla="*/ 137 h 199"/>
                    <a:gd name="T84" fmla="*/ 69 w 162"/>
                    <a:gd name="T85" fmla="*/ 53 h 199"/>
                    <a:gd name="T86" fmla="*/ 49 w 162"/>
                    <a:gd name="T87" fmla="*/ 97 h 199"/>
                    <a:gd name="T88" fmla="*/ 55 w 162"/>
                    <a:gd name="T89" fmla="*/ 114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62" h="199">
                      <a:moveTo>
                        <a:pt x="93" y="183"/>
                      </a:moveTo>
                      <a:cubicBezTo>
                        <a:pt x="113" y="183"/>
                        <a:pt x="113" y="183"/>
                        <a:pt x="113" y="183"/>
                      </a:cubicBezTo>
                      <a:cubicBezTo>
                        <a:pt x="129" y="199"/>
                        <a:pt x="129" y="199"/>
                        <a:pt x="129" y="199"/>
                      </a:cubicBezTo>
                      <a:cubicBezTo>
                        <a:pt x="162" y="199"/>
                        <a:pt x="162" y="199"/>
                        <a:pt x="162" y="199"/>
                      </a:cubicBezTo>
                      <a:cubicBezTo>
                        <a:pt x="136" y="185"/>
                        <a:pt x="119" y="149"/>
                        <a:pt x="107" y="114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97"/>
                        <a:pt x="113" y="97"/>
                        <a:pt x="113" y="97"/>
                      </a:cubicBezTo>
                      <a:cubicBezTo>
                        <a:pt x="102" y="97"/>
                        <a:pt x="102" y="97"/>
                        <a:pt x="102" y="97"/>
                      </a:cubicBezTo>
                      <a:cubicBezTo>
                        <a:pt x="98" y="80"/>
                        <a:pt x="95" y="65"/>
                        <a:pt x="93" y="53"/>
                      </a:cubicBezTo>
                      <a:cubicBezTo>
                        <a:pt x="93" y="138"/>
                        <a:pt x="93" y="138"/>
                        <a:pt x="93" y="138"/>
                      </a:cubicBezTo>
                      <a:cubicBezTo>
                        <a:pt x="93" y="137"/>
                        <a:pt x="93" y="137"/>
                        <a:pt x="93" y="137"/>
                      </a:cubicBezTo>
                      <a:cubicBezTo>
                        <a:pt x="94" y="142"/>
                        <a:pt x="96" y="146"/>
                        <a:pt x="97" y="151"/>
                      </a:cubicBezTo>
                      <a:cubicBezTo>
                        <a:pt x="97" y="151"/>
                        <a:pt x="97" y="151"/>
                        <a:pt x="97" y="151"/>
                      </a:cubicBezTo>
                      <a:cubicBezTo>
                        <a:pt x="93" y="147"/>
                        <a:pt x="93" y="147"/>
                        <a:pt x="93" y="147"/>
                      </a:cubicBezTo>
                      <a:cubicBezTo>
                        <a:pt x="93" y="161"/>
                        <a:pt x="93" y="161"/>
                        <a:pt x="93" y="161"/>
                      </a:cubicBezTo>
                      <a:cubicBezTo>
                        <a:pt x="100" y="169"/>
                        <a:pt x="100" y="169"/>
                        <a:pt x="100" y="169"/>
                      </a:cubicBezTo>
                      <a:cubicBezTo>
                        <a:pt x="93" y="169"/>
                        <a:pt x="93" y="169"/>
                        <a:pt x="93" y="169"/>
                      </a:cubicBezTo>
                      <a:lnTo>
                        <a:pt x="93" y="183"/>
                      </a:lnTo>
                      <a:close/>
                      <a:moveTo>
                        <a:pt x="81" y="183"/>
                      </a:moveTo>
                      <a:cubicBezTo>
                        <a:pt x="93" y="183"/>
                        <a:pt x="93" y="183"/>
                        <a:pt x="93" y="183"/>
                      </a:cubicBezTo>
                      <a:cubicBezTo>
                        <a:pt x="93" y="169"/>
                        <a:pt x="93" y="169"/>
                        <a:pt x="93" y="169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81" y="183"/>
                        <a:pt x="81" y="183"/>
                        <a:pt x="81" y="183"/>
                      </a:cubicBezTo>
                      <a:close/>
                      <a:moveTo>
                        <a:pt x="93" y="53"/>
                      </a:moveTo>
                      <a:cubicBezTo>
                        <a:pt x="90" y="39"/>
                        <a:pt x="89" y="30"/>
                        <a:pt x="89" y="30"/>
                      </a:cubicBezTo>
                      <a:cubicBezTo>
                        <a:pt x="86" y="30"/>
                        <a:pt x="86" y="30"/>
                        <a:pt x="86" y="3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59"/>
                        <a:pt x="81" y="59"/>
                        <a:pt x="81" y="59"/>
                      </a:cubicBezTo>
                      <a:cubicBezTo>
                        <a:pt x="81" y="61"/>
                        <a:pt x="83" y="88"/>
                        <a:pt x="84" y="97"/>
                      </a:cubicBezTo>
                      <a:cubicBezTo>
                        <a:pt x="81" y="97"/>
                        <a:pt x="81" y="97"/>
                        <a:pt x="81" y="97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8" y="114"/>
                        <a:pt x="88" y="114"/>
                        <a:pt x="88" y="114"/>
                      </a:cubicBezTo>
                      <a:cubicBezTo>
                        <a:pt x="88" y="114"/>
                        <a:pt x="89" y="118"/>
                        <a:pt x="91" y="125"/>
                      </a:cubicBezTo>
                      <a:cubicBezTo>
                        <a:pt x="81" y="135"/>
                        <a:pt x="81" y="135"/>
                        <a:pt x="81" y="135"/>
                      </a:cubicBezTo>
                      <a:cubicBezTo>
                        <a:pt x="81" y="150"/>
                        <a:pt x="81" y="150"/>
                        <a:pt x="81" y="150"/>
                      </a:cubicBezTo>
                      <a:cubicBezTo>
                        <a:pt x="93" y="161"/>
                        <a:pt x="93" y="161"/>
                        <a:pt x="93" y="161"/>
                      </a:cubicBezTo>
                      <a:cubicBezTo>
                        <a:pt x="93" y="147"/>
                        <a:pt x="93" y="147"/>
                        <a:pt x="93" y="147"/>
                      </a:cubicBezTo>
                      <a:cubicBezTo>
                        <a:pt x="88" y="142"/>
                        <a:pt x="88" y="142"/>
                        <a:pt x="88" y="142"/>
                      </a:cubicBezTo>
                      <a:cubicBezTo>
                        <a:pt x="93" y="138"/>
                        <a:pt x="93" y="138"/>
                        <a:pt x="93" y="138"/>
                      </a:cubicBezTo>
                      <a:lnTo>
                        <a:pt x="93" y="53"/>
                      </a:lnTo>
                      <a:close/>
                      <a:moveTo>
                        <a:pt x="69" y="183"/>
                      </a:moveTo>
                      <a:cubicBezTo>
                        <a:pt x="81" y="183"/>
                        <a:pt x="81" y="183"/>
                        <a:pt x="81" y="183"/>
                      </a:cubicBezTo>
                      <a:cubicBezTo>
                        <a:pt x="81" y="183"/>
                        <a:pt x="81" y="183"/>
                        <a:pt x="81" y="183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69" y="169"/>
                        <a:pt x="69" y="169"/>
                        <a:pt x="69" y="169"/>
                      </a:cubicBezTo>
                      <a:cubicBezTo>
                        <a:pt x="69" y="183"/>
                        <a:pt x="69" y="183"/>
                        <a:pt x="69" y="183"/>
                      </a:cubicBezTo>
                      <a:close/>
                      <a:moveTo>
                        <a:pt x="81" y="0"/>
                      </a:move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3" y="30"/>
                        <a:pt x="73" y="30"/>
                        <a:pt x="73" y="30"/>
                      </a:cubicBezTo>
                      <a:cubicBezTo>
                        <a:pt x="73" y="30"/>
                        <a:pt x="72" y="39"/>
                        <a:pt x="69" y="53"/>
                      </a:cubicBez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74" y="142"/>
                        <a:pt x="74" y="142"/>
                        <a:pt x="74" y="142"/>
                      </a:cubicBezTo>
                      <a:cubicBezTo>
                        <a:pt x="69" y="147"/>
                        <a:pt x="69" y="147"/>
                        <a:pt x="69" y="147"/>
                      </a:cubicBezTo>
                      <a:cubicBezTo>
                        <a:pt x="69" y="161"/>
                        <a:pt x="69" y="161"/>
                        <a:pt x="69" y="161"/>
                      </a:cubicBezTo>
                      <a:cubicBezTo>
                        <a:pt x="81" y="150"/>
                        <a:pt x="81" y="150"/>
                        <a:pt x="81" y="150"/>
                      </a:cubicBezTo>
                      <a:cubicBezTo>
                        <a:pt x="81" y="150"/>
                        <a:pt x="81" y="150"/>
                        <a:pt x="81" y="150"/>
                      </a:cubicBezTo>
                      <a:cubicBezTo>
                        <a:pt x="81" y="135"/>
                        <a:pt x="81" y="135"/>
                        <a:pt x="81" y="135"/>
                      </a:cubicBezTo>
                      <a:cubicBezTo>
                        <a:pt x="81" y="135"/>
                        <a:pt x="81" y="135"/>
                        <a:pt x="81" y="135"/>
                      </a:cubicBezTo>
                      <a:cubicBezTo>
                        <a:pt x="71" y="125"/>
                        <a:pt x="71" y="125"/>
                        <a:pt x="71" y="125"/>
                      </a:cubicBezTo>
                      <a:cubicBezTo>
                        <a:pt x="73" y="118"/>
                        <a:pt x="73" y="114"/>
                        <a:pt x="73" y="114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1" y="97"/>
                        <a:pt x="81" y="97"/>
                        <a:pt x="81" y="97"/>
                      </a:cubicBezTo>
                      <a:cubicBezTo>
                        <a:pt x="81" y="97"/>
                        <a:pt x="81" y="97"/>
                        <a:pt x="81" y="97"/>
                      </a:cubicBezTo>
                      <a:cubicBezTo>
                        <a:pt x="78" y="97"/>
                        <a:pt x="78" y="97"/>
                        <a:pt x="78" y="97"/>
                      </a:cubicBezTo>
                      <a:cubicBezTo>
                        <a:pt x="79" y="88"/>
                        <a:pt x="81" y="59"/>
                        <a:pt x="81" y="59"/>
                      </a:cubicBezTo>
                      <a:cubicBezTo>
                        <a:pt x="81" y="59"/>
                        <a:pt x="81" y="59"/>
                        <a:pt x="81" y="59"/>
                      </a:cubicBezTo>
                      <a:cubicBezTo>
                        <a:pt x="81" y="59"/>
                        <a:pt x="81" y="59"/>
                        <a:pt x="81" y="59"/>
                      </a:cubicBezTo>
                      <a:lnTo>
                        <a:pt x="81" y="0"/>
                      </a:lnTo>
                      <a:close/>
                      <a:moveTo>
                        <a:pt x="0" y="199"/>
                      </a:moveTo>
                      <a:cubicBezTo>
                        <a:pt x="32" y="199"/>
                        <a:pt x="32" y="199"/>
                        <a:pt x="32" y="199"/>
                      </a:cubicBezTo>
                      <a:cubicBezTo>
                        <a:pt x="49" y="183"/>
                        <a:pt x="49" y="183"/>
                        <a:pt x="49" y="183"/>
                      </a:cubicBezTo>
                      <a:cubicBezTo>
                        <a:pt x="69" y="183"/>
                        <a:pt x="69" y="183"/>
                        <a:pt x="69" y="183"/>
                      </a:cubicBezTo>
                      <a:cubicBezTo>
                        <a:pt x="69" y="169"/>
                        <a:pt x="69" y="169"/>
                        <a:pt x="69" y="169"/>
                      </a:cubicBezTo>
                      <a:cubicBezTo>
                        <a:pt x="62" y="169"/>
                        <a:pt x="62" y="169"/>
                        <a:pt x="62" y="169"/>
                      </a:cubicBezTo>
                      <a:cubicBezTo>
                        <a:pt x="69" y="161"/>
                        <a:pt x="69" y="161"/>
                        <a:pt x="69" y="161"/>
                      </a:cubicBezTo>
                      <a:cubicBezTo>
                        <a:pt x="69" y="147"/>
                        <a:pt x="69" y="147"/>
                        <a:pt x="69" y="147"/>
                      </a:cubicBezTo>
                      <a:cubicBezTo>
                        <a:pt x="65" y="151"/>
                        <a:pt x="65" y="151"/>
                        <a:pt x="65" y="151"/>
                      </a:cubicBezTo>
                      <a:cubicBezTo>
                        <a:pt x="66" y="146"/>
                        <a:pt x="67" y="142"/>
                        <a:pt x="69" y="137"/>
                      </a:cubicBezTo>
                      <a:cubicBezTo>
                        <a:pt x="69" y="137"/>
                        <a:pt x="69" y="137"/>
                        <a:pt x="69" y="137"/>
                      </a:cubicBez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67" y="65"/>
                        <a:pt x="64" y="80"/>
                        <a:pt x="59" y="97"/>
                      </a:cubicBezTo>
                      <a:cubicBezTo>
                        <a:pt x="49" y="97"/>
                        <a:pt x="49" y="97"/>
                        <a:pt x="49" y="97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5" y="114"/>
                        <a:pt x="55" y="114"/>
                        <a:pt x="55" y="114"/>
                      </a:cubicBezTo>
                      <a:cubicBezTo>
                        <a:pt x="43" y="149"/>
                        <a:pt x="26" y="185"/>
                        <a:pt x="0" y="1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Freeform 324"/>
                <p:cNvSpPr>
                  <a:spLocks noEditPoints="1"/>
                </p:cNvSpPr>
                <p:nvPr/>
              </p:nvSpPr>
              <p:spPr bwMode="auto">
                <a:xfrm>
                  <a:off x="3498850" y="1793875"/>
                  <a:ext cx="736600" cy="735013"/>
                </a:xfrm>
                <a:custGeom>
                  <a:avLst/>
                  <a:gdLst>
                    <a:gd name="T0" fmla="*/ 98 w 196"/>
                    <a:gd name="T1" fmla="*/ 196 h 196"/>
                    <a:gd name="T2" fmla="*/ 196 w 196"/>
                    <a:gd name="T3" fmla="*/ 98 h 196"/>
                    <a:gd name="T4" fmla="*/ 98 w 196"/>
                    <a:gd name="T5" fmla="*/ 0 h 196"/>
                    <a:gd name="T6" fmla="*/ 98 w 196"/>
                    <a:gd name="T7" fmla="*/ 69 h 196"/>
                    <a:gd name="T8" fmla="*/ 127 w 196"/>
                    <a:gd name="T9" fmla="*/ 98 h 196"/>
                    <a:gd name="T10" fmla="*/ 98 w 196"/>
                    <a:gd name="T11" fmla="*/ 126 h 196"/>
                    <a:gd name="T12" fmla="*/ 98 w 196"/>
                    <a:gd name="T13" fmla="*/ 196 h 196"/>
                    <a:gd name="T14" fmla="*/ 98 w 196"/>
                    <a:gd name="T15" fmla="*/ 0 h 196"/>
                    <a:gd name="T16" fmla="*/ 0 w 196"/>
                    <a:gd name="T17" fmla="*/ 98 h 196"/>
                    <a:gd name="T18" fmla="*/ 98 w 196"/>
                    <a:gd name="T19" fmla="*/ 196 h 196"/>
                    <a:gd name="T20" fmla="*/ 98 w 196"/>
                    <a:gd name="T21" fmla="*/ 196 h 196"/>
                    <a:gd name="T22" fmla="*/ 98 w 196"/>
                    <a:gd name="T23" fmla="*/ 126 h 196"/>
                    <a:gd name="T24" fmla="*/ 98 w 196"/>
                    <a:gd name="T25" fmla="*/ 126 h 196"/>
                    <a:gd name="T26" fmla="*/ 98 w 196"/>
                    <a:gd name="T27" fmla="*/ 126 h 196"/>
                    <a:gd name="T28" fmla="*/ 70 w 196"/>
                    <a:gd name="T29" fmla="*/ 98 h 196"/>
                    <a:gd name="T30" fmla="*/ 98 w 196"/>
                    <a:gd name="T31" fmla="*/ 69 h 196"/>
                    <a:gd name="T32" fmla="*/ 98 w 196"/>
                    <a:gd name="T33" fmla="*/ 69 h 196"/>
                    <a:gd name="T34" fmla="*/ 98 w 196"/>
                    <a:gd name="T35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6" h="196">
                      <a:moveTo>
                        <a:pt x="98" y="196"/>
                      </a:moveTo>
                      <a:cubicBezTo>
                        <a:pt x="152" y="196"/>
                        <a:pt x="196" y="152"/>
                        <a:pt x="196" y="98"/>
                      </a:cubicBezTo>
                      <a:cubicBezTo>
                        <a:pt x="196" y="44"/>
                        <a:pt x="152" y="0"/>
                        <a:pt x="98" y="0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114" y="69"/>
                        <a:pt x="127" y="82"/>
                        <a:pt x="127" y="98"/>
                      </a:cubicBezTo>
                      <a:cubicBezTo>
                        <a:pt x="127" y="113"/>
                        <a:pt x="114" y="126"/>
                        <a:pt x="98" y="126"/>
                      </a:cubicBezTo>
                      <a:lnTo>
                        <a:pt x="98" y="196"/>
                      </a:lnTo>
                      <a:close/>
                      <a:moveTo>
                        <a:pt x="98" y="0"/>
                      </a:moveTo>
                      <a:cubicBezTo>
                        <a:pt x="44" y="0"/>
                        <a:pt x="0" y="44"/>
                        <a:pt x="0" y="98"/>
                      </a:cubicBezTo>
                      <a:cubicBezTo>
                        <a:pt x="0" y="152"/>
                        <a:pt x="44" y="196"/>
                        <a:pt x="98" y="196"/>
                      </a:cubicBezTo>
                      <a:cubicBezTo>
                        <a:pt x="98" y="196"/>
                        <a:pt x="98" y="196"/>
                        <a:pt x="98" y="196"/>
                      </a:cubicBezTo>
                      <a:cubicBezTo>
                        <a:pt x="98" y="126"/>
                        <a:pt x="98" y="126"/>
                        <a:pt x="98" y="126"/>
                      </a:cubicBezTo>
                      <a:cubicBezTo>
                        <a:pt x="98" y="126"/>
                        <a:pt x="98" y="126"/>
                        <a:pt x="98" y="126"/>
                      </a:cubicBezTo>
                      <a:cubicBezTo>
                        <a:pt x="98" y="126"/>
                        <a:pt x="98" y="126"/>
                        <a:pt x="98" y="126"/>
                      </a:cubicBezTo>
                      <a:cubicBezTo>
                        <a:pt x="83" y="126"/>
                        <a:pt x="70" y="113"/>
                        <a:pt x="70" y="98"/>
                      </a:cubicBezTo>
                      <a:cubicBezTo>
                        <a:pt x="70" y="82"/>
                        <a:pt x="83" y="69"/>
                        <a:pt x="98" y="69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98" y="0"/>
                        <a:pt x="98" y="0"/>
                        <a:pt x="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0" name="Freeform 325"/>
                <p:cNvSpPr>
                  <a:spLocks noEditPoints="1"/>
                </p:cNvSpPr>
                <p:nvPr/>
              </p:nvSpPr>
              <p:spPr bwMode="auto">
                <a:xfrm>
                  <a:off x="3781425" y="2074863"/>
                  <a:ext cx="171450" cy="173038"/>
                </a:xfrm>
                <a:custGeom>
                  <a:avLst/>
                  <a:gdLst>
                    <a:gd name="T0" fmla="*/ 23 w 46"/>
                    <a:gd name="T1" fmla="*/ 46 h 46"/>
                    <a:gd name="T2" fmla="*/ 46 w 46"/>
                    <a:gd name="T3" fmla="*/ 23 h 46"/>
                    <a:gd name="T4" fmla="*/ 23 w 46"/>
                    <a:gd name="T5" fmla="*/ 0 h 46"/>
                    <a:gd name="T6" fmla="*/ 23 w 46"/>
                    <a:gd name="T7" fmla="*/ 7 h 46"/>
                    <a:gd name="T8" fmla="*/ 39 w 46"/>
                    <a:gd name="T9" fmla="*/ 23 h 46"/>
                    <a:gd name="T10" fmla="*/ 23 w 46"/>
                    <a:gd name="T11" fmla="*/ 39 h 46"/>
                    <a:gd name="T12" fmla="*/ 23 w 46"/>
                    <a:gd name="T13" fmla="*/ 46 h 46"/>
                    <a:gd name="T14" fmla="*/ 23 w 46"/>
                    <a:gd name="T15" fmla="*/ 0 h 46"/>
                    <a:gd name="T16" fmla="*/ 0 w 46"/>
                    <a:gd name="T17" fmla="*/ 23 h 46"/>
                    <a:gd name="T18" fmla="*/ 23 w 46"/>
                    <a:gd name="T19" fmla="*/ 46 h 46"/>
                    <a:gd name="T20" fmla="*/ 23 w 46"/>
                    <a:gd name="T21" fmla="*/ 46 h 46"/>
                    <a:gd name="T22" fmla="*/ 23 w 46"/>
                    <a:gd name="T23" fmla="*/ 39 h 46"/>
                    <a:gd name="T24" fmla="*/ 23 w 46"/>
                    <a:gd name="T25" fmla="*/ 39 h 46"/>
                    <a:gd name="T26" fmla="*/ 23 w 46"/>
                    <a:gd name="T27" fmla="*/ 39 h 46"/>
                    <a:gd name="T28" fmla="*/ 7 w 46"/>
                    <a:gd name="T29" fmla="*/ 23 h 46"/>
                    <a:gd name="T30" fmla="*/ 23 w 46"/>
                    <a:gd name="T31" fmla="*/ 7 h 46"/>
                    <a:gd name="T32" fmla="*/ 23 w 46"/>
                    <a:gd name="T33" fmla="*/ 7 h 46"/>
                    <a:gd name="T34" fmla="*/ 23 w 46"/>
                    <a:gd name="T3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" h="46">
                      <a:moveTo>
                        <a:pt x="23" y="46"/>
                      </a:moveTo>
                      <a:cubicBezTo>
                        <a:pt x="36" y="46"/>
                        <a:pt x="46" y="35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32" y="7"/>
                        <a:pt x="39" y="14"/>
                        <a:pt x="39" y="23"/>
                      </a:cubicBezTo>
                      <a:cubicBezTo>
                        <a:pt x="39" y="32"/>
                        <a:pt x="32" y="39"/>
                        <a:pt x="23" y="39"/>
                      </a:cubicBezTo>
                      <a:lnTo>
                        <a:pt x="23" y="46"/>
                      </a:lnTo>
                      <a:close/>
                      <a:moveTo>
                        <a:pt x="23" y="0"/>
                      </a:move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5"/>
                        <a:pt x="11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4" y="39"/>
                        <a:pt x="7" y="32"/>
                        <a:pt x="7" y="23"/>
                      </a:cubicBezTo>
                      <a:cubicBezTo>
                        <a:pt x="7" y="14"/>
                        <a:pt x="14" y="7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3" y="0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Freeform 326"/>
                <p:cNvSpPr>
                  <a:spLocks noEditPoints="1"/>
                </p:cNvSpPr>
                <p:nvPr/>
              </p:nvSpPr>
              <p:spPr bwMode="auto">
                <a:xfrm>
                  <a:off x="7597775" y="2435225"/>
                  <a:ext cx="266700" cy="555625"/>
                </a:xfrm>
                <a:custGeom>
                  <a:avLst/>
                  <a:gdLst>
                    <a:gd name="T0" fmla="*/ 36 w 71"/>
                    <a:gd name="T1" fmla="*/ 127 h 148"/>
                    <a:gd name="T2" fmla="*/ 71 w 71"/>
                    <a:gd name="T3" fmla="*/ 143 h 148"/>
                    <a:gd name="T4" fmla="*/ 69 w 71"/>
                    <a:gd name="T5" fmla="*/ 15 h 148"/>
                    <a:gd name="T6" fmla="*/ 36 w 71"/>
                    <a:gd name="T7" fmla="*/ 0 h 148"/>
                    <a:gd name="T8" fmla="*/ 36 w 71"/>
                    <a:gd name="T9" fmla="*/ 20 h 148"/>
                    <a:gd name="T10" fmla="*/ 61 w 71"/>
                    <a:gd name="T11" fmla="*/ 27 h 148"/>
                    <a:gd name="T12" fmla="*/ 58 w 71"/>
                    <a:gd name="T13" fmla="*/ 28 h 148"/>
                    <a:gd name="T14" fmla="*/ 36 w 71"/>
                    <a:gd name="T15" fmla="*/ 24 h 148"/>
                    <a:gd name="T16" fmla="*/ 36 w 71"/>
                    <a:gd name="T17" fmla="*/ 40 h 148"/>
                    <a:gd name="T18" fmla="*/ 60 w 71"/>
                    <a:gd name="T19" fmla="*/ 44 h 148"/>
                    <a:gd name="T20" fmla="*/ 59 w 71"/>
                    <a:gd name="T21" fmla="*/ 48 h 148"/>
                    <a:gd name="T22" fmla="*/ 53 w 71"/>
                    <a:gd name="T23" fmla="*/ 46 h 148"/>
                    <a:gd name="T24" fmla="*/ 36 w 71"/>
                    <a:gd name="T25" fmla="*/ 44 h 148"/>
                    <a:gd name="T26" fmla="*/ 36 w 71"/>
                    <a:gd name="T27" fmla="*/ 60 h 148"/>
                    <a:gd name="T28" fmla="*/ 61 w 71"/>
                    <a:gd name="T29" fmla="*/ 67 h 148"/>
                    <a:gd name="T30" fmla="*/ 58 w 71"/>
                    <a:gd name="T31" fmla="*/ 68 h 148"/>
                    <a:gd name="T32" fmla="*/ 36 w 71"/>
                    <a:gd name="T33" fmla="*/ 64 h 148"/>
                    <a:gd name="T34" fmla="*/ 36 w 71"/>
                    <a:gd name="T35" fmla="*/ 127 h 148"/>
                    <a:gd name="T36" fmla="*/ 36 w 71"/>
                    <a:gd name="T37" fmla="*/ 127 h 148"/>
                    <a:gd name="T38" fmla="*/ 18 w 71"/>
                    <a:gd name="T39" fmla="*/ 66 h 148"/>
                    <a:gd name="T40" fmla="*/ 11 w 71"/>
                    <a:gd name="T41" fmla="*/ 67 h 148"/>
                    <a:gd name="T42" fmla="*/ 12 w 71"/>
                    <a:gd name="T43" fmla="*/ 64 h 148"/>
                    <a:gd name="T44" fmla="*/ 36 w 71"/>
                    <a:gd name="T45" fmla="*/ 44 h 148"/>
                    <a:gd name="T46" fmla="*/ 13 w 71"/>
                    <a:gd name="T47" fmla="*/ 48 h 148"/>
                    <a:gd name="T48" fmla="*/ 12 w 71"/>
                    <a:gd name="T49" fmla="*/ 44 h 148"/>
                    <a:gd name="T50" fmla="*/ 36 w 71"/>
                    <a:gd name="T51" fmla="*/ 40 h 148"/>
                    <a:gd name="T52" fmla="*/ 18 w 71"/>
                    <a:gd name="T53" fmla="*/ 26 h 148"/>
                    <a:gd name="T54" fmla="*/ 11 w 71"/>
                    <a:gd name="T55" fmla="*/ 27 h 148"/>
                    <a:gd name="T56" fmla="*/ 12 w 71"/>
                    <a:gd name="T57" fmla="*/ 24 h 148"/>
                    <a:gd name="T58" fmla="*/ 36 w 71"/>
                    <a:gd name="T59" fmla="*/ 0 h 148"/>
                    <a:gd name="T60" fmla="*/ 1 w 71"/>
                    <a:gd name="T61" fmla="*/ 32 h 148"/>
                    <a:gd name="T62" fmla="*/ 2 w 71"/>
                    <a:gd name="T63" fmla="*/ 143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1" h="148">
                      <a:moveTo>
                        <a:pt x="36" y="127"/>
                      </a:moveTo>
                      <a:cubicBezTo>
                        <a:pt x="36" y="127"/>
                        <a:pt x="36" y="127"/>
                        <a:pt x="36" y="127"/>
                      </a:cubicBezTo>
                      <a:cubicBezTo>
                        <a:pt x="52" y="127"/>
                        <a:pt x="66" y="131"/>
                        <a:pt x="70" y="143"/>
                      </a:cubicBezTo>
                      <a:cubicBezTo>
                        <a:pt x="71" y="148"/>
                        <a:pt x="71" y="148"/>
                        <a:pt x="71" y="143"/>
                      </a:cubicBezTo>
                      <a:cubicBezTo>
                        <a:pt x="71" y="120"/>
                        <a:pt x="71" y="55"/>
                        <a:pt x="71" y="32"/>
                      </a:cubicBezTo>
                      <a:cubicBezTo>
                        <a:pt x="71" y="27"/>
                        <a:pt x="71" y="20"/>
                        <a:pt x="69" y="15"/>
                      </a:cubicBezTo>
                      <a:cubicBezTo>
                        <a:pt x="65" y="3"/>
                        <a:pt x="52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6" y="20"/>
                        <a:pt x="54" y="21"/>
                        <a:pt x="60" y="24"/>
                      </a:cubicBezTo>
                      <a:cubicBezTo>
                        <a:pt x="61" y="25"/>
                        <a:pt x="61" y="26"/>
                        <a:pt x="61" y="27"/>
                      </a:cubicBezTo>
                      <a:cubicBezTo>
                        <a:pt x="60" y="28"/>
                        <a:pt x="60" y="28"/>
                        <a:pt x="59" y="28"/>
                      </a:cubicBezTo>
                      <a:cubicBezTo>
                        <a:pt x="59" y="28"/>
                        <a:pt x="58" y="28"/>
                        <a:pt x="58" y="28"/>
                      </a:cubicBezTo>
                      <a:cubicBezTo>
                        <a:pt x="57" y="27"/>
                        <a:pt x="55" y="26"/>
                        <a:pt x="53" y="26"/>
                      </a:cubicBezTo>
                      <a:cubicBezTo>
                        <a:pt x="49" y="25"/>
                        <a:pt x="43" y="24"/>
                        <a:pt x="36" y="24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46" y="40"/>
                        <a:pt x="54" y="41"/>
                        <a:pt x="60" y="44"/>
                      </a:cubicBezTo>
                      <a:cubicBezTo>
                        <a:pt x="61" y="45"/>
                        <a:pt x="61" y="46"/>
                        <a:pt x="61" y="47"/>
                      </a:cubicBezTo>
                      <a:cubicBezTo>
                        <a:pt x="60" y="47"/>
                        <a:pt x="60" y="48"/>
                        <a:pt x="59" y="48"/>
                      </a:cubicBezTo>
                      <a:cubicBezTo>
                        <a:pt x="59" y="48"/>
                        <a:pt x="58" y="48"/>
                        <a:pt x="58" y="48"/>
                      </a:cubicBezTo>
                      <a:cubicBezTo>
                        <a:pt x="57" y="47"/>
                        <a:pt x="55" y="46"/>
                        <a:pt x="53" y="46"/>
                      </a:cubicBezTo>
                      <a:cubicBezTo>
                        <a:pt x="49" y="44"/>
                        <a:pt x="43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46" y="60"/>
                        <a:pt x="54" y="61"/>
                        <a:pt x="60" y="64"/>
                      </a:cubicBezTo>
                      <a:cubicBezTo>
                        <a:pt x="61" y="64"/>
                        <a:pt x="61" y="66"/>
                        <a:pt x="61" y="67"/>
                      </a:cubicBezTo>
                      <a:cubicBezTo>
                        <a:pt x="60" y="67"/>
                        <a:pt x="60" y="68"/>
                        <a:pt x="59" y="68"/>
                      </a:cubicBezTo>
                      <a:cubicBezTo>
                        <a:pt x="59" y="68"/>
                        <a:pt x="58" y="68"/>
                        <a:pt x="58" y="68"/>
                      </a:cubicBezTo>
                      <a:cubicBezTo>
                        <a:pt x="57" y="67"/>
                        <a:pt x="55" y="66"/>
                        <a:pt x="53" y="66"/>
                      </a:cubicBezTo>
                      <a:cubicBezTo>
                        <a:pt x="49" y="64"/>
                        <a:pt x="43" y="64"/>
                        <a:pt x="36" y="64"/>
                      </a:cubicBezTo>
                      <a:cubicBezTo>
                        <a:pt x="36" y="64"/>
                        <a:pt x="36" y="64"/>
                        <a:pt x="36" y="64"/>
                      </a:cubicBezTo>
                      <a:lnTo>
                        <a:pt x="36" y="127"/>
                      </a:lnTo>
                      <a:close/>
                      <a:moveTo>
                        <a:pt x="2" y="143"/>
                      </a:moveTo>
                      <a:cubicBezTo>
                        <a:pt x="6" y="131"/>
                        <a:pt x="19" y="127"/>
                        <a:pt x="36" y="127"/>
                      </a:cubicBezTo>
                      <a:cubicBezTo>
                        <a:pt x="36" y="64"/>
                        <a:pt x="36" y="64"/>
                        <a:pt x="36" y="64"/>
                      </a:cubicBezTo>
                      <a:cubicBezTo>
                        <a:pt x="29" y="64"/>
                        <a:pt x="23" y="64"/>
                        <a:pt x="18" y="66"/>
                      </a:cubicBezTo>
                      <a:cubicBezTo>
                        <a:pt x="16" y="66"/>
                        <a:pt x="15" y="67"/>
                        <a:pt x="13" y="68"/>
                      </a:cubicBezTo>
                      <a:cubicBezTo>
                        <a:pt x="12" y="68"/>
                        <a:pt x="11" y="68"/>
                        <a:pt x="11" y="67"/>
                      </a:cubicBezTo>
                      <a:cubicBezTo>
                        <a:pt x="10" y="66"/>
                        <a:pt x="11" y="64"/>
                        <a:pt x="12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8" y="61"/>
                        <a:pt x="25" y="60"/>
                        <a:pt x="36" y="60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29" y="44"/>
                        <a:pt x="23" y="44"/>
                        <a:pt x="18" y="46"/>
                      </a:cubicBezTo>
                      <a:cubicBezTo>
                        <a:pt x="16" y="46"/>
                        <a:pt x="15" y="47"/>
                        <a:pt x="13" y="48"/>
                      </a:cubicBezTo>
                      <a:cubicBezTo>
                        <a:pt x="12" y="48"/>
                        <a:pt x="11" y="48"/>
                        <a:pt x="11" y="47"/>
                      </a:cubicBezTo>
                      <a:cubicBezTo>
                        <a:pt x="10" y="46"/>
                        <a:pt x="11" y="45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8" y="41"/>
                        <a:pt x="25" y="40"/>
                        <a:pt x="36" y="40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29" y="24"/>
                        <a:pt x="23" y="25"/>
                        <a:pt x="18" y="26"/>
                      </a:cubicBezTo>
                      <a:cubicBezTo>
                        <a:pt x="16" y="26"/>
                        <a:pt x="15" y="27"/>
                        <a:pt x="13" y="28"/>
                      </a:cubicBezTo>
                      <a:cubicBezTo>
                        <a:pt x="12" y="28"/>
                        <a:pt x="11" y="28"/>
                        <a:pt x="11" y="27"/>
                      </a:cubicBezTo>
                      <a:cubicBezTo>
                        <a:pt x="10" y="26"/>
                        <a:pt x="11" y="25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8" y="21"/>
                        <a:pt x="25" y="20"/>
                        <a:pt x="36" y="2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0" y="0"/>
                        <a:pt x="6" y="3"/>
                        <a:pt x="2" y="15"/>
                      </a:cubicBezTo>
                      <a:cubicBezTo>
                        <a:pt x="1" y="20"/>
                        <a:pt x="1" y="27"/>
                        <a:pt x="1" y="32"/>
                      </a:cubicBezTo>
                      <a:cubicBezTo>
                        <a:pt x="1" y="55"/>
                        <a:pt x="1" y="120"/>
                        <a:pt x="1" y="143"/>
                      </a:cubicBezTo>
                      <a:cubicBezTo>
                        <a:pt x="1" y="148"/>
                        <a:pt x="0" y="148"/>
                        <a:pt x="2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Freeform 327"/>
                <p:cNvSpPr>
                  <a:spLocks noEditPoints="1"/>
                </p:cNvSpPr>
                <p:nvPr/>
              </p:nvSpPr>
              <p:spPr bwMode="auto">
                <a:xfrm>
                  <a:off x="7886700" y="2435225"/>
                  <a:ext cx="261938" cy="555625"/>
                </a:xfrm>
                <a:custGeom>
                  <a:avLst/>
                  <a:gdLst>
                    <a:gd name="T0" fmla="*/ 70 w 70"/>
                    <a:gd name="T1" fmla="*/ 143 h 148"/>
                    <a:gd name="T2" fmla="*/ 69 w 70"/>
                    <a:gd name="T3" fmla="*/ 15 h 148"/>
                    <a:gd name="T4" fmla="*/ 35 w 70"/>
                    <a:gd name="T5" fmla="*/ 20 h 148"/>
                    <a:gd name="T6" fmla="*/ 60 w 70"/>
                    <a:gd name="T7" fmla="*/ 27 h 148"/>
                    <a:gd name="T8" fmla="*/ 58 w 70"/>
                    <a:gd name="T9" fmla="*/ 28 h 148"/>
                    <a:gd name="T10" fmla="*/ 53 w 70"/>
                    <a:gd name="T11" fmla="*/ 26 h 148"/>
                    <a:gd name="T12" fmla="*/ 35 w 70"/>
                    <a:gd name="T13" fmla="*/ 40 h 148"/>
                    <a:gd name="T14" fmla="*/ 60 w 70"/>
                    <a:gd name="T15" fmla="*/ 47 h 148"/>
                    <a:gd name="T16" fmla="*/ 58 w 70"/>
                    <a:gd name="T17" fmla="*/ 48 h 148"/>
                    <a:gd name="T18" fmla="*/ 53 w 70"/>
                    <a:gd name="T19" fmla="*/ 46 h 148"/>
                    <a:gd name="T20" fmla="*/ 35 w 70"/>
                    <a:gd name="T21" fmla="*/ 60 h 148"/>
                    <a:gd name="T22" fmla="*/ 60 w 70"/>
                    <a:gd name="T23" fmla="*/ 67 h 148"/>
                    <a:gd name="T24" fmla="*/ 58 w 70"/>
                    <a:gd name="T25" fmla="*/ 68 h 148"/>
                    <a:gd name="T26" fmla="*/ 53 w 70"/>
                    <a:gd name="T27" fmla="*/ 66 h 148"/>
                    <a:gd name="T28" fmla="*/ 35 w 70"/>
                    <a:gd name="T29" fmla="*/ 127 h 148"/>
                    <a:gd name="T30" fmla="*/ 69 w 70"/>
                    <a:gd name="T31" fmla="*/ 143 h 148"/>
                    <a:gd name="T32" fmla="*/ 35 w 70"/>
                    <a:gd name="T33" fmla="*/ 0 h 148"/>
                    <a:gd name="T34" fmla="*/ 0 w 70"/>
                    <a:gd name="T35" fmla="*/ 32 h 148"/>
                    <a:gd name="T36" fmla="*/ 1 w 70"/>
                    <a:gd name="T37" fmla="*/ 143 h 148"/>
                    <a:gd name="T38" fmla="*/ 35 w 70"/>
                    <a:gd name="T39" fmla="*/ 64 h 148"/>
                    <a:gd name="T40" fmla="*/ 18 w 70"/>
                    <a:gd name="T41" fmla="*/ 66 h 148"/>
                    <a:gd name="T42" fmla="*/ 10 w 70"/>
                    <a:gd name="T43" fmla="*/ 67 h 148"/>
                    <a:gd name="T44" fmla="*/ 35 w 70"/>
                    <a:gd name="T45" fmla="*/ 60 h 148"/>
                    <a:gd name="T46" fmla="*/ 35 w 70"/>
                    <a:gd name="T47" fmla="*/ 44 h 148"/>
                    <a:gd name="T48" fmla="*/ 18 w 70"/>
                    <a:gd name="T49" fmla="*/ 46 h 148"/>
                    <a:gd name="T50" fmla="*/ 10 w 70"/>
                    <a:gd name="T51" fmla="*/ 47 h 148"/>
                    <a:gd name="T52" fmla="*/ 35 w 70"/>
                    <a:gd name="T53" fmla="*/ 40 h 148"/>
                    <a:gd name="T54" fmla="*/ 35 w 70"/>
                    <a:gd name="T55" fmla="*/ 24 h 148"/>
                    <a:gd name="T56" fmla="*/ 18 w 70"/>
                    <a:gd name="T57" fmla="*/ 26 h 148"/>
                    <a:gd name="T58" fmla="*/ 10 w 70"/>
                    <a:gd name="T59" fmla="*/ 27 h 148"/>
                    <a:gd name="T60" fmla="*/ 35 w 70"/>
                    <a:gd name="T61" fmla="*/ 20 h 148"/>
                    <a:gd name="T62" fmla="*/ 35 w 70"/>
                    <a:gd name="T63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148">
                      <a:moveTo>
                        <a:pt x="69" y="143"/>
                      </a:moveTo>
                      <a:cubicBezTo>
                        <a:pt x="70" y="148"/>
                        <a:pt x="70" y="148"/>
                        <a:pt x="70" y="143"/>
                      </a:cubicBezTo>
                      <a:cubicBezTo>
                        <a:pt x="70" y="120"/>
                        <a:pt x="70" y="55"/>
                        <a:pt x="70" y="32"/>
                      </a:cubicBezTo>
                      <a:cubicBezTo>
                        <a:pt x="70" y="27"/>
                        <a:pt x="70" y="20"/>
                        <a:pt x="69" y="15"/>
                      </a:cubicBezTo>
                      <a:cubicBezTo>
                        <a:pt x="65" y="3"/>
                        <a:pt x="51" y="0"/>
                        <a:pt x="35" y="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46" y="20"/>
                        <a:pt x="53" y="21"/>
                        <a:pt x="59" y="24"/>
                      </a:cubicBezTo>
                      <a:cubicBezTo>
                        <a:pt x="60" y="25"/>
                        <a:pt x="61" y="26"/>
                        <a:pt x="60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0" y="28"/>
                        <a:pt x="59" y="28"/>
                        <a:pt x="58" y="28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ubicBezTo>
                        <a:pt x="56" y="27"/>
                        <a:pt x="54" y="26"/>
                        <a:pt x="53" y="26"/>
                      </a:cubicBezTo>
                      <a:cubicBezTo>
                        <a:pt x="48" y="25"/>
                        <a:pt x="42" y="24"/>
                        <a:pt x="35" y="24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46" y="40"/>
                        <a:pt x="53" y="41"/>
                        <a:pt x="59" y="44"/>
                      </a:cubicBezTo>
                      <a:cubicBezTo>
                        <a:pt x="60" y="45"/>
                        <a:pt x="61" y="46"/>
                        <a:pt x="60" y="47"/>
                      </a:cubicBez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0" y="47"/>
                        <a:pt x="59" y="48"/>
                        <a:pt x="58" y="48"/>
                      </a:cubicBezTo>
                      <a:cubicBezTo>
                        <a:pt x="58" y="48"/>
                        <a:pt x="58" y="48"/>
                        <a:pt x="57" y="48"/>
                      </a:cubicBezTo>
                      <a:cubicBezTo>
                        <a:pt x="56" y="47"/>
                        <a:pt x="54" y="46"/>
                        <a:pt x="53" y="46"/>
                      </a:cubicBezTo>
                      <a:cubicBezTo>
                        <a:pt x="48" y="44"/>
                        <a:pt x="42" y="44"/>
                        <a:pt x="35" y="44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46" y="60"/>
                        <a:pt x="53" y="61"/>
                        <a:pt x="59" y="64"/>
                      </a:cubicBezTo>
                      <a:cubicBezTo>
                        <a:pt x="60" y="64"/>
                        <a:pt x="61" y="66"/>
                        <a:pt x="60" y="67"/>
                      </a:cubicBezTo>
                      <a:cubicBezTo>
                        <a:pt x="60" y="67"/>
                        <a:pt x="60" y="67"/>
                        <a:pt x="60" y="67"/>
                      </a:cubicBezTo>
                      <a:cubicBezTo>
                        <a:pt x="60" y="67"/>
                        <a:pt x="59" y="68"/>
                        <a:pt x="58" y="68"/>
                      </a:cubicBezTo>
                      <a:cubicBezTo>
                        <a:pt x="58" y="68"/>
                        <a:pt x="58" y="68"/>
                        <a:pt x="57" y="68"/>
                      </a:cubicBezTo>
                      <a:cubicBezTo>
                        <a:pt x="56" y="67"/>
                        <a:pt x="54" y="66"/>
                        <a:pt x="53" y="66"/>
                      </a:cubicBezTo>
                      <a:cubicBezTo>
                        <a:pt x="48" y="64"/>
                        <a:pt x="42" y="64"/>
                        <a:pt x="35" y="64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52" y="127"/>
                        <a:pt x="65" y="131"/>
                        <a:pt x="69" y="143"/>
                      </a:cubicBezTo>
                      <a:close/>
                      <a:moveTo>
                        <a:pt x="35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19" y="0"/>
                        <a:pt x="6" y="3"/>
                        <a:pt x="2" y="15"/>
                      </a:cubicBezTo>
                      <a:cubicBezTo>
                        <a:pt x="0" y="20"/>
                        <a:pt x="0" y="27"/>
                        <a:pt x="0" y="32"/>
                      </a:cubicBezTo>
                      <a:cubicBezTo>
                        <a:pt x="0" y="55"/>
                        <a:pt x="0" y="120"/>
                        <a:pt x="0" y="143"/>
                      </a:cubicBezTo>
                      <a:cubicBezTo>
                        <a:pt x="0" y="148"/>
                        <a:pt x="0" y="148"/>
                        <a:pt x="1" y="143"/>
                      </a:cubicBezTo>
                      <a:cubicBezTo>
                        <a:pt x="5" y="131"/>
                        <a:pt x="19" y="127"/>
                        <a:pt x="35" y="127"/>
                      </a:cubicBezTo>
                      <a:cubicBezTo>
                        <a:pt x="35" y="64"/>
                        <a:pt x="35" y="64"/>
                        <a:pt x="35" y="64"/>
                      </a:cubicBezTo>
                      <a:cubicBezTo>
                        <a:pt x="35" y="64"/>
                        <a:pt x="35" y="64"/>
                        <a:pt x="35" y="64"/>
                      </a:cubicBezTo>
                      <a:cubicBezTo>
                        <a:pt x="28" y="64"/>
                        <a:pt x="22" y="64"/>
                        <a:pt x="18" y="66"/>
                      </a:cubicBezTo>
                      <a:cubicBezTo>
                        <a:pt x="16" y="66"/>
                        <a:pt x="14" y="67"/>
                        <a:pt x="13" y="68"/>
                      </a:cubicBezTo>
                      <a:cubicBezTo>
                        <a:pt x="12" y="68"/>
                        <a:pt x="11" y="68"/>
                        <a:pt x="10" y="67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7" y="61"/>
                        <a:pt x="25" y="60"/>
                        <a:pt x="35" y="60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28" y="44"/>
                        <a:pt x="22" y="44"/>
                        <a:pt x="18" y="46"/>
                      </a:cubicBezTo>
                      <a:cubicBezTo>
                        <a:pt x="16" y="46"/>
                        <a:pt x="14" y="47"/>
                        <a:pt x="13" y="48"/>
                      </a:cubicBezTo>
                      <a:cubicBezTo>
                        <a:pt x="12" y="48"/>
                        <a:pt x="11" y="48"/>
                        <a:pt x="10" y="47"/>
                      </a:cubicBezTo>
                      <a:cubicBezTo>
                        <a:pt x="10" y="46"/>
                        <a:pt x="10" y="45"/>
                        <a:pt x="11" y="44"/>
                      </a:cubicBezTo>
                      <a:cubicBezTo>
                        <a:pt x="17" y="41"/>
                        <a:pt x="2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28" y="24"/>
                        <a:pt x="22" y="25"/>
                        <a:pt x="18" y="26"/>
                      </a:cubicBezTo>
                      <a:cubicBezTo>
                        <a:pt x="16" y="26"/>
                        <a:pt x="14" y="27"/>
                        <a:pt x="13" y="28"/>
                      </a:cubicBezTo>
                      <a:cubicBezTo>
                        <a:pt x="12" y="28"/>
                        <a:pt x="11" y="28"/>
                        <a:pt x="10" y="27"/>
                      </a:cubicBezTo>
                      <a:cubicBezTo>
                        <a:pt x="10" y="26"/>
                        <a:pt x="10" y="25"/>
                        <a:pt x="11" y="24"/>
                      </a:cubicBezTo>
                      <a:cubicBezTo>
                        <a:pt x="17" y="21"/>
                        <a:pt x="25" y="20"/>
                        <a:pt x="35" y="2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Freeform 328"/>
                <p:cNvSpPr/>
                <p:nvPr/>
              </p:nvSpPr>
              <p:spPr bwMode="auto">
                <a:xfrm>
                  <a:off x="57150" y="2638425"/>
                  <a:ext cx="390525" cy="93663"/>
                </a:xfrm>
                <a:custGeom>
                  <a:avLst/>
                  <a:gdLst>
                    <a:gd name="T0" fmla="*/ 104 w 104"/>
                    <a:gd name="T1" fmla="*/ 4 h 25"/>
                    <a:gd name="T2" fmla="*/ 94 w 104"/>
                    <a:gd name="T3" fmla="*/ 7 h 25"/>
                    <a:gd name="T4" fmla="*/ 80 w 104"/>
                    <a:gd name="T5" fmla="*/ 0 h 25"/>
                    <a:gd name="T6" fmla="*/ 66 w 104"/>
                    <a:gd name="T7" fmla="*/ 7 h 25"/>
                    <a:gd name="T8" fmla="*/ 52 w 104"/>
                    <a:gd name="T9" fmla="*/ 0 h 25"/>
                    <a:gd name="T10" fmla="*/ 38 w 104"/>
                    <a:gd name="T11" fmla="*/ 7 h 25"/>
                    <a:gd name="T12" fmla="*/ 24 w 104"/>
                    <a:gd name="T13" fmla="*/ 0 h 25"/>
                    <a:gd name="T14" fmla="*/ 10 w 104"/>
                    <a:gd name="T15" fmla="*/ 7 h 25"/>
                    <a:gd name="T16" fmla="*/ 0 w 104"/>
                    <a:gd name="T17" fmla="*/ 4 h 25"/>
                    <a:gd name="T18" fmla="*/ 0 w 104"/>
                    <a:gd name="T19" fmla="*/ 18 h 25"/>
                    <a:gd name="T20" fmla="*/ 7 w 104"/>
                    <a:gd name="T21" fmla="*/ 16 h 25"/>
                    <a:gd name="T22" fmla="*/ 24 w 104"/>
                    <a:gd name="T23" fmla="*/ 20 h 25"/>
                    <a:gd name="T24" fmla="*/ 32 w 104"/>
                    <a:gd name="T25" fmla="*/ 23 h 25"/>
                    <a:gd name="T26" fmla="*/ 39 w 104"/>
                    <a:gd name="T27" fmla="*/ 21 h 25"/>
                    <a:gd name="T28" fmla="*/ 54 w 104"/>
                    <a:gd name="T29" fmla="*/ 16 h 25"/>
                    <a:gd name="T30" fmla="*/ 70 w 104"/>
                    <a:gd name="T31" fmla="*/ 21 h 25"/>
                    <a:gd name="T32" fmla="*/ 84 w 104"/>
                    <a:gd name="T33" fmla="*/ 23 h 25"/>
                    <a:gd name="T34" fmla="*/ 101 w 104"/>
                    <a:gd name="T35" fmla="*/ 15 h 25"/>
                    <a:gd name="T36" fmla="*/ 104 w 104"/>
                    <a:gd name="T37" fmla="*/ 15 h 25"/>
                    <a:gd name="T38" fmla="*/ 104 w 104"/>
                    <a:gd name="T3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4" h="25">
                      <a:moveTo>
                        <a:pt x="104" y="4"/>
                      </a:moveTo>
                      <a:cubicBezTo>
                        <a:pt x="102" y="6"/>
                        <a:pt x="98" y="7"/>
                        <a:pt x="94" y="7"/>
                      </a:cubicBezTo>
                      <a:cubicBezTo>
                        <a:pt x="89" y="7"/>
                        <a:pt x="84" y="5"/>
                        <a:pt x="80" y="0"/>
                      </a:cubicBezTo>
                      <a:cubicBezTo>
                        <a:pt x="77" y="5"/>
                        <a:pt x="72" y="7"/>
                        <a:pt x="66" y="7"/>
                      </a:cubicBezTo>
                      <a:cubicBezTo>
                        <a:pt x="61" y="7"/>
                        <a:pt x="55" y="5"/>
                        <a:pt x="52" y="0"/>
                      </a:cubicBezTo>
                      <a:cubicBezTo>
                        <a:pt x="49" y="5"/>
                        <a:pt x="44" y="7"/>
                        <a:pt x="38" y="7"/>
                      </a:cubicBezTo>
                      <a:cubicBezTo>
                        <a:pt x="32" y="7"/>
                        <a:pt x="27" y="5"/>
                        <a:pt x="24" y="0"/>
                      </a:cubicBezTo>
                      <a:cubicBezTo>
                        <a:pt x="21" y="5"/>
                        <a:pt x="16" y="7"/>
                        <a:pt x="10" y="7"/>
                      </a:cubicBezTo>
                      <a:cubicBezTo>
                        <a:pt x="6" y="7"/>
                        <a:pt x="3" y="6"/>
                        <a:pt x="0" y="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2" y="17"/>
                        <a:pt x="4" y="17"/>
                        <a:pt x="7" y="16"/>
                      </a:cubicBezTo>
                      <a:cubicBezTo>
                        <a:pt x="13" y="16"/>
                        <a:pt x="18" y="17"/>
                        <a:pt x="24" y="20"/>
                      </a:cubicBezTo>
                      <a:cubicBezTo>
                        <a:pt x="26" y="21"/>
                        <a:pt x="29" y="23"/>
                        <a:pt x="32" y="23"/>
                      </a:cubicBezTo>
                      <a:cubicBezTo>
                        <a:pt x="34" y="23"/>
                        <a:pt x="37" y="22"/>
                        <a:pt x="39" y="21"/>
                      </a:cubicBezTo>
                      <a:cubicBezTo>
                        <a:pt x="44" y="18"/>
                        <a:pt x="49" y="16"/>
                        <a:pt x="54" y="16"/>
                      </a:cubicBezTo>
                      <a:cubicBezTo>
                        <a:pt x="60" y="16"/>
                        <a:pt x="65" y="18"/>
                        <a:pt x="70" y="21"/>
                      </a:cubicBezTo>
                      <a:cubicBezTo>
                        <a:pt x="74" y="23"/>
                        <a:pt x="79" y="25"/>
                        <a:pt x="84" y="23"/>
                      </a:cubicBezTo>
                      <a:cubicBezTo>
                        <a:pt x="89" y="20"/>
                        <a:pt x="94" y="16"/>
                        <a:pt x="101" y="15"/>
                      </a:cubicBezTo>
                      <a:cubicBezTo>
                        <a:pt x="102" y="15"/>
                        <a:pt x="103" y="15"/>
                        <a:pt x="104" y="15"/>
                      </a:cubicBezTo>
                      <a:lnTo>
                        <a:pt x="10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Freeform 329"/>
                <p:cNvSpPr/>
                <p:nvPr/>
              </p:nvSpPr>
              <p:spPr bwMode="auto">
                <a:xfrm>
                  <a:off x="57150" y="2732088"/>
                  <a:ext cx="390525" cy="63500"/>
                </a:xfrm>
                <a:custGeom>
                  <a:avLst/>
                  <a:gdLst>
                    <a:gd name="T0" fmla="*/ 95 w 104"/>
                    <a:gd name="T1" fmla="*/ 3 h 17"/>
                    <a:gd name="T2" fmla="*/ 80 w 104"/>
                    <a:gd name="T3" fmla="*/ 9 h 17"/>
                    <a:gd name="T4" fmla="*/ 66 w 104"/>
                    <a:gd name="T5" fmla="*/ 6 h 17"/>
                    <a:gd name="T6" fmla="*/ 54 w 104"/>
                    <a:gd name="T7" fmla="*/ 1 h 17"/>
                    <a:gd name="T8" fmla="*/ 40 w 104"/>
                    <a:gd name="T9" fmla="*/ 7 h 17"/>
                    <a:gd name="T10" fmla="*/ 25 w 104"/>
                    <a:gd name="T11" fmla="*/ 7 h 17"/>
                    <a:gd name="T12" fmla="*/ 11 w 104"/>
                    <a:gd name="T13" fmla="*/ 2 h 17"/>
                    <a:gd name="T14" fmla="*/ 0 w 104"/>
                    <a:gd name="T15" fmla="*/ 7 h 17"/>
                    <a:gd name="T16" fmla="*/ 0 w 104"/>
                    <a:gd name="T17" fmla="*/ 17 h 17"/>
                    <a:gd name="T18" fmla="*/ 104 w 104"/>
                    <a:gd name="T19" fmla="*/ 17 h 17"/>
                    <a:gd name="T20" fmla="*/ 104 w 104"/>
                    <a:gd name="T21" fmla="*/ 0 h 17"/>
                    <a:gd name="T22" fmla="*/ 95 w 104"/>
                    <a:gd name="T23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4" h="17">
                      <a:moveTo>
                        <a:pt x="95" y="3"/>
                      </a:moveTo>
                      <a:cubicBezTo>
                        <a:pt x="90" y="6"/>
                        <a:pt x="86" y="9"/>
                        <a:pt x="80" y="9"/>
                      </a:cubicBezTo>
                      <a:cubicBezTo>
                        <a:pt x="75" y="10"/>
                        <a:pt x="70" y="8"/>
                        <a:pt x="66" y="6"/>
                      </a:cubicBezTo>
                      <a:cubicBezTo>
                        <a:pt x="62" y="4"/>
                        <a:pt x="58" y="1"/>
                        <a:pt x="54" y="1"/>
                      </a:cubicBezTo>
                      <a:cubicBezTo>
                        <a:pt x="49" y="2"/>
                        <a:pt x="44" y="5"/>
                        <a:pt x="40" y="7"/>
                      </a:cubicBezTo>
                      <a:cubicBezTo>
                        <a:pt x="35" y="8"/>
                        <a:pt x="30" y="9"/>
                        <a:pt x="25" y="7"/>
                      </a:cubicBezTo>
                      <a:cubicBezTo>
                        <a:pt x="20" y="5"/>
                        <a:pt x="16" y="2"/>
                        <a:pt x="11" y="2"/>
                      </a:cubicBezTo>
                      <a:cubicBezTo>
                        <a:pt x="6" y="2"/>
                        <a:pt x="3" y="3"/>
                        <a:pt x="0" y="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04" y="17"/>
                        <a:pt x="104" y="17"/>
                        <a:pt x="104" y="17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1" y="0"/>
                        <a:pt x="98" y="2"/>
                        <a:pt x="9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Freeform 330"/>
                <p:cNvSpPr/>
                <p:nvPr/>
              </p:nvSpPr>
              <p:spPr bwMode="auto">
                <a:xfrm>
                  <a:off x="42862" y="2465388"/>
                  <a:ext cx="420688" cy="187325"/>
                </a:xfrm>
                <a:custGeom>
                  <a:avLst/>
                  <a:gdLst>
                    <a:gd name="T0" fmla="*/ 109 w 112"/>
                    <a:gd name="T1" fmla="*/ 45 h 50"/>
                    <a:gd name="T2" fmla="*/ 109 w 112"/>
                    <a:gd name="T3" fmla="*/ 45 h 50"/>
                    <a:gd name="T4" fmla="*/ 112 w 112"/>
                    <a:gd name="T5" fmla="*/ 36 h 50"/>
                    <a:gd name="T6" fmla="*/ 112 w 112"/>
                    <a:gd name="T7" fmla="*/ 12 h 50"/>
                    <a:gd name="T8" fmla="*/ 62 w 112"/>
                    <a:gd name="T9" fmla="*/ 12 h 50"/>
                    <a:gd name="T10" fmla="*/ 62 w 112"/>
                    <a:gd name="T11" fmla="*/ 11 h 50"/>
                    <a:gd name="T12" fmla="*/ 62 w 112"/>
                    <a:gd name="T13" fmla="*/ 9 h 50"/>
                    <a:gd name="T14" fmla="*/ 62 w 112"/>
                    <a:gd name="T15" fmla="*/ 0 h 50"/>
                    <a:gd name="T16" fmla="*/ 56 w 112"/>
                    <a:gd name="T17" fmla="*/ 1 h 50"/>
                    <a:gd name="T18" fmla="*/ 51 w 112"/>
                    <a:gd name="T19" fmla="*/ 0 h 50"/>
                    <a:gd name="T20" fmla="*/ 51 w 112"/>
                    <a:gd name="T21" fmla="*/ 9 h 50"/>
                    <a:gd name="T22" fmla="*/ 51 w 112"/>
                    <a:gd name="T23" fmla="*/ 11 h 50"/>
                    <a:gd name="T24" fmla="*/ 51 w 112"/>
                    <a:gd name="T25" fmla="*/ 12 h 50"/>
                    <a:gd name="T26" fmla="*/ 0 w 112"/>
                    <a:gd name="T27" fmla="*/ 12 h 50"/>
                    <a:gd name="T28" fmla="*/ 0 w 112"/>
                    <a:gd name="T29" fmla="*/ 36 h 50"/>
                    <a:gd name="T30" fmla="*/ 3 w 112"/>
                    <a:gd name="T31" fmla="*/ 45 h 50"/>
                    <a:gd name="T32" fmla="*/ 4 w 112"/>
                    <a:gd name="T33" fmla="*/ 45 h 50"/>
                    <a:gd name="T34" fmla="*/ 4 w 112"/>
                    <a:gd name="T35" fmla="*/ 46 h 50"/>
                    <a:gd name="T36" fmla="*/ 14 w 112"/>
                    <a:gd name="T37" fmla="*/ 50 h 50"/>
                    <a:gd name="T38" fmla="*/ 28 w 112"/>
                    <a:gd name="T39" fmla="*/ 36 h 50"/>
                    <a:gd name="T40" fmla="*/ 42 w 112"/>
                    <a:gd name="T41" fmla="*/ 50 h 50"/>
                    <a:gd name="T42" fmla="*/ 56 w 112"/>
                    <a:gd name="T43" fmla="*/ 36 h 50"/>
                    <a:gd name="T44" fmla="*/ 70 w 112"/>
                    <a:gd name="T45" fmla="*/ 50 h 50"/>
                    <a:gd name="T46" fmla="*/ 84 w 112"/>
                    <a:gd name="T47" fmla="*/ 36 h 50"/>
                    <a:gd name="T48" fmla="*/ 98 w 112"/>
                    <a:gd name="T49" fmla="*/ 50 h 50"/>
                    <a:gd name="T50" fmla="*/ 108 w 112"/>
                    <a:gd name="T51" fmla="*/ 46 h 50"/>
                    <a:gd name="T52" fmla="*/ 109 w 112"/>
                    <a:gd name="T53" fmla="*/ 4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2" h="50">
                      <a:moveTo>
                        <a:pt x="109" y="45"/>
                      </a:moveTo>
                      <a:cubicBezTo>
                        <a:pt x="109" y="45"/>
                        <a:pt x="109" y="45"/>
                        <a:pt x="109" y="45"/>
                      </a:cubicBezTo>
                      <a:cubicBezTo>
                        <a:pt x="111" y="42"/>
                        <a:pt x="112" y="39"/>
                        <a:pt x="112" y="36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62" y="12"/>
                        <a:pt x="62" y="12"/>
                        <a:pt x="62" y="12"/>
                      </a:cubicBezTo>
                      <a:cubicBezTo>
                        <a:pt x="62" y="11"/>
                        <a:pt x="62" y="11"/>
                        <a:pt x="62" y="11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1"/>
                        <a:pt x="58" y="1"/>
                        <a:pt x="56" y="1"/>
                      </a:cubicBezTo>
                      <a:cubicBezTo>
                        <a:pt x="54" y="1"/>
                        <a:pt x="52" y="1"/>
                        <a:pt x="51" y="0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2"/>
                        <a:pt x="51" y="12"/>
                        <a:pt x="51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9"/>
                        <a:pt x="1" y="42"/>
                        <a:pt x="3" y="45"/>
                      </a:cubicBezTo>
                      <a:cubicBezTo>
                        <a:pt x="3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7" y="48"/>
                        <a:pt x="10" y="50"/>
                        <a:pt x="14" y="50"/>
                      </a:cubicBezTo>
                      <a:cubicBezTo>
                        <a:pt x="22" y="50"/>
                        <a:pt x="28" y="44"/>
                        <a:pt x="28" y="36"/>
                      </a:cubicBezTo>
                      <a:cubicBezTo>
                        <a:pt x="28" y="44"/>
                        <a:pt x="34" y="50"/>
                        <a:pt x="42" y="50"/>
                      </a:cubicBezTo>
                      <a:cubicBezTo>
                        <a:pt x="50" y="50"/>
                        <a:pt x="56" y="44"/>
                        <a:pt x="56" y="36"/>
                      </a:cubicBezTo>
                      <a:cubicBezTo>
                        <a:pt x="56" y="44"/>
                        <a:pt x="63" y="50"/>
                        <a:pt x="70" y="50"/>
                      </a:cubicBezTo>
                      <a:cubicBezTo>
                        <a:pt x="78" y="50"/>
                        <a:pt x="84" y="44"/>
                        <a:pt x="84" y="36"/>
                      </a:cubicBezTo>
                      <a:cubicBezTo>
                        <a:pt x="84" y="44"/>
                        <a:pt x="91" y="50"/>
                        <a:pt x="98" y="50"/>
                      </a:cubicBezTo>
                      <a:cubicBezTo>
                        <a:pt x="102" y="50"/>
                        <a:pt x="106" y="48"/>
                        <a:pt x="108" y="46"/>
                      </a:cubicBezTo>
                      <a:cubicBezTo>
                        <a:pt x="109" y="46"/>
                        <a:pt x="109" y="45"/>
                        <a:pt x="109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331"/>
                <p:cNvSpPr/>
                <p:nvPr/>
              </p:nvSpPr>
              <p:spPr bwMode="auto">
                <a:xfrm>
                  <a:off x="15875" y="2806700"/>
                  <a:ext cx="473075" cy="57150"/>
                </a:xfrm>
                <a:custGeom>
                  <a:avLst/>
                  <a:gdLst>
                    <a:gd name="T0" fmla="*/ 63 w 126"/>
                    <a:gd name="T1" fmla="*/ 15 h 15"/>
                    <a:gd name="T2" fmla="*/ 126 w 126"/>
                    <a:gd name="T3" fmla="*/ 0 h 15"/>
                    <a:gd name="T4" fmla="*/ 116 w 126"/>
                    <a:gd name="T5" fmla="*/ 0 h 15"/>
                    <a:gd name="T6" fmla="*/ 116 w 126"/>
                    <a:gd name="T7" fmla="*/ 0 h 15"/>
                    <a:gd name="T8" fmla="*/ 115 w 126"/>
                    <a:gd name="T9" fmla="*/ 0 h 15"/>
                    <a:gd name="T10" fmla="*/ 11 w 126"/>
                    <a:gd name="T11" fmla="*/ 0 h 15"/>
                    <a:gd name="T12" fmla="*/ 11 w 126"/>
                    <a:gd name="T13" fmla="*/ 0 h 15"/>
                    <a:gd name="T14" fmla="*/ 10 w 126"/>
                    <a:gd name="T15" fmla="*/ 0 h 15"/>
                    <a:gd name="T16" fmla="*/ 0 w 126"/>
                    <a:gd name="T17" fmla="*/ 0 h 15"/>
                    <a:gd name="T18" fmla="*/ 63 w 126"/>
                    <a:gd name="T1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15">
                      <a:moveTo>
                        <a:pt x="63" y="15"/>
                      </a:moveTo>
                      <a:cubicBezTo>
                        <a:pt x="98" y="15"/>
                        <a:pt x="126" y="8"/>
                        <a:pt x="126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29" y="15"/>
                        <a:pt x="6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Freeform 332"/>
                <p:cNvSpPr/>
                <p:nvPr/>
              </p:nvSpPr>
              <p:spPr bwMode="auto">
                <a:xfrm>
                  <a:off x="222250" y="2360613"/>
                  <a:ext cx="60325" cy="96838"/>
                </a:xfrm>
                <a:custGeom>
                  <a:avLst/>
                  <a:gdLst>
                    <a:gd name="T0" fmla="*/ 5 w 16"/>
                    <a:gd name="T1" fmla="*/ 25 h 26"/>
                    <a:gd name="T2" fmla="*/ 8 w 16"/>
                    <a:gd name="T3" fmla="*/ 26 h 26"/>
                    <a:gd name="T4" fmla="*/ 12 w 16"/>
                    <a:gd name="T5" fmla="*/ 25 h 26"/>
                    <a:gd name="T6" fmla="*/ 16 w 16"/>
                    <a:gd name="T7" fmla="*/ 17 h 26"/>
                    <a:gd name="T8" fmla="*/ 8 w 16"/>
                    <a:gd name="T9" fmla="*/ 0 h 26"/>
                    <a:gd name="T10" fmla="*/ 8 w 16"/>
                    <a:gd name="T11" fmla="*/ 0 h 26"/>
                    <a:gd name="T12" fmla="*/ 0 w 16"/>
                    <a:gd name="T13" fmla="*/ 17 h 26"/>
                    <a:gd name="T14" fmla="*/ 5 w 16"/>
                    <a:gd name="T15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26">
                      <a:moveTo>
                        <a:pt x="5" y="25"/>
                      </a:moveTo>
                      <a:cubicBezTo>
                        <a:pt x="6" y="25"/>
                        <a:pt x="7" y="26"/>
                        <a:pt x="8" y="26"/>
                      </a:cubicBezTo>
                      <a:cubicBezTo>
                        <a:pt x="10" y="26"/>
                        <a:pt x="11" y="25"/>
                        <a:pt x="12" y="25"/>
                      </a:cubicBezTo>
                      <a:cubicBezTo>
                        <a:pt x="14" y="23"/>
                        <a:pt x="16" y="20"/>
                        <a:pt x="16" y="17"/>
                      </a:cubicBezTo>
                      <a:cubicBezTo>
                        <a:pt x="16" y="14"/>
                        <a:pt x="12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14"/>
                        <a:pt x="0" y="17"/>
                      </a:cubicBezTo>
                      <a:cubicBezTo>
                        <a:pt x="0" y="20"/>
                        <a:pt x="2" y="23"/>
                        <a:pt x="5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8" name="Freeform 333"/>
                <p:cNvSpPr/>
                <p:nvPr/>
              </p:nvSpPr>
              <p:spPr bwMode="auto">
                <a:xfrm>
                  <a:off x="1314450" y="1609725"/>
                  <a:ext cx="323850" cy="322263"/>
                </a:xfrm>
                <a:custGeom>
                  <a:avLst/>
                  <a:gdLst>
                    <a:gd name="T0" fmla="*/ 41 w 86"/>
                    <a:gd name="T1" fmla="*/ 86 h 86"/>
                    <a:gd name="T2" fmla="*/ 43 w 86"/>
                    <a:gd name="T3" fmla="*/ 86 h 86"/>
                    <a:gd name="T4" fmla="*/ 86 w 86"/>
                    <a:gd name="T5" fmla="*/ 43 h 86"/>
                    <a:gd name="T6" fmla="*/ 43 w 86"/>
                    <a:gd name="T7" fmla="*/ 0 h 86"/>
                    <a:gd name="T8" fmla="*/ 0 w 86"/>
                    <a:gd name="T9" fmla="*/ 42 h 86"/>
                    <a:gd name="T10" fmla="*/ 24 w 86"/>
                    <a:gd name="T11" fmla="*/ 57 h 86"/>
                    <a:gd name="T12" fmla="*/ 41 w 86"/>
                    <a:gd name="T13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86">
                      <a:moveTo>
                        <a:pt x="41" y="86"/>
                      </a:moveTo>
                      <a:cubicBezTo>
                        <a:pt x="42" y="86"/>
                        <a:pt x="43" y="86"/>
                        <a:pt x="43" y="86"/>
                      </a:cubicBezTo>
                      <a:cubicBezTo>
                        <a:pt x="67" y="86"/>
                        <a:pt x="86" y="67"/>
                        <a:pt x="86" y="43"/>
                      </a:cubicBezTo>
                      <a:cubicBezTo>
                        <a:pt x="86" y="19"/>
                        <a:pt x="67" y="0"/>
                        <a:pt x="43" y="0"/>
                      </a:cubicBezTo>
                      <a:cubicBezTo>
                        <a:pt x="20" y="0"/>
                        <a:pt x="1" y="19"/>
                        <a:pt x="0" y="42"/>
                      </a:cubicBezTo>
                      <a:cubicBezTo>
                        <a:pt x="9" y="45"/>
                        <a:pt x="17" y="50"/>
                        <a:pt x="24" y="57"/>
                      </a:cubicBezTo>
                      <a:cubicBezTo>
                        <a:pt x="32" y="65"/>
                        <a:pt x="38" y="75"/>
                        <a:pt x="41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Freeform 334"/>
                <p:cNvSpPr/>
                <p:nvPr/>
              </p:nvSpPr>
              <p:spPr bwMode="auto">
                <a:xfrm>
                  <a:off x="1431925" y="1514475"/>
                  <a:ext cx="88900" cy="71438"/>
                </a:xfrm>
                <a:custGeom>
                  <a:avLst/>
                  <a:gdLst>
                    <a:gd name="T0" fmla="*/ 56 w 56"/>
                    <a:gd name="T1" fmla="*/ 45 h 45"/>
                    <a:gd name="T2" fmla="*/ 28 w 56"/>
                    <a:gd name="T3" fmla="*/ 0 h 45"/>
                    <a:gd name="T4" fmla="*/ 0 w 56"/>
                    <a:gd name="T5" fmla="*/ 45 h 45"/>
                    <a:gd name="T6" fmla="*/ 56 w 56"/>
                    <a:gd name="T7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" h="45">
                      <a:moveTo>
                        <a:pt x="56" y="45"/>
                      </a:moveTo>
                      <a:lnTo>
                        <a:pt x="28" y="0"/>
                      </a:lnTo>
                      <a:lnTo>
                        <a:pt x="0" y="45"/>
                      </a:lnTo>
                      <a:lnTo>
                        <a:pt x="56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0" name="Freeform 335"/>
                <p:cNvSpPr/>
                <p:nvPr/>
              </p:nvSpPr>
              <p:spPr bwMode="auto">
                <a:xfrm>
                  <a:off x="1660525" y="1725613"/>
                  <a:ext cx="71438" cy="90488"/>
                </a:xfrm>
                <a:custGeom>
                  <a:avLst/>
                  <a:gdLst>
                    <a:gd name="T0" fmla="*/ 0 w 45"/>
                    <a:gd name="T1" fmla="*/ 57 h 57"/>
                    <a:gd name="T2" fmla="*/ 45 w 45"/>
                    <a:gd name="T3" fmla="*/ 28 h 57"/>
                    <a:gd name="T4" fmla="*/ 0 w 45"/>
                    <a:gd name="T5" fmla="*/ 0 h 57"/>
                    <a:gd name="T6" fmla="*/ 0 w 45"/>
                    <a:gd name="T7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57">
                      <a:moveTo>
                        <a:pt x="0" y="57"/>
                      </a:moveTo>
                      <a:lnTo>
                        <a:pt x="45" y="28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1" name="Freeform 336"/>
                <p:cNvSpPr/>
                <p:nvPr/>
              </p:nvSpPr>
              <p:spPr bwMode="auto">
                <a:xfrm>
                  <a:off x="1250950" y="1725613"/>
                  <a:ext cx="44450" cy="33338"/>
                </a:xfrm>
                <a:custGeom>
                  <a:avLst/>
                  <a:gdLst>
                    <a:gd name="T0" fmla="*/ 12 w 12"/>
                    <a:gd name="T1" fmla="*/ 0 h 9"/>
                    <a:gd name="T2" fmla="*/ 0 w 12"/>
                    <a:gd name="T3" fmla="*/ 7 h 9"/>
                    <a:gd name="T4" fmla="*/ 12 w 12"/>
                    <a:gd name="T5" fmla="*/ 9 h 9"/>
                    <a:gd name="T6" fmla="*/ 12 w 12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9">
                      <a:moveTo>
                        <a:pt x="12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8"/>
                        <a:pt x="8" y="8"/>
                        <a:pt x="12" y="9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Freeform 337"/>
                <p:cNvSpPr/>
                <p:nvPr/>
              </p:nvSpPr>
              <p:spPr bwMode="auto">
                <a:xfrm>
                  <a:off x="1573212" y="1590675"/>
                  <a:ext cx="82550" cy="82550"/>
                </a:xfrm>
                <a:custGeom>
                  <a:avLst/>
                  <a:gdLst>
                    <a:gd name="T0" fmla="*/ 0 w 52"/>
                    <a:gd name="T1" fmla="*/ 12 h 52"/>
                    <a:gd name="T2" fmla="*/ 41 w 52"/>
                    <a:gd name="T3" fmla="*/ 52 h 52"/>
                    <a:gd name="T4" fmla="*/ 52 w 52"/>
                    <a:gd name="T5" fmla="*/ 0 h 52"/>
                    <a:gd name="T6" fmla="*/ 0 w 52"/>
                    <a:gd name="T7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0" y="12"/>
                      </a:moveTo>
                      <a:lnTo>
                        <a:pt x="41" y="52"/>
                      </a:lnTo>
                      <a:lnTo>
                        <a:pt x="5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Freeform 338"/>
                <p:cNvSpPr/>
                <p:nvPr/>
              </p:nvSpPr>
              <p:spPr bwMode="auto">
                <a:xfrm>
                  <a:off x="1573212" y="1868488"/>
                  <a:ext cx="82550" cy="82550"/>
                </a:xfrm>
                <a:custGeom>
                  <a:avLst/>
                  <a:gdLst>
                    <a:gd name="T0" fmla="*/ 41 w 52"/>
                    <a:gd name="T1" fmla="*/ 0 h 52"/>
                    <a:gd name="T2" fmla="*/ 0 w 52"/>
                    <a:gd name="T3" fmla="*/ 40 h 52"/>
                    <a:gd name="T4" fmla="*/ 52 w 52"/>
                    <a:gd name="T5" fmla="*/ 52 h 52"/>
                    <a:gd name="T6" fmla="*/ 41 w 52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41" y="0"/>
                      </a:moveTo>
                      <a:lnTo>
                        <a:pt x="0" y="40"/>
                      </a:lnTo>
                      <a:lnTo>
                        <a:pt x="52" y="5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4" name="Freeform 339"/>
                <p:cNvSpPr/>
                <p:nvPr/>
              </p:nvSpPr>
              <p:spPr bwMode="auto">
                <a:xfrm>
                  <a:off x="1295400" y="1590675"/>
                  <a:ext cx="82550" cy="82550"/>
                </a:xfrm>
                <a:custGeom>
                  <a:avLst/>
                  <a:gdLst>
                    <a:gd name="T0" fmla="*/ 12 w 52"/>
                    <a:gd name="T1" fmla="*/ 52 h 52"/>
                    <a:gd name="T2" fmla="*/ 52 w 52"/>
                    <a:gd name="T3" fmla="*/ 12 h 52"/>
                    <a:gd name="T4" fmla="*/ 0 w 52"/>
                    <a:gd name="T5" fmla="*/ 0 h 52"/>
                    <a:gd name="T6" fmla="*/ 12 w 52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12" y="52"/>
                      </a:moveTo>
                      <a:lnTo>
                        <a:pt x="52" y="12"/>
                      </a:lnTo>
                      <a:lnTo>
                        <a:pt x="0" y="0"/>
                      </a:lnTo>
                      <a:lnTo>
                        <a:pt x="1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Freeform 340"/>
                <p:cNvSpPr/>
                <p:nvPr/>
              </p:nvSpPr>
              <p:spPr bwMode="auto">
                <a:xfrm>
                  <a:off x="954087" y="1774825"/>
                  <a:ext cx="709613" cy="434975"/>
                </a:xfrm>
                <a:custGeom>
                  <a:avLst/>
                  <a:gdLst>
                    <a:gd name="T0" fmla="*/ 155 w 189"/>
                    <a:gd name="T1" fmla="*/ 49 h 116"/>
                    <a:gd name="T2" fmla="*/ 150 w 189"/>
                    <a:gd name="T3" fmla="*/ 49 h 116"/>
                    <a:gd name="T4" fmla="*/ 134 w 189"/>
                    <a:gd name="T5" fmla="*/ 57 h 116"/>
                    <a:gd name="T6" fmla="*/ 133 w 189"/>
                    <a:gd name="T7" fmla="*/ 48 h 116"/>
                    <a:gd name="T8" fmla="*/ 131 w 189"/>
                    <a:gd name="T9" fmla="*/ 41 h 116"/>
                    <a:gd name="T10" fmla="*/ 96 w 189"/>
                    <a:gd name="T11" fmla="*/ 4 h 116"/>
                    <a:gd name="T12" fmla="*/ 91 w 189"/>
                    <a:gd name="T13" fmla="*/ 2 h 116"/>
                    <a:gd name="T14" fmla="*/ 76 w 189"/>
                    <a:gd name="T15" fmla="*/ 0 h 116"/>
                    <a:gd name="T16" fmla="*/ 73 w 189"/>
                    <a:gd name="T17" fmla="*/ 0 h 116"/>
                    <a:gd name="T18" fmla="*/ 17 w 189"/>
                    <a:gd name="T19" fmla="*/ 58 h 116"/>
                    <a:gd name="T20" fmla="*/ 20 w 189"/>
                    <a:gd name="T21" fmla="*/ 75 h 116"/>
                    <a:gd name="T22" fmla="*/ 0 w 189"/>
                    <a:gd name="T23" fmla="*/ 95 h 116"/>
                    <a:gd name="T24" fmla="*/ 21 w 189"/>
                    <a:gd name="T25" fmla="*/ 116 h 116"/>
                    <a:gd name="T26" fmla="*/ 76 w 189"/>
                    <a:gd name="T27" fmla="*/ 116 h 116"/>
                    <a:gd name="T28" fmla="*/ 78 w 189"/>
                    <a:gd name="T29" fmla="*/ 116 h 116"/>
                    <a:gd name="T30" fmla="*/ 155 w 189"/>
                    <a:gd name="T31" fmla="*/ 116 h 116"/>
                    <a:gd name="T32" fmla="*/ 189 w 189"/>
                    <a:gd name="T33" fmla="*/ 82 h 116"/>
                    <a:gd name="T34" fmla="*/ 155 w 189"/>
                    <a:gd name="T35" fmla="*/ 4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16">
                      <a:moveTo>
                        <a:pt x="155" y="49"/>
                      </a:moveTo>
                      <a:cubicBezTo>
                        <a:pt x="154" y="49"/>
                        <a:pt x="152" y="49"/>
                        <a:pt x="150" y="49"/>
                      </a:cubicBezTo>
                      <a:cubicBezTo>
                        <a:pt x="144" y="50"/>
                        <a:pt x="138" y="53"/>
                        <a:pt x="134" y="57"/>
                      </a:cubicBezTo>
                      <a:cubicBezTo>
                        <a:pt x="134" y="54"/>
                        <a:pt x="133" y="51"/>
                        <a:pt x="133" y="48"/>
                      </a:cubicBezTo>
                      <a:cubicBezTo>
                        <a:pt x="132" y="45"/>
                        <a:pt x="132" y="43"/>
                        <a:pt x="131" y="41"/>
                      </a:cubicBezTo>
                      <a:cubicBezTo>
                        <a:pt x="126" y="24"/>
                        <a:pt x="113" y="10"/>
                        <a:pt x="96" y="4"/>
                      </a:cubicBezTo>
                      <a:cubicBezTo>
                        <a:pt x="95" y="3"/>
                        <a:pt x="93" y="2"/>
                        <a:pt x="91" y="2"/>
                      </a:cubicBezTo>
                      <a:cubicBezTo>
                        <a:pt x="86" y="1"/>
                        <a:pt x="81" y="0"/>
                        <a:pt x="76" y="0"/>
                      </a:cubicBezTo>
                      <a:cubicBezTo>
                        <a:pt x="75" y="0"/>
                        <a:pt x="74" y="0"/>
                        <a:pt x="73" y="0"/>
                      </a:cubicBezTo>
                      <a:cubicBezTo>
                        <a:pt x="42" y="1"/>
                        <a:pt x="17" y="27"/>
                        <a:pt x="17" y="58"/>
                      </a:cubicBezTo>
                      <a:cubicBezTo>
                        <a:pt x="17" y="64"/>
                        <a:pt x="18" y="70"/>
                        <a:pt x="20" y="75"/>
                      </a:cubicBezTo>
                      <a:cubicBezTo>
                        <a:pt x="9" y="75"/>
                        <a:pt x="0" y="84"/>
                        <a:pt x="0" y="95"/>
                      </a:cubicBezTo>
                      <a:cubicBezTo>
                        <a:pt x="0" y="107"/>
                        <a:pt x="9" y="116"/>
                        <a:pt x="21" y="116"/>
                      </a:cubicBezTo>
                      <a:cubicBezTo>
                        <a:pt x="76" y="116"/>
                        <a:pt x="76" y="116"/>
                        <a:pt x="76" y="116"/>
                      </a:cubicBezTo>
                      <a:cubicBezTo>
                        <a:pt x="78" y="116"/>
                        <a:pt x="78" y="116"/>
                        <a:pt x="78" y="116"/>
                      </a:cubicBezTo>
                      <a:cubicBezTo>
                        <a:pt x="155" y="116"/>
                        <a:pt x="155" y="116"/>
                        <a:pt x="155" y="116"/>
                      </a:cubicBezTo>
                      <a:cubicBezTo>
                        <a:pt x="174" y="116"/>
                        <a:pt x="189" y="101"/>
                        <a:pt x="189" y="82"/>
                      </a:cubicBezTo>
                      <a:cubicBezTo>
                        <a:pt x="189" y="64"/>
                        <a:pt x="174" y="49"/>
                        <a:pt x="155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Rectangle 341"/>
                <p:cNvSpPr>
                  <a:spLocks noChangeArrowheads="1"/>
                </p:cNvSpPr>
                <p:nvPr/>
              </p:nvSpPr>
              <p:spPr bwMode="auto">
                <a:xfrm>
                  <a:off x="673100" y="169863"/>
                  <a:ext cx="698500" cy="4476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7" name="Freeform 342"/>
                <p:cNvSpPr/>
                <p:nvPr/>
              </p:nvSpPr>
              <p:spPr bwMode="auto">
                <a:xfrm>
                  <a:off x="728662" y="681038"/>
                  <a:ext cx="109538" cy="71438"/>
                </a:xfrm>
                <a:custGeom>
                  <a:avLst/>
                  <a:gdLst>
                    <a:gd name="T0" fmla="*/ 2 w 29"/>
                    <a:gd name="T1" fmla="*/ 18 h 19"/>
                    <a:gd name="T2" fmla="*/ 3 w 29"/>
                    <a:gd name="T3" fmla="*/ 19 h 19"/>
                    <a:gd name="T4" fmla="*/ 26 w 29"/>
                    <a:gd name="T5" fmla="*/ 19 h 19"/>
                    <a:gd name="T6" fmla="*/ 27 w 29"/>
                    <a:gd name="T7" fmla="*/ 18 h 19"/>
                    <a:gd name="T8" fmla="*/ 29 w 29"/>
                    <a:gd name="T9" fmla="*/ 16 h 19"/>
                    <a:gd name="T10" fmla="*/ 29 w 29"/>
                    <a:gd name="T11" fmla="*/ 14 h 19"/>
                    <a:gd name="T12" fmla="*/ 14 w 29"/>
                    <a:gd name="T13" fmla="*/ 0 h 19"/>
                    <a:gd name="T14" fmla="*/ 0 w 29"/>
                    <a:gd name="T15" fmla="*/ 14 h 19"/>
                    <a:gd name="T16" fmla="*/ 0 w 29"/>
                    <a:gd name="T17" fmla="*/ 16 h 19"/>
                    <a:gd name="T18" fmla="*/ 2 w 29"/>
                    <a:gd name="T1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" h="19">
                      <a:moveTo>
                        <a:pt x="2" y="18"/>
                      </a:moveTo>
                      <a:cubicBezTo>
                        <a:pt x="2" y="19"/>
                        <a:pt x="2" y="19"/>
                        <a:pt x="3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7" y="19"/>
                        <a:pt x="27" y="19"/>
                        <a:pt x="27" y="18"/>
                      </a:cubicBezTo>
                      <a:cubicBezTo>
                        <a:pt x="28" y="18"/>
                        <a:pt x="28" y="17"/>
                        <a:pt x="29" y="16"/>
                      </a:cubicBezTo>
                      <a:cubicBezTo>
                        <a:pt x="29" y="16"/>
                        <a:pt x="29" y="15"/>
                        <a:pt x="29" y="14"/>
                      </a:cubicBezTo>
                      <a:cubicBezTo>
                        <a:pt x="29" y="6"/>
                        <a:pt x="23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8" name="Freeform 343"/>
                <p:cNvSpPr/>
                <p:nvPr/>
              </p:nvSpPr>
              <p:spPr bwMode="auto">
                <a:xfrm>
                  <a:off x="965200" y="681038"/>
                  <a:ext cx="112713" cy="71438"/>
                </a:xfrm>
                <a:custGeom>
                  <a:avLst/>
                  <a:gdLst>
                    <a:gd name="T0" fmla="*/ 2 w 30"/>
                    <a:gd name="T1" fmla="*/ 18 h 19"/>
                    <a:gd name="T2" fmla="*/ 3 w 30"/>
                    <a:gd name="T3" fmla="*/ 19 h 19"/>
                    <a:gd name="T4" fmla="*/ 27 w 30"/>
                    <a:gd name="T5" fmla="*/ 19 h 19"/>
                    <a:gd name="T6" fmla="*/ 27 w 30"/>
                    <a:gd name="T7" fmla="*/ 18 h 19"/>
                    <a:gd name="T8" fmla="*/ 30 w 30"/>
                    <a:gd name="T9" fmla="*/ 16 h 19"/>
                    <a:gd name="T10" fmla="*/ 30 w 30"/>
                    <a:gd name="T11" fmla="*/ 14 h 19"/>
                    <a:gd name="T12" fmla="*/ 15 w 30"/>
                    <a:gd name="T13" fmla="*/ 0 h 19"/>
                    <a:gd name="T14" fmla="*/ 0 w 30"/>
                    <a:gd name="T15" fmla="*/ 14 h 19"/>
                    <a:gd name="T16" fmla="*/ 0 w 30"/>
                    <a:gd name="T17" fmla="*/ 16 h 19"/>
                    <a:gd name="T18" fmla="*/ 2 w 30"/>
                    <a:gd name="T1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19">
                      <a:moveTo>
                        <a:pt x="2" y="18"/>
                      </a:moveTo>
                      <a:cubicBezTo>
                        <a:pt x="2" y="19"/>
                        <a:pt x="3" y="19"/>
                        <a:pt x="3" y="19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7" y="19"/>
                        <a:pt x="27" y="19"/>
                        <a:pt x="27" y="18"/>
                      </a:cubicBezTo>
                      <a:cubicBezTo>
                        <a:pt x="28" y="18"/>
                        <a:pt x="29" y="17"/>
                        <a:pt x="30" y="16"/>
                      </a:cubicBezTo>
                      <a:cubicBezTo>
                        <a:pt x="30" y="16"/>
                        <a:pt x="30" y="15"/>
                        <a:pt x="30" y="14"/>
                      </a:cubicBezTo>
                      <a:cubicBezTo>
                        <a:pt x="30" y="6"/>
                        <a:pt x="23" y="0"/>
                        <a:pt x="15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Freeform 344"/>
                <p:cNvSpPr/>
                <p:nvPr/>
              </p:nvSpPr>
              <p:spPr bwMode="auto">
                <a:xfrm>
                  <a:off x="1206500" y="681038"/>
                  <a:ext cx="112713" cy="71438"/>
                </a:xfrm>
                <a:custGeom>
                  <a:avLst/>
                  <a:gdLst>
                    <a:gd name="T0" fmla="*/ 2 w 30"/>
                    <a:gd name="T1" fmla="*/ 19 h 19"/>
                    <a:gd name="T2" fmla="*/ 26 w 30"/>
                    <a:gd name="T3" fmla="*/ 19 h 19"/>
                    <a:gd name="T4" fmla="*/ 27 w 30"/>
                    <a:gd name="T5" fmla="*/ 18 h 19"/>
                    <a:gd name="T6" fmla="*/ 30 w 30"/>
                    <a:gd name="T7" fmla="*/ 16 h 19"/>
                    <a:gd name="T8" fmla="*/ 30 w 30"/>
                    <a:gd name="T9" fmla="*/ 14 h 19"/>
                    <a:gd name="T10" fmla="*/ 15 w 30"/>
                    <a:gd name="T11" fmla="*/ 0 h 19"/>
                    <a:gd name="T12" fmla="*/ 0 w 30"/>
                    <a:gd name="T13" fmla="*/ 14 h 19"/>
                    <a:gd name="T14" fmla="*/ 1 w 30"/>
                    <a:gd name="T15" fmla="*/ 17 h 19"/>
                    <a:gd name="T16" fmla="*/ 2 w 30"/>
                    <a:gd name="T17" fmla="*/ 18 h 19"/>
                    <a:gd name="T18" fmla="*/ 2 w 30"/>
                    <a:gd name="T1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19">
                      <a:moveTo>
                        <a:pt x="2" y="19"/>
                      </a:move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6" y="19"/>
                        <a:pt x="27" y="19"/>
                        <a:pt x="27" y="18"/>
                      </a:cubicBezTo>
                      <a:cubicBezTo>
                        <a:pt x="28" y="17"/>
                        <a:pt x="29" y="16"/>
                        <a:pt x="30" y="16"/>
                      </a:cubicBezTo>
                      <a:cubicBezTo>
                        <a:pt x="30" y="15"/>
                        <a:pt x="30" y="15"/>
                        <a:pt x="30" y="14"/>
                      </a:cubicBezTo>
                      <a:cubicBezTo>
                        <a:pt x="30" y="6"/>
                        <a:pt x="23" y="0"/>
                        <a:pt x="15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0" y="15"/>
                        <a:pt x="0" y="16"/>
                        <a:pt x="1" y="17"/>
                      </a:cubicBezTo>
                      <a:cubicBezTo>
                        <a:pt x="1" y="18"/>
                        <a:pt x="1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345"/>
                <p:cNvSpPr/>
                <p:nvPr/>
              </p:nvSpPr>
              <p:spPr bwMode="auto">
                <a:xfrm>
                  <a:off x="669925" y="749300"/>
                  <a:ext cx="228600" cy="74613"/>
                </a:xfrm>
                <a:custGeom>
                  <a:avLst/>
                  <a:gdLst>
                    <a:gd name="T0" fmla="*/ 9 w 61"/>
                    <a:gd name="T1" fmla="*/ 0 h 20"/>
                    <a:gd name="T2" fmla="*/ 4 w 61"/>
                    <a:gd name="T3" fmla="*/ 2 h 20"/>
                    <a:gd name="T4" fmla="*/ 3 w 61"/>
                    <a:gd name="T5" fmla="*/ 13 h 20"/>
                    <a:gd name="T6" fmla="*/ 19 w 61"/>
                    <a:gd name="T7" fmla="*/ 20 h 20"/>
                    <a:gd name="T8" fmla="*/ 42 w 61"/>
                    <a:gd name="T9" fmla="*/ 20 h 20"/>
                    <a:gd name="T10" fmla="*/ 58 w 61"/>
                    <a:gd name="T11" fmla="*/ 13 h 20"/>
                    <a:gd name="T12" fmla="*/ 57 w 61"/>
                    <a:gd name="T13" fmla="*/ 2 h 20"/>
                    <a:gd name="T14" fmla="*/ 52 w 61"/>
                    <a:gd name="T15" fmla="*/ 0 h 20"/>
                    <a:gd name="T16" fmla="*/ 46 w 61"/>
                    <a:gd name="T17" fmla="*/ 3 h 20"/>
                    <a:gd name="T18" fmla="*/ 43 w 61"/>
                    <a:gd name="T19" fmla="*/ 5 h 20"/>
                    <a:gd name="T20" fmla="*/ 42 w 61"/>
                    <a:gd name="T21" fmla="*/ 5 h 20"/>
                    <a:gd name="T22" fmla="*/ 19 w 61"/>
                    <a:gd name="T23" fmla="*/ 5 h 20"/>
                    <a:gd name="T24" fmla="*/ 18 w 61"/>
                    <a:gd name="T25" fmla="*/ 5 h 20"/>
                    <a:gd name="T26" fmla="*/ 15 w 61"/>
                    <a:gd name="T27" fmla="*/ 3 h 20"/>
                    <a:gd name="T28" fmla="*/ 9 w 61"/>
                    <a:gd name="T2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20">
                      <a:moveTo>
                        <a:pt x="9" y="0"/>
                      </a:move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1" y="5"/>
                        <a:pt x="0" y="10"/>
                        <a:pt x="3" y="13"/>
                      </a:cubicBezTo>
                      <a:cubicBezTo>
                        <a:pt x="7" y="18"/>
                        <a:pt x="13" y="20"/>
                        <a:pt x="19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8" y="20"/>
                        <a:pt x="54" y="18"/>
                        <a:pt x="58" y="13"/>
                      </a:cubicBezTo>
                      <a:cubicBezTo>
                        <a:pt x="61" y="10"/>
                        <a:pt x="60" y="5"/>
                        <a:pt x="57" y="2"/>
                      </a:cubicBezTo>
                      <a:cubicBezTo>
                        <a:pt x="56" y="1"/>
                        <a:pt x="54" y="0"/>
                        <a:pt x="52" y="0"/>
                      </a:cubicBezTo>
                      <a:cubicBezTo>
                        <a:pt x="50" y="0"/>
                        <a:pt x="48" y="1"/>
                        <a:pt x="46" y="3"/>
                      </a:cubicBezTo>
                      <a:cubicBezTo>
                        <a:pt x="45" y="4"/>
                        <a:pt x="44" y="5"/>
                        <a:pt x="43" y="5"/>
                      </a:cubicBezTo>
                      <a:cubicBezTo>
                        <a:pt x="43" y="5"/>
                        <a:pt x="42" y="5"/>
                        <a:pt x="42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7" y="5"/>
                        <a:pt x="16" y="4"/>
                        <a:pt x="15" y="3"/>
                      </a:cubicBezTo>
                      <a:cubicBezTo>
                        <a:pt x="13" y="1"/>
                        <a:pt x="11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" name="Freeform 346"/>
                <p:cNvSpPr/>
                <p:nvPr/>
              </p:nvSpPr>
              <p:spPr bwMode="auto">
                <a:xfrm>
                  <a:off x="909637" y="749300"/>
                  <a:ext cx="225425" cy="74613"/>
                </a:xfrm>
                <a:custGeom>
                  <a:avLst/>
                  <a:gdLst>
                    <a:gd name="T0" fmla="*/ 14 w 60"/>
                    <a:gd name="T1" fmla="*/ 2 h 20"/>
                    <a:gd name="T2" fmla="*/ 13 w 60"/>
                    <a:gd name="T3" fmla="*/ 2 h 20"/>
                    <a:gd name="T4" fmla="*/ 13 w 60"/>
                    <a:gd name="T5" fmla="*/ 2 h 20"/>
                    <a:gd name="T6" fmla="*/ 13 w 60"/>
                    <a:gd name="T7" fmla="*/ 2 h 20"/>
                    <a:gd name="T8" fmla="*/ 12 w 60"/>
                    <a:gd name="T9" fmla="*/ 1 h 20"/>
                    <a:gd name="T10" fmla="*/ 12 w 60"/>
                    <a:gd name="T11" fmla="*/ 1 h 20"/>
                    <a:gd name="T12" fmla="*/ 12 w 60"/>
                    <a:gd name="T13" fmla="*/ 1 h 20"/>
                    <a:gd name="T14" fmla="*/ 11 w 60"/>
                    <a:gd name="T15" fmla="*/ 1 h 20"/>
                    <a:gd name="T16" fmla="*/ 11 w 60"/>
                    <a:gd name="T17" fmla="*/ 1 h 20"/>
                    <a:gd name="T18" fmla="*/ 10 w 60"/>
                    <a:gd name="T19" fmla="*/ 1 h 20"/>
                    <a:gd name="T20" fmla="*/ 10 w 60"/>
                    <a:gd name="T21" fmla="*/ 0 h 20"/>
                    <a:gd name="T22" fmla="*/ 10 w 60"/>
                    <a:gd name="T23" fmla="*/ 0 h 20"/>
                    <a:gd name="T24" fmla="*/ 9 w 60"/>
                    <a:gd name="T25" fmla="*/ 0 h 20"/>
                    <a:gd name="T26" fmla="*/ 9 w 60"/>
                    <a:gd name="T27" fmla="*/ 0 h 20"/>
                    <a:gd name="T28" fmla="*/ 8 w 60"/>
                    <a:gd name="T29" fmla="*/ 0 h 20"/>
                    <a:gd name="T30" fmla="*/ 8 w 60"/>
                    <a:gd name="T31" fmla="*/ 0 h 20"/>
                    <a:gd name="T32" fmla="*/ 8 w 60"/>
                    <a:gd name="T33" fmla="*/ 0 h 20"/>
                    <a:gd name="T34" fmla="*/ 7 w 60"/>
                    <a:gd name="T35" fmla="*/ 0 h 20"/>
                    <a:gd name="T36" fmla="*/ 7 w 60"/>
                    <a:gd name="T37" fmla="*/ 0 h 20"/>
                    <a:gd name="T38" fmla="*/ 6 w 60"/>
                    <a:gd name="T39" fmla="*/ 1 h 20"/>
                    <a:gd name="T40" fmla="*/ 6 w 60"/>
                    <a:gd name="T41" fmla="*/ 1 h 20"/>
                    <a:gd name="T42" fmla="*/ 4 w 60"/>
                    <a:gd name="T43" fmla="*/ 1 h 20"/>
                    <a:gd name="T44" fmla="*/ 4 w 60"/>
                    <a:gd name="T45" fmla="*/ 1 h 20"/>
                    <a:gd name="T46" fmla="*/ 3 w 60"/>
                    <a:gd name="T47" fmla="*/ 2 h 20"/>
                    <a:gd name="T48" fmla="*/ 2 w 60"/>
                    <a:gd name="T49" fmla="*/ 13 h 20"/>
                    <a:gd name="T50" fmla="*/ 18 w 60"/>
                    <a:gd name="T51" fmla="*/ 20 h 20"/>
                    <a:gd name="T52" fmla="*/ 42 w 60"/>
                    <a:gd name="T53" fmla="*/ 20 h 20"/>
                    <a:gd name="T54" fmla="*/ 57 w 60"/>
                    <a:gd name="T55" fmla="*/ 13 h 20"/>
                    <a:gd name="T56" fmla="*/ 56 w 60"/>
                    <a:gd name="T57" fmla="*/ 2 h 20"/>
                    <a:gd name="T58" fmla="*/ 55 w 60"/>
                    <a:gd name="T59" fmla="*/ 1 h 20"/>
                    <a:gd name="T60" fmla="*/ 55 w 60"/>
                    <a:gd name="T61" fmla="*/ 1 h 20"/>
                    <a:gd name="T62" fmla="*/ 54 w 60"/>
                    <a:gd name="T63" fmla="*/ 1 h 20"/>
                    <a:gd name="T64" fmla="*/ 54 w 60"/>
                    <a:gd name="T65" fmla="*/ 1 h 20"/>
                    <a:gd name="T66" fmla="*/ 53 w 60"/>
                    <a:gd name="T67" fmla="*/ 0 h 20"/>
                    <a:gd name="T68" fmla="*/ 53 w 60"/>
                    <a:gd name="T69" fmla="*/ 0 h 20"/>
                    <a:gd name="T70" fmla="*/ 51 w 60"/>
                    <a:gd name="T71" fmla="*/ 0 h 20"/>
                    <a:gd name="T72" fmla="*/ 51 w 60"/>
                    <a:gd name="T73" fmla="*/ 0 h 20"/>
                    <a:gd name="T74" fmla="*/ 51 w 60"/>
                    <a:gd name="T75" fmla="*/ 0 h 20"/>
                    <a:gd name="T76" fmla="*/ 51 w 60"/>
                    <a:gd name="T77" fmla="*/ 0 h 20"/>
                    <a:gd name="T78" fmla="*/ 50 w 60"/>
                    <a:gd name="T79" fmla="*/ 0 h 20"/>
                    <a:gd name="T80" fmla="*/ 50 w 60"/>
                    <a:gd name="T81" fmla="*/ 0 h 20"/>
                    <a:gd name="T82" fmla="*/ 50 w 60"/>
                    <a:gd name="T83" fmla="*/ 0 h 20"/>
                    <a:gd name="T84" fmla="*/ 49 w 60"/>
                    <a:gd name="T85" fmla="*/ 1 h 20"/>
                    <a:gd name="T86" fmla="*/ 49 w 60"/>
                    <a:gd name="T87" fmla="*/ 1 h 20"/>
                    <a:gd name="T88" fmla="*/ 48 w 60"/>
                    <a:gd name="T89" fmla="*/ 1 h 20"/>
                    <a:gd name="T90" fmla="*/ 48 w 60"/>
                    <a:gd name="T91" fmla="*/ 1 h 20"/>
                    <a:gd name="T92" fmla="*/ 48 w 60"/>
                    <a:gd name="T93" fmla="*/ 1 h 20"/>
                    <a:gd name="T94" fmla="*/ 47 w 60"/>
                    <a:gd name="T95" fmla="*/ 1 h 20"/>
                    <a:gd name="T96" fmla="*/ 47 w 60"/>
                    <a:gd name="T97" fmla="*/ 2 h 20"/>
                    <a:gd name="T98" fmla="*/ 47 w 60"/>
                    <a:gd name="T99" fmla="*/ 2 h 20"/>
                    <a:gd name="T100" fmla="*/ 46 w 60"/>
                    <a:gd name="T101" fmla="*/ 2 h 20"/>
                    <a:gd name="T102" fmla="*/ 46 w 60"/>
                    <a:gd name="T103" fmla="*/ 2 h 20"/>
                    <a:gd name="T104" fmla="*/ 46 w 60"/>
                    <a:gd name="T105" fmla="*/ 3 h 20"/>
                    <a:gd name="T106" fmla="*/ 42 w 60"/>
                    <a:gd name="T107" fmla="*/ 5 h 20"/>
                    <a:gd name="T108" fmla="*/ 42 w 60"/>
                    <a:gd name="T109" fmla="*/ 5 h 20"/>
                    <a:gd name="T110" fmla="*/ 18 w 60"/>
                    <a:gd name="T111" fmla="*/ 5 h 20"/>
                    <a:gd name="T112" fmla="*/ 18 w 60"/>
                    <a:gd name="T113" fmla="*/ 5 h 20"/>
                    <a:gd name="T114" fmla="*/ 14 w 60"/>
                    <a:gd name="T115" fmla="*/ 3 h 20"/>
                    <a:gd name="T116" fmla="*/ 14 w 60"/>
                    <a:gd name="T117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0" h="20">
                      <a:moveTo>
                        <a:pt x="14" y="2"/>
                      </a:move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6" y="18"/>
                        <a:pt x="12" y="20"/>
                        <a:pt x="18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8" y="20"/>
                        <a:pt x="53" y="18"/>
                        <a:pt x="57" y="13"/>
                      </a:cubicBezTo>
                      <a:cubicBezTo>
                        <a:pt x="60" y="10"/>
                        <a:pt x="60" y="5"/>
                        <a:pt x="56" y="2"/>
                      </a:cubicBezTo>
                      <a:cubicBezTo>
                        <a:pt x="56" y="2"/>
                        <a:pt x="56" y="2"/>
                        <a:pt x="55" y="1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5" y="1"/>
                        <a:pt x="54" y="1"/>
                        <a:pt x="54" y="1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4" y="1"/>
                        <a:pt x="53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0" y="0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1"/>
                        <a:pt x="49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7" y="1"/>
                        <a:pt x="47" y="1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6" y="2"/>
                        <a:pt x="46" y="2"/>
                      </a:cubicBezTo>
                      <a:cubicBezTo>
                        <a:pt x="46" y="2"/>
                        <a:pt x="46" y="2"/>
                        <a:pt x="46" y="2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5" y="4"/>
                        <a:pt x="43" y="5"/>
                        <a:pt x="42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6" y="5"/>
                        <a:pt x="15" y="4"/>
                        <a:pt x="14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Freeform 347"/>
                <p:cNvSpPr/>
                <p:nvPr/>
              </p:nvSpPr>
              <p:spPr bwMode="auto">
                <a:xfrm>
                  <a:off x="1146175" y="749300"/>
                  <a:ext cx="225425" cy="74613"/>
                </a:xfrm>
                <a:custGeom>
                  <a:avLst/>
                  <a:gdLst>
                    <a:gd name="T0" fmla="*/ 14 w 60"/>
                    <a:gd name="T1" fmla="*/ 3 h 20"/>
                    <a:gd name="T2" fmla="*/ 9 w 60"/>
                    <a:gd name="T3" fmla="*/ 0 h 20"/>
                    <a:gd name="T4" fmla="*/ 4 w 60"/>
                    <a:gd name="T5" fmla="*/ 2 h 20"/>
                    <a:gd name="T6" fmla="*/ 3 w 60"/>
                    <a:gd name="T7" fmla="*/ 13 h 20"/>
                    <a:gd name="T8" fmla="*/ 18 w 60"/>
                    <a:gd name="T9" fmla="*/ 20 h 20"/>
                    <a:gd name="T10" fmla="*/ 42 w 60"/>
                    <a:gd name="T11" fmla="*/ 20 h 20"/>
                    <a:gd name="T12" fmla="*/ 58 w 60"/>
                    <a:gd name="T13" fmla="*/ 13 h 20"/>
                    <a:gd name="T14" fmla="*/ 57 w 60"/>
                    <a:gd name="T15" fmla="*/ 2 h 20"/>
                    <a:gd name="T16" fmla="*/ 52 w 60"/>
                    <a:gd name="T17" fmla="*/ 0 h 20"/>
                    <a:gd name="T18" fmla="*/ 46 w 60"/>
                    <a:gd name="T19" fmla="*/ 3 h 20"/>
                    <a:gd name="T20" fmla="*/ 44 w 60"/>
                    <a:gd name="T21" fmla="*/ 5 h 20"/>
                    <a:gd name="T22" fmla="*/ 42 w 60"/>
                    <a:gd name="T23" fmla="*/ 5 h 20"/>
                    <a:gd name="T24" fmla="*/ 19 w 60"/>
                    <a:gd name="T25" fmla="*/ 5 h 20"/>
                    <a:gd name="T26" fmla="*/ 18 w 60"/>
                    <a:gd name="T27" fmla="*/ 5 h 20"/>
                    <a:gd name="T28" fmla="*/ 14 w 60"/>
                    <a:gd name="T2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0" h="20">
                      <a:moveTo>
                        <a:pt x="14" y="3"/>
                      </a:move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0" y="5"/>
                        <a:pt x="0" y="10"/>
                        <a:pt x="3" y="13"/>
                      </a:cubicBezTo>
                      <a:cubicBezTo>
                        <a:pt x="7" y="18"/>
                        <a:pt x="12" y="20"/>
                        <a:pt x="18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8" y="20"/>
                        <a:pt x="54" y="18"/>
                        <a:pt x="58" y="13"/>
                      </a:cubicBezTo>
                      <a:cubicBezTo>
                        <a:pt x="60" y="10"/>
                        <a:pt x="60" y="5"/>
                        <a:pt x="57" y="2"/>
                      </a:cubicBezTo>
                      <a:cubicBezTo>
                        <a:pt x="55" y="1"/>
                        <a:pt x="54" y="0"/>
                        <a:pt x="52" y="0"/>
                      </a:cubicBezTo>
                      <a:cubicBezTo>
                        <a:pt x="50" y="0"/>
                        <a:pt x="47" y="1"/>
                        <a:pt x="46" y="3"/>
                      </a:cubicBezTo>
                      <a:cubicBezTo>
                        <a:pt x="45" y="4"/>
                        <a:pt x="44" y="4"/>
                        <a:pt x="44" y="5"/>
                      </a:cubicBezTo>
                      <a:cubicBezTo>
                        <a:pt x="43" y="5"/>
                        <a:pt x="43" y="5"/>
                        <a:pt x="42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7" y="5"/>
                        <a:pt x="15" y="4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Freeform 348"/>
                <p:cNvSpPr/>
                <p:nvPr/>
              </p:nvSpPr>
              <p:spPr bwMode="auto">
                <a:xfrm>
                  <a:off x="7935912" y="3009900"/>
                  <a:ext cx="484188" cy="398463"/>
                </a:xfrm>
                <a:custGeom>
                  <a:avLst/>
                  <a:gdLst>
                    <a:gd name="T0" fmla="*/ 250 w 305"/>
                    <a:gd name="T1" fmla="*/ 0 h 251"/>
                    <a:gd name="T2" fmla="*/ 108 w 305"/>
                    <a:gd name="T3" fmla="*/ 140 h 251"/>
                    <a:gd name="T4" fmla="*/ 54 w 305"/>
                    <a:gd name="T5" fmla="*/ 88 h 251"/>
                    <a:gd name="T6" fmla="*/ 0 w 305"/>
                    <a:gd name="T7" fmla="*/ 142 h 251"/>
                    <a:gd name="T8" fmla="*/ 54 w 305"/>
                    <a:gd name="T9" fmla="*/ 196 h 251"/>
                    <a:gd name="T10" fmla="*/ 108 w 305"/>
                    <a:gd name="T11" fmla="*/ 251 h 251"/>
                    <a:gd name="T12" fmla="*/ 163 w 305"/>
                    <a:gd name="T13" fmla="*/ 196 h 251"/>
                    <a:gd name="T14" fmla="*/ 305 w 305"/>
                    <a:gd name="T15" fmla="*/ 55 h 251"/>
                    <a:gd name="T16" fmla="*/ 250 w 305"/>
                    <a:gd name="T17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5" h="251">
                      <a:moveTo>
                        <a:pt x="250" y="0"/>
                      </a:moveTo>
                      <a:lnTo>
                        <a:pt x="108" y="140"/>
                      </a:lnTo>
                      <a:lnTo>
                        <a:pt x="54" y="88"/>
                      </a:lnTo>
                      <a:lnTo>
                        <a:pt x="0" y="142"/>
                      </a:lnTo>
                      <a:lnTo>
                        <a:pt x="54" y="196"/>
                      </a:lnTo>
                      <a:lnTo>
                        <a:pt x="108" y="251"/>
                      </a:lnTo>
                      <a:lnTo>
                        <a:pt x="163" y="196"/>
                      </a:lnTo>
                      <a:lnTo>
                        <a:pt x="305" y="55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Freeform 349"/>
                <p:cNvSpPr>
                  <a:spLocks noEditPoints="1"/>
                </p:cNvSpPr>
                <p:nvPr/>
              </p:nvSpPr>
              <p:spPr bwMode="auto">
                <a:xfrm>
                  <a:off x="11031537" y="1439863"/>
                  <a:ext cx="461963" cy="461963"/>
                </a:xfrm>
                <a:custGeom>
                  <a:avLst/>
                  <a:gdLst>
                    <a:gd name="T0" fmla="*/ 62 w 123"/>
                    <a:gd name="T1" fmla="*/ 123 h 123"/>
                    <a:gd name="T2" fmla="*/ 71 w 123"/>
                    <a:gd name="T3" fmla="*/ 123 h 123"/>
                    <a:gd name="T4" fmla="*/ 71 w 123"/>
                    <a:gd name="T5" fmla="*/ 114 h 123"/>
                    <a:gd name="T6" fmla="*/ 92 w 123"/>
                    <a:gd name="T7" fmla="*/ 106 h 123"/>
                    <a:gd name="T8" fmla="*/ 98 w 123"/>
                    <a:gd name="T9" fmla="*/ 112 h 123"/>
                    <a:gd name="T10" fmla="*/ 112 w 123"/>
                    <a:gd name="T11" fmla="*/ 98 h 123"/>
                    <a:gd name="T12" fmla="*/ 106 w 123"/>
                    <a:gd name="T13" fmla="*/ 92 h 123"/>
                    <a:gd name="T14" fmla="*/ 114 w 123"/>
                    <a:gd name="T15" fmla="*/ 71 h 123"/>
                    <a:gd name="T16" fmla="*/ 123 w 123"/>
                    <a:gd name="T17" fmla="*/ 71 h 123"/>
                    <a:gd name="T18" fmla="*/ 123 w 123"/>
                    <a:gd name="T19" fmla="*/ 52 h 123"/>
                    <a:gd name="T20" fmla="*/ 114 w 123"/>
                    <a:gd name="T21" fmla="*/ 52 h 123"/>
                    <a:gd name="T22" fmla="*/ 106 w 123"/>
                    <a:gd name="T23" fmla="*/ 31 h 123"/>
                    <a:gd name="T24" fmla="*/ 112 w 123"/>
                    <a:gd name="T25" fmla="*/ 25 h 123"/>
                    <a:gd name="T26" fmla="*/ 98 w 123"/>
                    <a:gd name="T27" fmla="*/ 11 h 123"/>
                    <a:gd name="T28" fmla="*/ 92 w 123"/>
                    <a:gd name="T29" fmla="*/ 18 h 123"/>
                    <a:gd name="T30" fmla="*/ 71 w 123"/>
                    <a:gd name="T31" fmla="*/ 9 h 123"/>
                    <a:gd name="T32" fmla="*/ 71 w 123"/>
                    <a:gd name="T33" fmla="*/ 0 h 123"/>
                    <a:gd name="T34" fmla="*/ 62 w 123"/>
                    <a:gd name="T35" fmla="*/ 0 h 123"/>
                    <a:gd name="T36" fmla="*/ 62 w 123"/>
                    <a:gd name="T37" fmla="*/ 22 h 123"/>
                    <a:gd name="T38" fmla="*/ 62 w 123"/>
                    <a:gd name="T39" fmla="*/ 22 h 123"/>
                    <a:gd name="T40" fmla="*/ 101 w 123"/>
                    <a:gd name="T41" fmla="*/ 62 h 123"/>
                    <a:gd name="T42" fmla="*/ 62 w 123"/>
                    <a:gd name="T43" fmla="*/ 101 h 123"/>
                    <a:gd name="T44" fmla="*/ 62 w 123"/>
                    <a:gd name="T45" fmla="*/ 123 h 123"/>
                    <a:gd name="T46" fmla="*/ 18 w 123"/>
                    <a:gd name="T47" fmla="*/ 92 h 123"/>
                    <a:gd name="T48" fmla="*/ 11 w 123"/>
                    <a:gd name="T49" fmla="*/ 98 h 123"/>
                    <a:gd name="T50" fmla="*/ 25 w 123"/>
                    <a:gd name="T51" fmla="*/ 112 h 123"/>
                    <a:gd name="T52" fmla="*/ 31 w 123"/>
                    <a:gd name="T53" fmla="*/ 106 h 123"/>
                    <a:gd name="T54" fmla="*/ 52 w 123"/>
                    <a:gd name="T55" fmla="*/ 114 h 123"/>
                    <a:gd name="T56" fmla="*/ 52 w 123"/>
                    <a:gd name="T57" fmla="*/ 123 h 123"/>
                    <a:gd name="T58" fmla="*/ 62 w 123"/>
                    <a:gd name="T59" fmla="*/ 123 h 123"/>
                    <a:gd name="T60" fmla="*/ 62 w 123"/>
                    <a:gd name="T61" fmla="*/ 101 h 123"/>
                    <a:gd name="T62" fmla="*/ 22 w 123"/>
                    <a:gd name="T63" fmla="*/ 62 h 123"/>
                    <a:gd name="T64" fmla="*/ 62 w 123"/>
                    <a:gd name="T65" fmla="*/ 22 h 123"/>
                    <a:gd name="T66" fmla="*/ 62 w 123"/>
                    <a:gd name="T67" fmla="*/ 0 h 123"/>
                    <a:gd name="T68" fmla="*/ 52 w 123"/>
                    <a:gd name="T69" fmla="*/ 0 h 123"/>
                    <a:gd name="T70" fmla="*/ 52 w 123"/>
                    <a:gd name="T71" fmla="*/ 9 h 123"/>
                    <a:gd name="T72" fmla="*/ 31 w 123"/>
                    <a:gd name="T73" fmla="*/ 18 h 123"/>
                    <a:gd name="T74" fmla="*/ 25 w 123"/>
                    <a:gd name="T75" fmla="*/ 11 h 123"/>
                    <a:gd name="T76" fmla="*/ 11 w 123"/>
                    <a:gd name="T77" fmla="*/ 25 h 123"/>
                    <a:gd name="T78" fmla="*/ 18 w 123"/>
                    <a:gd name="T79" fmla="*/ 31 h 123"/>
                    <a:gd name="T80" fmla="*/ 9 w 123"/>
                    <a:gd name="T81" fmla="*/ 52 h 123"/>
                    <a:gd name="T82" fmla="*/ 0 w 123"/>
                    <a:gd name="T83" fmla="*/ 52 h 123"/>
                    <a:gd name="T84" fmla="*/ 0 w 123"/>
                    <a:gd name="T85" fmla="*/ 71 h 123"/>
                    <a:gd name="T86" fmla="*/ 9 w 123"/>
                    <a:gd name="T87" fmla="*/ 71 h 123"/>
                    <a:gd name="T88" fmla="*/ 18 w 123"/>
                    <a:gd name="T89" fmla="*/ 92 h 123"/>
                    <a:gd name="T90" fmla="*/ 62 w 123"/>
                    <a:gd name="T91" fmla="*/ 22 h 123"/>
                    <a:gd name="T92" fmla="*/ 62 w 123"/>
                    <a:gd name="T93" fmla="*/ 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3" h="123">
                      <a:moveTo>
                        <a:pt x="62" y="123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14"/>
                        <a:pt x="71" y="114"/>
                        <a:pt x="71" y="114"/>
                      </a:cubicBezTo>
                      <a:cubicBezTo>
                        <a:pt x="79" y="113"/>
                        <a:pt x="86" y="110"/>
                        <a:pt x="92" y="106"/>
                      </a:cubicBezTo>
                      <a:cubicBezTo>
                        <a:pt x="98" y="112"/>
                        <a:pt x="98" y="112"/>
                        <a:pt x="98" y="112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6" y="92"/>
                        <a:pt x="106" y="92"/>
                        <a:pt x="106" y="92"/>
                      </a:cubicBezTo>
                      <a:cubicBezTo>
                        <a:pt x="110" y="86"/>
                        <a:pt x="113" y="79"/>
                        <a:pt x="114" y="71"/>
                      </a:cubicBezTo>
                      <a:cubicBezTo>
                        <a:pt x="123" y="71"/>
                        <a:pt x="123" y="71"/>
                        <a:pt x="123" y="71"/>
                      </a:cubicBezTo>
                      <a:cubicBezTo>
                        <a:pt x="123" y="52"/>
                        <a:pt x="123" y="52"/>
                        <a:pt x="123" y="52"/>
                      </a:cubicBezTo>
                      <a:cubicBezTo>
                        <a:pt x="114" y="52"/>
                        <a:pt x="114" y="52"/>
                        <a:pt x="114" y="52"/>
                      </a:cubicBezTo>
                      <a:cubicBezTo>
                        <a:pt x="113" y="44"/>
                        <a:pt x="110" y="37"/>
                        <a:pt x="106" y="31"/>
                      </a:cubicBezTo>
                      <a:cubicBezTo>
                        <a:pt x="112" y="25"/>
                        <a:pt x="112" y="25"/>
                        <a:pt x="112" y="25"/>
                      </a:cubicBezTo>
                      <a:cubicBezTo>
                        <a:pt x="98" y="11"/>
                        <a:pt x="98" y="11"/>
                        <a:pt x="98" y="11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86" y="13"/>
                        <a:pt x="79" y="11"/>
                        <a:pt x="71" y="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83" y="22"/>
                        <a:pt x="101" y="40"/>
                        <a:pt x="101" y="62"/>
                      </a:cubicBezTo>
                      <a:cubicBezTo>
                        <a:pt x="101" y="83"/>
                        <a:pt x="83" y="101"/>
                        <a:pt x="62" y="101"/>
                      </a:cubicBezTo>
                      <a:lnTo>
                        <a:pt x="62" y="123"/>
                      </a:lnTo>
                      <a:close/>
                      <a:moveTo>
                        <a:pt x="18" y="92"/>
                      </a:moveTo>
                      <a:cubicBezTo>
                        <a:pt x="11" y="98"/>
                        <a:pt x="11" y="98"/>
                        <a:pt x="11" y="98"/>
                      </a:cubicBezTo>
                      <a:cubicBezTo>
                        <a:pt x="25" y="112"/>
                        <a:pt x="25" y="112"/>
                        <a:pt x="25" y="112"/>
                      </a:cubicBezTo>
                      <a:cubicBezTo>
                        <a:pt x="31" y="106"/>
                        <a:pt x="31" y="106"/>
                        <a:pt x="31" y="106"/>
                      </a:cubicBezTo>
                      <a:cubicBezTo>
                        <a:pt x="37" y="110"/>
                        <a:pt x="44" y="113"/>
                        <a:pt x="52" y="114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62" y="123"/>
                        <a:pt x="62" y="123"/>
                        <a:pt x="62" y="123"/>
                      </a:cubicBezTo>
                      <a:cubicBezTo>
                        <a:pt x="62" y="101"/>
                        <a:pt x="62" y="101"/>
                        <a:pt x="62" y="101"/>
                      </a:cubicBezTo>
                      <a:cubicBezTo>
                        <a:pt x="40" y="101"/>
                        <a:pt x="22" y="83"/>
                        <a:pt x="22" y="62"/>
                      </a:cubicBezTo>
                      <a:cubicBezTo>
                        <a:pt x="22" y="40"/>
                        <a:pt x="40" y="22"/>
                        <a:pt x="62" y="22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44" y="11"/>
                        <a:pt x="37" y="13"/>
                        <a:pt x="31" y="18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3" y="37"/>
                        <a:pt x="10" y="44"/>
                        <a:pt x="9" y="52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0" y="79"/>
                        <a:pt x="13" y="86"/>
                        <a:pt x="18" y="92"/>
                      </a:cubicBezTo>
                      <a:close/>
                      <a:moveTo>
                        <a:pt x="62" y="22"/>
                      </a:moveTo>
                      <a:cubicBezTo>
                        <a:pt x="62" y="22"/>
                        <a:pt x="62" y="22"/>
                        <a:pt x="62" y="2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Freeform 350"/>
                <p:cNvSpPr>
                  <a:spLocks noEditPoints="1"/>
                </p:cNvSpPr>
                <p:nvPr/>
              </p:nvSpPr>
              <p:spPr bwMode="auto">
                <a:xfrm>
                  <a:off x="11425239" y="1195680"/>
                  <a:ext cx="311150" cy="314325"/>
                </a:xfrm>
                <a:custGeom>
                  <a:avLst/>
                  <a:gdLst>
                    <a:gd name="T0" fmla="*/ 77 w 83"/>
                    <a:gd name="T1" fmla="*/ 35 h 84"/>
                    <a:gd name="T2" fmla="*/ 83 w 83"/>
                    <a:gd name="T3" fmla="*/ 33 h 84"/>
                    <a:gd name="T4" fmla="*/ 77 w 83"/>
                    <a:gd name="T5" fmla="*/ 18 h 84"/>
                    <a:gd name="T6" fmla="*/ 71 w 83"/>
                    <a:gd name="T7" fmla="*/ 21 h 84"/>
                    <a:gd name="T8" fmla="*/ 62 w 83"/>
                    <a:gd name="T9" fmla="*/ 12 h 84"/>
                    <a:gd name="T10" fmla="*/ 64 w 83"/>
                    <a:gd name="T11" fmla="*/ 6 h 84"/>
                    <a:gd name="T12" fmla="*/ 50 w 83"/>
                    <a:gd name="T13" fmla="*/ 0 h 84"/>
                    <a:gd name="T14" fmla="*/ 47 w 83"/>
                    <a:gd name="T15" fmla="*/ 6 h 84"/>
                    <a:gd name="T16" fmla="*/ 41 w 83"/>
                    <a:gd name="T17" fmla="*/ 5 h 84"/>
                    <a:gd name="T18" fmla="*/ 41 w 83"/>
                    <a:gd name="T19" fmla="*/ 17 h 84"/>
                    <a:gd name="T20" fmla="*/ 64 w 83"/>
                    <a:gd name="T21" fmla="*/ 32 h 84"/>
                    <a:gd name="T22" fmla="*/ 51 w 83"/>
                    <a:gd name="T23" fmla="*/ 64 h 84"/>
                    <a:gd name="T24" fmla="*/ 51 w 83"/>
                    <a:gd name="T25" fmla="*/ 64 h 84"/>
                    <a:gd name="T26" fmla="*/ 41 w 83"/>
                    <a:gd name="T27" fmla="*/ 66 h 84"/>
                    <a:gd name="T28" fmla="*/ 41 w 83"/>
                    <a:gd name="T29" fmla="*/ 66 h 84"/>
                    <a:gd name="T30" fmla="*/ 41 w 83"/>
                    <a:gd name="T31" fmla="*/ 78 h 84"/>
                    <a:gd name="T32" fmla="*/ 48 w 83"/>
                    <a:gd name="T33" fmla="*/ 78 h 84"/>
                    <a:gd name="T34" fmla="*/ 51 w 83"/>
                    <a:gd name="T35" fmla="*/ 84 h 84"/>
                    <a:gd name="T36" fmla="*/ 65 w 83"/>
                    <a:gd name="T37" fmla="*/ 77 h 84"/>
                    <a:gd name="T38" fmla="*/ 63 w 83"/>
                    <a:gd name="T39" fmla="*/ 72 h 84"/>
                    <a:gd name="T40" fmla="*/ 72 w 83"/>
                    <a:gd name="T41" fmla="*/ 62 h 84"/>
                    <a:gd name="T42" fmla="*/ 77 w 83"/>
                    <a:gd name="T43" fmla="*/ 65 h 84"/>
                    <a:gd name="T44" fmla="*/ 83 w 83"/>
                    <a:gd name="T45" fmla="*/ 50 h 84"/>
                    <a:gd name="T46" fmla="*/ 77 w 83"/>
                    <a:gd name="T47" fmla="*/ 48 h 84"/>
                    <a:gd name="T48" fmla="*/ 77 w 83"/>
                    <a:gd name="T49" fmla="*/ 35 h 84"/>
                    <a:gd name="T50" fmla="*/ 41 w 83"/>
                    <a:gd name="T51" fmla="*/ 5 h 84"/>
                    <a:gd name="T52" fmla="*/ 35 w 83"/>
                    <a:gd name="T53" fmla="*/ 6 h 84"/>
                    <a:gd name="T54" fmla="*/ 32 w 83"/>
                    <a:gd name="T55" fmla="*/ 0 h 84"/>
                    <a:gd name="T56" fmla="*/ 18 w 83"/>
                    <a:gd name="T57" fmla="*/ 6 h 84"/>
                    <a:gd name="T58" fmla="*/ 20 w 83"/>
                    <a:gd name="T59" fmla="*/ 12 h 84"/>
                    <a:gd name="T60" fmla="*/ 11 w 83"/>
                    <a:gd name="T61" fmla="*/ 21 h 84"/>
                    <a:gd name="T62" fmla="*/ 5 w 83"/>
                    <a:gd name="T63" fmla="*/ 19 h 84"/>
                    <a:gd name="T64" fmla="*/ 0 w 83"/>
                    <a:gd name="T65" fmla="*/ 34 h 84"/>
                    <a:gd name="T66" fmla="*/ 5 w 83"/>
                    <a:gd name="T67" fmla="*/ 36 h 84"/>
                    <a:gd name="T68" fmla="*/ 6 w 83"/>
                    <a:gd name="T69" fmla="*/ 49 h 84"/>
                    <a:gd name="T70" fmla="*/ 0 w 83"/>
                    <a:gd name="T71" fmla="*/ 51 h 84"/>
                    <a:gd name="T72" fmla="*/ 6 w 83"/>
                    <a:gd name="T73" fmla="*/ 66 h 84"/>
                    <a:gd name="T74" fmla="*/ 12 w 83"/>
                    <a:gd name="T75" fmla="*/ 63 h 84"/>
                    <a:gd name="T76" fmla="*/ 21 w 83"/>
                    <a:gd name="T77" fmla="*/ 72 h 84"/>
                    <a:gd name="T78" fmla="*/ 19 w 83"/>
                    <a:gd name="T79" fmla="*/ 78 h 84"/>
                    <a:gd name="T80" fmla="*/ 33 w 83"/>
                    <a:gd name="T81" fmla="*/ 84 h 84"/>
                    <a:gd name="T82" fmla="*/ 35 w 83"/>
                    <a:gd name="T83" fmla="*/ 78 h 84"/>
                    <a:gd name="T84" fmla="*/ 41 w 83"/>
                    <a:gd name="T85" fmla="*/ 78 h 84"/>
                    <a:gd name="T86" fmla="*/ 41 w 83"/>
                    <a:gd name="T87" fmla="*/ 66 h 84"/>
                    <a:gd name="T88" fmla="*/ 19 w 83"/>
                    <a:gd name="T89" fmla="*/ 51 h 84"/>
                    <a:gd name="T90" fmla="*/ 32 w 83"/>
                    <a:gd name="T91" fmla="*/ 19 h 84"/>
                    <a:gd name="T92" fmla="*/ 41 w 83"/>
                    <a:gd name="T93" fmla="*/ 17 h 84"/>
                    <a:gd name="T94" fmla="*/ 41 w 83"/>
                    <a:gd name="T95" fmla="*/ 17 h 84"/>
                    <a:gd name="T96" fmla="*/ 41 w 83"/>
                    <a:gd name="T97" fmla="*/ 5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84">
                      <a:moveTo>
                        <a:pt x="77" y="35"/>
                      </a:move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69" y="17"/>
                        <a:pt x="65" y="14"/>
                        <a:pt x="62" y="12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7" y="6"/>
                        <a:pt x="47" y="6"/>
                        <a:pt x="47" y="6"/>
                      </a:cubicBezTo>
                      <a:cubicBezTo>
                        <a:pt x="45" y="6"/>
                        <a:pt x="43" y="5"/>
                        <a:pt x="41" y="5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51" y="17"/>
                        <a:pt x="60" y="23"/>
                        <a:pt x="64" y="32"/>
                      </a:cubicBezTo>
                      <a:cubicBezTo>
                        <a:pt x="69" y="45"/>
                        <a:pt x="63" y="59"/>
                        <a:pt x="51" y="64"/>
                      </a:cubicBezTo>
                      <a:cubicBezTo>
                        <a:pt x="51" y="64"/>
                        <a:pt x="51" y="64"/>
                        <a:pt x="51" y="64"/>
                      </a:cubicBezTo>
                      <a:cubicBezTo>
                        <a:pt x="48" y="66"/>
                        <a:pt x="45" y="66"/>
                        <a:pt x="41" y="66"/>
                      </a:cubicBezTo>
                      <a:cubicBezTo>
                        <a:pt x="41" y="66"/>
                        <a:pt x="41" y="66"/>
                        <a:pt x="41" y="66"/>
                      </a:cubicBezTo>
                      <a:cubicBezTo>
                        <a:pt x="41" y="78"/>
                        <a:pt x="41" y="78"/>
                        <a:pt x="41" y="78"/>
                      </a:cubicBezTo>
                      <a:cubicBezTo>
                        <a:pt x="44" y="78"/>
                        <a:pt x="46" y="78"/>
                        <a:pt x="48" y="78"/>
                      </a:cubicBezTo>
                      <a:cubicBezTo>
                        <a:pt x="51" y="84"/>
                        <a:pt x="51" y="84"/>
                        <a:pt x="51" y="84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63" y="72"/>
                        <a:pt x="63" y="72"/>
                        <a:pt x="63" y="72"/>
                      </a:cubicBezTo>
                      <a:cubicBezTo>
                        <a:pt x="66" y="69"/>
                        <a:pt x="69" y="66"/>
                        <a:pt x="72" y="62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77" y="48"/>
                        <a:pt x="77" y="48"/>
                        <a:pt x="77" y="48"/>
                      </a:cubicBezTo>
                      <a:cubicBezTo>
                        <a:pt x="78" y="44"/>
                        <a:pt x="78" y="39"/>
                        <a:pt x="77" y="35"/>
                      </a:cubicBezTo>
                      <a:close/>
                      <a:moveTo>
                        <a:pt x="41" y="5"/>
                      </a:moveTo>
                      <a:cubicBezTo>
                        <a:pt x="39" y="5"/>
                        <a:pt x="37" y="6"/>
                        <a:pt x="35" y="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17" y="15"/>
                        <a:pt x="14" y="18"/>
                        <a:pt x="11" y="21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40"/>
                        <a:pt x="5" y="44"/>
                        <a:pt x="6" y="4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14" y="67"/>
                        <a:pt x="17" y="70"/>
                        <a:pt x="21" y="72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33" y="84"/>
                        <a:pt x="33" y="84"/>
                        <a:pt x="33" y="84"/>
                      </a:cubicBezTo>
                      <a:cubicBezTo>
                        <a:pt x="35" y="78"/>
                        <a:pt x="35" y="78"/>
                        <a:pt x="35" y="78"/>
                      </a:cubicBezTo>
                      <a:cubicBezTo>
                        <a:pt x="37" y="78"/>
                        <a:pt x="39" y="78"/>
                        <a:pt x="41" y="78"/>
                      </a:cubicBezTo>
                      <a:cubicBezTo>
                        <a:pt x="41" y="66"/>
                        <a:pt x="41" y="66"/>
                        <a:pt x="41" y="66"/>
                      </a:cubicBezTo>
                      <a:cubicBezTo>
                        <a:pt x="32" y="66"/>
                        <a:pt x="23" y="61"/>
                        <a:pt x="19" y="51"/>
                      </a:cubicBezTo>
                      <a:cubicBezTo>
                        <a:pt x="14" y="39"/>
                        <a:pt x="19" y="25"/>
                        <a:pt x="32" y="19"/>
                      </a:cubicBezTo>
                      <a:cubicBezTo>
                        <a:pt x="35" y="18"/>
                        <a:pt x="38" y="17"/>
                        <a:pt x="41" y="17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lnTo>
                        <a:pt x="4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351"/>
                <p:cNvSpPr/>
                <p:nvPr/>
              </p:nvSpPr>
              <p:spPr bwMode="auto">
                <a:xfrm>
                  <a:off x="3457575" y="6278563"/>
                  <a:ext cx="161925" cy="201613"/>
                </a:xfrm>
                <a:custGeom>
                  <a:avLst/>
                  <a:gdLst>
                    <a:gd name="T0" fmla="*/ 0 w 43"/>
                    <a:gd name="T1" fmla="*/ 0 h 54"/>
                    <a:gd name="T2" fmla="*/ 17 w 43"/>
                    <a:gd name="T3" fmla="*/ 54 h 54"/>
                    <a:gd name="T4" fmla="*/ 43 w 43"/>
                    <a:gd name="T5" fmla="*/ 0 h 54"/>
                    <a:gd name="T6" fmla="*/ 0 w 43"/>
                    <a:gd name="T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54">
                      <a:moveTo>
                        <a:pt x="0" y="0"/>
                      </a:moveTo>
                      <a:cubicBezTo>
                        <a:pt x="1" y="22"/>
                        <a:pt x="8" y="40"/>
                        <a:pt x="17" y="54"/>
                      </a:cubicBezTo>
                      <a:cubicBezTo>
                        <a:pt x="32" y="40"/>
                        <a:pt x="41" y="21"/>
                        <a:pt x="4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352"/>
                <p:cNvSpPr/>
                <p:nvPr/>
              </p:nvSpPr>
              <p:spPr bwMode="auto">
                <a:xfrm>
                  <a:off x="3457575" y="6026150"/>
                  <a:ext cx="161925" cy="198438"/>
                </a:xfrm>
                <a:custGeom>
                  <a:avLst/>
                  <a:gdLst>
                    <a:gd name="T0" fmla="*/ 17 w 43"/>
                    <a:gd name="T1" fmla="*/ 0 h 53"/>
                    <a:gd name="T2" fmla="*/ 0 w 43"/>
                    <a:gd name="T3" fmla="*/ 53 h 53"/>
                    <a:gd name="T4" fmla="*/ 43 w 43"/>
                    <a:gd name="T5" fmla="*/ 53 h 53"/>
                    <a:gd name="T6" fmla="*/ 17 w 43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53">
                      <a:moveTo>
                        <a:pt x="17" y="0"/>
                      </a:moveTo>
                      <a:cubicBezTo>
                        <a:pt x="8" y="13"/>
                        <a:pt x="1" y="32"/>
                        <a:pt x="0" y="53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41" y="32"/>
                        <a:pt x="32" y="13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Freeform 353"/>
                <p:cNvSpPr/>
                <p:nvPr/>
              </p:nvSpPr>
              <p:spPr bwMode="auto">
                <a:xfrm>
                  <a:off x="3338512" y="5943600"/>
                  <a:ext cx="141288" cy="280988"/>
                </a:xfrm>
                <a:custGeom>
                  <a:avLst/>
                  <a:gdLst>
                    <a:gd name="T0" fmla="*/ 0 w 38"/>
                    <a:gd name="T1" fmla="*/ 0 h 75"/>
                    <a:gd name="T2" fmla="*/ 0 w 38"/>
                    <a:gd name="T3" fmla="*/ 75 h 75"/>
                    <a:gd name="T4" fmla="*/ 19 w 38"/>
                    <a:gd name="T5" fmla="*/ 75 h 75"/>
                    <a:gd name="T6" fmla="*/ 38 w 38"/>
                    <a:gd name="T7" fmla="*/ 13 h 75"/>
                    <a:gd name="T8" fmla="*/ 0 w 38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0" y="0"/>
                      </a:move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19" y="75"/>
                        <a:pt x="19" y="75"/>
                        <a:pt x="19" y="75"/>
                      </a:cubicBezTo>
                      <a:cubicBezTo>
                        <a:pt x="20" y="50"/>
                        <a:pt x="28" y="29"/>
                        <a:pt x="38" y="13"/>
                      </a:cubicBezTo>
                      <a:cubicBezTo>
                        <a:pt x="27" y="6"/>
                        <a:pt x="14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Freeform 354"/>
                <p:cNvSpPr/>
                <p:nvPr/>
              </p:nvSpPr>
              <p:spPr bwMode="auto">
                <a:xfrm>
                  <a:off x="3143250" y="6278563"/>
                  <a:ext cx="141288" cy="280988"/>
                </a:xfrm>
                <a:custGeom>
                  <a:avLst/>
                  <a:gdLst>
                    <a:gd name="T0" fmla="*/ 38 w 38"/>
                    <a:gd name="T1" fmla="*/ 75 h 75"/>
                    <a:gd name="T2" fmla="*/ 38 w 38"/>
                    <a:gd name="T3" fmla="*/ 0 h 75"/>
                    <a:gd name="T4" fmla="*/ 19 w 38"/>
                    <a:gd name="T5" fmla="*/ 0 h 75"/>
                    <a:gd name="T6" fmla="*/ 0 w 38"/>
                    <a:gd name="T7" fmla="*/ 62 h 75"/>
                    <a:gd name="T8" fmla="*/ 38 w 38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38" y="75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25"/>
                        <a:pt x="10" y="46"/>
                        <a:pt x="0" y="62"/>
                      </a:cubicBezTo>
                      <a:cubicBezTo>
                        <a:pt x="11" y="69"/>
                        <a:pt x="24" y="74"/>
                        <a:pt x="38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Freeform 355"/>
                <p:cNvSpPr/>
                <p:nvPr/>
              </p:nvSpPr>
              <p:spPr bwMode="auto">
                <a:xfrm>
                  <a:off x="3143250" y="5943600"/>
                  <a:ext cx="141288" cy="280988"/>
                </a:xfrm>
                <a:custGeom>
                  <a:avLst/>
                  <a:gdLst>
                    <a:gd name="T0" fmla="*/ 19 w 38"/>
                    <a:gd name="T1" fmla="*/ 75 h 75"/>
                    <a:gd name="T2" fmla="*/ 38 w 38"/>
                    <a:gd name="T3" fmla="*/ 75 h 75"/>
                    <a:gd name="T4" fmla="*/ 38 w 38"/>
                    <a:gd name="T5" fmla="*/ 0 h 75"/>
                    <a:gd name="T6" fmla="*/ 0 w 38"/>
                    <a:gd name="T7" fmla="*/ 14 h 75"/>
                    <a:gd name="T8" fmla="*/ 19 w 38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19" y="75"/>
                      </a:move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4" y="1"/>
                        <a:pt x="11" y="6"/>
                        <a:pt x="0" y="14"/>
                      </a:cubicBezTo>
                      <a:cubicBezTo>
                        <a:pt x="10" y="29"/>
                        <a:pt x="18" y="51"/>
                        <a:pt x="1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Freeform 356"/>
                <p:cNvSpPr/>
                <p:nvPr/>
              </p:nvSpPr>
              <p:spPr bwMode="auto">
                <a:xfrm>
                  <a:off x="3003550" y="6278563"/>
                  <a:ext cx="157163" cy="198438"/>
                </a:xfrm>
                <a:custGeom>
                  <a:avLst/>
                  <a:gdLst>
                    <a:gd name="T0" fmla="*/ 26 w 42"/>
                    <a:gd name="T1" fmla="*/ 53 h 53"/>
                    <a:gd name="T2" fmla="*/ 42 w 42"/>
                    <a:gd name="T3" fmla="*/ 0 h 53"/>
                    <a:gd name="T4" fmla="*/ 0 w 42"/>
                    <a:gd name="T5" fmla="*/ 0 h 53"/>
                    <a:gd name="T6" fmla="*/ 26 w 42"/>
                    <a:gd name="T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53">
                      <a:moveTo>
                        <a:pt x="26" y="53"/>
                      </a:moveTo>
                      <a:cubicBezTo>
                        <a:pt x="35" y="40"/>
                        <a:pt x="41" y="21"/>
                        <a:pt x="4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1"/>
                        <a:pt x="12" y="40"/>
                        <a:pt x="2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Freeform 357"/>
                <p:cNvSpPr/>
                <p:nvPr/>
              </p:nvSpPr>
              <p:spPr bwMode="auto">
                <a:xfrm>
                  <a:off x="3003550" y="6026150"/>
                  <a:ext cx="157163" cy="198438"/>
                </a:xfrm>
                <a:custGeom>
                  <a:avLst/>
                  <a:gdLst>
                    <a:gd name="T0" fmla="*/ 26 w 42"/>
                    <a:gd name="T1" fmla="*/ 0 h 53"/>
                    <a:gd name="T2" fmla="*/ 0 w 42"/>
                    <a:gd name="T3" fmla="*/ 53 h 53"/>
                    <a:gd name="T4" fmla="*/ 42 w 42"/>
                    <a:gd name="T5" fmla="*/ 53 h 53"/>
                    <a:gd name="T6" fmla="*/ 26 w 42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53">
                      <a:moveTo>
                        <a:pt x="26" y="0"/>
                      </a:moveTo>
                      <a:cubicBezTo>
                        <a:pt x="12" y="14"/>
                        <a:pt x="2" y="32"/>
                        <a:pt x="0" y="53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1" y="32"/>
                        <a:pt x="35" y="13"/>
                        <a:pt x="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Freeform 358"/>
                <p:cNvSpPr/>
                <p:nvPr/>
              </p:nvSpPr>
              <p:spPr bwMode="auto">
                <a:xfrm>
                  <a:off x="3338512" y="6278563"/>
                  <a:ext cx="141288" cy="280988"/>
                </a:xfrm>
                <a:custGeom>
                  <a:avLst/>
                  <a:gdLst>
                    <a:gd name="T0" fmla="*/ 0 w 38"/>
                    <a:gd name="T1" fmla="*/ 75 h 75"/>
                    <a:gd name="T2" fmla="*/ 38 w 38"/>
                    <a:gd name="T3" fmla="*/ 62 h 75"/>
                    <a:gd name="T4" fmla="*/ 19 w 38"/>
                    <a:gd name="T5" fmla="*/ 0 h 75"/>
                    <a:gd name="T6" fmla="*/ 0 w 38"/>
                    <a:gd name="T7" fmla="*/ 0 h 75"/>
                    <a:gd name="T8" fmla="*/ 0 w 38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0" y="75"/>
                      </a:moveTo>
                      <a:cubicBezTo>
                        <a:pt x="14" y="74"/>
                        <a:pt x="27" y="69"/>
                        <a:pt x="38" y="62"/>
                      </a:cubicBezTo>
                      <a:cubicBezTo>
                        <a:pt x="28" y="47"/>
                        <a:pt x="20" y="25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" name="Freeform 359"/>
                <p:cNvSpPr>
                  <a:spLocks noEditPoints="1"/>
                </p:cNvSpPr>
                <p:nvPr/>
              </p:nvSpPr>
              <p:spPr bwMode="auto">
                <a:xfrm>
                  <a:off x="2782887" y="1574800"/>
                  <a:ext cx="561975" cy="447675"/>
                </a:xfrm>
                <a:custGeom>
                  <a:avLst/>
                  <a:gdLst>
                    <a:gd name="T0" fmla="*/ 135 w 150"/>
                    <a:gd name="T1" fmla="*/ 27 h 119"/>
                    <a:gd name="T2" fmla="*/ 122 w 150"/>
                    <a:gd name="T3" fmla="*/ 27 h 119"/>
                    <a:gd name="T4" fmla="*/ 122 w 150"/>
                    <a:gd name="T5" fmla="*/ 34 h 119"/>
                    <a:gd name="T6" fmla="*/ 137 w 150"/>
                    <a:gd name="T7" fmla="*/ 67 h 119"/>
                    <a:gd name="T8" fmla="*/ 137 w 150"/>
                    <a:gd name="T9" fmla="*/ 83 h 119"/>
                    <a:gd name="T10" fmla="*/ 122 w 150"/>
                    <a:gd name="T11" fmla="*/ 119 h 119"/>
                    <a:gd name="T12" fmla="*/ 150 w 150"/>
                    <a:gd name="T13" fmla="*/ 112 h 119"/>
                    <a:gd name="T14" fmla="*/ 150 w 150"/>
                    <a:gd name="T15" fmla="*/ 43 h 119"/>
                    <a:gd name="T16" fmla="*/ 121 w 150"/>
                    <a:gd name="T17" fmla="*/ 0 h 119"/>
                    <a:gd name="T18" fmla="*/ 75 w 150"/>
                    <a:gd name="T19" fmla="*/ 10 h 119"/>
                    <a:gd name="T20" fmla="*/ 122 w 150"/>
                    <a:gd name="T21" fmla="*/ 27 h 119"/>
                    <a:gd name="T22" fmla="*/ 75 w 150"/>
                    <a:gd name="T23" fmla="*/ 95 h 119"/>
                    <a:gd name="T24" fmla="*/ 114 w 150"/>
                    <a:gd name="T25" fmla="*/ 112 h 119"/>
                    <a:gd name="T26" fmla="*/ 122 w 150"/>
                    <a:gd name="T27" fmla="*/ 119 h 119"/>
                    <a:gd name="T28" fmla="*/ 107 w 150"/>
                    <a:gd name="T29" fmla="*/ 83 h 119"/>
                    <a:gd name="T30" fmla="*/ 122 w 150"/>
                    <a:gd name="T31" fmla="*/ 67 h 119"/>
                    <a:gd name="T32" fmla="*/ 75 w 150"/>
                    <a:gd name="T33" fmla="*/ 34 h 119"/>
                    <a:gd name="T34" fmla="*/ 75 w 150"/>
                    <a:gd name="T35" fmla="*/ 0 h 119"/>
                    <a:gd name="T36" fmla="*/ 29 w 150"/>
                    <a:gd name="T37" fmla="*/ 1 h 119"/>
                    <a:gd name="T38" fmla="*/ 38 w 150"/>
                    <a:gd name="T39" fmla="*/ 10 h 119"/>
                    <a:gd name="T40" fmla="*/ 75 w 150"/>
                    <a:gd name="T41" fmla="*/ 10 h 119"/>
                    <a:gd name="T42" fmla="*/ 29 w 150"/>
                    <a:gd name="T43" fmla="*/ 119 h 119"/>
                    <a:gd name="T44" fmla="*/ 36 w 150"/>
                    <a:gd name="T45" fmla="*/ 112 h 119"/>
                    <a:gd name="T46" fmla="*/ 75 w 150"/>
                    <a:gd name="T47" fmla="*/ 95 h 119"/>
                    <a:gd name="T48" fmla="*/ 29 w 150"/>
                    <a:gd name="T49" fmla="*/ 34 h 119"/>
                    <a:gd name="T50" fmla="*/ 44 w 150"/>
                    <a:gd name="T51" fmla="*/ 67 h 119"/>
                    <a:gd name="T52" fmla="*/ 44 w 150"/>
                    <a:gd name="T53" fmla="*/ 83 h 119"/>
                    <a:gd name="T54" fmla="*/ 29 w 150"/>
                    <a:gd name="T55" fmla="*/ 119 h 119"/>
                    <a:gd name="T56" fmla="*/ 15 w 150"/>
                    <a:gd name="T57" fmla="*/ 27 h 119"/>
                    <a:gd name="T58" fmla="*/ 0 w 150"/>
                    <a:gd name="T59" fmla="*/ 91 h 119"/>
                    <a:gd name="T60" fmla="*/ 0 w 150"/>
                    <a:gd name="T61" fmla="*/ 112 h 119"/>
                    <a:gd name="T62" fmla="*/ 29 w 150"/>
                    <a:gd name="T63" fmla="*/ 119 h 119"/>
                    <a:gd name="T64" fmla="*/ 14 w 150"/>
                    <a:gd name="T65" fmla="*/ 83 h 119"/>
                    <a:gd name="T66" fmla="*/ 29 w 150"/>
                    <a:gd name="T67" fmla="*/ 67 h 119"/>
                    <a:gd name="T68" fmla="*/ 25 w 150"/>
                    <a:gd name="T69" fmla="*/ 34 h 119"/>
                    <a:gd name="T70" fmla="*/ 29 w 150"/>
                    <a:gd name="T71" fmla="*/ 1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0" h="119">
                      <a:moveTo>
                        <a:pt x="150" y="43"/>
                      </a:moveTo>
                      <a:cubicBezTo>
                        <a:pt x="135" y="27"/>
                        <a:pt x="135" y="27"/>
                        <a:pt x="135" y="27"/>
                      </a:cubicBezTo>
                      <a:cubicBezTo>
                        <a:pt x="122" y="1"/>
                        <a:pt x="122" y="1"/>
                        <a:pt x="122" y="1"/>
                      </a:cubicBezTo>
                      <a:cubicBezTo>
                        <a:pt x="122" y="27"/>
                        <a:pt x="122" y="27"/>
                        <a:pt x="122" y="27"/>
                      </a:cubicBezTo>
                      <a:cubicBezTo>
                        <a:pt x="125" y="34"/>
                        <a:pt x="125" y="34"/>
                        <a:pt x="125" y="34"/>
                      </a:cubicBezTo>
                      <a:cubicBezTo>
                        <a:pt x="122" y="34"/>
                        <a:pt x="122" y="34"/>
                        <a:pt x="122" y="34"/>
                      </a:cubicBezTo>
                      <a:cubicBezTo>
                        <a:pt x="122" y="67"/>
                        <a:pt x="122" y="67"/>
                        <a:pt x="122" y="67"/>
                      </a:cubicBezTo>
                      <a:cubicBezTo>
                        <a:pt x="137" y="67"/>
                        <a:pt x="137" y="67"/>
                        <a:pt x="137" y="67"/>
                      </a:cubicBezTo>
                      <a:cubicBezTo>
                        <a:pt x="137" y="83"/>
                        <a:pt x="137" y="83"/>
                        <a:pt x="137" y="83"/>
                      </a:cubicBezTo>
                      <a:cubicBezTo>
                        <a:pt x="137" y="83"/>
                        <a:pt x="137" y="83"/>
                        <a:pt x="137" y="83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22" y="119"/>
                        <a:pt x="122" y="119"/>
                        <a:pt x="122" y="119"/>
                      </a:cubicBezTo>
                      <a:cubicBezTo>
                        <a:pt x="143" y="119"/>
                        <a:pt x="143" y="119"/>
                        <a:pt x="143" y="119"/>
                      </a:cubicBezTo>
                      <a:cubicBezTo>
                        <a:pt x="147" y="119"/>
                        <a:pt x="150" y="116"/>
                        <a:pt x="150" y="112"/>
                      </a:cubicBezTo>
                      <a:cubicBezTo>
                        <a:pt x="150" y="95"/>
                        <a:pt x="150" y="95"/>
                        <a:pt x="150" y="95"/>
                      </a:cubicBezTo>
                      <a:lnTo>
                        <a:pt x="150" y="43"/>
                      </a:lnTo>
                      <a:close/>
                      <a:moveTo>
                        <a:pt x="122" y="1"/>
                      </a:moveTo>
                      <a:cubicBezTo>
                        <a:pt x="121" y="0"/>
                        <a:pt x="121" y="0"/>
                        <a:pt x="121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113" y="10"/>
                        <a:pt x="113" y="10"/>
                        <a:pt x="113" y="10"/>
                      </a:cubicBezTo>
                      <a:cubicBezTo>
                        <a:pt x="122" y="27"/>
                        <a:pt x="122" y="27"/>
                        <a:pt x="122" y="27"/>
                      </a:cubicBezTo>
                      <a:cubicBezTo>
                        <a:pt x="122" y="1"/>
                        <a:pt x="122" y="1"/>
                        <a:pt x="122" y="1"/>
                      </a:cubicBezTo>
                      <a:close/>
                      <a:moveTo>
                        <a:pt x="75" y="95"/>
                      </a:moveTo>
                      <a:cubicBezTo>
                        <a:pt x="114" y="95"/>
                        <a:pt x="114" y="95"/>
                        <a:pt x="114" y="95"/>
                      </a:cubicBezTo>
                      <a:cubicBezTo>
                        <a:pt x="114" y="112"/>
                        <a:pt x="114" y="112"/>
                        <a:pt x="114" y="112"/>
                      </a:cubicBezTo>
                      <a:cubicBezTo>
                        <a:pt x="114" y="116"/>
                        <a:pt x="117" y="119"/>
                        <a:pt x="121" y="119"/>
                      </a:cubicBezTo>
                      <a:cubicBezTo>
                        <a:pt x="122" y="119"/>
                        <a:pt x="122" y="119"/>
                        <a:pt x="122" y="119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07" y="83"/>
                        <a:pt x="107" y="83"/>
                        <a:pt x="107" y="83"/>
                      </a:cubicBez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22" y="67"/>
                        <a:pt x="122" y="67"/>
                        <a:pt x="122" y="67"/>
                      </a:cubicBezTo>
                      <a:cubicBezTo>
                        <a:pt x="122" y="34"/>
                        <a:pt x="122" y="34"/>
                        <a:pt x="122" y="34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lnTo>
                        <a:pt x="75" y="95"/>
                      </a:lnTo>
                      <a:close/>
                      <a:moveTo>
                        <a:pt x="7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5" y="0"/>
                        <a:pt x="75" y="0"/>
                        <a:pt x="75" y="0"/>
                      </a:cubicBezTo>
                      <a:close/>
                      <a:moveTo>
                        <a:pt x="29" y="119"/>
                      </a:moveTo>
                      <a:cubicBezTo>
                        <a:pt x="29" y="119"/>
                        <a:pt x="29" y="119"/>
                        <a:pt x="29" y="119"/>
                      </a:cubicBezTo>
                      <a:cubicBezTo>
                        <a:pt x="33" y="119"/>
                        <a:pt x="36" y="116"/>
                        <a:pt x="36" y="112"/>
                      </a:cubicBezTo>
                      <a:cubicBezTo>
                        <a:pt x="36" y="95"/>
                        <a:pt x="36" y="95"/>
                        <a:pt x="36" y="95"/>
                      </a:cubicBezTo>
                      <a:cubicBezTo>
                        <a:pt x="75" y="95"/>
                        <a:pt x="75" y="95"/>
                        <a:pt x="75" y="95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67"/>
                        <a:pt x="29" y="67"/>
                        <a:pt x="29" y="67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44" y="83"/>
                        <a:pt x="44" y="83"/>
                        <a:pt x="44" y="83"/>
                      </a:cubicBezTo>
                      <a:cubicBezTo>
                        <a:pt x="44" y="83"/>
                        <a:pt x="44" y="83"/>
                        <a:pt x="44" y="83"/>
                      </a:cubicBezTo>
                      <a:cubicBezTo>
                        <a:pt x="29" y="83"/>
                        <a:pt x="29" y="83"/>
                        <a:pt x="29" y="83"/>
                      </a:cubicBezTo>
                      <a:lnTo>
                        <a:pt x="29" y="119"/>
                      </a:lnTo>
                      <a:close/>
                      <a:moveTo>
                        <a:pt x="29" y="1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6"/>
                        <a:pt x="3" y="119"/>
                        <a:pt x="7" y="119"/>
                      </a:cubicBezTo>
                      <a:cubicBezTo>
                        <a:pt x="29" y="119"/>
                        <a:pt x="29" y="119"/>
                        <a:pt x="29" y="119"/>
                      </a:cubicBezTo>
                      <a:cubicBezTo>
                        <a:pt x="29" y="83"/>
                        <a:pt x="29" y="83"/>
                        <a:pt x="29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4" y="67"/>
                        <a:pt x="14" y="67"/>
                        <a:pt x="14" y="67"/>
                      </a:cubicBezTo>
                      <a:cubicBezTo>
                        <a:pt x="29" y="67"/>
                        <a:pt x="29" y="67"/>
                        <a:pt x="29" y="6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lnTo>
                        <a:pt x="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Freeform 360"/>
                <p:cNvSpPr/>
                <p:nvPr/>
              </p:nvSpPr>
              <p:spPr bwMode="auto">
                <a:xfrm>
                  <a:off x="4849812" y="5561013"/>
                  <a:ext cx="236538" cy="242888"/>
                </a:xfrm>
                <a:custGeom>
                  <a:avLst/>
                  <a:gdLst>
                    <a:gd name="T0" fmla="*/ 14 w 63"/>
                    <a:gd name="T1" fmla="*/ 59 h 65"/>
                    <a:gd name="T2" fmla="*/ 31 w 63"/>
                    <a:gd name="T3" fmla="*/ 65 h 65"/>
                    <a:gd name="T4" fmla="*/ 63 w 63"/>
                    <a:gd name="T5" fmla="*/ 33 h 65"/>
                    <a:gd name="T6" fmla="*/ 31 w 63"/>
                    <a:gd name="T7" fmla="*/ 0 h 65"/>
                    <a:gd name="T8" fmla="*/ 0 w 63"/>
                    <a:gd name="T9" fmla="*/ 28 h 65"/>
                    <a:gd name="T10" fmla="*/ 31 w 63"/>
                    <a:gd name="T11" fmla="*/ 28 h 65"/>
                    <a:gd name="T12" fmla="*/ 42 w 63"/>
                    <a:gd name="T13" fmla="*/ 28 h 65"/>
                    <a:gd name="T14" fmla="*/ 35 w 63"/>
                    <a:gd name="T15" fmla="*/ 36 h 65"/>
                    <a:gd name="T16" fmla="*/ 14 w 63"/>
                    <a:gd name="T17" fmla="*/ 5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" h="65">
                      <a:moveTo>
                        <a:pt x="14" y="59"/>
                      </a:moveTo>
                      <a:cubicBezTo>
                        <a:pt x="19" y="63"/>
                        <a:pt x="25" y="65"/>
                        <a:pt x="31" y="65"/>
                      </a:cubicBezTo>
                      <a:cubicBezTo>
                        <a:pt x="49" y="65"/>
                        <a:pt x="63" y="50"/>
                        <a:pt x="63" y="33"/>
                      </a:cubicBezTo>
                      <a:cubicBezTo>
                        <a:pt x="63" y="15"/>
                        <a:pt x="49" y="0"/>
                        <a:pt x="31" y="0"/>
                      </a:cubicBezTo>
                      <a:cubicBezTo>
                        <a:pt x="15" y="0"/>
                        <a:pt x="2" y="12"/>
                        <a:pt x="0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lnTo>
                        <a:pt x="14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6" name="Freeform 361"/>
                <p:cNvSpPr/>
                <p:nvPr/>
              </p:nvSpPr>
              <p:spPr bwMode="auto">
                <a:xfrm>
                  <a:off x="4471987" y="5684838"/>
                  <a:ext cx="495300" cy="465138"/>
                </a:xfrm>
                <a:custGeom>
                  <a:avLst/>
                  <a:gdLst>
                    <a:gd name="T0" fmla="*/ 59 w 132"/>
                    <a:gd name="T1" fmla="*/ 66 h 124"/>
                    <a:gd name="T2" fmla="*/ 59 w 132"/>
                    <a:gd name="T3" fmla="*/ 70 h 124"/>
                    <a:gd name="T4" fmla="*/ 59 w 132"/>
                    <a:gd name="T5" fmla="*/ 73 h 124"/>
                    <a:gd name="T6" fmla="*/ 59 w 132"/>
                    <a:gd name="T7" fmla="*/ 113 h 124"/>
                    <a:gd name="T8" fmla="*/ 44 w 132"/>
                    <a:gd name="T9" fmla="*/ 124 h 124"/>
                    <a:gd name="T10" fmla="*/ 87 w 132"/>
                    <a:gd name="T11" fmla="*/ 124 h 124"/>
                    <a:gd name="T12" fmla="*/ 73 w 132"/>
                    <a:gd name="T13" fmla="*/ 113 h 124"/>
                    <a:gd name="T14" fmla="*/ 73 w 132"/>
                    <a:gd name="T15" fmla="*/ 73 h 124"/>
                    <a:gd name="T16" fmla="*/ 73 w 132"/>
                    <a:gd name="T17" fmla="*/ 70 h 124"/>
                    <a:gd name="T18" fmla="*/ 73 w 132"/>
                    <a:gd name="T19" fmla="*/ 66 h 124"/>
                    <a:gd name="T20" fmla="*/ 111 w 132"/>
                    <a:gd name="T21" fmla="*/ 24 h 124"/>
                    <a:gd name="T22" fmla="*/ 132 w 132"/>
                    <a:gd name="T23" fmla="*/ 0 h 124"/>
                    <a:gd name="T24" fmla="*/ 100 w 132"/>
                    <a:gd name="T25" fmla="*/ 0 h 124"/>
                    <a:gd name="T26" fmla="*/ 0 w 132"/>
                    <a:gd name="T27" fmla="*/ 0 h 124"/>
                    <a:gd name="T28" fmla="*/ 59 w 132"/>
                    <a:gd name="T29" fmla="*/ 66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2" h="124">
                      <a:moveTo>
                        <a:pt x="59" y="66"/>
                      </a:move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59" y="73"/>
                        <a:pt x="59" y="73"/>
                        <a:pt x="59" y="73"/>
                      </a:cubicBezTo>
                      <a:cubicBezTo>
                        <a:pt x="59" y="113"/>
                        <a:pt x="59" y="113"/>
                        <a:pt x="59" y="113"/>
                      </a:cubicBezTo>
                      <a:cubicBezTo>
                        <a:pt x="50" y="114"/>
                        <a:pt x="44" y="119"/>
                        <a:pt x="44" y="124"/>
                      </a:cubicBezTo>
                      <a:cubicBezTo>
                        <a:pt x="87" y="124"/>
                        <a:pt x="87" y="124"/>
                        <a:pt x="87" y="124"/>
                      </a:cubicBezTo>
                      <a:cubicBezTo>
                        <a:pt x="87" y="119"/>
                        <a:pt x="81" y="115"/>
                        <a:pt x="73" y="113"/>
                      </a:cubicBezTo>
                      <a:cubicBezTo>
                        <a:pt x="73" y="73"/>
                        <a:pt x="73" y="73"/>
                        <a:pt x="73" y="7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73" y="66"/>
                        <a:pt x="73" y="66"/>
                        <a:pt x="73" y="66"/>
                      </a:cubicBezTo>
                      <a:cubicBezTo>
                        <a:pt x="111" y="24"/>
                        <a:pt x="111" y="24"/>
                        <a:pt x="111" y="24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9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Rectangle 362"/>
                <p:cNvSpPr>
                  <a:spLocks noChangeArrowheads="1"/>
                </p:cNvSpPr>
                <p:nvPr/>
              </p:nvSpPr>
              <p:spPr bwMode="auto">
                <a:xfrm>
                  <a:off x="4868862" y="174625"/>
                  <a:ext cx="585788" cy="666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8" name="Freeform 363"/>
                <p:cNvSpPr>
                  <a:spLocks noEditPoints="1"/>
                </p:cNvSpPr>
                <p:nvPr/>
              </p:nvSpPr>
              <p:spPr bwMode="auto">
                <a:xfrm>
                  <a:off x="4868862" y="312738"/>
                  <a:ext cx="585788" cy="236538"/>
                </a:xfrm>
                <a:custGeom>
                  <a:avLst/>
                  <a:gdLst>
                    <a:gd name="T0" fmla="*/ 312 w 369"/>
                    <a:gd name="T1" fmla="*/ 149 h 149"/>
                    <a:gd name="T2" fmla="*/ 369 w 369"/>
                    <a:gd name="T3" fmla="*/ 149 h 149"/>
                    <a:gd name="T4" fmla="*/ 369 w 369"/>
                    <a:gd name="T5" fmla="*/ 0 h 149"/>
                    <a:gd name="T6" fmla="*/ 312 w 369"/>
                    <a:gd name="T7" fmla="*/ 0 h 149"/>
                    <a:gd name="T8" fmla="*/ 312 w 369"/>
                    <a:gd name="T9" fmla="*/ 71 h 149"/>
                    <a:gd name="T10" fmla="*/ 312 w 369"/>
                    <a:gd name="T11" fmla="*/ 71 h 149"/>
                    <a:gd name="T12" fmla="*/ 341 w 369"/>
                    <a:gd name="T13" fmla="*/ 100 h 149"/>
                    <a:gd name="T14" fmla="*/ 312 w 369"/>
                    <a:gd name="T15" fmla="*/ 126 h 149"/>
                    <a:gd name="T16" fmla="*/ 312 w 369"/>
                    <a:gd name="T17" fmla="*/ 149 h 149"/>
                    <a:gd name="T18" fmla="*/ 0 w 369"/>
                    <a:gd name="T19" fmla="*/ 149 h 149"/>
                    <a:gd name="T20" fmla="*/ 312 w 369"/>
                    <a:gd name="T21" fmla="*/ 149 h 149"/>
                    <a:gd name="T22" fmla="*/ 312 w 369"/>
                    <a:gd name="T23" fmla="*/ 126 h 149"/>
                    <a:gd name="T24" fmla="*/ 286 w 369"/>
                    <a:gd name="T25" fmla="*/ 100 h 149"/>
                    <a:gd name="T26" fmla="*/ 312 w 369"/>
                    <a:gd name="T27" fmla="*/ 71 h 149"/>
                    <a:gd name="T28" fmla="*/ 312 w 369"/>
                    <a:gd name="T29" fmla="*/ 0 h 149"/>
                    <a:gd name="T30" fmla="*/ 0 w 369"/>
                    <a:gd name="T31" fmla="*/ 0 h 149"/>
                    <a:gd name="T32" fmla="*/ 0 w 369"/>
                    <a:gd name="T33" fmla="*/ 149 h 149"/>
                    <a:gd name="T34" fmla="*/ 0 w 369"/>
                    <a:gd name="T35" fmla="*/ 149 h 149"/>
                    <a:gd name="T36" fmla="*/ 312 w 369"/>
                    <a:gd name="T37" fmla="*/ 71 h 149"/>
                    <a:gd name="T38" fmla="*/ 312 w 369"/>
                    <a:gd name="T39" fmla="*/ 71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9" h="149">
                      <a:moveTo>
                        <a:pt x="312" y="149"/>
                      </a:moveTo>
                      <a:lnTo>
                        <a:pt x="369" y="149"/>
                      </a:lnTo>
                      <a:lnTo>
                        <a:pt x="369" y="0"/>
                      </a:lnTo>
                      <a:lnTo>
                        <a:pt x="312" y="0"/>
                      </a:lnTo>
                      <a:lnTo>
                        <a:pt x="312" y="71"/>
                      </a:lnTo>
                      <a:lnTo>
                        <a:pt x="312" y="71"/>
                      </a:lnTo>
                      <a:lnTo>
                        <a:pt x="341" y="100"/>
                      </a:lnTo>
                      <a:lnTo>
                        <a:pt x="312" y="126"/>
                      </a:lnTo>
                      <a:lnTo>
                        <a:pt x="312" y="149"/>
                      </a:lnTo>
                      <a:close/>
                      <a:moveTo>
                        <a:pt x="0" y="149"/>
                      </a:moveTo>
                      <a:lnTo>
                        <a:pt x="312" y="149"/>
                      </a:lnTo>
                      <a:lnTo>
                        <a:pt x="312" y="126"/>
                      </a:lnTo>
                      <a:lnTo>
                        <a:pt x="286" y="100"/>
                      </a:lnTo>
                      <a:lnTo>
                        <a:pt x="312" y="71"/>
                      </a:lnTo>
                      <a:lnTo>
                        <a:pt x="312" y="0"/>
                      </a:lnTo>
                      <a:lnTo>
                        <a:pt x="0" y="0"/>
                      </a:lnTo>
                      <a:lnTo>
                        <a:pt x="0" y="149"/>
                      </a:lnTo>
                      <a:lnTo>
                        <a:pt x="0" y="149"/>
                      </a:lnTo>
                      <a:close/>
                      <a:moveTo>
                        <a:pt x="312" y="71"/>
                      </a:moveTo>
                      <a:lnTo>
                        <a:pt x="312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Freeform 364"/>
                <p:cNvSpPr>
                  <a:spLocks noEditPoints="1"/>
                </p:cNvSpPr>
                <p:nvPr/>
              </p:nvSpPr>
              <p:spPr bwMode="auto">
                <a:xfrm>
                  <a:off x="4868862" y="312738"/>
                  <a:ext cx="585788" cy="236538"/>
                </a:xfrm>
                <a:custGeom>
                  <a:avLst/>
                  <a:gdLst>
                    <a:gd name="T0" fmla="*/ 312 w 369"/>
                    <a:gd name="T1" fmla="*/ 149 h 149"/>
                    <a:gd name="T2" fmla="*/ 369 w 369"/>
                    <a:gd name="T3" fmla="*/ 149 h 149"/>
                    <a:gd name="T4" fmla="*/ 369 w 369"/>
                    <a:gd name="T5" fmla="*/ 0 h 149"/>
                    <a:gd name="T6" fmla="*/ 312 w 369"/>
                    <a:gd name="T7" fmla="*/ 0 h 149"/>
                    <a:gd name="T8" fmla="*/ 312 w 369"/>
                    <a:gd name="T9" fmla="*/ 71 h 149"/>
                    <a:gd name="T10" fmla="*/ 312 w 369"/>
                    <a:gd name="T11" fmla="*/ 71 h 149"/>
                    <a:gd name="T12" fmla="*/ 341 w 369"/>
                    <a:gd name="T13" fmla="*/ 100 h 149"/>
                    <a:gd name="T14" fmla="*/ 312 w 369"/>
                    <a:gd name="T15" fmla="*/ 126 h 149"/>
                    <a:gd name="T16" fmla="*/ 312 w 369"/>
                    <a:gd name="T17" fmla="*/ 149 h 149"/>
                    <a:gd name="T18" fmla="*/ 0 w 369"/>
                    <a:gd name="T19" fmla="*/ 149 h 149"/>
                    <a:gd name="T20" fmla="*/ 312 w 369"/>
                    <a:gd name="T21" fmla="*/ 149 h 149"/>
                    <a:gd name="T22" fmla="*/ 312 w 369"/>
                    <a:gd name="T23" fmla="*/ 126 h 149"/>
                    <a:gd name="T24" fmla="*/ 286 w 369"/>
                    <a:gd name="T25" fmla="*/ 100 h 149"/>
                    <a:gd name="T26" fmla="*/ 312 w 369"/>
                    <a:gd name="T27" fmla="*/ 71 h 149"/>
                    <a:gd name="T28" fmla="*/ 312 w 369"/>
                    <a:gd name="T29" fmla="*/ 0 h 149"/>
                    <a:gd name="T30" fmla="*/ 0 w 369"/>
                    <a:gd name="T31" fmla="*/ 0 h 149"/>
                    <a:gd name="T32" fmla="*/ 0 w 369"/>
                    <a:gd name="T33" fmla="*/ 149 h 149"/>
                    <a:gd name="T34" fmla="*/ 0 w 369"/>
                    <a:gd name="T35" fmla="*/ 149 h 149"/>
                    <a:gd name="T36" fmla="*/ 312 w 369"/>
                    <a:gd name="T37" fmla="*/ 71 h 149"/>
                    <a:gd name="T38" fmla="*/ 312 w 369"/>
                    <a:gd name="T39" fmla="*/ 71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9" h="149">
                      <a:moveTo>
                        <a:pt x="312" y="149"/>
                      </a:moveTo>
                      <a:lnTo>
                        <a:pt x="369" y="149"/>
                      </a:lnTo>
                      <a:lnTo>
                        <a:pt x="369" y="0"/>
                      </a:lnTo>
                      <a:lnTo>
                        <a:pt x="312" y="0"/>
                      </a:lnTo>
                      <a:lnTo>
                        <a:pt x="312" y="71"/>
                      </a:lnTo>
                      <a:lnTo>
                        <a:pt x="312" y="71"/>
                      </a:lnTo>
                      <a:lnTo>
                        <a:pt x="341" y="100"/>
                      </a:lnTo>
                      <a:lnTo>
                        <a:pt x="312" y="126"/>
                      </a:lnTo>
                      <a:lnTo>
                        <a:pt x="312" y="149"/>
                      </a:lnTo>
                      <a:moveTo>
                        <a:pt x="0" y="149"/>
                      </a:moveTo>
                      <a:lnTo>
                        <a:pt x="312" y="149"/>
                      </a:lnTo>
                      <a:lnTo>
                        <a:pt x="312" y="126"/>
                      </a:lnTo>
                      <a:lnTo>
                        <a:pt x="286" y="100"/>
                      </a:lnTo>
                      <a:lnTo>
                        <a:pt x="312" y="71"/>
                      </a:lnTo>
                      <a:lnTo>
                        <a:pt x="312" y="0"/>
                      </a:lnTo>
                      <a:lnTo>
                        <a:pt x="0" y="0"/>
                      </a:lnTo>
                      <a:lnTo>
                        <a:pt x="0" y="149"/>
                      </a:lnTo>
                      <a:lnTo>
                        <a:pt x="0" y="149"/>
                      </a:lnTo>
                      <a:moveTo>
                        <a:pt x="312" y="71"/>
                      </a:moveTo>
                      <a:lnTo>
                        <a:pt x="312" y="71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Freeform 365"/>
                <p:cNvSpPr/>
                <p:nvPr/>
              </p:nvSpPr>
              <p:spPr bwMode="auto">
                <a:xfrm>
                  <a:off x="7432675" y="1597025"/>
                  <a:ext cx="404813" cy="365125"/>
                </a:xfrm>
                <a:custGeom>
                  <a:avLst/>
                  <a:gdLst>
                    <a:gd name="T0" fmla="*/ 0 w 255"/>
                    <a:gd name="T1" fmla="*/ 93 h 230"/>
                    <a:gd name="T2" fmla="*/ 0 w 255"/>
                    <a:gd name="T3" fmla="*/ 197 h 230"/>
                    <a:gd name="T4" fmla="*/ 5 w 255"/>
                    <a:gd name="T5" fmla="*/ 197 h 230"/>
                    <a:gd name="T6" fmla="*/ 40 w 255"/>
                    <a:gd name="T7" fmla="*/ 197 h 230"/>
                    <a:gd name="T8" fmla="*/ 52 w 255"/>
                    <a:gd name="T9" fmla="*/ 197 h 230"/>
                    <a:gd name="T10" fmla="*/ 52 w 255"/>
                    <a:gd name="T11" fmla="*/ 209 h 230"/>
                    <a:gd name="T12" fmla="*/ 52 w 255"/>
                    <a:gd name="T13" fmla="*/ 230 h 230"/>
                    <a:gd name="T14" fmla="*/ 64 w 255"/>
                    <a:gd name="T15" fmla="*/ 230 h 230"/>
                    <a:gd name="T16" fmla="*/ 64 w 255"/>
                    <a:gd name="T17" fmla="*/ 209 h 230"/>
                    <a:gd name="T18" fmla="*/ 64 w 255"/>
                    <a:gd name="T19" fmla="*/ 197 h 230"/>
                    <a:gd name="T20" fmla="*/ 76 w 255"/>
                    <a:gd name="T21" fmla="*/ 197 h 230"/>
                    <a:gd name="T22" fmla="*/ 111 w 255"/>
                    <a:gd name="T23" fmla="*/ 197 h 230"/>
                    <a:gd name="T24" fmla="*/ 120 w 255"/>
                    <a:gd name="T25" fmla="*/ 197 h 230"/>
                    <a:gd name="T26" fmla="*/ 120 w 255"/>
                    <a:gd name="T27" fmla="*/ 209 h 230"/>
                    <a:gd name="T28" fmla="*/ 120 w 255"/>
                    <a:gd name="T29" fmla="*/ 230 h 230"/>
                    <a:gd name="T30" fmla="*/ 135 w 255"/>
                    <a:gd name="T31" fmla="*/ 230 h 230"/>
                    <a:gd name="T32" fmla="*/ 135 w 255"/>
                    <a:gd name="T33" fmla="*/ 209 h 230"/>
                    <a:gd name="T34" fmla="*/ 135 w 255"/>
                    <a:gd name="T35" fmla="*/ 197 h 230"/>
                    <a:gd name="T36" fmla="*/ 144 w 255"/>
                    <a:gd name="T37" fmla="*/ 197 h 230"/>
                    <a:gd name="T38" fmla="*/ 182 w 255"/>
                    <a:gd name="T39" fmla="*/ 197 h 230"/>
                    <a:gd name="T40" fmla="*/ 191 w 255"/>
                    <a:gd name="T41" fmla="*/ 197 h 230"/>
                    <a:gd name="T42" fmla="*/ 191 w 255"/>
                    <a:gd name="T43" fmla="*/ 209 h 230"/>
                    <a:gd name="T44" fmla="*/ 191 w 255"/>
                    <a:gd name="T45" fmla="*/ 230 h 230"/>
                    <a:gd name="T46" fmla="*/ 206 w 255"/>
                    <a:gd name="T47" fmla="*/ 230 h 230"/>
                    <a:gd name="T48" fmla="*/ 206 w 255"/>
                    <a:gd name="T49" fmla="*/ 209 h 230"/>
                    <a:gd name="T50" fmla="*/ 206 w 255"/>
                    <a:gd name="T51" fmla="*/ 197 h 230"/>
                    <a:gd name="T52" fmla="*/ 215 w 255"/>
                    <a:gd name="T53" fmla="*/ 197 h 230"/>
                    <a:gd name="T54" fmla="*/ 251 w 255"/>
                    <a:gd name="T55" fmla="*/ 197 h 230"/>
                    <a:gd name="T56" fmla="*/ 255 w 255"/>
                    <a:gd name="T57" fmla="*/ 197 h 230"/>
                    <a:gd name="T58" fmla="*/ 255 w 255"/>
                    <a:gd name="T59" fmla="*/ 93 h 230"/>
                    <a:gd name="T60" fmla="*/ 239 w 255"/>
                    <a:gd name="T61" fmla="*/ 93 h 230"/>
                    <a:gd name="T62" fmla="*/ 239 w 255"/>
                    <a:gd name="T63" fmla="*/ 116 h 230"/>
                    <a:gd name="T64" fmla="*/ 215 w 255"/>
                    <a:gd name="T65" fmla="*/ 116 h 230"/>
                    <a:gd name="T66" fmla="*/ 215 w 255"/>
                    <a:gd name="T67" fmla="*/ 93 h 230"/>
                    <a:gd name="T68" fmla="*/ 189 w 255"/>
                    <a:gd name="T69" fmla="*/ 93 h 230"/>
                    <a:gd name="T70" fmla="*/ 189 w 255"/>
                    <a:gd name="T71" fmla="*/ 116 h 230"/>
                    <a:gd name="T72" fmla="*/ 165 w 255"/>
                    <a:gd name="T73" fmla="*/ 116 h 230"/>
                    <a:gd name="T74" fmla="*/ 165 w 255"/>
                    <a:gd name="T75" fmla="*/ 93 h 230"/>
                    <a:gd name="T76" fmla="*/ 144 w 255"/>
                    <a:gd name="T77" fmla="*/ 93 h 230"/>
                    <a:gd name="T78" fmla="*/ 144 w 255"/>
                    <a:gd name="T79" fmla="*/ 0 h 230"/>
                    <a:gd name="T80" fmla="*/ 111 w 255"/>
                    <a:gd name="T81" fmla="*/ 0 h 230"/>
                    <a:gd name="T82" fmla="*/ 111 w 255"/>
                    <a:gd name="T83" fmla="*/ 93 h 230"/>
                    <a:gd name="T84" fmla="*/ 90 w 255"/>
                    <a:gd name="T85" fmla="*/ 93 h 230"/>
                    <a:gd name="T86" fmla="*/ 90 w 255"/>
                    <a:gd name="T87" fmla="*/ 116 h 230"/>
                    <a:gd name="T88" fmla="*/ 66 w 255"/>
                    <a:gd name="T89" fmla="*/ 116 h 230"/>
                    <a:gd name="T90" fmla="*/ 66 w 255"/>
                    <a:gd name="T91" fmla="*/ 93 h 230"/>
                    <a:gd name="T92" fmla="*/ 40 w 255"/>
                    <a:gd name="T93" fmla="*/ 93 h 230"/>
                    <a:gd name="T94" fmla="*/ 40 w 255"/>
                    <a:gd name="T95" fmla="*/ 116 h 230"/>
                    <a:gd name="T96" fmla="*/ 16 w 255"/>
                    <a:gd name="T97" fmla="*/ 116 h 230"/>
                    <a:gd name="T98" fmla="*/ 16 w 255"/>
                    <a:gd name="T99" fmla="*/ 93 h 230"/>
                    <a:gd name="T100" fmla="*/ 0 w 255"/>
                    <a:gd name="T101" fmla="*/ 9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55" h="230">
                      <a:moveTo>
                        <a:pt x="0" y="93"/>
                      </a:moveTo>
                      <a:lnTo>
                        <a:pt x="0" y="197"/>
                      </a:lnTo>
                      <a:lnTo>
                        <a:pt x="5" y="197"/>
                      </a:lnTo>
                      <a:lnTo>
                        <a:pt x="40" y="197"/>
                      </a:lnTo>
                      <a:lnTo>
                        <a:pt x="52" y="197"/>
                      </a:lnTo>
                      <a:lnTo>
                        <a:pt x="52" y="209"/>
                      </a:lnTo>
                      <a:lnTo>
                        <a:pt x="52" y="230"/>
                      </a:lnTo>
                      <a:lnTo>
                        <a:pt x="64" y="230"/>
                      </a:lnTo>
                      <a:lnTo>
                        <a:pt x="64" y="209"/>
                      </a:lnTo>
                      <a:lnTo>
                        <a:pt x="64" y="197"/>
                      </a:lnTo>
                      <a:lnTo>
                        <a:pt x="76" y="197"/>
                      </a:lnTo>
                      <a:lnTo>
                        <a:pt x="111" y="197"/>
                      </a:lnTo>
                      <a:lnTo>
                        <a:pt x="120" y="197"/>
                      </a:lnTo>
                      <a:lnTo>
                        <a:pt x="120" y="209"/>
                      </a:lnTo>
                      <a:lnTo>
                        <a:pt x="120" y="230"/>
                      </a:lnTo>
                      <a:lnTo>
                        <a:pt x="135" y="230"/>
                      </a:lnTo>
                      <a:lnTo>
                        <a:pt x="135" y="209"/>
                      </a:lnTo>
                      <a:lnTo>
                        <a:pt x="135" y="197"/>
                      </a:lnTo>
                      <a:lnTo>
                        <a:pt x="144" y="197"/>
                      </a:lnTo>
                      <a:lnTo>
                        <a:pt x="182" y="197"/>
                      </a:lnTo>
                      <a:lnTo>
                        <a:pt x="191" y="197"/>
                      </a:lnTo>
                      <a:lnTo>
                        <a:pt x="191" y="209"/>
                      </a:lnTo>
                      <a:lnTo>
                        <a:pt x="191" y="230"/>
                      </a:lnTo>
                      <a:lnTo>
                        <a:pt x="206" y="230"/>
                      </a:lnTo>
                      <a:lnTo>
                        <a:pt x="206" y="209"/>
                      </a:lnTo>
                      <a:lnTo>
                        <a:pt x="206" y="197"/>
                      </a:lnTo>
                      <a:lnTo>
                        <a:pt x="215" y="197"/>
                      </a:lnTo>
                      <a:lnTo>
                        <a:pt x="251" y="197"/>
                      </a:lnTo>
                      <a:lnTo>
                        <a:pt x="255" y="197"/>
                      </a:lnTo>
                      <a:lnTo>
                        <a:pt x="255" y="93"/>
                      </a:lnTo>
                      <a:lnTo>
                        <a:pt x="239" y="93"/>
                      </a:lnTo>
                      <a:lnTo>
                        <a:pt x="239" y="116"/>
                      </a:lnTo>
                      <a:lnTo>
                        <a:pt x="215" y="116"/>
                      </a:lnTo>
                      <a:lnTo>
                        <a:pt x="215" y="93"/>
                      </a:lnTo>
                      <a:lnTo>
                        <a:pt x="189" y="93"/>
                      </a:lnTo>
                      <a:lnTo>
                        <a:pt x="189" y="116"/>
                      </a:lnTo>
                      <a:lnTo>
                        <a:pt x="165" y="116"/>
                      </a:lnTo>
                      <a:lnTo>
                        <a:pt x="165" y="93"/>
                      </a:lnTo>
                      <a:lnTo>
                        <a:pt x="144" y="93"/>
                      </a:lnTo>
                      <a:lnTo>
                        <a:pt x="144" y="0"/>
                      </a:lnTo>
                      <a:lnTo>
                        <a:pt x="111" y="0"/>
                      </a:lnTo>
                      <a:lnTo>
                        <a:pt x="111" y="93"/>
                      </a:lnTo>
                      <a:lnTo>
                        <a:pt x="90" y="93"/>
                      </a:lnTo>
                      <a:lnTo>
                        <a:pt x="90" y="116"/>
                      </a:lnTo>
                      <a:lnTo>
                        <a:pt x="66" y="116"/>
                      </a:lnTo>
                      <a:lnTo>
                        <a:pt x="66" y="93"/>
                      </a:lnTo>
                      <a:lnTo>
                        <a:pt x="40" y="93"/>
                      </a:lnTo>
                      <a:lnTo>
                        <a:pt x="40" y="116"/>
                      </a:lnTo>
                      <a:lnTo>
                        <a:pt x="16" y="116"/>
                      </a:lnTo>
                      <a:lnTo>
                        <a:pt x="16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1" name="Freeform 366"/>
                <p:cNvSpPr/>
                <p:nvPr/>
              </p:nvSpPr>
              <p:spPr bwMode="auto">
                <a:xfrm>
                  <a:off x="7346950" y="1928813"/>
                  <a:ext cx="577850" cy="296863"/>
                </a:xfrm>
                <a:custGeom>
                  <a:avLst/>
                  <a:gdLst>
                    <a:gd name="T0" fmla="*/ 364 w 364"/>
                    <a:gd name="T1" fmla="*/ 0 h 187"/>
                    <a:gd name="T2" fmla="*/ 340 w 364"/>
                    <a:gd name="T3" fmla="*/ 0 h 187"/>
                    <a:gd name="T4" fmla="*/ 340 w 364"/>
                    <a:gd name="T5" fmla="*/ 30 h 187"/>
                    <a:gd name="T6" fmla="*/ 309 w 364"/>
                    <a:gd name="T7" fmla="*/ 30 h 187"/>
                    <a:gd name="T8" fmla="*/ 305 w 364"/>
                    <a:gd name="T9" fmla="*/ 30 h 187"/>
                    <a:gd name="T10" fmla="*/ 305 w 364"/>
                    <a:gd name="T11" fmla="*/ 0 h 187"/>
                    <a:gd name="T12" fmla="*/ 269 w 364"/>
                    <a:gd name="T13" fmla="*/ 0 h 187"/>
                    <a:gd name="T14" fmla="*/ 269 w 364"/>
                    <a:gd name="T15" fmla="*/ 30 h 187"/>
                    <a:gd name="T16" fmla="*/ 236 w 364"/>
                    <a:gd name="T17" fmla="*/ 30 h 187"/>
                    <a:gd name="T18" fmla="*/ 236 w 364"/>
                    <a:gd name="T19" fmla="*/ 0 h 187"/>
                    <a:gd name="T20" fmla="*/ 198 w 364"/>
                    <a:gd name="T21" fmla="*/ 0 h 187"/>
                    <a:gd name="T22" fmla="*/ 198 w 364"/>
                    <a:gd name="T23" fmla="*/ 30 h 187"/>
                    <a:gd name="T24" fmla="*/ 165 w 364"/>
                    <a:gd name="T25" fmla="*/ 30 h 187"/>
                    <a:gd name="T26" fmla="*/ 165 w 364"/>
                    <a:gd name="T27" fmla="*/ 0 h 187"/>
                    <a:gd name="T28" fmla="*/ 130 w 364"/>
                    <a:gd name="T29" fmla="*/ 0 h 187"/>
                    <a:gd name="T30" fmla="*/ 130 w 364"/>
                    <a:gd name="T31" fmla="*/ 30 h 187"/>
                    <a:gd name="T32" fmla="*/ 94 w 364"/>
                    <a:gd name="T33" fmla="*/ 30 h 187"/>
                    <a:gd name="T34" fmla="*/ 94 w 364"/>
                    <a:gd name="T35" fmla="*/ 0 h 187"/>
                    <a:gd name="T36" fmla="*/ 59 w 364"/>
                    <a:gd name="T37" fmla="*/ 0 h 187"/>
                    <a:gd name="T38" fmla="*/ 59 w 364"/>
                    <a:gd name="T39" fmla="*/ 30 h 187"/>
                    <a:gd name="T40" fmla="*/ 54 w 364"/>
                    <a:gd name="T41" fmla="*/ 30 h 187"/>
                    <a:gd name="T42" fmla="*/ 26 w 364"/>
                    <a:gd name="T43" fmla="*/ 30 h 187"/>
                    <a:gd name="T44" fmla="*/ 26 w 364"/>
                    <a:gd name="T45" fmla="*/ 0 h 187"/>
                    <a:gd name="T46" fmla="*/ 0 w 364"/>
                    <a:gd name="T47" fmla="*/ 0 h 187"/>
                    <a:gd name="T48" fmla="*/ 0 w 364"/>
                    <a:gd name="T49" fmla="*/ 187 h 187"/>
                    <a:gd name="T50" fmla="*/ 139 w 364"/>
                    <a:gd name="T51" fmla="*/ 187 h 187"/>
                    <a:gd name="T52" fmla="*/ 139 w 364"/>
                    <a:gd name="T53" fmla="*/ 113 h 187"/>
                    <a:gd name="T54" fmla="*/ 234 w 364"/>
                    <a:gd name="T55" fmla="*/ 113 h 187"/>
                    <a:gd name="T56" fmla="*/ 234 w 364"/>
                    <a:gd name="T57" fmla="*/ 187 h 187"/>
                    <a:gd name="T58" fmla="*/ 364 w 364"/>
                    <a:gd name="T59" fmla="*/ 187 h 187"/>
                    <a:gd name="T60" fmla="*/ 364 w 364"/>
                    <a:gd name="T61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64" h="187">
                      <a:moveTo>
                        <a:pt x="364" y="0"/>
                      </a:moveTo>
                      <a:lnTo>
                        <a:pt x="340" y="0"/>
                      </a:lnTo>
                      <a:lnTo>
                        <a:pt x="340" y="30"/>
                      </a:lnTo>
                      <a:lnTo>
                        <a:pt x="309" y="30"/>
                      </a:lnTo>
                      <a:lnTo>
                        <a:pt x="305" y="30"/>
                      </a:lnTo>
                      <a:lnTo>
                        <a:pt x="305" y="0"/>
                      </a:lnTo>
                      <a:lnTo>
                        <a:pt x="269" y="0"/>
                      </a:lnTo>
                      <a:lnTo>
                        <a:pt x="269" y="30"/>
                      </a:lnTo>
                      <a:lnTo>
                        <a:pt x="236" y="30"/>
                      </a:lnTo>
                      <a:lnTo>
                        <a:pt x="236" y="0"/>
                      </a:lnTo>
                      <a:lnTo>
                        <a:pt x="198" y="0"/>
                      </a:lnTo>
                      <a:lnTo>
                        <a:pt x="198" y="30"/>
                      </a:lnTo>
                      <a:lnTo>
                        <a:pt x="165" y="30"/>
                      </a:lnTo>
                      <a:lnTo>
                        <a:pt x="165" y="0"/>
                      </a:lnTo>
                      <a:lnTo>
                        <a:pt x="130" y="0"/>
                      </a:lnTo>
                      <a:lnTo>
                        <a:pt x="130" y="30"/>
                      </a:lnTo>
                      <a:lnTo>
                        <a:pt x="94" y="30"/>
                      </a:lnTo>
                      <a:lnTo>
                        <a:pt x="94" y="0"/>
                      </a:lnTo>
                      <a:lnTo>
                        <a:pt x="59" y="0"/>
                      </a:lnTo>
                      <a:lnTo>
                        <a:pt x="59" y="30"/>
                      </a:lnTo>
                      <a:lnTo>
                        <a:pt x="54" y="30"/>
                      </a:lnTo>
                      <a:lnTo>
                        <a:pt x="26" y="30"/>
                      </a:ln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7"/>
                      </a:lnTo>
                      <a:lnTo>
                        <a:pt x="139" y="187"/>
                      </a:lnTo>
                      <a:lnTo>
                        <a:pt x="139" y="113"/>
                      </a:lnTo>
                      <a:lnTo>
                        <a:pt x="234" y="113"/>
                      </a:lnTo>
                      <a:lnTo>
                        <a:pt x="234" y="187"/>
                      </a:lnTo>
                      <a:lnTo>
                        <a:pt x="364" y="187"/>
                      </a:lnTo>
                      <a:lnTo>
                        <a:pt x="3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2" name="Freeform 367"/>
                <p:cNvSpPr/>
                <p:nvPr/>
              </p:nvSpPr>
              <p:spPr bwMode="auto">
                <a:xfrm>
                  <a:off x="7688262" y="1612900"/>
                  <a:ext cx="165100" cy="104775"/>
                </a:xfrm>
                <a:custGeom>
                  <a:avLst/>
                  <a:gdLst>
                    <a:gd name="T0" fmla="*/ 0 w 104"/>
                    <a:gd name="T1" fmla="*/ 0 h 66"/>
                    <a:gd name="T2" fmla="*/ 0 w 104"/>
                    <a:gd name="T3" fmla="*/ 66 h 66"/>
                    <a:gd name="T4" fmla="*/ 104 w 104"/>
                    <a:gd name="T5" fmla="*/ 33 h 66"/>
                    <a:gd name="T6" fmla="*/ 0 w 104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" h="66">
                      <a:moveTo>
                        <a:pt x="0" y="0"/>
                      </a:moveTo>
                      <a:lnTo>
                        <a:pt x="0" y="66"/>
                      </a:lnTo>
                      <a:lnTo>
                        <a:pt x="10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368"/>
                <p:cNvSpPr/>
                <p:nvPr/>
              </p:nvSpPr>
              <p:spPr bwMode="auto">
                <a:xfrm>
                  <a:off x="6862762" y="1241425"/>
                  <a:ext cx="592138" cy="157163"/>
                </a:xfrm>
                <a:custGeom>
                  <a:avLst/>
                  <a:gdLst>
                    <a:gd name="T0" fmla="*/ 49 w 373"/>
                    <a:gd name="T1" fmla="*/ 99 h 99"/>
                    <a:gd name="T2" fmla="*/ 59 w 373"/>
                    <a:gd name="T3" fmla="*/ 99 h 99"/>
                    <a:gd name="T4" fmla="*/ 314 w 373"/>
                    <a:gd name="T5" fmla="*/ 99 h 99"/>
                    <a:gd name="T6" fmla="*/ 319 w 373"/>
                    <a:gd name="T7" fmla="*/ 99 h 99"/>
                    <a:gd name="T8" fmla="*/ 373 w 373"/>
                    <a:gd name="T9" fmla="*/ 0 h 99"/>
                    <a:gd name="T10" fmla="*/ 371 w 373"/>
                    <a:gd name="T11" fmla="*/ 0 h 99"/>
                    <a:gd name="T12" fmla="*/ 316 w 373"/>
                    <a:gd name="T13" fmla="*/ 0 h 99"/>
                    <a:gd name="T14" fmla="*/ 271 w 373"/>
                    <a:gd name="T15" fmla="*/ 0 h 99"/>
                    <a:gd name="T16" fmla="*/ 99 w 373"/>
                    <a:gd name="T17" fmla="*/ 0 h 99"/>
                    <a:gd name="T18" fmla="*/ 56 w 373"/>
                    <a:gd name="T19" fmla="*/ 0 h 99"/>
                    <a:gd name="T20" fmla="*/ 0 w 373"/>
                    <a:gd name="T21" fmla="*/ 0 h 99"/>
                    <a:gd name="T22" fmla="*/ 49 w 373"/>
                    <a:gd name="T23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3" h="99">
                      <a:moveTo>
                        <a:pt x="49" y="99"/>
                      </a:moveTo>
                      <a:lnTo>
                        <a:pt x="59" y="99"/>
                      </a:lnTo>
                      <a:lnTo>
                        <a:pt x="314" y="99"/>
                      </a:lnTo>
                      <a:lnTo>
                        <a:pt x="319" y="99"/>
                      </a:lnTo>
                      <a:lnTo>
                        <a:pt x="373" y="0"/>
                      </a:lnTo>
                      <a:lnTo>
                        <a:pt x="371" y="0"/>
                      </a:lnTo>
                      <a:lnTo>
                        <a:pt x="316" y="0"/>
                      </a:lnTo>
                      <a:lnTo>
                        <a:pt x="271" y="0"/>
                      </a:lnTo>
                      <a:lnTo>
                        <a:pt x="99" y="0"/>
                      </a:ln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49" y="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369"/>
                <p:cNvSpPr/>
                <p:nvPr/>
              </p:nvSpPr>
              <p:spPr bwMode="auto">
                <a:xfrm>
                  <a:off x="6858000" y="1274763"/>
                  <a:ext cx="593725" cy="280988"/>
                </a:xfrm>
                <a:custGeom>
                  <a:avLst/>
                  <a:gdLst>
                    <a:gd name="T0" fmla="*/ 0 w 158"/>
                    <a:gd name="T1" fmla="*/ 75 h 75"/>
                    <a:gd name="T2" fmla="*/ 158 w 158"/>
                    <a:gd name="T3" fmla="*/ 75 h 75"/>
                    <a:gd name="T4" fmla="*/ 158 w 158"/>
                    <a:gd name="T5" fmla="*/ 0 h 75"/>
                    <a:gd name="T6" fmla="*/ 140 w 158"/>
                    <a:gd name="T7" fmla="*/ 35 h 75"/>
                    <a:gd name="T8" fmla="*/ 139 w 158"/>
                    <a:gd name="T9" fmla="*/ 37 h 75"/>
                    <a:gd name="T10" fmla="*/ 136 w 158"/>
                    <a:gd name="T11" fmla="*/ 37 h 75"/>
                    <a:gd name="T12" fmla="*/ 131 w 158"/>
                    <a:gd name="T13" fmla="*/ 37 h 75"/>
                    <a:gd name="T14" fmla="*/ 92 w 158"/>
                    <a:gd name="T15" fmla="*/ 37 h 75"/>
                    <a:gd name="T16" fmla="*/ 92 w 158"/>
                    <a:gd name="T17" fmla="*/ 39 h 75"/>
                    <a:gd name="T18" fmla="*/ 90 w 158"/>
                    <a:gd name="T19" fmla="*/ 46 h 75"/>
                    <a:gd name="T20" fmla="*/ 80 w 158"/>
                    <a:gd name="T21" fmla="*/ 51 h 75"/>
                    <a:gd name="T22" fmla="*/ 69 w 158"/>
                    <a:gd name="T23" fmla="*/ 46 h 75"/>
                    <a:gd name="T24" fmla="*/ 67 w 158"/>
                    <a:gd name="T25" fmla="*/ 39 h 75"/>
                    <a:gd name="T26" fmla="*/ 68 w 158"/>
                    <a:gd name="T27" fmla="*/ 37 h 75"/>
                    <a:gd name="T28" fmla="*/ 29 w 158"/>
                    <a:gd name="T29" fmla="*/ 37 h 75"/>
                    <a:gd name="T30" fmla="*/ 22 w 158"/>
                    <a:gd name="T31" fmla="*/ 37 h 75"/>
                    <a:gd name="T32" fmla="*/ 19 w 158"/>
                    <a:gd name="T33" fmla="*/ 37 h 75"/>
                    <a:gd name="T34" fmla="*/ 18 w 158"/>
                    <a:gd name="T35" fmla="*/ 35 h 75"/>
                    <a:gd name="T36" fmla="*/ 0 w 158"/>
                    <a:gd name="T37" fmla="*/ 1 h 75"/>
                    <a:gd name="T38" fmla="*/ 0 w 158"/>
                    <a:gd name="T3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8" h="75">
                      <a:moveTo>
                        <a:pt x="0" y="75"/>
                      </a:moveTo>
                      <a:cubicBezTo>
                        <a:pt x="158" y="75"/>
                        <a:pt x="158" y="75"/>
                        <a:pt x="158" y="75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0" y="35"/>
                        <a:pt x="140" y="35"/>
                        <a:pt x="140" y="35"/>
                      </a:cubicBezTo>
                      <a:cubicBezTo>
                        <a:pt x="139" y="37"/>
                        <a:pt x="139" y="37"/>
                        <a:pt x="139" y="37"/>
                      </a:cubicBezTo>
                      <a:cubicBezTo>
                        <a:pt x="136" y="37"/>
                        <a:pt x="136" y="37"/>
                        <a:pt x="136" y="37"/>
                      </a:cubicBezTo>
                      <a:cubicBezTo>
                        <a:pt x="131" y="37"/>
                        <a:pt x="131" y="37"/>
                        <a:pt x="131" y="37"/>
                      </a:cubicBezTo>
                      <a:cubicBezTo>
                        <a:pt x="92" y="37"/>
                        <a:pt x="92" y="37"/>
                        <a:pt x="92" y="37"/>
                      </a:cubicBezTo>
                      <a:cubicBezTo>
                        <a:pt x="92" y="38"/>
                        <a:pt x="92" y="38"/>
                        <a:pt x="92" y="39"/>
                      </a:cubicBezTo>
                      <a:cubicBezTo>
                        <a:pt x="92" y="42"/>
                        <a:pt x="91" y="44"/>
                        <a:pt x="90" y="46"/>
                      </a:cubicBezTo>
                      <a:cubicBezTo>
                        <a:pt x="88" y="50"/>
                        <a:pt x="84" y="51"/>
                        <a:pt x="80" y="51"/>
                      </a:cubicBezTo>
                      <a:cubicBezTo>
                        <a:pt x="75" y="51"/>
                        <a:pt x="72" y="50"/>
                        <a:pt x="69" y="46"/>
                      </a:cubicBezTo>
                      <a:cubicBezTo>
                        <a:pt x="68" y="44"/>
                        <a:pt x="67" y="42"/>
                        <a:pt x="67" y="39"/>
                      </a:cubicBezTo>
                      <a:cubicBezTo>
                        <a:pt x="67" y="38"/>
                        <a:pt x="68" y="38"/>
                        <a:pt x="68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370"/>
                <p:cNvSpPr/>
                <p:nvPr/>
              </p:nvSpPr>
              <p:spPr bwMode="auto">
                <a:xfrm>
                  <a:off x="6951662" y="1027113"/>
                  <a:ext cx="412750" cy="195263"/>
                </a:xfrm>
                <a:custGeom>
                  <a:avLst/>
                  <a:gdLst>
                    <a:gd name="T0" fmla="*/ 110 w 110"/>
                    <a:gd name="T1" fmla="*/ 52 h 52"/>
                    <a:gd name="T2" fmla="*/ 110 w 110"/>
                    <a:gd name="T3" fmla="*/ 23 h 52"/>
                    <a:gd name="T4" fmla="*/ 89 w 110"/>
                    <a:gd name="T5" fmla="*/ 0 h 52"/>
                    <a:gd name="T6" fmla="*/ 21 w 110"/>
                    <a:gd name="T7" fmla="*/ 0 h 52"/>
                    <a:gd name="T8" fmla="*/ 0 w 110"/>
                    <a:gd name="T9" fmla="*/ 23 h 52"/>
                    <a:gd name="T10" fmla="*/ 0 w 110"/>
                    <a:gd name="T11" fmla="*/ 52 h 52"/>
                    <a:gd name="T12" fmla="*/ 18 w 110"/>
                    <a:gd name="T13" fmla="*/ 52 h 52"/>
                    <a:gd name="T14" fmla="*/ 18 w 110"/>
                    <a:gd name="T15" fmla="*/ 23 h 52"/>
                    <a:gd name="T16" fmla="*/ 21 w 110"/>
                    <a:gd name="T17" fmla="*/ 19 h 52"/>
                    <a:gd name="T18" fmla="*/ 89 w 110"/>
                    <a:gd name="T19" fmla="*/ 19 h 52"/>
                    <a:gd name="T20" fmla="*/ 91 w 110"/>
                    <a:gd name="T21" fmla="*/ 23 h 52"/>
                    <a:gd name="T22" fmla="*/ 91 w 110"/>
                    <a:gd name="T23" fmla="*/ 52 h 52"/>
                    <a:gd name="T24" fmla="*/ 110 w 110"/>
                    <a:gd name="T25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52">
                      <a:moveTo>
                        <a:pt x="110" y="52"/>
                      </a:moveTo>
                      <a:cubicBezTo>
                        <a:pt x="110" y="23"/>
                        <a:pt x="110" y="23"/>
                        <a:pt x="110" y="23"/>
                      </a:cubicBezTo>
                      <a:cubicBezTo>
                        <a:pt x="110" y="11"/>
                        <a:pt x="101" y="0"/>
                        <a:pt x="89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1"/>
                        <a:pt x="0" y="23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21"/>
                        <a:pt x="19" y="19"/>
                        <a:pt x="21" y="19"/>
                      </a:cubicBezTo>
                      <a:cubicBezTo>
                        <a:pt x="89" y="19"/>
                        <a:pt x="89" y="19"/>
                        <a:pt x="89" y="19"/>
                      </a:cubicBezTo>
                      <a:cubicBezTo>
                        <a:pt x="90" y="19"/>
                        <a:pt x="91" y="21"/>
                        <a:pt x="91" y="23"/>
                      </a:cubicBezTo>
                      <a:cubicBezTo>
                        <a:pt x="91" y="52"/>
                        <a:pt x="91" y="52"/>
                        <a:pt x="91" y="52"/>
                      </a:cubicBezTo>
                      <a:lnTo>
                        <a:pt x="110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Freeform 371"/>
                <p:cNvSpPr/>
                <p:nvPr/>
              </p:nvSpPr>
              <p:spPr bwMode="auto">
                <a:xfrm>
                  <a:off x="6711950" y="628650"/>
                  <a:ext cx="198438" cy="217488"/>
                </a:xfrm>
                <a:custGeom>
                  <a:avLst/>
                  <a:gdLst>
                    <a:gd name="T0" fmla="*/ 34 w 53"/>
                    <a:gd name="T1" fmla="*/ 0 h 58"/>
                    <a:gd name="T2" fmla="*/ 15 w 53"/>
                    <a:gd name="T3" fmla="*/ 15 h 58"/>
                    <a:gd name="T4" fmla="*/ 7 w 53"/>
                    <a:gd name="T5" fmla="*/ 17 h 58"/>
                    <a:gd name="T6" fmla="*/ 7 w 53"/>
                    <a:gd name="T7" fmla="*/ 18 h 58"/>
                    <a:gd name="T8" fmla="*/ 15 w 53"/>
                    <a:gd name="T9" fmla="*/ 53 h 58"/>
                    <a:gd name="T10" fmla="*/ 46 w 53"/>
                    <a:gd name="T11" fmla="*/ 36 h 58"/>
                    <a:gd name="T12" fmla="*/ 39 w 53"/>
                    <a:gd name="T13" fmla="*/ 1 h 58"/>
                    <a:gd name="T14" fmla="*/ 34 w 53"/>
                    <a:gd name="T1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58">
                      <a:moveTo>
                        <a:pt x="34" y="0"/>
                      </a:moveTo>
                      <a:cubicBezTo>
                        <a:pt x="30" y="7"/>
                        <a:pt x="23" y="12"/>
                        <a:pt x="15" y="15"/>
                      </a:cubicBezTo>
                      <a:cubicBezTo>
                        <a:pt x="12" y="16"/>
                        <a:pt x="10" y="17"/>
                        <a:pt x="7" y="17"/>
                      </a:cubicBezTo>
                      <a:cubicBezTo>
                        <a:pt x="7" y="17"/>
                        <a:pt x="7" y="18"/>
                        <a:pt x="7" y="18"/>
                      </a:cubicBezTo>
                      <a:cubicBezTo>
                        <a:pt x="0" y="32"/>
                        <a:pt x="4" y="47"/>
                        <a:pt x="15" y="53"/>
                      </a:cubicBezTo>
                      <a:cubicBezTo>
                        <a:pt x="25" y="58"/>
                        <a:pt x="40" y="50"/>
                        <a:pt x="46" y="36"/>
                      </a:cubicBezTo>
                      <a:cubicBezTo>
                        <a:pt x="53" y="22"/>
                        <a:pt x="50" y="7"/>
                        <a:pt x="39" y="1"/>
                      </a:cubicBezTo>
                      <a:cubicBezTo>
                        <a:pt x="37" y="1"/>
                        <a:pt x="36" y="0"/>
                        <a:pt x="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7" name="Freeform 372"/>
                <p:cNvSpPr/>
                <p:nvPr/>
              </p:nvSpPr>
              <p:spPr bwMode="auto">
                <a:xfrm>
                  <a:off x="6467475" y="369888"/>
                  <a:ext cx="398463" cy="311150"/>
                </a:xfrm>
                <a:custGeom>
                  <a:avLst/>
                  <a:gdLst>
                    <a:gd name="T0" fmla="*/ 37 w 106"/>
                    <a:gd name="T1" fmla="*/ 76 h 83"/>
                    <a:gd name="T2" fmla="*/ 76 w 106"/>
                    <a:gd name="T3" fmla="*/ 80 h 83"/>
                    <a:gd name="T4" fmla="*/ 78 w 106"/>
                    <a:gd name="T5" fmla="*/ 79 h 83"/>
                    <a:gd name="T6" fmla="*/ 93 w 106"/>
                    <a:gd name="T7" fmla="*/ 69 h 83"/>
                    <a:gd name="T8" fmla="*/ 97 w 106"/>
                    <a:gd name="T9" fmla="*/ 63 h 83"/>
                    <a:gd name="T10" fmla="*/ 69 w 106"/>
                    <a:gd name="T11" fmla="*/ 8 h 83"/>
                    <a:gd name="T12" fmla="*/ 27 w 106"/>
                    <a:gd name="T13" fmla="*/ 5 h 83"/>
                    <a:gd name="T14" fmla="*/ 8 w 106"/>
                    <a:gd name="T15" fmla="*/ 21 h 83"/>
                    <a:gd name="T16" fmla="*/ 37 w 106"/>
                    <a:gd name="T17" fmla="*/ 76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6" h="83">
                      <a:moveTo>
                        <a:pt x="37" y="76"/>
                      </a:moveTo>
                      <a:cubicBezTo>
                        <a:pt x="50" y="82"/>
                        <a:pt x="65" y="83"/>
                        <a:pt x="76" y="80"/>
                      </a:cubicBezTo>
                      <a:cubicBezTo>
                        <a:pt x="77" y="80"/>
                        <a:pt x="77" y="79"/>
                        <a:pt x="78" y="79"/>
                      </a:cubicBezTo>
                      <a:cubicBezTo>
                        <a:pt x="84" y="77"/>
                        <a:pt x="89" y="74"/>
                        <a:pt x="93" y="69"/>
                      </a:cubicBezTo>
                      <a:cubicBezTo>
                        <a:pt x="94" y="67"/>
                        <a:pt x="96" y="65"/>
                        <a:pt x="97" y="63"/>
                      </a:cubicBezTo>
                      <a:cubicBezTo>
                        <a:pt x="106" y="44"/>
                        <a:pt x="93" y="19"/>
                        <a:pt x="69" y="8"/>
                      </a:cubicBezTo>
                      <a:cubicBezTo>
                        <a:pt x="54" y="1"/>
                        <a:pt x="39" y="0"/>
                        <a:pt x="27" y="5"/>
                      </a:cubicBezTo>
                      <a:cubicBezTo>
                        <a:pt x="19" y="8"/>
                        <a:pt x="12" y="13"/>
                        <a:pt x="8" y="21"/>
                      </a:cubicBezTo>
                      <a:cubicBezTo>
                        <a:pt x="0" y="40"/>
                        <a:pt x="12" y="65"/>
                        <a:pt x="37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Freeform 373"/>
                <p:cNvSpPr/>
                <p:nvPr/>
              </p:nvSpPr>
              <p:spPr bwMode="auto">
                <a:xfrm>
                  <a:off x="6956425" y="560388"/>
                  <a:ext cx="231775" cy="173038"/>
                </a:xfrm>
                <a:custGeom>
                  <a:avLst/>
                  <a:gdLst>
                    <a:gd name="T0" fmla="*/ 56 w 62"/>
                    <a:gd name="T1" fmla="*/ 32 h 46"/>
                    <a:gd name="T2" fmla="*/ 40 w 62"/>
                    <a:gd name="T3" fmla="*/ 0 h 46"/>
                    <a:gd name="T4" fmla="*/ 40 w 62"/>
                    <a:gd name="T5" fmla="*/ 0 h 46"/>
                    <a:gd name="T6" fmla="*/ 33 w 62"/>
                    <a:gd name="T7" fmla="*/ 3 h 46"/>
                    <a:gd name="T8" fmla="*/ 8 w 62"/>
                    <a:gd name="T9" fmla="*/ 4 h 46"/>
                    <a:gd name="T10" fmla="*/ 5 w 62"/>
                    <a:gd name="T11" fmla="*/ 8 h 46"/>
                    <a:gd name="T12" fmla="*/ 22 w 62"/>
                    <a:gd name="T13" fmla="*/ 40 h 46"/>
                    <a:gd name="T14" fmla="*/ 56 w 62"/>
                    <a:gd name="T15" fmla="*/ 3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" h="46">
                      <a:moveTo>
                        <a:pt x="56" y="32"/>
                      </a:moveTo>
                      <a:cubicBezTo>
                        <a:pt x="62" y="21"/>
                        <a:pt x="54" y="7"/>
                        <a:pt x="40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7" y="1"/>
                        <a:pt x="35" y="2"/>
                        <a:pt x="33" y="3"/>
                      </a:cubicBezTo>
                      <a:cubicBezTo>
                        <a:pt x="24" y="6"/>
                        <a:pt x="16" y="7"/>
                        <a:pt x="8" y="4"/>
                      </a:cubicBezTo>
                      <a:cubicBezTo>
                        <a:pt x="7" y="5"/>
                        <a:pt x="6" y="7"/>
                        <a:pt x="5" y="8"/>
                      </a:cubicBezTo>
                      <a:cubicBezTo>
                        <a:pt x="0" y="19"/>
                        <a:pt x="7" y="33"/>
                        <a:pt x="22" y="40"/>
                      </a:cubicBezTo>
                      <a:cubicBezTo>
                        <a:pt x="36" y="46"/>
                        <a:pt x="51" y="43"/>
                        <a:pt x="5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69" name="Freeform 374"/>
                <p:cNvSpPr/>
                <p:nvPr/>
              </p:nvSpPr>
              <p:spPr bwMode="auto">
                <a:xfrm>
                  <a:off x="6884987" y="207963"/>
                  <a:ext cx="341313" cy="357188"/>
                </a:xfrm>
                <a:custGeom>
                  <a:avLst/>
                  <a:gdLst>
                    <a:gd name="T0" fmla="*/ 66 w 91"/>
                    <a:gd name="T1" fmla="*/ 3 h 95"/>
                    <a:gd name="T2" fmla="*/ 41 w 91"/>
                    <a:gd name="T3" fmla="*/ 3 h 95"/>
                    <a:gd name="T4" fmla="*/ 11 w 91"/>
                    <a:gd name="T5" fmla="*/ 31 h 95"/>
                    <a:gd name="T6" fmla="*/ 25 w 91"/>
                    <a:gd name="T7" fmla="*/ 92 h 95"/>
                    <a:gd name="T8" fmla="*/ 32 w 91"/>
                    <a:gd name="T9" fmla="*/ 94 h 95"/>
                    <a:gd name="T10" fmla="*/ 50 w 91"/>
                    <a:gd name="T11" fmla="*/ 92 h 95"/>
                    <a:gd name="T12" fmla="*/ 51 w 91"/>
                    <a:gd name="T13" fmla="*/ 92 h 95"/>
                    <a:gd name="T14" fmla="*/ 80 w 91"/>
                    <a:gd name="T15" fmla="*/ 64 h 95"/>
                    <a:gd name="T16" fmla="*/ 66 w 91"/>
                    <a:gd name="T17" fmla="*/ 3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95">
                      <a:moveTo>
                        <a:pt x="66" y="3"/>
                      </a:moveTo>
                      <a:cubicBezTo>
                        <a:pt x="58" y="0"/>
                        <a:pt x="49" y="0"/>
                        <a:pt x="41" y="3"/>
                      </a:cubicBezTo>
                      <a:cubicBezTo>
                        <a:pt x="29" y="7"/>
                        <a:pt x="18" y="17"/>
                        <a:pt x="11" y="31"/>
                      </a:cubicBezTo>
                      <a:cubicBezTo>
                        <a:pt x="0" y="56"/>
                        <a:pt x="6" y="83"/>
                        <a:pt x="25" y="92"/>
                      </a:cubicBezTo>
                      <a:cubicBezTo>
                        <a:pt x="27" y="93"/>
                        <a:pt x="29" y="94"/>
                        <a:pt x="32" y="94"/>
                      </a:cubicBezTo>
                      <a:cubicBezTo>
                        <a:pt x="38" y="95"/>
                        <a:pt x="44" y="94"/>
                        <a:pt x="50" y="92"/>
                      </a:cubicBezTo>
                      <a:cubicBezTo>
                        <a:pt x="50" y="92"/>
                        <a:pt x="51" y="92"/>
                        <a:pt x="51" y="92"/>
                      </a:cubicBezTo>
                      <a:cubicBezTo>
                        <a:pt x="63" y="87"/>
                        <a:pt x="73" y="77"/>
                        <a:pt x="80" y="64"/>
                      </a:cubicBezTo>
                      <a:cubicBezTo>
                        <a:pt x="91" y="39"/>
                        <a:pt x="85" y="12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375"/>
                <p:cNvSpPr/>
                <p:nvPr/>
              </p:nvSpPr>
              <p:spPr bwMode="auto">
                <a:xfrm>
                  <a:off x="6756400" y="309563"/>
                  <a:ext cx="236538" cy="458788"/>
                </a:xfrm>
                <a:custGeom>
                  <a:avLst/>
                  <a:gdLst>
                    <a:gd name="T0" fmla="*/ 31 w 63"/>
                    <a:gd name="T1" fmla="*/ 5 h 122"/>
                    <a:gd name="T2" fmla="*/ 26 w 63"/>
                    <a:gd name="T3" fmla="*/ 3 h 122"/>
                    <a:gd name="T4" fmla="*/ 22 w 63"/>
                    <a:gd name="T5" fmla="*/ 17 h 122"/>
                    <a:gd name="T6" fmla="*/ 20 w 63"/>
                    <a:gd name="T7" fmla="*/ 17 h 122"/>
                    <a:gd name="T8" fmla="*/ 17 w 63"/>
                    <a:gd name="T9" fmla="*/ 19 h 122"/>
                    <a:gd name="T10" fmla="*/ 5 w 63"/>
                    <a:gd name="T11" fmla="*/ 10 h 122"/>
                    <a:gd name="T12" fmla="*/ 3 w 63"/>
                    <a:gd name="T13" fmla="*/ 15 h 122"/>
                    <a:gd name="T14" fmla="*/ 15 w 63"/>
                    <a:gd name="T15" fmla="*/ 23 h 122"/>
                    <a:gd name="T16" fmla="*/ 15 w 63"/>
                    <a:gd name="T17" fmla="*/ 27 h 122"/>
                    <a:gd name="T18" fmla="*/ 21 w 63"/>
                    <a:gd name="T19" fmla="*/ 42 h 122"/>
                    <a:gd name="T20" fmla="*/ 28 w 63"/>
                    <a:gd name="T21" fmla="*/ 61 h 122"/>
                    <a:gd name="T22" fmla="*/ 47 w 63"/>
                    <a:gd name="T23" fmla="*/ 116 h 122"/>
                    <a:gd name="T24" fmla="*/ 57 w 63"/>
                    <a:gd name="T25" fmla="*/ 120 h 122"/>
                    <a:gd name="T26" fmla="*/ 61 w 63"/>
                    <a:gd name="T27" fmla="*/ 111 h 122"/>
                    <a:gd name="T28" fmla="*/ 42 w 63"/>
                    <a:gd name="T29" fmla="*/ 56 h 122"/>
                    <a:gd name="T30" fmla="*/ 35 w 63"/>
                    <a:gd name="T31" fmla="*/ 37 h 122"/>
                    <a:gd name="T32" fmla="*/ 29 w 63"/>
                    <a:gd name="T33" fmla="*/ 22 h 122"/>
                    <a:gd name="T34" fmla="*/ 27 w 63"/>
                    <a:gd name="T35" fmla="*/ 19 h 122"/>
                    <a:gd name="T36" fmla="*/ 31 w 63"/>
                    <a:gd name="T37" fmla="*/ 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122">
                      <a:moveTo>
                        <a:pt x="31" y="5"/>
                      </a:moveTo>
                      <a:cubicBezTo>
                        <a:pt x="32" y="2"/>
                        <a:pt x="28" y="0"/>
                        <a:pt x="26" y="3"/>
                      </a:cubicBezTo>
                      <a:cubicBezTo>
                        <a:pt x="24" y="7"/>
                        <a:pt x="23" y="12"/>
                        <a:pt x="22" y="17"/>
                      </a:cubicBezTo>
                      <a:cubicBezTo>
                        <a:pt x="21" y="17"/>
                        <a:pt x="20" y="17"/>
                        <a:pt x="20" y="17"/>
                      </a:cubicBezTo>
                      <a:cubicBezTo>
                        <a:pt x="19" y="18"/>
                        <a:pt x="18" y="18"/>
                        <a:pt x="17" y="19"/>
                      </a:cubicBezTo>
                      <a:cubicBezTo>
                        <a:pt x="14" y="15"/>
                        <a:pt x="10" y="12"/>
                        <a:pt x="5" y="10"/>
                      </a:cubicBezTo>
                      <a:cubicBezTo>
                        <a:pt x="2" y="9"/>
                        <a:pt x="0" y="14"/>
                        <a:pt x="3" y="15"/>
                      </a:cubicBezTo>
                      <a:cubicBezTo>
                        <a:pt x="8" y="17"/>
                        <a:pt x="11" y="20"/>
                        <a:pt x="15" y="23"/>
                      </a:cubicBezTo>
                      <a:cubicBezTo>
                        <a:pt x="15" y="24"/>
                        <a:pt x="15" y="26"/>
                        <a:pt x="15" y="27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8" y="61"/>
                        <a:pt x="28" y="61"/>
                        <a:pt x="28" y="61"/>
                      </a:cubicBezTo>
                      <a:cubicBezTo>
                        <a:pt x="47" y="116"/>
                        <a:pt x="47" y="116"/>
                        <a:pt x="47" y="116"/>
                      </a:cubicBezTo>
                      <a:cubicBezTo>
                        <a:pt x="49" y="120"/>
                        <a:pt x="53" y="122"/>
                        <a:pt x="57" y="120"/>
                      </a:cubicBezTo>
                      <a:cubicBezTo>
                        <a:pt x="61" y="119"/>
                        <a:pt x="63" y="115"/>
                        <a:pt x="61" y="111"/>
                      </a:cubicBezTo>
                      <a:cubicBezTo>
                        <a:pt x="42" y="56"/>
                        <a:pt x="42" y="56"/>
                        <a:pt x="42" y="56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1"/>
                        <a:pt x="28" y="20"/>
                        <a:pt x="27" y="19"/>
                      </a:cubicBezTo>
                      <a:cubicBezTo>
                        <a:pt x="27" y="14"/>
                        <a:pt x="29" y="10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1" name="Freeform 376"/>
                <p:cNvSpPr>
                  <a:spLocks noEditPoints="1"/>
                </p:cNvSpPr>
                <p:nvPr/>
              </p:nvSpPr>
              <p:spPr bwMode="auto">
                <a:xfrm>
                  <a:off x="10986294" y="605630"/>
                  <a:ext cx="601663" cy="436563"/>
                </a:xfrm>
                <a:custGeom>
                  <a:avLst/>
                  <a:gdLst>
                    <a:gd name="T0" fmla="*/ 107 w 160"/>
                    <a:gd name="T1" fmla="*/ 116 h 116"/>
                    <a:gd name="T2" fmla="*/ 160 w 160"/>
                    <a:gd name="T3" fmla="*/ 116 h 116"/>
                    <a:gd name="T4" fmla="*/ 160 w 160"/>
                    <a:gd name="T5" fmla="*/ 0 h 116"/>
                    <a:gd name="T6" fmla="*/ 107 w 160"/>
                    <a:gd name="T7" fmla="*/ 0 h 116"/>
                    <a:gd name="T8" fmla="*/ 107 w 160"/>
                    <a:gd name="T9" fmla="*/ 49 h 116"/>
                    <a:gd name="T10" fmla="*/ 145 w 160"/>
                    <a:gd name="T11" fmla="*/ 102 h 116"/>
                    <a:gd name="T12" fmla="*/ 107 w 160"/>
                    <a:gd name="T13" fmla="*/ 102 h 116"/>
                    <a:gd name="T14" fmla="*/ 107 w 160"/>
                    <a:gd name="T15" fmla="*/ 116 h 116"/>
                    <a:gd name="T16" fmla="*/ 73 w 160"/>
                    <a:gd name="T17" fmla="*/ 116 h 116"/>
                    <a:gd name="T18" fmla="*/ 107 w 160"/>
                    <a:gd name="T19" fmla="*/ 116 h 116"/>
                    <a:gd name="T20" fmla="*/ 107 w 160"/>
                    <a:gd name="T21" fmla="*/ 102 h 116"/>
                    <a:gd name="T22" fmla="*/ 83 w 160"/>
                    <a:gd name="T23" fmla="*/ 102 h 116"/>
                    <a:gd name="T24" fmla="*/ 81 w 160"/>
                    <a:gd name="T25" fmla="*/ 100 h 116"/>
                    <a:gd name="T26" fmla="*/ 73 w 160"/>
                    <a:gd name="T27" fmla="*/ 88 h 116"/>
                    <a:gd name="T28" fmla="*/ 73 w 160"/>
                    <a:gd name="T29" fmla="*/ 96 h 116"/>
                    <a:gd name="T30" fmla="*/ 78 w 160"/>
                    <a:gd name="T31" fmla="*/ 102 h 116"/>
                    <a:gd name="T32" fmla="*/ 73 w 160"/>
                    <a:gd name="T33" fmla="*/ 102 h 116"/>
                    <a:gd name="T34" fmla="*/ 73 w 160"/>
                    <a:gd name="T35" fmla="*/ 116 h 116"/>
                    <a:gd name="T36" fmla="*/ 107 w 160"/>
                    <a:gd name="T37" fmla="*/ 0 h 116"/>
                    <a:gd name="T38" fmla="*/ 73 w 160"/>
                    <a:gd name="T39" fmla="*/ 0 h 116"/>
                    <a:gd name="T40" fmla="*/ 73 w 160"/>
                    <a:gd name="T41" fmla="*/ 75 h 116"/>
                    <a:gd name="T42" fmla="*/ 99 w 160"/>
                    <a:gd name="T43" fmla="*/ 38 h 116"/>
                    <a:gd name="T44" fmla="*/ 99 w 160"/>
                    <a:gd name="T45" fmla="*/ 38 h 116"/>
                    <a:gd name="T46" fmla="*/ 107 w 160"/>
                    <a:gd name="T47" fmla="*/ 49 h 116"/>
                    <a:gd name="T48" fmla="*/ 107 w 160"/>
                    <a:gd name="T49" fmla="*/ 0 h 116"/>
                    <a:gd name="T50" fmla="*/ 46 w 160"/>
                    <a:gd name="T51" fmla="*/ 116 h 116"/>
                    <a:gd name="T52" fmla="*/ 73 w 160"/>
                    <a:gd name="T53" fmla="*/ 116 h 116"/>
                    <a:gd name="T54" fmla="*/ 73 w 160"/>
                    <a:gd name="T55" fmla="*/ 102 h 116"/>
                    <a:gd name="T56" fmla="*/ 53 w 160"/>
                    <a:gd name="T57" fmla="*/ 102 h 116"/>
                    <a:gd name="T58" fmla="*/ 46 w 160"/>
                    <a:gd name="T59" fmla="*/ 102 h 116"/>
                    <a:gd name="T60" fmla="*/ 46 w 160"/>
                    <a:gd name="T61" fmla="*/ 116 h 116"/>
                    <a:gd name="T62" fmla="*/ 73 w 160"/>
                    <a:gd name="T63" fmla="*/ 0 h 116"/>
                    <a:gd name="T64" fmla="*/ 46 w 160"/>
                    <a:gd name="T65" fmla="*/ 0 h 116"/>
                    <a:gd name="T66" fmla="*/ 46 w 160"/>
                    <a:gd name="T67" fmla="*/ 20 h 116"/>
                    <a:gd name="T68" fmla="*/ 48 w 160"/>
                    <a:gd name="T69" fmla="*/ 28 h 116"/>
                    <a:gd name="T70" fmla="*/ 46 w 160"/>
                    <a:gd name="T71" fmla="*/ 36 h 116"/>
                    <a:gd name="T72" fmla="*/ 46 w 160"/>
                    <a:gd name="T73" fmla="*/ 58 h 116"/>
                    <a:gd name="T74" fmla="*/ 46 w 160"/>
                    <a:gd name="T75" fmla="*/ 58 h 116"/>
                    <a:gd name="T76" fmla="*/ 65 w 160"/>
                    <a:gd name="T77" fmla="*/ 85 h 116"/>
                    <a:gd name="T78" fmla="*/ 73 w 160"/>
                    <a:gd name="T79" fmla="*/ 96 h 116"/>
                    <a:gd name="T80" fmla="*/ 73 w 160"/>
                    <a:gd name="T81" fmla="*/ 88 h 116"/>
                    <a:gd name="T82" fmla="*/ 68 w 160"/>
                    <a:gd name="T83" fmla="*/ 81 h 116"/>
                    <a:gd name="T84" fmla="*/ 73 w 160"/>
                    <a:gd name="T85" fmla="*/ 75 h 116"/>
                    <a:gd name="T86" fmla="*/ 73 w 160"/>
                    <a:gd name="T87" fmla="*/ 0 h 116"/>
                    <a:gd name="T88" fmla="*/ 0 w 160"/>
                    <a:gd name="T89" fmla="*/ 116 h 116"/>
                    <a:gd name="T90" fmla="*/ 46 w 160"/>
                    <a:gd name="T91" fmla="*/ 116 h 116"/>
                    <a:gd name="T92" fmla="*/ 46 w 160"/>
                    <a:gd name="T93" fmla="*/ 102 h 116"/>
                    <a:gd name="T94" fmla="*/ 14 w 160"/>
                    <a:gd name="T95" fmla="*/ 102 h 116"/>
                    <a:gd name="T96" fmla="*/ 14 w 160"/>
                    <a:gd name="T97" fmla="*/ 102 h 116"/>
                    <a:gd name="T98" fmla="*/ 46 w 160"/>
                    <a:gd name="T99" fmla="*/ 58 h 116"/>
                    <a:gd name="T100" fmla="*/ 46 w 160"/>
                    <a:gd name="T101" fmla="*/ 36 h 116"/>
                    <a:gd name="T102" fmla="*/ 36 w 160"/>
                    <a:gd name="T103" fmla="*/ 40 h 116"/>
                    <a:gd name="T104" fmla="*/ 23 w 160"/>
                    <a:gd name="T105" fmla="*/ 28 h 116"/>
                    <a:gd name="T106" fmla="*/ 36 w 160"/>
                    <a:gd name="T107" fmla="*/ 15 h 116"/>
                    <a:gd name="T108" fmla="*/ 36 w 160"/>
                    <a:gd name="T109" fmla="*/ 15 h 116"/>
                    <a:gd name="T110" fmla="*/ 46 w 160"/>
                    <a:gd name="T111" fmla="*/ 20 h 116"/>
                    <a:gd name="T112" fmla="*/ 46 w 160"/>
                    <a:gd name="T113" fmla="*/ 0 h 116"/>
                    <a:gd name="T114" fmla="*/ 0 w 160"/>
                    <a:gd name="T115" fmla="*/ 0 h 116"/>
                    <a:gd name="T116" fmla="*/ 0 w 160"/>
                    <a:gd name="T117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0" h="116">
                      <a:moveTo>
                        <a:pt x="107" y="116"/>
                      </a:moveTo>
                      <a:cubicBezTo>
                        <a:pt x="160" y="116"/>
                        <a:pt x="160" y="116"/>
                        <a:pt x="160" y="116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49"/>
                        <a:pt x="107" y="49"/>
                        <a:pt x="107" y="49"/>
                      </a:cubicBezTo>
                      <a:cubicBezTo>
                        <a:pt x="145" y="102"/>
                        <a:pt x="145" y="102"/>
                        <a:pt x="145" y="102"/>
                      </a:cubicBezTo>
                      <a:cubicBezTo>
                        <a:pt x="107" y="102"/>
                        <a:pt x="107" y="102"/>
                        <a:pt x="107" y="102"/>
                      </a:cubicBezTo>
                      <a:lnTo>
                        <a:pt x="107" y="116"/>
                      </a:lnTo>
                      <a:close/>
                      <a:moveTo>
                        <a:pt x="73" y="116"/>
                      </a:moveTo>
                      <a:cubicBezTo>
                        <a:pt x="107" y="116"/>
                        <a:pt x="107" y="116"/>
                        <a:pt x="107" y="116"/>
                      </a:cubicBezTo>
                      <a:cubicBezTo>
                        <a:pt x="107" y="102"/>
                        <a:pt x="107" y="102"/>
                        <a:pt x="107" y="102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81" y="100"/>
                        <a:pt x="81" y="100"/>
                        <a:pt x="81" y="100"/>
                      </a:cubicBezTo>
                      <a:cubicBezTo>
                        <a:pt x="73" y="88"/>
                        <a:pt x="73" y="88"/>
                        <a:pt x="73" y="88"/>
                      </a:cubicBezTo>
                      <a:cubicBezTo>
                        <a:pt x="73" y="96"/>
                        <a:pt x="73" y="96"/>
                        <a:pt x="73" y="96"/>
                      </a:cubicBezTo>
                      <a:cubicBezTo>
                        <a:pt x="78" y="102"/>
                        <a:pt x="78" y="102"/>
                        <a:pt x="78" y="102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73" y="116"/>
                        <a:pt x="73" y="116"/>
                        <a:pt x="73" y="116"/>
                      </a:cubicBezTo>
                      <a:close/>
                      <a:moveTo>
                        <a:pt x="107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99" y="38"/>
                        <a:pt x="99" y="38"/>
                        <a:pt x="99" y="38"/>
                      </a:cubicBezTo>
                      <a:cubicBezTo>
                        <a:pt x="99" y="38"/>
                        <a:pt x="99" y="38"/>
                        <a:pt x="99" y="38"/>
                      </a:cubicBezTo>
                      <a:cubicBezTo>
                        <a:pt x="107" y="49"/>
                        <a:pt x="107" y="49"/>
                        <a:pt x="107" y="49"/>
                      </a:cubicBezTo>
                      <a:lnTo>
                        <a:pt x="107" y="0"/>
                      </a:lnTo>
                      <a:close/>
                      <a:moveTo>
                        <a:pt x="46" y="116"/>
                      </a:moveTo>
                      <a:cubicBezTo>
                        <a:pt x="73" y="116"/>
                        <a:pt x="73" y="116"/>
                        <a:pt x="73" y="116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53" y="102"/>
                        <a:pt x="53" y="102"/>
                        <a:pt x="53" y="102"/>
                      </a:cubicBez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46" y="116"/>
                        <a:pt x="46" y="116"/>
                        <a:pt x="46" y="116"/>
                      </a:cubicBezTo>
                      <a:close/>
                      <a:moveTo>
                        <a:pt x="73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47" y="22"/>
                        <a:pt x="48" y="25"/>
                        <a:pt x="48" y="28"/>
                      </a:cubicBezTo>
                      <a:cubicBezTo>
                        <a:pt x="48" y="31"/>
                        <a:pt x="47" y="33"/>
                        <a:pt x="46" y="36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73" y="96"/>
                        <a:pt x="73" y="96"/>
                        <a:pt x="73" y="96"/>
                      </a:cubicBezTo>
                      <a:cubicBezTo>
                        <a:pt x="73" y="88"/>
                        <a:pt x="73" y="88"/>
                        <a:pt x="73" y="88"/>
                      </a:cubicBezTo>
                      <a:cubicBezTo>
                        <a:pt x="68" y="81"/>
                        <a:pt x="68" y="81"/>
                        <a:pt x="68" y="81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lnTo>
                        <a:pt x="73" y="0"/>
                      </a:lnTo>
                      <a:close/>
                      <a:moveTo>
                        <a:pt x="0" y="116"/>
                      </a:moveTo>
                      <a:cubicBezTo>
                        <a:pt x="46" y="116"/>
                        <a:pt x="46" y="116"/>
                        <a:pt x="46" y="116"/>
                      </a:cubicBez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14" y="102"/>
                        <a:pt x="14" y="102"/>
                        <a:pt x="14" y="102"/>
                      </a:cubicBezTo>
                      <a:cubicBezTo>
                        <a:pt x="14" y="102"/>
                        <a:pt x="14" y="102"/>
                        <a:pt x="14" y="102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6" y="36"/>
                        <a:pt x="46" y="36"/>
                        <a:pt x="46" y="36"/>
                      </a:cubicBezTo>
                      <a:cubicBezTo>
                        <a:pt x="43" y="39"/>
                        <a:pt x="40" y="40"/>
                        <a:pt x="36" y="40"/>
                      </a:cubicBezTo>
                      <a:cubicBezTo>
                        <a:pt x="29" y="40"/>
                        <a:pt x="23" y="35"/>
                        <a:pt x="23" y="28"/>
                      </a:cubicBezTo>
                      <a:cubicBezTo>
                        <a:pt x="23" y="21"/>
                        <a:pt x="29" y="15"/>
                        <a:pt x="36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40" y="15"/>
                        <a:pt x="43" y="17"/>
                        <a:pt x="46" y="2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2" name="Freeform 377"/>
                <p:cNvSpPr/>
                <p:nvPr/>
              </p:nvSpPr>
              <p:spPr bwMode="auto">
                <a:xfrm>
                  <a:off x="6224587" y="3460750"/>
                  <a:ext cx="212725" cy="319088"/>
                </a:xfrm>
                <a:custGeom>
                  <a:avLst/>
                  <a:gdLst>
                    <a:gd name="T0" fmla="*/ 134 w 134"/>
                    <a:gd name="T1" fmla="*/ 38 h 201"/>
                    <a:gd name="T2" fmla="*/ 101 w 134"/>
                    <a:gd name="T3" fmla="*/ 38 h 201"/>
                    <a:gd name="T4" fmla="*/ 120 w 134"/>
                    <a:gd name="T5" fmla="*/ 0 h 201"/>
                    <a:gd name="T6" fmla="*/ 75 w 134"/>
                    <a:gd name="T7" fmla="*/ 0 h 201"/>
                    <a:gd name="T8" fmla="*/ 71 w 134"/>
                    <a:gd name="T9" fmla="*/ 0 h 201"/>
                    <a:gd name="T10" fmla="*/ 52 w 134"/>
                    <a:gd name="T11" fmla="*/ 0 h 201"/>
                    <a:gd name="T12" fmla="*/ 9 w 134"/>
                    <a:gd name="T13" fmla="*/ 85 h 201"/>
                    <a:gd name="T14" fmla="*/ 47 w 134"/>
                    <a:gd name="T15" fmla="*/ 85 h 201"/>
                    <a:gd name="T16" fmla="*/ 0 w 134"/>
                    <a:gd name="T17" fmla="*/ 201 h 201"/>
                    <a:gd name="T18" fmla="*/ 134 w 134"/>
                    <a:gd name="T19" fmla="*/ 3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4" h="201">
                      <a:moveTo>
                        <a:pt x="134" y="38"/>
                      </a:moveTo>
                      <a:lnTo>
                        <a:pt x="101" y="38"/>
                      </a:lnTo>
                      <a:lnTo>
                        <a:pt x="120" y="0"/>
                      </a:lnTo>
                      <a:lnTo>
                        <a:pt x="75" y="0"/>
                      </a:lnTo>
                      <a:lnTo>
                        <a:pt x="71" y="0"/>
                      </a:lnTo>
                      <a:lnTo>
                        <a:pt x="52" y="0"/>
                      </a:lnTo>
                      <a:lnTo>
                        <a:pt x="9" y="85"/>
                      </a:lnTo>
                      <a:lnTo>
                        <a:pt x="47" y="85"/>
                      </a:lnTo>
                      <a:lnTo>
                        <a:pt x="0" y="201"/>
                      </a:lnTo>
                      <a:lnTo>
                        <a:pt x="134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Freeform 378"/>
                <p:cNvSpPr/>
                <p:nvPr/>
              </p:nvSpPr>
              <p:spPr bwMode="auto">
                <a:xfrm>
                  <a:off x="6100762" y="3078163"/>
                  <a:ext cx="588963" cy="363538"/>
                </a:xfrm>
                <a:custGeom>
                  <a:avLst/>
                  <a:gdLst>
                    <a:gd name="T0" fmla="*/ 0 w 157"/>
                    <a:gd name="T1" fmla="*/ 80 h 97"/>
                    <a:gd name="T2" fmla="*/ 17 w 157"/>
                    <a:gd name="T3" fmla="*/ 97 h 97"/>
                    <a:gd name="T4" fmla="*/ 57 w 157"/>
                    <a:gd name="T5" fmla="*/ 97 h 97"/>
                    <a:gd name="T6" fmla="*/ 63 w 157"/>
                    <a:gd name="T7" fmla="*/ 97 h 97"/>
                    <a:gd name="T8" fmla="*/ 65 w 157"/>
                    <a:gd name="T9" fmla="*/ 97 h 97"/>
                    <a:gd name="T10" fmla="*/ 86 w 157"/>
                    <a:gd name="T11" fmla="*/ 97 h 97"/>
                    <a:gd name="T12" fmla="*/ 129 w 157"/>
                    <a:gd name="T13" fmla="*/ 97 h 97"/>
                    <a:gd name="T14" fmla="*/ 157 w 157"/>
                    <a:gd name="T15" fmla="*/ 69 h 97"/>
                    <a:gd name="T16" fmla="*/ 129 w 157"/>
                    <a:gd name="T17" fmla="*/ 41 h 97"/>
                    <a:gd name="T18" fmla="*/ 111 w 157"/>
                    <a:gd name="T19" fmla="*/ 48 h 97"/>
                    <a:gd name="T20" fmla="*/ 63 w 157"/>
                    <a:gd name="T21" fmla="*/ 0 h 97"/>
                    <a:gd name="T22" fmla="*/ 15 w 157"/>
                    <a:gd name="T23" fmla="*/ 49 h 97"/>
                    <a:gd name="T24" fmla="*/ 17 w 157"/>
                    <a:gd name="T25" fmla="*/ 63 h 97"/>
                    <a:gd name="T26" fmla="*/ 0 w 157"/>
                    <a:gd name="T27" fmla="*/ 8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7" h="97">
                      <a:moveTo>
                        <a:pt x="0" y="80"/>
                      </a:moveTo>
                      <a:cubicBezTo>
                        <a:pt x="0" y="89"/>
                        <a:pt x="8" y="97"/>
                        <a:pt x="17" y="97"/>
                      </a:cubicBezTo>
                      <a:cubicBezTo>
                        <a:pt x="57" y="97"/>
                        <a:pt x="57" y="97"/>
                        <a:pt x="57" y="97"/>
                      </a:cubicBezTo>
                      <a:cubicBezTo>
                        <a:pt x="63" y="97"/>
                        <a:pt x="63" y="97"/>
                        <a:pt x="63" y="97"/>
                      </a:cubicBezTo>
                      <a:cubicBezTo>
                        <a:pt x="65" y="97"/>
                        <a:pt x="65" y="97"/>
                        <a:pt x="65" y="97"/>
                      </a:cubicBezTo>
                      <a:cubicBezTo>
                        <a:pt x="86" y="97"/>
                        <a:pt x="86" y="97"/>
                        <a:pt x="86" y="97"/>
                      </a:cubicBezTo>
                      <a:cubicBezTo>
                        <a:pt x="129" y="97"/>
                        <a:pt x="129" y="97"/>
                        <a:pt x="129" y="97"/>
                      </a:cubicBezTo>
                      <a:cubicBezTo>
                        <a:pt x="145" y="97"/>
                        <a:pt x="157" y="84"/>
                        <a:pt x="157" y="69"/>
                      </a:cubicBezTo>
                      <a:cubicBezTo>
                        <a:pt x="157" y="54"/>
                        <a:pt x="145" y="41"/>
                        <a:pt x="129" y="41"/>
                      </a:cubicBezTo>
                      <a:cubicBezTo>
                        <a:pt x="122" y="41"/>
                        <a:pt x="116" y="44"/>
                        <a:pt x="111" y="48"/>
                      </a:cubicBezTo>
                      <a:cubicBezTo>
                        <a:pt x="111" y="21"/>
                        <a:pt x="89" y="0"/>
                        <a:pt x="63" y="0"/>
                      </a:cubicBezTo>
                      <a:cubicBezTo>
                        <a:pt x="36" y="0"/>
                        <a:pt x="15" y="22"/>
                        <a:pt x="15" y="49"/>
                      </a:cubicBezTo>
                      <a:cubicBezTo>
                        <a:pt x="15" y="54"/>
                        <a:pt x="15" y="58"/>
                        <a:pt x="17" y="63"/>
                      </a:cubicBezTo>
                      <a:cubicBezTo>
                        <a:pt x="8" y="63"/>
                        <a:pt x="0" y="70"/>
                        <a:pt x="0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379"/>
                <p:cNvSpPr/>
                <p:nvPr/>
              </p:nvSpPr>
              <p:spPr bwMode="auto">
                <a:xfrm>
                  <a:off x="7050087" y="3103563"/>
                  <a:ext cx="63500" cy="200025"/>
                </a:xfrm>
                <a:custGeom>
                  <a:avLst/>
                  <a:gdLst>
                    <a:gd name="T0" fmla="*/ 17 w 17"/>
                    <a:gd name="T1" fmla="*/ 53 h 53"/>
                    <a:gd name="T2" fmla="*/ 17 w 17"/>
                    <a:gd name="T3" fmla="*/ 0 h 53"/>
                    <a:gd name="T4" fmla="*/ 9 w 17"/>
                    <a:gd name="T5" fmla="*/ 0 h 53"/>
                    <a:gd name="T6" fmla="*/ 0 w 17"/>
                    <a:gd name="T7" fmla="*/ 0 h 53"/>
                    <a:gd name="T8" fmla="*/ 0 w 17"/>
                    <a:gd name="T9" fmla="*/ 53 h 53"/>
                    <a:gd name="T10" fmla="*/ 9 w 17"/>
                    <a:gd name="T11" fmla="*/ 52 h 53"/>
                    <a:gd name="T12" fmla="*/ 17 w 17"/>
                    <a:gd name="T13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53">
                      <a:moveTo>
                        <a:pt x="17" y="5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3" y="52"/>
                        <a:pt x="6" y="52"/>
                        <a:pt x="9" y="52"/>
                      </a:cubicBezTo>
                      <a:cubicBezTo>
                        <a:pt x="11" y="52"/>
                        <a:pt x="14" y="52"/>
                        <a:pt x="1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380"/>
                <p:cNvSpPr/>
                <p:nvPr/>
              </p:nvSpPr>
              <p:spPr bwMode="auto">
                <a:xfrm>
                  <a:off x="6794500" y="2652713"/>
                  <a:ext cx="574675" cy="431800"/>
                </a:xfrm>
                <a:custGeom>
                  <a:avLst/>
                  <a:gdLst>
                    <a:gd name="T0" fmla="*/ 153 w 153"/>
                    <a:gd name="T1" fmla="*/ 38 h 115"/>
                    <a:gd name="T2" fmla="*/ 143 w 153"/>
                    <a:gd name="T3" fmla="*/ 0 h 115"/>
                    <a:gd name="T4" fmla="*/ 110 w 153"/>
                    <a:gd name="T5" fmla="*/ 18 h 115"/>
                    <a:gd name="T6" fmla="*/ 77 w 153"/>
                    <a:gd name="T7" fmla="*/ 0 h 115"/>
                    <a:gd name="T8" fmla="*/ 43 w 153"/>
                    <a:gd name="T9" fmla="*/ 18 h 115"/>
                    <a:gd name="T10" fmla="*/ 10 w 153"/>
                    <a:gd name="T11" fmla="*/ 0 h 115"/>
                    <a:gd name="T12" fmla="*/ 0 w 153"/>
                    <a:gd name="T13" fmla="*/ 38 h 115"/>
                    <a:gd name="T14" fmla="*/ 68 w 153"/>
                    <a:gd name="T15" fmla="*/ 114 h 115"/>
                    <a:gd name="T16" fmla="*/ 77 w 153"/>
                    <a:gd name="T17" fmla="*/ 115 h 115"/>
                    <a:gd name="T18" fmla="*/ 85 w 153"/>
                    <a:gd name="T19" fmla="*/ 114 h 115"/>
                    <a:gd name="T20" fmla="*/ 153 w 153"/>
                    <a:gd name="T21" fmla="*/ 38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" h="115">
                      <a:moveTo>
                        <a:pt x="153" y="38"/>
                      </a:moveTo>
                      <a:cubicBezTo>
                        <a:pt x="153" y="24"/>
                        <a:pt x="150" y="11"/>
                        <a:pt x="143" y="0"/>
                      </a:cubicBez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11"/>
                        <a:pt x="0" y="24"/>
                        <a:pt x="0" y="38"/>
                      </a:cubicBezTo>
                      <a:cubicBezTo>
                        <a:pt x="0" y="77"/>
                        <a:pt x="30" y="110"/>
                        <a:pt x="68" y="114"/>
                      </a:cubicBezTo>
                      <a:cubicBezTo>
                        <a:pt x="71" y="114"/>
                        <a:pt x="74" y="115"/>
                        <a:pt x="77" y="115"/>
                      </a:cubicBezTo>
                      <a:cubicBezTo>
                        <a:pt x="79" y="115"/>
                        <a:pt x="82" y="114"/>
                        <a:pt x="85" y="114"/>
                      </a:cubicBezTo>
                      <a:cubicBezTo>
                        <a:pt x="123" y="110"/>
                        <a:pt x="153" y="77"/>
                        <a:pt x="153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381"/>
                <p:cNvSpPr/>
                <p:nvPr/>
              </p:nvSpPr>
              <p:spPr bwMode="auto">
                <a:xfrm>
                  <a:off x="6915150" y="3108325"/>
                  <a:ext cx="119063" cy="119063"/>
                </a:xfrm>
                <a:custGeom>
                  <a:avLst/>
                  <a:gdLst>
                    <a:gd name="T0" fmla="*/ 31 w 32"/>
                    <a:gd name="T1" fmla="*/ 31 h 32"/>
                    <a:gd name="T2" fmla="*/ 24 w 32"/>
                    <a:gd name="T3" fmla="*/ 9 h 32"/>
                    <a:gd name="T4" fmla="*/ 1 w 32"/>
                    <a:gd name="T5" fmla="*/ 2 h 32"/>
                    <a:gd name="T6" fmla="*/ 8 w 32"/>
                    <a:gd name="T7" fmla="*/ 24 h 32"/>
                    <a:gd name="T8" fmla="*/ 31 w 32"/>
                    <a:gd name="T9" fmla="*/ 3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2">
                      <a:moveTo>
                        <a:pt x="31" y="31"/>
                      </a:moveTo>
                      <a:cubicBezTo>
                        <a:pt x="32" y="23"/>
                        <a:pt x="30" y="15"/>
                        <a:pt x="24" y="9"/>
                      </a:cubicBezTo>
                      <a:cubicBezTo>
                        <a:pt x="18" y="3"/>
                        <a:pt x="9" y="0"/>
                        <a:pt x="1" y="2"/>
                      </a:cubicBezTo>
                      <a:cubicBezTo>
                        <a:pt x="0" y="10"/>
                        <a:pt x="2" y="18"/>
                        <a:pt x="8" y="24"/>
                      </a:cubicBezTo>
                      <a:cubicBezTo>
                        <a:pt x="14" y="30"/>
                        <a:pt x="23" y="32"/>
                        <a:pt x="31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382"/>
                <p:cNvSpPr/>
                <p:nvPr/>
              </p:nvSpPr>
              <p:spPr bwMode="auto">
                <a:xfrm>
                  <a:off x="7127875" y="3108325"/>
                  <a:ext cx="120650" cy="119063"/>
                </a:xfrm>
                <a:custGeom>
                  <a:avLst/>
                  <a:gdLst>
                    <a:gd name="T0" fmla="*/ 24 w 32"/>
                    <a:gd name="T1" fmla="*/ 24 h 32"/>
                    <a:gd name="T2" fmla="*/ 31 w 32"/>
                    <a:gd name="T3" fmla="*/ 2 h 32"/>
                    <a:gd name="T4" fmla="*/ 8 w 32"/>
                    <a:gd name="T5" fmla="*/ 9 h 32"/>
                    <a:gd name="T6" fmla="*/ 2 w 32"/>
                    <a:gd name="T7" fmla="*/ 31 h 32"/>
                    <a:gd name="T8" fmla="*/ 24 w 32"/>
                    <a:gd name="T9" fmla="*/ 2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2">
                      <a:moveTo>
                        <a:pt x="24" y="24"/>
                      </a:moveTo>
                      <a:cubicBezTo>
                        <a:pt x="30" y="18"/>
                        <a:pt x="32" y="10"/>
                        <a:pt x="31" y="2"/>
                      </a:cubicBezTo>
                      <a:cubicBezTo>
                        <a:pt x="23" y="0"/>
                        <a:pt x="14" y="3"/>
                        <a:pt x="8" y="9"/>
                      </a:cubicBezTo>
                      <a:cubicBezTo>
                        <a:pt x="2" y="15"/>
                        <a:pt x="0" y="23"/>
                        <a:pt x="2" y="31"/>
                      </a:cubicBezTo>
                      <a:cubicBezTo>
                        <a:pt x="9" y="32"/>
                        <a:pt x="18" y="30"/>
                        <a:pt x="2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Freeform 383"/>
                <p:cNvSpPr/>
                <p:nvPr/>
              </p:nvSpPr>
              <p:spPr bwMode="auto">
                <a:xfrm>
                  <a:off x="6915150" y="3321050"/>
                  <a:ext cx="336550" cy="98425"/>
                </a:xfrm>
                <a:custGeom>
                  <a:avLst/>
                  <a:gdLst>
                    <a:gd name="T0" fmla="*/ 53 w 90"/>
                    <a:gd name="T1" fmla="*/ 0 h 26"/>
                    <a:gd name="T2" fmla="*/ 45 w 90"/>
                    <a:gd name="T3" fmla="*/ 0 h 26"/>
                    <a:gd name="T4" fmla="*/ 36 w 90"/>
                    <a:gd name="T5" fmla="*/ 0 h 26"/>
                    <a:gd name="T6" fmla="*/ 0 w 90"/>
                    <a:gd name="T7" fmla="*/ 26 h 26"/>
                    <a:gd name="T8" fmla="*/ 90 w 90"/>
                    <a:gd name="T9" fmla="*/ 26 h 26"/>
                    <a:gd name="T10" fmla="*/ 53 w 90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26">
                      <a:moveTo>
                        <a:pt x="53" y="0"/>
                      </a:moveTo>
                      <a:cubicBezTo>
                        <a:pt x="50" y="0"/>
                        <a:pt x="47" y="0"/>
                        <a:pt x="45" y="0"/>
                      </a:cubicBezTo>
                      <a:cubicBezTo>
                        <a:pt x="42" y="0"/>
                        <a:pt x="39" y="0"/>
                        <a:pt x="36" y="0"/>
                      </a:cubicBezTo>
                      <a:cubicBezTo>
                        <a:pt x="15" y="2"/>
                        <a:pt x="0" y="13"/>
                        <a:pt x="0" y="26"/>
                      </a:cubicBezTo>
                      <a:cubicBezTo>
                        <a:pt x="90" y="26"/>
                        <a:pt x="90" y="26"/>
                        <a:pt x="90" y="26"/>
                      </a:cubicBezTo>
                      <a:cubicBezTo>
                        <a:pt x="90" y="13"/>
                        <a:pt x="74" y="2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79" name="Freeform 384"/>
                <p:cNvSpPr>
                  <a:spLocks noEditPoints="1"/>
                </p:cNvSpPr>
                <p:nvPr/>
              </p:nvSpPr>
              <p:spPr bwMode="auto">
                <a:xfrm>
                  <a:off x="10693400" y="139700"/>
                  <a:ext cx="555625" cy="279400"/>
                </a:xfrm>
                <a:custGeom>
                  <a:avLst/>
                  <a:gdLst>
                    <a:gd name="T0" fmla="*/ 127 w 148"/>
                    <a:gd name="T1" fmla="*/ 52 h 74"/>
                    <a:gd name="T2" fmla="*/ 148 w 148"/>
                    <a:gd name="T3" fmla="*/ 27 h 74"/>
                    <a:gd name="T4" fmla="*/ 127 w 148"/>
                    <a:gd name="T5" fmla="*/ 1 h 74"/>
                    <a:gd name="T6" fmla="*/ 127 w 148"/>
                    <a:gd name="T7" fmla="*/ 13 h 74"/>
                    <a:gd name="T8" fmla="*/ 137 w 148"/>
                    <a:gd name="T9" fmla="*/ 27 h 74"/>
                    <a:gd name="T10" fmla="*/ 127 w 148"/>
                    <a:gd name="T11" fmla="*/ 41 h 74"/>
                    <a:gd name="T12" fmla="*/ 127 w 148"/>
                    <a:gd name="T13" fmla="*/ 52 h 74"/>
                    <a:gd name="T14" fmla="*/ 62 w 148"/>
                    <a:gd name="T15" fmla="*/ 74 h 74"/>
                    <a:gd name="T16" fmla="*/ 111 w 148"/>
                    <a:gd name="T17" fmla="*/ 50 h 74"/>
                    <a:gd name="T18" fmla="*/ 122 w 148"/>
                    <a:gd name="T19" fmla="*/ 53 h 74"/>
                    <a:gd name="T20" fmla="*/ 127 w 148"/>
                    <a:gd name="T21" fmla="*/ 52 h 74"/>
                    <a:gd name="T22" fmla="*/ 127 w 148"/>
                    <a:gd name="T23" fmla="*/ 41 h 74"/>
                    <a:gd name="T24" fmla="*/ 122 w 148"/>
                    <a:gd name="T25" fmla="*/ 41 h 74"/>
                    <a:gd name="T26" fmla="*/ 117 w 148"/>
                    <a:gd name="T27" fmla="*/ 41 h 74"/>
                    <a:gd name="T28" fmla="*/ 124 w 148"/>
                    <a:gd name="T29" fmla="*/ 12 h 74"/>
                    <a:gd name="T30" fmla="*/ 124 w 148"/>
                    <a:gd name="T31" fmla="*/ 12 h 74"/>
                    <a:gd name="T32" fmla="*/ 124 w 148"/>
                    <a:gd name="T33" fmla="*/ 12 h 74"/>
                    <a:gd name="T34" fmla="*/ 127 w 148"/>
                    <a:gd name="T35" fmla="*/ 13 h 74"/>
                    <a:gd name="T36" fmla="*/ 127 w 148"/>
                    <a:gd name="T37" fmla="*/ 1 h 74"/>
                    <a:gd name="T38" fmla="*/ 123 w 148"/>
                    <a:gd name="T39" fmla="*/ 0 h 74"/>
                    <a:gd name="T40" fmla="*/ 123 w 148"/>
                    <a:gd name="T41" fmla="*/ 0 h 74"/>
                    <a:gd name="T42" fmla="*/ 1 w 148"/>
                    <a:gd name="T43" fmla="*/ 0 h 74"/>
                    <a:gd name="T44" fmla="*/ 0 w 148"/>
                    <a:gd name="T45" fmla="*/ 12 h 74"/>
                    <a:gd name="T46" fmla="*/ 62 w 148"/>
                    <a:gd name="T4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8" h="74">
                      <a:moveTo>
                        <a:pt x="127" y="52"/>
                      </a:moveTo>
                      <a:cubicBezTo>
                        <a:pt x="139" y="50"/>
                        <a:pt x="148" y="39"/>
                        <a:pt x="148" y="27"/>
                      </a:cubicBezTo>
                      <a:cubicBezTo>
                        <a:pt x="148" y="14"/>
                        <a:pt x="139" y="3"/>
                        <a:pt x="127" y="1"/>
                      </a:cubicBezTo>
                      <a:cubicBezTo>
                        <a:pt x="127" y="13"/>
                        <a:pt x="127" y="13"/>
                        <a:pt x="127" y="13"/>
                      </a:cubicBezTo>
                      <a:cubicBezTo>
                        <a:pt x="133" y="15"/>
                        <a:pt x="137" y="20"/>
                        <a:pt x="137" y="27"/>
                      </a:cubicBezTo>
                      <a:cubicBezTo>
                        <a:pt x="137" y="33"/>
                        <a:pt x="133" y="38"/>
                        <a:pt x="127" y="41"/>
                      </a:cubicBezTo>
                      <a:lnTo>
                        <a:pt x="127" y="52"/>
                      </a:lnTo>
                      <a:close/>
                      <a:moveTo>
                        <a:pt x="62" y="74"/>
                      </a:moveTo>
                      <a:cubicBezTo>
                        <a:pt x="82" y="74"/>
                        <a:pt x="100" y="65"/>
                        <a:pt x="111" y="50"/>
                      </a:cubicBezTo>
                      <a:cubicBezTo>
                        <a:pt x="114" y="52"/>
                        <a:pt x="118" y="53"/>
                        <a:pt x="122" y="53"/>
                      </a:cubicBezTo>
                      <a:cubicBezTo>
                        <a:pt x="124" y="53"/>
                        <a:pt x="125" y="53"/>
                        <a:pt x="127" y="52"/>
                      </a:cubicBezTo>
                      <a:cubicBezTo>
                        <a:pt x="127" y="41"/>
                        <a:pt x="127" y="41"/>
                        <a:pt x="127" y="41"/>
                      </a:cubicBezTo>
                      <a:cubicBezTo>
                        <a:pt x="125" y="41"/>
                        <a:pt x="124" y="41"/>
                        <a:pt x="122" y="41"/>
                      </a:cubicBezTo>
                      <a:cubicBezTo>
                        <a:pt x="120" y="41"/>
                        <a:pt x="119" y="41"/>
                        <a:pt x="117" y="41"/>
                      </a:cubicBezTo>
                      <a:cubicBezTo>
                        <a:pt x="122" y="32"/>
                        <a:pt x="124" y="22"/>
                        <a:pt x="124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5" y="12"/>
                        <a:pt x="126" y="12"/>
                        <a:pt x="127" y="13"/>
                      </a:cubicBezTo>
                      <a:cubicBezTo>
                        <a:pt x="127" y="1"/>
                        <a:pt x="127" y="1"/>
                        <a:pt x="127" y="1"/>
                      </a:cubicBezTo>
                      <a:cubicBezTo>
                        <a:pt x="126" y="0"/>
                        <a:pt x="124" y="0"/>
                        <a:pt x="123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ubicBezTo>
                        <a:pt x="0" y="46"/>
                        <a:pt x="28" y="74"/>
                        <a:pt x="62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0" name="Rectangle 385"/>
                <p:cNvSpPr>
                  <a:spLocks noChangeArrowheads="1"/>
                </p:cNvSpPr>
                <p:nvPr/>
              </p:nvSpPr>
              <p:spPr bwMode="auto">
                <a:xfrm>
                  <a:off x="10693400" y="444500"/>
                  <a:ext cx="503238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1" name="Freeform 386"/>
                <p:cNvSpPr/>
                <p:nvPr/>
              </p:nvSpPr>
              <p:spPr bwMode="auto">
                <a:xfrm>
                  <a:off x="10810875" y="12700"/>
                  <a:ext cx="88900" cy="112713"/>
                </a:xfrm>
                <a:custGeom>
                  <a:avLst/>
                  <a:gdLst>
                    <a:gd name="T0" fmla="*/ 8 w 24"/>
                    <a:gd name="T1" fmla="*/ 15 h 30"/>
                    <a:gd name="T2" fmla="*/ 11 w 24"/>
                    <a:gd name="T3" fmla="*/ 28 h 30"/>
                    <a:gd name="T4" fmla="*/ 21 w 24"/>
                    <a:gd name="T5" fmla="*/ 6 h 30"/>
                    <a:gd name="T6" fmla="*/ 19 w 24"/>
                    <a:gd name="T7" fmla="*/ 0 h 30"/>
                    <a:gd name="T8" fmla="*/ 5 w 24"/>
                    <a:gd name="T9" fmla="*/ 0 h 30"/>
                    <a:gd name="T10" fmla="*/ 8 w 24"/>
                    <a:gd name="T11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0">
                      <a:moveTo>
                        <a:pt x="8" y="15"/>
                      </a:moveTo>
                      <a:cubicBezTo>
                        <a:pt x="0" y="18"/>
                        <a:pt x="4" y="30"/>
                        <a:pt x="11" y="28"/>
                      </a:cubicBezTo>
                      <a:cubicBezTo>
                        <a:pt x="21" y="24"/>
                        <a:pt x="24" y="15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6"/>
                        <a:pt x="12" y="14"/>
                        <a:pt x="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Freeform 387"/>
                <p:cNvSpPr/>
                <p:nvPr/>
              </p:nvSpPr>
              <p:spPr bwMode="auto">
                <a:xfrm>
                  <a:off x="10941050" y="12700"/>
                  <a:ext cx="90488" cy="112713"/>
                </a:xfrm>
                <a:custGeom>
                  <a:avLst/>
                  <a:gdLst>
                    <a:gd name="T0" fmla="*/ 8 w 24"/>
                    <a:gd name="T1" fmla="*/ 15 h 30"/>
                    <a:gd name="T2" fmla="*/ 11 w 24"/>
                    <a:gd name="T3" fmla="*/ 28 h 30"/>
                    <a:gd name="T4" fmla="*/ 21 w 24"/>
                    <a:gd name="T5" fmla="*/ 6 h 30"/>
                    <a:gd name="T6" fmla="*/ 19 w 24"/>
                    <a:gd name="T7" fmla="*/ 0 h 30"/>
                    <a:gd name="T8" fmla="*/ 5 w 24"/>
                    <a:gd name="T9" fmla="*/ 0 h 30"/>
                    <a:gd name="T10" fmla="*/ 8 w 24"/>
                    <a:gd name="T11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0">
                      <a:moveTo>
                        <a:pt x="8" y="15"/>
                      </a:moveTo>
                      <a:cubicBezTo>
                        <a:pt x="0" y="18"/>
                        <a:pt x="4" y="30"/>
                        <a:pt x="11" y="28"/>
                      </a:cubicBezTo>
                      <a:cubicBezTo>
                        <a:pt x="21" y="24"/>
                        <a:pt x="24" y="15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6"/>
                        <a:pt x="12" y="14"/>
                        <a:pt x="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3" name="Freeform 388"/>
                <p:cNvSpPr/>
                <p:nvPr/>
              </p:nvSpPr>
              <p:spPr bwMode="auto">
                <a:xfrm>
                  <a:off x="-17463" y="1477963"/>
                  <a:ext cx="303213" cy="327025"/>
                </a:xfrm>
                <a:custGeom>
                  <a:avLst/>
                  <a:gdLst>
                    <a:gd name="T0" fmla="*/ 35 w 81"/>
                    <a:gd name="T1" fmla="*/ 86 h 87"/>
                    <a:gd name="T2" fmla="*/ 38 w 81"/>
                    <a:gd name="T3" fmla="*/ 87 h 87"/>
                    <a:gd name="T4" fmla="*/ 81 w 81"/>
                    <a:gd name="T5" fmla="*/ 43 h 87"/>
                    <a:gd name="T6" fmla="*/ 38 w 81"/>
                    <a:gd name="T7" fmla="*/ 0 h 87"/>
                    <a:gd name="T8" fmla="*/ 0 w 81"/>
                    <a:gd name="T9" fmla="*/ 22 h 87"/>
                    <a:gd name="T10" fmla="*/ 0 w 81"/>
                    <a:gd name="T11" fmla="*/ 45 h 87"/>
                    <a:gd name="T12" fmla="*/ 18 w 81"/>
                    <a:gd name="T13" fmla="*/ 57 h 87"/>
                    <a:gd name="T14" fmla="*/ 35 w 81"/>
                    <a:gd name="T15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87">
                      <a:moveTo>
                        <a:pt x="35" y="86"/>
                      </a:moveTo>
                      <a:cubicBezTo>
                        <a:pt x="36" y="86"/>
                        <a:pt x="37" y="87"/>
                        <a:pt x="38" y="87"/>
                      </a:cubicBezTo>
                      <a:cubicBezTo>
                        <a:pt x="61" y="87"/>
                        <a:pt x="81" y="67"/>
                        <a:pt x="81" y="43"/>
                      </a:cubicBezTo>
                      <a:cubicBezTo>
                        <a:pt x="81" y="20"/>
                        <a:pt x="61" y="0"/>
                        <a:pt x="38" y="0"/>
                      </a:cubicBezTo>
                      <a:cubicBezTo>
                        <a:pt x="22" y="0"/>
                        <a:pt x="8" y="9"/>
                        <a:pt x="0" y="2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7" y="48"/>
                        <a:pt x="13" y="52"/>
                        <a:pt x="18" y="57"/>
                      </a:cubicBezTo>
                      <a:cubicBezTo>
                        <a:pt x="27" y="65"/>
                        <a:pt x="33" y="75"/>
                        <a:pt x="35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4" name="Freeform 389"/>
                <p:cNvSpPr/>
                <p:nvPr/>
              </p:nvSpPr>
              <p:spPr bwMode="auto">
                <a:xfrm>
                  <a:off x="79375" y="1387475"/>
                  <a:ext cx="90488" cy="71438"/>
                </a:xfrm>
                <a:custGeom>
                  <a:avLst/>
                  <a:gdLst>
                    <a:gd name="T0" fmla="*/ 57 w 57"/>
                    <a:gd name="T1" fmla="*/ 45 h 45"/>
                    <a:gd name="T2" fmla="*/ 29 w 57"/>
                    <a:gd name="T3" fmla="*/ 0 h 45"/>
                    <a:gd name="T4" fmla="*/ 0 w 57"/>
                    <a:gd name="T5" fmla="*/ 45 h 45"/>
                    <a:gd name="T6" fmla="*/ 57 w 57"/>
                    <a:gd name="T7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45">
                      <a:moveTo>
                        <a:pt x="57" y="45"/>
                      </a:moveTo>
                      <a:lnTo>
                        <a:pt x="29" y="0"/>
                      </a:lnTo>
                      <a:lnTo>
                        <a:pt x="0" y="45"/>
                      </a:lnTo>
                      <a:lnTo>
                        <a:pt x="57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5" name="Freeform 390"/>
                <p:cNvSpPr/>
                <p:nvPr/>
              </p:nvSpPr>
              <p:spPr bwMode="auto">
                <a:xfrm>
                  <a:off x="304800" y="1593850"/>
                  <a:ext cx="71438" cy="90488"/>
                </a:xfrm>
                <a:custGeom>
                  <a:avLst/>
                  <a:gdLst>
                    <a:gd name="T0" fmla="*/ 0 w 45"/>
                    <a:gd name="T1" fmla="*/ 57 h 57"/>
                    <a:gd name="T2" fmla="*/ 45 w 45"/>
                    <a:gd name="T3" fmla="*/ 28 h 57"/>
                    <a:gd name="T4" fmla="*/ 0 w 45"/>
                    <a:gd name="T5" fmla="*/ 0 h 57"/>
                    <a:gd name="T6" fmla="*/ 0 w 45"/>
                    <a:gd name="T7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57">
                      <a:moveTo>
                        <a:pt x="0" y="57"/>
                      </a:moveTo>
                      <a:lnTo>
                        <a:pt x="45" y="28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6" name="Freeform 391"/>
                <p:cNvSpPr/>
                <p:nvPr/>
              </p:nvSpPr>
              <p:spPr bwMode="auto">
                <a:xfrm>
                  <a:off x="222250" y="1462088"/>
                  <a:ext cx="82550" cy="79375"/>
                </a:xfrm>
                <a:custGeom>
                  <a:avLst/>
                  <a:gdLst>
                    <a:gd name="T0" fmla="*/ 0 w 52"/>
                    <a:gd name="T1" fmla="*/ 10 h 50"/>
                    <a:gd name="T2" fmla="*/ 40 w 52"/>
                    <a:gd name="T3" fmla="*/ 50 h 50"/>
                    <a:gd name="T4" fmla="*/ 52 w 52"/>
                    <a:gd name="T5" fmla="*/ 0 h 50"/>
                    <a:gd name="T6" fmla="*/ 0 w 52"/>
                    <a:gd name="T7" fmla="*/ 1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0">
                      <a:moveTo>
                        <a:pt x="0" y="10"/>
                      </a:moveTo>
                      <a:lnTo>
                        <a:pt x="40" y="50"/>
                      </a:lnTo>
                      <a:lnTo>
                        <a:pt x="5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7" name="Freeform 392"/>
                <p:cNvSpPr/>
                <p:nvPr/>
              </p:nvSpPr>
              <p:spPr bwMode="auto">
                <a:xfrm>
                  <a:off x="222250" y="1736725"/>
                  <a:ext cx="82550" cy="82550"/>
                </a:xfrm>
                <a:custGeom>
                  <a:avLst/>
                  <a:gdLst>
                    <a:gd name="T0" fmla="*/ 40 w 52"/>
                    <a:gd name="T1" fmla="*/ 0 h 52"/>
                    <a:gd name="T2" fmla="*/ 0 w 52"/>
                    <a:gd name="T3" fmla="*/ 40 h 52"/>
                    <a:gd name="T4" fmla="*/ 52 w 52"/>
                    <a:gd name="T5" fmla="*/ 52 h 52"/>
                    <a:gd name="T6" fmla="*/ 40 w 52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52" y="5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8" name="Freeform 393"/>
                <p:cNvSpPr/>
                <p:nvPr/>
              </p:nvSpPr>
              <p:spPr bwMode="auto">
                <a:xfrm>
                  <a:off x="-17463" y="1470025"/>
                  <a:ext cx="44450" cy="52388"/>
                </a:xfrm>
                <a:custGeom>
                  <a:avLst/>
                  <a:gdLst>
                    <a:gd name="T0" fmla="*/ 0 w 28"/>
                    <a:gd name="T1" fmla="*/ 33 h 33"/>
                    <a:gd name="T2" fmla="*/ 28 w 28"/>
                    <a:gd name="T3" fmla="*/ 5 h 33"/>
                    <a:gd name="T4" fmla="*/ 0 w 28"/>
                    <a:gd name="T5" fmla="*/ 0 h 33"/>
                    <a:gd name="T6" fmla="*/ 0 w 28"/>
                    <a:gd name="T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33">
                      <a:moveTo>
                        <a:pt x="0" y="33"/>
                      </a:moveTo>
                      <a:lnTo>
                        <a:pt x="28" y="5"/>
                      </a:lnTo>
                      <a:lnTo>
                        <a:pt x="0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Freeform 394"/>
                <p:cNvSpPr/>
                <p:nvPr/>
              </p:nvSpPr>
              <p:spPr bwMode="auto">
                <a:xfrm>
                  <a:off x="-17463" y="1668463"/>
                  <a:ext cx="327025" cy="409575"/>
                </a:xfrm>
                <a:custGeom>
                  <a:avLst/>
                  <a:gdLst>
                    <a:gd name="T0" fmla="*/ 54 w 87"/>
                    <a:gd name="T1" fmla="*/ 42 h 109"/>
                    <a:gd name="T2" fmla="*/ 49 w 87"/>
                    <a:gd name="T3" fmla="*/ 43 h 109"/>
                    <a:gd name="T4" fmla="*/ 32 w 87"/>
                    <a:gd name="T5" fmla="*/ 50 h 109"/>
                    <a:gd name="T6" fmla="*/ 31 w 87"/>
                    <a:gd name="T7" fmla="*/ 41 h 109"/>
                    <a:gd name="T8" fmla="*/ 30 w 87"/>
                    <a:gd name="T9" fmla="*/ 35 h 109"/>
                    <a:gd name="T10" fmla="*/ 0 w 87"/>
                    <a:gd name="T11" fmla="*/ 0 h 109"/>
                    <a:gd name="T12" fmla="*/ 0 w 87"/>
                    <a:gd name="T13" fmla="*/ 109 h 109"/>
                    <a:gd name="T14" fmla="*/ 54 w 87"/>
                    <a:gd name="T15" fmla="*/ 109 h 109"/>
                    <a:gd name="T16" fmla="*/ 87 w 87"/>
                    <a:gd name="T17" fmla="*/ 76 h 109"/>
                    <a:gd name="T18" fmla="*/ 54 w 87"/>
                    <a:gd name="T19" fmla="*/ 4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7" h="109">
                      <a:moveTo>
                        <a:pt x="54" y="42"/>
                      </a:moveTo>
                      <a:cubicBezTo>
                        <a:pt x="52" y="42"/>
                        <a:pt x="50" y="42"/>
                        <a:pt x="49" y="43"/>
                      </a:cubicBezTo>
                      <a:cubicBezTo>
                        <a:pt x="42" y="44"/>
                        <a:pt x="37" y="46"/>
                        <a:pt x="32" y="50"/>
                      </a:cubicBezTo>
                      <a:cubicBezTo>
                        <a:pt x="32" y="47"/>
                        <a:pt x="32" y="44"/>
                        <a:pt x="31" y="41"/>
                      </a:cubicBezTo>
                      <a:cubicBezTo>
                        <a:pt x="31" y="39"/>
                        <a:pt x="30" y="37"/>
                        <a:pt x="30" y="35"/>
                      </a:cubicBezTo>
                      <a:cubicBezTo>
                        <a:pt x="25" y="19"/>
                        <a:pt x="14" y="7"/>
                        <a:pt x="0" y="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72" y="109"/>
                        <a:pt x="87" y="94"/>
                        <a:pt x="87" y="76"/>
                      </a:cubicBezTo>
                      <a:cubicBezTo>
                        <a:pt x="87" y="57"/>
                        <a:pt x="72" y="42"/>
                        <a:pt x="5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83866" y="3500047"/>
            <a:ext cx="6863583" cy="1230531"/>
          </a:xfrm>
        </p:spPr>
        <p:txBody>
          <a:bodyPr anchor="b"/>
          <a:lstStyle>
            <a:lvl1pPr algn="dist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83866" y="5009853"/>
            <a:ext cx="6863583" cy="741660"/>
          </a:xfrm>
        </p:spPr>
        <p:txBody>
          <a:bodyPr/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3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B89E-6950-471D-A7C8-6FC24B2AC5EA}" type="datetimeFigureOut">
              <a:rPr lang="zh-CN" altLang="en-US"/>
            </a:fld>
            <a:endParaRPr lang="zh-CN" altLang="en-US"/>
          </a:p>
        </p:txBody>
      </p:sp>
      <p:sp>
        <p:nvSpPr>
          <p:cNvPr id="3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2DAA6-07E1-4237-A7F6-DC29AB51D2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2450"/>
            <a:ext cx="10515600" cy="5600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9CFA5-0CC9-4284-9448-98BEC3D878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86DA-CD39-4197-BE3E-704ED94F62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30D49-5ABA-4042-8D06-C38E5E2656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A86C6-FD40-4F63-97AC-F0B2CC7855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2614613" y="4014788"/>
            <a:ext cx="915987" cy="788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rot="2801929">
            <a:off x="2221706" y="1983582"/>
            <a:ext cx="2562225" cy="2563812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2801929">
            <a:off x="3563938" y="4706938"/>
            <a:ext cx="292100" cy="2921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801929">
            <a:off x="2409825" y="1546225"/>
            <a:ext cx="447675" cy="447675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419600" y="1600200"/>
            <a:ext cx="528638" cy="4873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465263" y="4022725"/>
            <a:ext cx="704850" cy="608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8408" y="2581778"/>
            <a:ext cx="5168900" cy="795419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78408" y="3427413"/>
            <a:ext cx="5168900" cy="8778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87CA-2163-4A91-B6CB-5F6E04E58CB1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C3F7A-0897-4416-B490-EF4AD8F6DC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C06A0-CB4A-4A56-B643-8B3B5DAD62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D6F40-839A-4F4A-8F30-E18B698385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682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6113"/>
            <a:ext cx="5157787" cy="35335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682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6113"/>
            <a:ext cx="5183188" cy="3533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6D716-D118-4334-A5CB-C9C35CE711D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DA63C-7135-4554-A9A0-5E011757CC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组合 389"/>
          <p:cNvGrpSpPr/>
          <p:nvPr/>
        </p:nvGrpSpPr>
        <p:grpSpPr bwMode="auto">
          <a:xfrm>
            <a:off x="-13500" y="1"/>
            <a:ext cx="7752446" cy="6851650"/>
            <a:chOff x="520779" y="857831"/>
            <a:chExt cx="6698339" cy="5993835"/>
          </a:xfrm>
        </p:grpSpPr>
        <p:grpSp>
          <p:nvGrpSpPr>
            <p:cNvPr id="392" name="Group 602"/>
            <p:cNvGrpSpPr/>
            <p:nvPr/>
          </p:nvGrpSpPr>
          <p:grpSpPr>
            <a:xfrm>
              <a:off x="1530762" y="857831"/>
              <a:ext cx="5688356" cy="3007193"/>
              <a:chOff x="0" y="9525"/>
              <a:chExt cx="12492024" cy="660400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563" name="Freeform 38"/>
              <p:cNvSpPr>
                <a:spLocks noEditPoints="1"/>
              </p:cNvSpPr>
              <p:nvPr/>
            </p:nvSpPr>
            <p:spPr bwMode="auto">
              <a:xfrm>
                <a:off x="5265738" y="3773488"/>
                <a:ext cx="590550" cy="590550"/>
              </a:xfrm>
              <a:custGeom>
                <a:avLst/>
                <a:gdLst>
                  <a:gd name="T0" fmla="*/ 79 w 157"/>
                  <a:gd name="T1" fmla="*/ 0 h 157"/>
                  <a:gd name="T2" fmla="*/ 79 w 157"/>
                  <a:gd name="T3" fmla="*/ 0 h 157"/>
                  <a:gd name="T4" fmla="*/ 79 w 157"/>
                  <a:gd name="T5" fmla="*/ 9 h 157"/>
                  <a:gd name="T6" fmla="*/ 85 w 157"/>
                  <a:gd name="T7" fmla="*/ 9 h 157"/>
                  <a:gd name="T8" fmla="*/ 85 w 157"/>
                  <a:gd name="T9" fmla="*/ 78 h 157"/>
                  <a:gd name="T10" fmla="*/ 79 w 157"/>
                  <a:gd name="T11" fmla="*/ 78 h 157"/>
                  <a:gd name="T12" fmla="*/ 79 w 157"/>
                  <a:gd name="T13" fmla="*/ 128 h 157"/>
                  <a:gd name="T14" fmla="*/ 79 w 157"/>
                  <a:gd name="T15" fmla="*/ 128 h 157"/>
                  <a:gd name="T16" fmla="*/ 129 w 157"/>
                  <a:gd name="T17" fmla="*/ 78 h 157"/>
                  <a:gd name="T18" fmla="*/ 101 w 157"/>
                  <a:gd name="T19" fmla="*/ 34 h 157"/>
                  <a:gd name="T20" fmla="*/ 107 w 157"/>
                  <a:gd name="T21" fmla="*/ 22 h 157"/>
                  <a:gd name="T22" fmla="*/ 142 w 157"/>
                  <a:gd name="T23" fmla="*/ 78 h 157"/>
                  <a:gd name="T24" fmla="*/ 79 w 157"/>
                  <a:gd name="T25" fmla="*/ 141 h 157"/>
                  <a:gd name="T26" fmla="*/ 79 w 157"/>
                  <a:gd name="T27" fmla="*/ 141 h 157"/>
                  <a:gd name="T28" fmla="*/ 79 w 157"/>
                  <a:gd name="T29" fmla="*/ 141 h 157"/>
                  <a:gd name="T30" fmla="*/ 79 w 157"/>
                  <a:gd name="T31" fmla="*/ 157 h 157"/>
                  <a:gd name="T32" fmla="*/ 79 w 157"/>
                  <a:gd name="T33" fmla="*/ 157 h 157"/>
                  <a:gd name="T34" fmla="*/ 157 w 157"/>
                  <a:gd name="T35" fmla="*/ 78 h 157"/>
                  <a:gd name="T36" fmla="*/ 79 w 157"/>
                  <a:gd name="T37" fmla="*/ 0 h 157"/>
                  <a:gd name="T38" fmla="*/ 79 w 157"/>
                  <a:gd name="T39" fmla="*/ 0 h 157"/>
                  <a:gd name="T40" fmla="*/ 0 w 157"/>
                  <a:gd name="T41" fmla="*/ 78 h 157"/>
                  <a:gd name="T42" fmla="*/ 79 w 157"/>
                  <a:gd name="T43" fmla="*/ 157 h 157"/>
                  <a:gd name="T44" fmla="*/ 79 w 157"/>
                  <a:gd name="T45" fmla="*/ 141 h 157"/>
                  <a:gd name="T46" fmla="*/ 16 w 157"/>
                  <a:gd name="T47" fmla="*/ 78 h 157"/>
                  <a:gd name="T48" fmla="*/ 50 w 157"/>
                  <a:gd name="T49" fmla="*/ 22 h 157"/>
                  <a:gd name="T50" fmla="*/ 56 w 157"/>
                  <a:gd name="T51" fmla="*/ 34 h 157"/>
                  <a:gd name="T52" fmla="*/ 29 w 157"/>
                  <a:gd name="T53" fmla="*/ 78 h 157"/>
                  <a:gd name="T54" fmla="*/ 79 w 157"/>
                  <a:gd name="T55" fmla="*/ 128 h 157"/>
                  <a:gd name="T56" fmla="*/ 79 w 157"/>
                  <a:gd name="T57" fmla="*/ 78 h 157"/>
                  <a:gd name="T58" fmla="*/ 72 w 157"/>
                  <a:gd name="T59" fmla="*/ 78 h 157"/>
                  <a:gd name="T60" fmla="*/ 72 w 157"/>
                  <a:gd name="T61" fmla="*/ 9 h 157"/>
                  <a:gd name="T62" fmla="*/ 72 w 157"/>
                  <a:gd name="T63" fmla="*/ 9 h 157"/>
                  <a:gd name="T64" fmla="*/ 79 w 157"/>
                  <a:gd name="T65" fmla="*/ 9 h 157"/>
                  <a:gd name="T66" fmla="*/ 79 w 157"/>
                  <a:gd name="T6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157">
                    <a:moveTo>
                      <a:pt x="79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128"/>
                      <a:pt x="79" y="128"/>
                      <a:pt x="79" y="128"/>
                    </a:cubicBezTo>
                    <a:cubicBezTo>
                      <a:pt x="79" y="128"/>
                      <a:pt x="79" y="128"/>
                      <a:pt x="79" y="128"/>
                    </a:cubicBezTo>
                    <a:cubicBezTo>
                      <a:pt x="106" y="128"/>
                      <a:pt x="129" y="106"/>
                      <a:pt x="129" y="78"/>
                    </a:cubicBezTo>
                    <a:cubicBezTo>
                      <a:pt x="129" y="59"/>
                      <a:pt x="118" y="42"/>
                      <a:pt x="101" y="34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28" y="33"/>
                      <a:pt x="142" y="54"/>
                      <a:pt x="142" y="78"/>
                    </a:cubicBezTo>
                    <a:cubicBezTo>
                      <a:pt x="142" y="113"/>
                      <a:pt x="113" y="141"/>
                      <a:pt x="79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122" y="157"/>
                      <a:pt x="157" y="122"/>
                      <a:pt x="157" y="78"/>
                    </a:cubicBezTo>
                    <a:cubicBezTo>
                      <a:pt x="157" y="35"/>
                      <a:pt x="122" y="0"/>
                      <a:pt x="79" y="0"/>
                    </a:cubicBezTo>
                    <a:close/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44" y="141"/>
                      <a:pt x="16" y="113"/>
                      <a:pt x="16" y="78"/>
                    </a:cubicBezTo>
                    <a:cubicBezTo>
                      <a:pt x="16" y="54"/>
                      <a:pt x="29" y="33"/>
                      <a:pt x="50" y="22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39" y="42"/>
                      <a:pt x="29" y="59"/>
                      <a:pt x="29" y="78"/>
                    </a:cubicBezTo>
                    <a:cubicBezTo>
                      <a:pt x="29" y="106"/>
                      <a:pt x="51" y="128"/>
                      <a:pt x="79" y="12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9" y="9"/>
                      <a:pt x="79" y="9"/>
                      <a:pt x="79" y="9"/>
                    </a:cubicBezTo>
                    <a:lnTo>
                      <a:pt x="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64" name="Freeform 39"/>
              <p:cNvSpPr/>
              <p:nvPr/>
            </p:nvSpPr>
            <p:spPr bwMode="auto">
              <a:xfrm>
                <a:off x="4148138" y="3341688"/>
                <a:ext cx="457200" cy="269875"/>
              </a:xfrm>
              <a:custGeom>
                <a:avLst/>
                <a:gdLst>
                  <a:gd name="T0" fmla="*/ 69 w 122"/>
                  <a:gd name="T1" fmla="*/ 0 h 72"/>
                  <a:gd name="T2" fmla="*/ 69 w 122"/>
                  <a:gd name="T3" fmla="*/ 12 h 72"/>
                  <a:gd name="T4" fmla="*/ 0 w 122"/>
                  <a:gd name="T5" fmla="*/ 72 h 72"/>
                  <a:gd name="T6" fmla="*/ 69 w 122"/>
                  <a:gd name="T7" fmla="*/ 58 h 72"/>
                  <a:gd name="T8" fmla="*/ 69 w 122"/>
                  <a:gd name="T9" fmla="*/ 71 h 72"/>
                  <a:gd name="T10" fmla="*/ 122 w 122"/>
                  <a:gd name="T11" fmla="*/ 35 h 72"/>
                  <a:gd name="T12" fmla="*/ 69 w 122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72">
                    <a:moveTo>
                      <a:pt x="69" y="0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8" y="12"/>
                      <a:pt x="0" y="72"/>
                      <a:pt x="0" y="72"/>
                    </a:cubicBezTo>
                    <a:cubicBezTo>
                      <a:pt x="0" y="72"/>
                      <a:pt x="19" y="58"/>
                      <a:pt x="69" y="58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122" y="35"/>
                      <a:pt x="122" y="35"/>
                      <a:pt x="122" y="35"/>
                    </a:cubicBez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65" name="Freeform 40"/>
              <p:cNvSpPr/>
              <p:nvPr/>
            </p:nvSpPr>
            <p:spPr bwMode="auto">
              <a:xfrm>
                <a:off x="4102100" y="3581400"/>
                <a:ext cx="455613" cy="271463"/>
              </a:xfrm>
              <a:custGeom>
                <a:avLst/>
                <a:gdLst>
                  <a:gd name="T0" fmla="*/ 53 w 121"/>
                  <a:gd name="T1" fmla="*/ 72 h 72"/>
                  <a:gd name="T2" fmla="*/ 53 w 121"/>
                  <a:gd name="T3" fmla="*/ 60 h 72"/>
                  <a:gd name="T4" fmla="*/ 121 w 121"/>
                  <a:gd name="T5" fmla="*/ 0 h 72"/>
                  <a:gd name="T6" fmla="*/ 53 w 121"/>
                  <a:gd name="T7" fmla="*/ 14 h 72"/>
                  <a:gd name="T8" fmla="*/ 53 w 121"/>
                  <a:gd name="T9" fmla="*/ 2 h 72"/>
                  <a:gd name="T10" fmla="*/ 0 w 121"/>
                  <a:gd name="T11" fmla="*/ 37 h 72"/>
                  <a:gd name="T12" fmla="*/ 53 w 121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2">
                    <a:moveTo>
                      <a:pt x="53" y="72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115" y="60"/>
                      <a:pt x="121" y="0"/>
                      <a:pt x="121" y="0"/>
                    </a:cubicBezTo>
                    <a:cubicBezTo>
                      <a:pt x="121" y="0"/>
                      <a:pt x="103" y="14"/>
                      <a:pt x="53" y="14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5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66" name="Freeform 41"/>
              <p:cNvSpPr/>
              <p:nvPr/>
            </p:nvSpPr>
            <p:spPr bwMode="auto">
              <a:xfrm>
                <a:off x="4467225" y="2841625"/>
                <a:ext cx="596900" cy="560388"/>
              </a:xfrm>
              <a:custGeom>
                <a:avLst/>
                <a:gdLst>
                  <a:gd name="T0" fmla="*/ 95 w 159"/>
                  <a:gd name="T1" fmla="*/ 74 h 149"/>
                  <a:gd name="T2" fmla="*/ 122 w 159"/>
                  <a:gd name="T3" fmla="*/ 52 h 149"/>
                  <a:gd name="T4" fmla="*/ 128 w 159"/>
                  <a:gd name="T5" fmla="*/ 53 h 149"/>
                  <a:gd name="T6" fmla="*/ 146 w 159"/>
                  <a:gd name="T7" fmla="*/ 65 h 149"/>
                  <a:gd name="T8" fmla="*/ 157 w 159"/>
                  <a:gd name="T9" fmla="*/ 61 h 149"/>
                  <a:gd name="T10" fmla="*/ 157 w 159"/>
                  <a:gd name="T11" fmla="*/ 37 h 149"/>
                  <a:gd name="T12" fmla="*/ 107 w 159"/>
                  <a:gd name="T13" fmla="*/ 5 h 149"/>
                  <a:gd name="T14" fmla="*/ 76 w 159"/>
                  <a:gd name="T15" fmla="*/ 33 h 149"/>
                  <a:gd name="T16" fmla="*/ 36 w 159"/>
                  <a:gd name="T17" fmla="*/ 20 h 149"/>
                  <a:gd name="T18" fmla="*/ 5 w 159"/>
                  <a:gd name="T19" fmla="*/ 70 h 149"/>
                  <a:gd name="T20" fmla="*/ 102 w 159"/>
                  <a:gd name="T21" fmla="*/ 149 h 149"/>
                  <a:gd name="T22" fmla="*/ 118 w 159"/>
                  <a:gd name="T23" fmla="*/ 133 h 149"/>
                  <a:gd name="T24" fmla="*/ 95 w 159"/>
                  <a:gd name="T25" fmla="*/ 7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149">
                    <a:moveTo>
                      <a:pt x="95" y="74"/>
                    </a:moveTo>
                    <a:cubicBezTo>
                      <a:pt x="98" y="61"/>
                      <a:pt x="109" y="52"/>
                      <a:pt x="122" y="52"/>
                    </a:cubicBezTo>
                    <a:cubicBezTo>
                      <a:pt x="124" y="52"/>
                      <a:pt x="126" y="52"/>
                      <a:pt x="128" y="53"/>
                    </a:cubicBezTo>
                    <a:cubicBezTo>
                      <a:pt x="135" y="54"/>
                      <a:pt x="142" y="59"/>
                      <a:pt x="146" y="65"/>
                    </a:cubicBezTo>
                    <a:cubicBezTo>
                      <a:pt x="149" y="63"/>
                      <a:pt x="153" y="62"/>
                      <a:pt x="157" y="61"/>
                    </a:cubicBezTo>
                    <a:cubicBezTo>
                      <a:pt x="159" y="46"/>
                      <a:pt x="157" y="37"/>
                      <a:pt x="157" y="37"/>
                    </a:cubicBezTo>
                    <a:cubicBezTo>
                      <a:pt x="152" y="14"/>
                      <a:pt x="129" y="0"/>
                      <a:pt x="107" y="5"/>
                    </a:cubicBezTo>
                    <a:cubicBezTo>
                      <a:pt x="92" y="8"/>
                      <a:pt x="81" y="19"/>
                      <a:pt x="76" y="33"/>
                    </a:cubicBezTo>
                    <a:cubicBezTo>
                      <a:pt x="66" y="22"/>
                      <a:pt x="52" y="17"/>
                      <a:pt x="36" y="20"/>
                    </a:cubicBezTo>
                    <a:cubicBezTo>
                      <a:pt x="14" y="25"/>
                      <a:pt x="0" y="48"/>
                      <a:pt x="5" y="70"/>
                    </a:cubicBezTo>
                    <a:cubicBezTo>
                      <a:pt x="5" y="70"/>
                      <a:pt x="14" y="126"/>
                      <a:pt x="102" y="149"/>
                    </a:cubicBezTo>
                    <a:cubicBezTo>
                      <a:pt x="108" y="143"/>
                      <a:pt x="113" y="138"/>
                      <a:pt x="118" y="133"/>
                    </a:cubicBezTo>
                    <a:cubicBezTo>
                      <a:pt x="88" y="103"/>
                      <a:pt x="94" y="76"/>
                      <a:pt x="95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67" name="Freeform 42"/>
              <p:cNvSpPr/>
              <p:nvPr/>
            </p:nvSpPr>
            <p:spPr bwMode="auto">
              <a:xfrm>
                <a:off x="4811713" y="3055938"/>
                <a:ext cx="354013" cy="300038"/>
              </a:xfrm>
              <a:custGeom>
                <a:avLst/>
                <a:gdLst>
                  <a:gd name="T0" fmla="*/ 74 w 94"/>
                  <a:gd name="T1" fmla="*/ 9 h 80"/>
                  <a:gd name="T2" fmla="*/ 69 w 94"/>
                  <a:gd name="T3" fmla="*/ 9 h 80"/>
                  <a:gd name="T4" fmla="*/ 64 w 94"/>
                  <a:gd name="T5" fmla="*/ 9 h 80"/>
                  <a:gd name="T6" fmla="*/ 52 w 94"/>
                  <a:gd name="T7" fmla="*/ 16 h 80"/>
                  <a:gd name="T8" fmla="*/ 35 w 94"/>
                  <a:gd name="T9" fmla="*/ 0 h 80"/>
                  <a:gd name="T10" fmla="*/ 30 w 94"/>
                  <a:gd name="T11" fmla="*/ 0 h 80"/>
                  <a:gd name="T12" fmla="*/ 7 w 94"/>
                  <a:gd name="T13" fmla="*/ 18 h 80"/>
                  <a:gd name="T14" fmla="*/ 30 w 94"/>
                  <a:gd name="T15" fmla="*/ 73 h 80"/>
                  <a:gd name="T16" fmla="*/ 37 w 94"/>
                  <a:gd name="T17" fmla="*/ 80 h 80"/>
                  <a:gd name="T18" fmla="*/ 91 w 94"/>
                  <a:gd name="T19" fmla="*/ 37 h 80"/>
                  <a:gd name="T20" fmla="*/ 74 w 94"/>
                  <a:gd name="T21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80">
                    <a:moveTo>
                      <a:pt x="74" y="9"/>
                    </a:moveTo>
                    <a:cubicBezTo>
                      <a:pt x="72" y="9"/>
                      <a:pt x="71" y="9"/>
                      <a:pt x="69" y="9"/>
                    </a:cubicBezTo>
                    <a:cubicBezTo>
                      <a:pt x="67" y="9"/>
                      <a:pt x="66" y="9"/>
                      <a:pt x="64" y="9"/>
                    </a:cubicBezTo>
                    <a:cubicBezTo>
                      <a:pt x="60" y="10"/>
                      <a:pt x="55" y="12"/>
                      <a:pt x="52" y="16"/>
                    </a:cubicBezTo>
                    <a:cubicBezTo>
                      <a:pt x="49" y="8"/>
                      <a:pt x="43" y="2"/>
                      <a:pt x="35" y="0"/>
                    </a:cubicBezTo>
                    <a:cubicBezTo>
                      <a:pt x="33" y="0"/>
                      <a:pt x="31" y="0"/>
                      <a:pt x="30" y="0"/>
                    </a:cubicBezTo>
                    <a:cubicBezTo>
                      <a:pt x="19" y="0"/>
                      <a:pt x="10" y="7"/>
                      <a:pt x="7" y="18"/>
                    </a:cubicBezTo>
                    <a:cubicBezTo>
                      <a:pt x="7" y="18"/>
                      <a:pt x="0" y="43"/>
                      <a:pt x="30" y="73"/>
                    </a:cubicBezTo>
                    <a:cubicBezTo>
                      <a:pt x="32" y="75"/>
                      <a:pt x="35" y="78"/>
                      <a:pt x="37" y="80"/>
                    </a:cubicBezTo>
                    <a:cubicBezTo>
                      <a:pt x="86" y="68"/>
                      <a:pt x="91" y="37"/>
                      <a:pt x="91" y="37"/>
                    </a:cubicBezTo>
                    <a:cubicBezTo>
                      <a:pt x="94" y="24"/>
                      <a:pt x="86" y="12"/>
                      <a:pt x="7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68" name="Freeform 43"/>
              <p:cNvSpPr>
                <a:spLocks noEditPoints="1"/>
              </p:cNvSpPr>
              <p:nvPr/>
            </p:nvSpPr>
            <p:spPr bwMode="auto">
              <a:xfrm>
                <a:off x="5075238" y="2252663"/>
                <a:ext cx="461963" cy="368300"/>
              </a:xfrm>
              <a:custGeom>
                <a:avLst/>
                <a:gdLst>
                  <a:gd name="T0" fmla="*/ 97 w 123"/>
                  <a:gd name="T1" fmla="*/ 98 h 98"/>
                  <a:gd name="T2" fmla="*/ 97 w 123"/>
                  <a:gd name="T3" fmla="*/ 65 h 98"/>
                  <a:gd name="T4" fmla="*/ 113 w 123"/>
                  <a:gd name="T5" fmla="*/ 50 h 98"/>
                  <a:gd name="T6" fmla="*/ 123 w 123"/>
                  <a:gd name="T7" fmla="*/ 50 h 98"/>
                  <a:gd name="T8" fmla="*/ 123 w 123"/>
                  <a:gd name="T9" fmla="*/ 14 h 98"/>
                  <a:gd name="T10" fmla="*/ 109 w 123"/>
                  <a:gd name="T11" fmla="*/ 0 h 98"/>
                  <a:gd name="T12" fmla="*/ 79 w 123"/>
                  <a:gd name="T13" fmla="*/ 0 h 98"/>
                  <a:gd name="T14" fmla="*/ 79 w 123"/>
                  <a:gd name="T15" fmla="*/ 16 h 98"/>
                  <a:gd name="T16" fmla="*/ 90 w 123"/>
                  <a:gd name="T17" fmla="*/ 27 h 98"/>
                  <a:gd name="T18" fmla="*/ 79 w 123"/>
                  <a:gd name="T19" fmla="*/ 38 h 98"/>
                  <a:gd name="T20" fmla="*/ 79 w 123"/>
                  <a:gd name="T21" fmla="*/ 45 h 98"/>
                  <a:gd name="T22" fmla="*/ 90 w 123"/>
                  <a:gd name="T23" fmla="*/ 56 h 98"/>
                  <a:gd name="T24" fmla="*/ 79 w 123"/>
                  <a:gd name="T25" fmla="*/ 67 h 98"/>
                  <a:gd name="T26" fmla="*/ 79 w 123"/>
                  <a:gd name="T27" fmla="*/ 98 h 98"/>
                  <a:gd name="T28" fmla="*/ 97 w 123"/>
                  <a:gd name="T29" fmla="*/ 98 h 98"/>
                  <a:gd name="T30" fmla="*/ 79 w 123"/>
                  <a:gd name="T31" fmla="*/ 0 h 98"/>
                  <a:gd name="T32" fmla="*/ 44 w 123"/>
                  <a:gd name="T33" fmla="*/ 0 h 98"/>
                  <a:gd name="T34" fmla="*/ 44 w 123"/>
                  <a:gd name="T35" fmla="*/ 16 h 98"/>
                  <a:gd name="T36" fmla="*/ 44 w 123"/>
                  <a:gd name="T37" fmla="*/ 16 h 98"/>
                  <a:gd name="T38" fmla="*/ 55 w 123"/>
                  <a:gd name="T39" fmla="*/ 27 h 98"/>
                  <a:gd name="T40" fmla="*/ 44 w 123"/>
                  <a:gd name="T41" fmla="*/ 38 h 98"/>
                  <a:gd name="T42" fmla="*/ 44 w 123"/>
                  <a:gd name="T43" fmla="*/ 45 h 98"/>
                  <a:gd name="T44" fmla="*/ 44 w 123"/>
                  <a:gd name="T45" fmla="*/ 45 h 98"/>
                  <a:gd name="T46" fmla="*/ 55 w 123"/>
                  <a:gd name="T47" fmla="*/ 56 h 98"/>
                  <a:gd name="T48" fmla="*/ 44 w 123"/>
                  <a:gd name="T49" fmla="*/ 67 h 98"/>
                  <a:gd name="T50" fmla="*/ 44 w 123"/>
                  <a:gd name="T51" fmla="*/ 98 h 98"/>
                  <a:gd name="T52" fmla="*/ 79 w 123"/>
                  <a:gd name="T53" fmla="*/ 98 h 98"/>
                  <a:gd name="T54" fmla="*/ 79 w 123"/>
                  <a:gd name="T55" fmla="*/ 67 h 98"/>
                  <a:gd name="T56" fmla="*/ 79 w 123"/>
                  <a:gd name="T57" fmla="*/ 67 h 98"/>
                  <a:gd name="T58" fmla="*/ 68 w 123"/>
                  <a:gd name="T59" fmla="*/ 56 h 98"/>
                  <a:gd name="T60" fmla="*/ 79 w 123"/>
                  <a:gd name="T61" fmla="*/ 45 h 98"/>
                  <a:gd name="T62" fmla="*/ 79 w 123"/>
                  <a:gd name="T63" fmla="*/ 45 h 98"/>
                  <a:gd name="T64" fmla="*/ 79 w 123"/>
                  <a:gd name="T65" fmla="*/ 45 h 98"/>
                  <a:gd name="T66" fmla="*/ 79 w 123"/>
                  <a:gd name="T67" fmla="*/ 38 h 98"/>
                  <a:gd name="T68" fmla="*/ 79 w 123"/>
                  <a:gd name="T69" fmla="*/ 38 h 98"/>
                  <a:gd name="T70" fmla="*/ 68 w 123"/>
                  <a:gd name="T71" fmla="*/ 27 h 98"/>
                  <a:gd name="T72" fmla="*/ 79 w 123"/>
                  <a:gd name="T73" fmla="*/ 16 h 98"/>
                  <a:gd name="T74" fmla="*/ 79 w 123"/>
                  <a:gd name="T75" fmla="*/ 16 h 98"/>
                  <a:gd name="T76" fmla="*/ 79 w 123"/>
                  <a:gd name="T77" fmla="*/ 16 h 98"/>
                  <a:gd name="T78" fmla="*/ 79 w 123"/>
                  <a:gd name="T79" fmla="*/ 0 h 98"/>
                  <a:gd name="T80" fmla="*/ 44 w 123"/>
                  <a:gd name="T81" fmla="*/ 0 h 98"/>
                  <a:gd name="T82" fmla="*/ 13 w 123"/>
                  <a:gd name="T83" fmla="*/ 0 h 98"/>
                  <a:gd name="T84" fmla="*/ 0 w 123"/>
                  <a:gd name="T85" fmla="*/ 14 h 98"/>
                  <a:gd name="T86" fmla="*/ 0 w 123"/>
                  <a:gd name="T87" fmla="*/ 50 h 98"/>
                  <a:gd name="T88" fmla="*/ 11 w 123"/>
                  <a:gd name="T89" fmla="*/ 50 h 98"/>
                  <a:gd name="T90" fmla="*/ 26 w 123"/>
                  <a:gd name="T91" fmla="*/ 65 h 98"/>
                  <a:gd name="T92" fmla="*/ 26 w 123"/>
                  <a:gd name="T93" fmla="*/ 98 h 98"/>
                  <a:gd name="T94" fmla="*/ 44 w 123"/>
                  <a:gd name="T95" fmla="*/ 98 h 98"/>
                  <a:gd name="T96" fmla="*/ 44 w 123"/>
                  <a:gd name="T97" fmla="*/ 67 h 98"/>
                  <a:gd name="T98" fmla="*/ 33 w 123"/>
                  <a:gd name="T99" fmla="*/ 56 h 98"/>
                  <a:gd name="T100" fmla="*/ 44 w 123"/>
                  <a:gd name="T101" fmla="*/ 45 h 98"/>
                  <a:gd name="T102" fmla="*/ 44 w 123"/>
                  <a:gd name="T103" fmla="*/ 38 h 98"/>
                  <a:gd name="T104" fmla="*/ 33 w 123"/>
                  <a:gd name="T105" fmla="*/ 27 h 98"/>
                  <a:gd name="T106" fmla="*/ 44 w 123"/>
                  <a:gd name="T107" fmla="*/ 16 h 98"/>
                  <a:gd name="T108" fmla="*/ 44 w 123"/>
                  <a:gd name="T109" fmla="*/ 0 h 98"/>
                  <a:gd name="T110" fmla="*/ 44 w 123"/>
                  <a:gd name="T111" fmla="*/ 16 h 98"/>
                  <a:gd name="T112" fmla="*/ 44 w 123"/>
                  <a:gd name="T113" fmla="*/ 16 h 98"/>
                  <a:gd name="T114" fmla="*/ 44 w 123"/>
                  <a:gd name="T115" fmla="*/ 45 h 98"/>
                  <a:gd name="T116" fmla="*/ 44 w 123"/>
                  <a:gd name="T117" fmla="*/ 4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98">
                    <a:moveTo>
                      <a:pt x="97" y="98"/>
                    </a:move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55"/>
                      <a:pt x="103" y="50"/>
                      <a:pt x="113" y="50"/>
                    </a:cubicBezTo>
                    <a:cubicBezTo>
                      <a:pt x="123" y="50"/>
                      <a:pt x="123" y="50"/>
                      <a:pt x="123" y="50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6"/>
                      <a:pt x="117" y="0"/>
                      <a:pt x="10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5" y="16"/>
                      <a:pt x="90" y="21"/>
                      <a:pt x="90" y="27"/>
                    </a:cubicBezTo>
                    <a:cubicBezTo>
                      <a:pt x="90" y="33"/>
                      <a:pt x="85" y="38"/>
                      <a:pt x="79" y="38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85" y="45"/>
                      <a:pt x="90" y="50"/>
                      <a:pt x="90" y="56"/>
                    </a:cubicBezTo>
                    <a:cubicBezTo>
                      <a:pt x="90" y="62"/>
                      <a:pt x="85" y="67"/>
                      <a:pt x="79" y="67"/>
                    </a:cubicBezTo>
                    <a:cubicBezTo>
                      <a:pt x="79" y="98"/>
                      <a:pt x="79" y="98"/>
                      <a:pt x="79" y="98"/>
                    </a:cubicBezTo>
                    <a:lnTo>
                      <a:pt x="97" y="98"/>
                    </a:lnTo>
                    <a:close/>
                    <a:moveTo>
                      <a:pt x="79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50" y="16"/>
                      <a:pt x="55" y="21"/>
                      <a:pt x="55" y="27"/>
                    </a:cubicBezTo>
                    <a:cubicBezTo>
                      <a:pt x="55" y="33"/>
                      <a:pt x="50" y="38"/>
                      <a:pt x="44" y="38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50" y="45"/>
                      <a:pt x="55" y="50"/>
                      <a:pt x="55" y="56"/>
                    </a:cubicBezTo>
                    <a:cubicBezTo>
                      <a:pt x="55" y="62"/>
                      <a:pt x="50" y="67"/>
                      <a:pt x="44" y="67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3" y="67"/>
                      <a:pt x="68" y="62"/>
                      <a:pt x="68" y="56"/>
                    </a:cubicBezTo>
                    <a:cubicBezTo>
                      <a:pt x="68" y="50"/>
                      <a:pt x="73" y="45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3" y="38"/>
                      <a:pt x="68" y="33"/>
                      <a:pt x="68" y="27"/>
                    </a:cubicBezTo>
                    <a:cubicBezTo>
                      <a:pt x="68" y="21"/>
                      <a:pt x="73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lnTo>
                      <a:pt x="79" y="0"/>
                    </a:lnTo>
                    <a:close/>
                    <a:moveTo>
                      <a:pt x="4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21" y="50"/>
                      <a:pt x="26" y="55"/>
                      <a:pt x="26" y="65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38" y="67"/>
                      <a:pt x="33" y="62"/>
                      <a:pt x="33" y="56"/>
                    </a:cubicBezTo>
                    <a:cubicBezTo>
                      <a:pt x="33" y="50"/>
                      <a:pt x="38" y="45"/>
                      <a:pt x="44" y="45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38" y="38"/>
                      <a:pt x="33" y="33"/>
                      <a:pt x="33" y="27"/>
                    </a:cubicBezTo>
                    <a:cubicBezTo>
                      <a:pt x="33" y="21"/>
                      <a:pt x="38" y="16"/>
                      <a:pt x="44" y="16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  <a:moveTo>
                      <a:pt x="44" y="16"/>
                    </a:moveTo>
                    <a:cubicBezTo>
                      <a:pt x="44" y="16"/>
                      <a:pt x="44" y="16"/>
                      <a:pt x="44" y="16"/>
                    </a:cubicBezTo>
                    <a:close/>
                    <a:moveTo>
                      <a:pt x="44" y="45"/>
                    </a:moveTo>
                    <a:cubicBezTo>
                      <a:pt x="44" y="45"/>
                      <a:pt x="44" y="45"/>
                      <a:pt x="44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69" name="Freeform 44"/>
              <p:cNvSpPr/>
              <p:nvPr/>
            </p:nvSpPr>
            <p:spPr bwMode="auto">
              <a:xfrm>
                <a:off x="4992688" y="2455863"/>
                <a:ext cx="627063" cy="333375"/>
              </a:xfrm>
              <a:custGeom>
                <a:avLst/>
                <a:gdLst>
                  <a:gd name="T0" fmla="*/ 156 w 167"/>
                  <a:gd name="T1" fmla="*/ 0 h 89"/>
                  <a:gd name="T2" fmla="*/ 145 w 167"/>
                  <a:gd name="T3" fmla="*/ 0 h 89"/>
                  <a:gd name="T4" fmla="*/ 135 w 167"/>
                  <a:gd name="T5" fmla="*/ 0 h 89"/>
                  <a:gd name="T6" fmla="*/ 123 w 167"/>
                  <a:gd name="T7" fmla="*/ 11 h 89"/>
                  <a:gd name="T8" fmla="*/ 123 w 167"/>
                  <a:gd name="T9" fmla="*/ 48 h 89"/>
                  <a:gd name="T10" fmla="*/ 43 w 167"/>
                  <a:gd name="T11" fmla="*/ 48 h 89"/>
                  <a:gd name="T12" fmla="*/ 43 w 167"/>
                  <a:gd name="T13" fmla="*/ 11 h 89"/>
                  <a:gd name="T14" fmla="*/ 33 w 167"/>
                  <a:gd name="T15" fmla="*/ 0 h 89"/>
                  <a:gd name="T16" fmla="*/ 22 w 167"/>
                  <a:gd name="T17" fmla="*/ 0 h 89"/>
                  <a:gd name="T18" fmla="*/ 12 w 167"/>
                  <a:gd name="T19" fmla="*/ 0 h 89"/>
                  <a:gd name="T20" fmla="*/ 0 w 167"/>
                  <a:gd name="T21" fmla="*/ 11 h 89"/>
                  <a:gd name="T22" fmla="*/ 0 w 167"/>
                  <a:gd name="T23" fmla="*/ 66 h 89"/>
                  <a:gd name="T24" fmla="*/ 16 w 167"/>
                  <a:gd name="T25" fmla="*/ 82 h 89"/>
                  <a:gd name="T26" fmla="*/ 16 w 167"/>
                  <a:gd name="T27" fmla="*/ 84 h 89"/>
                  <a:gd name="T28" fmla="*/ 18 w 167"/>
                  <a:gd name="T29" fmla="*/ 86 h 89"/>
                  <a:gd name="T30" fmla="*/ 23 w 167"/>
                  <a:gd name="T31" fmla="*/ 89 h 89"/>
                  <a:gd name="T32" fmla="*/ 26 w 167"/>
                  <a:gd name="T33" fmla="*/ 89 h 89"/>
                  <a:gd name="T34" fmla="*/ 31 w 167"/>
                  <a:gd name="T35" fmla="*/ 86 h 89"/>
                  <a:gd name="T36" fmla="*/ 33 w 167"/>
                  <a:gd name="T37" fmla="*/ 84 h 89"/>
                  <a:gd name="T38" fmla="*/ 33 w 167"/>
                  <a:gd name="T39" fmla="*/ 82 h 89"/>
                  <a:gd name="T40" fmla="*/ 134 w 167"/>
                  <a:gd name="T41" fmla="*/ 82 h 89"/>
                  <a:gd name="T42" fmla="*/ 134 w 167"/>
                  <a:gd name="T43" fmla="*/ 84 h 89"/>
                  <a:gd name="T44" fmla="*/ 136 w 167"/>
                  <a:gd name="T45" fmla="*/ 86 h 89"/>
                  <a:gd name="T46" fmla="*/ 141 w 167"/>
                  <a:gd name="T47" fmla="*/ 89 h 89"/>
                  <a:gd name="T48" fmla="*/ 144 w 167"/>
                  <a:gd name="T49" fmla="*/ 89 h 89"/>
                  <a:gd name="T50" fmla="*/ 149 w 167"/>
                  <a:gd name="T51" fmla="*/ 86 h 89"/>
                  <a:gd name="T52" fmla="*/ 151 w 167"/>
                  <a:gd name="T53" fmla="*/ 84 h 89"/>
                  <a:gd name="T54" fmla="*/ 151 w 167"/>
                  <a:gd name="T55" fmla="*/ 82 h 89"/>
                  <a:gd name="T56" fmla="*/ 156 w 167"/>
                  <a:gd name="T57" fmla="*/ 82 h 89"/>
                  <a:gd name="T58" fmla="*/ 167 w 167"/>
                  <a:gd name="T59" fmla="*/ 66 h 89"/>
                  <a:gd name="T60" fmla="*/ 167 w 167"/>
                  <a:gd name="T61" fmla="*/ 11 h 89"/>
                  <a:gd name="T62" fmla="*/ 156 w 167"/>
                  <a:gd name="T63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7" h="89">
                    <a:moveTo>
                      <a:pt x="156" y="0"/>
                    </a:moveTo>
                    <a:cubicBezTo>
                      <a:pt x="145" y="0"/>
                      <a:pt x="145" y="0"/>
                      <a:pt x="14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8" y="0"/>
                      <a:pt x="123" y="3"/>
                      <a:pt x="123" y="11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3"/>
                      <a:pt x="40" y="0"/>
                      <a:pt x="3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" y="0"/>
                      <a:pt x="0" y="3"/>
                      <a:pt x="0" y="11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3"/>
                      <a:pt x="9" y="82"/>
                      <a:pt x="16" y="82"/>
                    </a:cubicBezTo>
                    <a:cubicBezTo>
                      <a:pt x="16" y="82"/>
                      <a:pt x="16" y="83"/>
                      <a:pt x="16" y="84"/>
                    </a:cubicBezTo>
                    <a:cubicBezTo>
                      <a:pt x="17" y="85"/>
                      <a:pt x="17" y="85"/>
                      <a:pt x="18" y="86"/>
                    </a:cubicBezTo>
                    <a:cubicBezTo>
                      <a:pt x="19" y="88"/>
                      <a:pt x="21" y="89"/>
                      <a:pt x="23" y="89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8" y="89"/>
                      <a:pt x="30" y="88"/>
                      <a:pt x="31" y="86"/>
                    </a:cubicBezTo>
                    <a:cubicBezTo>
                      <a:pt x="32" y="85"/>
                      <a:pt x="32" y="85"/>
                      <a:pt x="33" y="84"/>
                    </a:cubicBezTo>
                    <a:cubicBezTo>
                      <a:pt x="33" y="83"/>
                      <a:pt x="33" y="82"/>
                      <a:pt x="33" y="82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2"/>
                      <a:pt x="134" y="83"/>
                      <a:pt x="134" y="84"/>
                    </a:cubicBezTo>
                    <a:cubicBezTo>
                      <a:pt x="135" y="85"/>
                      <a:pt x="135" y="85"/>
                      <a:pt x="136" y="86"/>
                    </a:cubicBezTo>
                    <a:cubicBezTo>
                      <a:pt x="137" y="88"/>
                      <a:pt x="139" y="89"/>
                      <a:pt x="141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6" y="89"/>
                      <a:pt x="148" y="88"/>
                      <a:pt x="149" y="86"/>
                    </a:cubicBezTo>
                    <a:cubicBezTo>
                      <a:pt x="150" y="85"/>
                      <a:pt x="150" y="85"/>
                      <a:pt x="151" y="84"/>
                    </a:cubicBezTo>
                    <a:cubicBezTo>
                      <a:pt x="151" y="83"/>
                      <a:pt x="151" y="82"/>
                      <a:pt x="151" y="82"/>
                    </a:cubicBezTo>
                    <a:cubicBezTo>
                      <a:pt x="156" y="82"/>
                      <a:pt x="156" y="82"/>
                      <a:pt x="156" y="82"/>
                    </a:cubicBezTo>
                    <a:cubicBezTo>
                      <a:pt x="163" y="82"/>
                      <a:pt x="167" y="73"/>
                      <a:pt x="167" y="66"/>
                    </a:cubicBezTo>
                    <a:cubicBezTo>
                      <a:pt x="167" y="11"/>
                      <a:pt x="167" y="11"/>
                      <a:pt x="167" y="11"/>
                    </a:cubicBezTo>
                    <a:cubicBezTo>
                      <a:pt x="167" y="3"/>
                      <a:pt x="163" y="0"/>
                      <a:pt x="1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0" name="Oval 45"/>
              <p:cNvSpPr>
                <a:spLocks noChangeArrowheads="1"/>
              </p:cNvSpPr>
              <p:nvPr/>
            </p:nvSpPr>
            <p:spPr bwMode="auto">
              <a:xfrm>
                <a:off x="5213350" y="2330450"/>
                <a:ext cx="49213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1" name="Oval 46"/>
              <p:cNvSpPr>
                <a:spLocks noChangeArrowheads="1"/>
              </p:cNvSpPr>
              <p:nvPr/>
            </p:nvSpPr>
            <p:spPr bwMode="auto">
              <a:xfrm>
                <a:off x="5345113" y="2330450"/>
                <a:ext cx="52388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2" name="Oval 47"/>
              <p:cNvSpPr>
                <a:spLocks noChangeArrowheads="1"/>
              </p:cNvSpPr>
              <p:nvPr/>
            </p:nvSpPr>
            <p:spPr bwMode="auto">
              <a:xfrm>
                <a:off x="5213350" y="2439988"/>
                <a:ext cx="49213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3" name="Oval 48"/>
              <p:cNvSpPr>
                <a:spLocks noChangeArrowheads="1"/>
              </p:cNvSpPr>
              <p:nvPr/>
            </p:nvSpPr>
            <p:spPr bwMode="auto">
              <a:xfrm>
                <a:off x="5345113" y="2439988"/>
                <a:ext cx="52388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4" name="Freeform 49"/>
              <p:cNvSpPr>
                <a:spLocks noEditPoints="1"/>
              </p:cNvSpPr>
              <p:nvPr/>
            </p:nvSpPr>
            <p:spPr bwMode="auto">
              <a:xfrm>
                <a:off x="3509963" y="2924175"/>
                <a:ext cx="757238" cy="354013"/>
              </a:xfrm>
              <a:custGeom>
                <a:avLst/>
                <a:gdLst>
                  <a:gd name="T0" fmla="*/ 425 w 477"/>
                  <a:gd name="T1" fmla="*/ 31 h 223"/>
                  <a:gd name="T2" fmla="*/ 395 w 477"/>
                  <a:gd name="T3" fmla="*/ 223 h 223"/>
                  <a:gd name="T4" fmla="*/ 404 w 477"/>
                  <a:gd name="T5" fmla="*/ 31 h 223"/>
                  <a:gd name="T6" fmla="*/ 416 w 477"/>
                  <a:gd name="T7" fmla="*/ 95 h 223"/>
                  <a:gd name="T8" fmla="*/ 395 w 477"/>
                  <a:gd name="T9" fmla="*/ 201 h 223"/>
                  <a:gd name="T10" fmla="*/ 364 w 477"/>
                  <a:gd name="T11" fmla="*/ 223 h 223"/>
                  <a:gd name="T12" fmla="*/ 364 w 477"/>
                  <a:gd name="T13" fmla="*/ 223 h 223"/>
                  <a:gd name="T14" fmla="*/ 385 w 477"/>
                  <a:gd name="T15" fmla="*/ 74 h 223"/>
                  <a:gd name="T16" fmla="*/ 373 w 477"/>
                  <a:gd name="T17" fmla="*/ 135 h 223"/>
                  <a:gd name="T18" fmla="*/ 364 w 477"/>
                  <a:gd name="T19" fmla="*/ 223 h 223"/>
                  <a:gd name="T20" fmla="*/ 364 w 477"/>
                  <a:gd name="T21" fmla="*/ 0 h 223"/>
                  <a:gd name="T22" fmla="*/ 331 w 477"/>
                  <a:gd name="T23" fmla="*/ 135 h 223"/>
                  <a:gd name="T24" fmla="*/ 343 w 477"/>
                  <a:gd name="T25" fmla="*/ 31 h 223"/>
                  <a:gd name="T26" fmla="*/ 331 w 477"/>
                  <a:gd name="T27" fmla="*/ 223 h 223"/>
                  <a:gd name="T28" fmla="*/ 331 w 477"/>
                  <a:gd name="T29" fmla="*/ 0 h 223"/>
                  <a:gd name="T30" fmla="*/ 300 w 477"/>
                  <a:gd name="T31" fmla="*/ 74 h 223"/>
                  <a:gd name="T32" fmla="*/ 312 w 477"/>
                  <a:gd name="T33" fmla="*/ 135 h 223"/>
                  <a:gd name="T34" fmla="*/ 300 w 477"/>
                  <a:gd name="T35" fmla="*/ 223 h 223"/>
                  <a:gd name="T36" fmla="*/ 300 w 477"/>
                  <a:gd name="T37" fmla="*/ 0 h 223"/>
                  <a:gd name="T38" fmla="*/ 269 w 477"/>
                  <a:gd name="T39" fmla="*/ 135 h 223"/>
                  <a:gd name="T40" fmla="*/ 279 w 477"/>
                  <a:gd name="T41" fmla="*/ 31 h 223"/>
                  <a:gd name="T42" fmla="*/ 269 w 477"/>
                  <a:gd name="T43" fmla="*/ 223 h 223"/>
                  <a:gd name="T44" fmla="*/ 269 w 477"/>
                  <a:gd name="T45" fmla="*/ 0 h 223"/>
                  <a:gd name="T46" fmla="*/ 239 w 477"/>
                  <a:gd name="T47" fmla="*/ 74 h 223"/>
                  <a:gd name="T48" fmla="*/ 248 w 477"/>
                  <a:gd name="T49" fmla="*/ 135 h 223"/>
                  <a:gd name="T50" fmla="*/ 239 w 477"/>
                  <a:gd name="T51" fmla="*/ 223 h 223"/>
                  <a:gd name="T52" fmla="*/ 239 w 477"/>
                  <a:gd name="T53" fmla="*/ 0 h 223"/>
                  <a:gd name="T54" fmla="*/ 206 w 477"/>
                  <a:gd name="T55" fmla="*/ 135 h 223"/>
                  <a:gd name="T56" fmla="*/ 217 w 477"/>
                  <a:gd name="T57" fmla="*/ 31 h 223"/>
                  <a:gd name="T58" fmla="*/ 206 w 477"/>
                  <a:gd name="T59" fmla="*/ 223 h 223"/>
                  <a:gd name="T60" fmla="*/ 206 w 477"/>
                  <a:gd name="T61" fmla="*/ 0 h 223"/>
                  <a:gd name="T62" fmla="*/ 175 w 477"/>
                  <a:gd name="T63" fmla="*/ 74 h 223"/>
                  <a:gd name="T64" fmla="*/ 187 w 477"/>
                  <a:gd name="T65" fmla="*/ 135 h 223"/>
                  <a:gd name="T66" fmla="*/ 175 w 477"/>
                  <a:gd name="T67" fmla="*/ 223 h 223"/>
                  <a:gd name="T68" fmla="*/ 175 w 477"/>
                  <a:gd name="T69" fmla="*/ 0 h 223"/>
                  <a:gd name="T70" fmla="*/ 144 w 477"/>
                  <a:gd name="T71" fmla="*/ 135 h 223"/>
                  <a:gd name="T72" fmla="*/ 154 w 477"/>
                  <a:gd name="T73" fmla="*/ 31 h 223"/>
                  <a:gd name="T74" fmla="*/ 144 w 477"/>
                  <a:gd name="T75" fmla="*/ 223 h 223"/>
                  <a:gd name="T76" fmla="*/ 144 w 477"/>
                  <a:gd name="T77" fmla="*/ 0 h 223"/>
                  <a:gd name="T78" fmla="*/ 113 w 477"/>
                  <a:gd name="T79" fmla="*/ 74 h 223"/>
                  <a:gd name="T80" fmla="*/ 123 w 477"/>
                  <a:gd name="T81" fmla="*/ 135 h 223"/>
                  <a:gd name="T82" fmla="*/ 113 w 477"/>
                  <a:gd name="T83" fmla="*/ 223 h 223"/>
                  <a:gd name="T84" fmla="*/ 113 w 477"/>
                  <a:gd name="T85" fmla="*/ 0 h 223"/>
                  <a:gd name="T86" fmla="*/ 80 w 477"/>
                  <a:gd name="T87" fmla="*/ 135 h 223"/>
                  <a:gd name="T88" fmla="*/ 92 w 477"/>
                  <a:gd name="T89" fmla="*/ 31 h 223"/>
                  <a:gd name="T90" fmla="*/ 80 w 477"/>
                  <a:gd name="T91" fmla="*/ 223 h 223"/>
                  <a:gd name="T92" fmla="*/ 80 w 477"/>
                  <a:gd name="T93" fmla="*/ 135 h 223"/>
                  <a:gd name="T94" fmla="*/ 80 w 477"/>
                  <a:gd name="T95" fmla="*/ 0 h 223"/>
                  <a:gd name="T96" fmla="*/ 50 w 477"/>
                  <a:gd name="T97" fmla="*/ 74 h 223"/>
                  <a:gd name="T98" fmla="*/ 28 w 477"/>
                  <a:gd name="T99" fmla="*/ 74 h 223"/>
                  <a:gd name="T100" fmla="*/ 0 w 477"/>
                  <a:gd name="T10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7" h="223">
                    <a:moveTo>
                      <a:pt x="425" y="223"/>
                    </a:moveTo>
                    <a:lnTo>
                      <a:pt x="477" y="223"/>
                    </a:lnTo>
                    <a:lnTo>
                      <a:pt x="477" y="0"/>
                    </a:lnTo>
                    <a:lnTo>
                      <a:pt x="425" y="0"/>
                    </a:lnTo>
                    <a:lnTo>
                      <a:pt x="425" y="31"/>
                    </a:lnTo>
                    <a:lnTo>
                      <a:pt x="447" y="31"/>
                    </a:lnTo>
                    <a:lnTo>
                      <a:pt x="447" y="74"/>
                    </a:lnTo>
                    <a:lnTo>
                      <a:pt x="425" y="74"/>
                    </a:lnTo>
                    <a:lnTo>
                      <a:pt x="425" y="223"/>
                    </a:lnTo>
                    <a:close/>
                    <a:moveTo>
                      <a:pt x="395" y="223"/>
                    </a:moveTo>
                    <a:lnTo>
                      <a:pt x="425" y="223"/>
                    </a:lnTo>
                    <a:lnTo>
                      <a:pt x="425" y="74"/>
                    </a:lnTo>
                    <a:lnTo>
                      <a:pt x="404" y="74"/>
                    </a:lnTo>
                    <a:lnTo>
                      <a:pt x="404" y="31"/>
                    </a:lnTo>
                    <a:lnTo>
                      <a:pt x="404" y="31"/>
                    </a:lnTo>
                    <a:lnTo>
                      <a:pt x="425" y="31"/>
                    </a:lnTo>
                    <a:lnTo>
                      <a:pt x="425" y="0"/>
                    </a:lnTo>
                    <a:lnTo>
                      <a:pt x="395" y="0"/>
                    </a:lnTo>
                    <a:lnTo>
                      <a:pt x="395" y="95"/>
                    </a:lnTo>
                    <a:lnTo>
                      <a:pt x="416" y="95"/>
                    </a:lnTo>
                    <a:lnTo>
                      <a:pt x="416" y="135"/>
                    </a:lnTo>
                    <a:lnTo>
                      <a:pt x="416" y="135"/>
                    </a:lnTo>
                    <a:lnTo>
                      <a:pt x="395" y="135"/>
                    </a:lnTo>
                    <a:lnTo>
                      <a:pt x="395" y="159"/>
                    </a:lnTo>
                    <a:lnTo>
                      <a:pt x="395" y="201"/>
                    </a:lnTo>
                    <a:lnTo>
                      <a:pt x="395" y="223"/>
                    </a:lnTo>
                    <a:lnTo>
                      <a:pt x="395" y="223"/>
                    </a:lnTo>
                    <a:close/>
                    <a:moveTo>
                      <a:pt x="395" y="201"/>
                    </a:moveTo>
                    <a:lnTo>
                      <a:pt x="395" y="201"/>
                    </a:lnTo>
                    <a:close/>
                    <a:moveTo>
                      <a:pt x="364" y="223"/>
                    </a:moveTo>
                    <a:lnTo>
                      <a:pt x="395" y="223"/>
                    </a:lnTo>
                    <a:lnTo>
                      <a:pt x="395" y="201"/>
                    </a:lnTo>
                    <a:lnTo>
                      <a:pt x="364" y="201"/>
                    </a:lnTo>
                    <a:lnTo>
                      <a:pt x="364" y="223"/>
                    </a:lnTo>
                    <a:lnTo>
                      <a:pt x="364" y="223"/>
                    </a:lnTo>
                    <a:close/>
                    <a:moveTo>
                      <a:pt x="395" y="0"/>
                    </a:moveTo>
                    <a:lnTo>
                      <a:pt x="364" y="0"/>
                    </a:lnTo>
                    <a:lnTo>
                      <a:pt x="364" y="31"/>
                    </a:lnTo>
                    <a:lnTo>
                      <a:pt x="385" y="31"/>
                    </a:lnTo>
                    <a:lnTo>
                      <a:pt x="385" y="74"/>
                    </a:lnTo>
                    <a:lnTo>
                      <a:pt x="364" y="74"/>
                    </a:lnTo>
                    <a:lnTo>
                      <a:pt x="364" y="159"/>
                    </a:lnTo>
                    <a:lnTo>
                      <a:pt x="395" y="159"/>
                    </a:lnTo>
                    <a:lnTo>
                      <a:pt x="395" y="135"/>
                    </a:lnTo>
                    <a:lnTo>
                      <a:pt x="373" y="135"/>
                    </a:lnTo>
                    <a:lnTo>
                      <a:pt x="373" y="95"/>
                    </a:lnTo>
                    <a:lnTo>
                      <a:pt x="395" y="95"/>
                    </a:lnTo>
                    <a:lnTo>
                      <a:pt x="395" y="0"/>
                    </a:lnTo>
                    <a:close/>
                    <a:moveTo>
                      <a:pt x="331" y="223"/>
                    </a:moveTo>
                    <a:lnTo>
                      <a:pt x="364" y="223"/>
                    </a:lnTo>
                    <a:lnTo>
                      <a:pt x="364" y="201"/>
                    </a:lnTo>
                    <a:lnTo>
                      <a:pt x="331" y="201"/>
                    </a:lnTo>
                    <a:lnTo>
                      <a:pt x="331" y="223"/>
                    </a:lnTo>
                    <a:lnTo>
                      <a:pt x="331" y="223"/>
                    </a:lnTo>
                    <a:close/>
                    <a:moveTo>
                      <a:pt x="364" y="0"/>
                    </a:moveTo>
                    <a:lnTo>
                      <a:pt x="331" y="0"/>
                    </a:lnTo>
                    <a:lnTo>
                      <a:pt x="331" y="95"/>
                    </a:lnTo>
                    <a:lnTo>
                      <a:pt x="352" y="95"/>
                    </a:lnTo>
                    <a:lnTo>
                      <a:pt x="352" y="135"/>
                    </a:lnTo>
                    <a:lnTo>
                      <a:pt x="331" y="135"/>
                    </a:lnTo>
                    <a:lnTo>
                      <a:pt x="331" y="159"/>
                    </a:lnTo>
                    <a:lnTo>
                      <a:pt x="364" y="159"/>
                    </a:lnTo>
                    <a:lnTo>
                      <a:pt x="364" y="74"/>
                    </a:lnTo>
                    <a:lnTo>
                      <a:pt x="343" y="74"/>
                    </a:lnTo>
                    <a:lnTo>
                      <a:pt x="343" y="31"/>
                    </a:lnTo>
                    <a:lnTo>
                      <a:pt x="343" y="31"/>
                    </a:lnTo>
                    <a:lnTo>
                      <a:pt x="364" y="31"/>
                    </a:lnTo>
                    <a:lnTo>
                      <a:pt x="364" y="0"/>
                    </a:lnTo>
                    <a:close/>
                    <a:moveTo>
                      <a:pt x="300" y="223"/>
                    </a:moveTo>
                    <a:lnTo>
                      <a:pt x="331" y="223"/>
                    </a:lnTo>
                    <a:lnTo>
                      <a:pt x="331" y="201"/>
                    </a:lnTo>
                    <a:lnTo>
                      <a:pt x="300" y="201"/>
                    </a:lnTo>
                    <a:lnTo>
                      <a:pt x="300" y="223"/>
                    </a:lnTo>
                    <a:lnTo>
                      <a:pt x="300" y="223"/>
                    </a:lnTo>
                    <a:close/>
                    <a:moveTo>
                      <a:pt x="331" y="0"/>
                    </a:moveTo>
                    <a:lnTo>
                      <a:pt x="300" y="0"/>
                    </a:lnTo>
                    <a:lnTo>
                      <a:pt x="300" y="31"/>
                    </a:lnTo>
                    <a:lnTo>
                      <a:pt x="321" y="31"/>
                    </a:lnTo>
                    <a:lnTo>
                      <a:pt x="321" y="74"/>
                    </a:lnTo>
                    <a:lnTo>
                      <a:pt x="300" y="74"/>
                    </a:lnTo>
                    <a:lnTo>
                      <a:pt x="300" y="159"/>
                    </a:lnTo>
                    <a:lnTo>
                      <a:pt x="331" y="159"/>
                    </a:lnTo>
                    <a:lnTo>
                      <a:pt x="331" y="135"/>
                    </a:lnTo>
                    <a:lnTo>
                      <a:pt x="312" y="135"/>
                    </a:lnTo>
                    <a:lnTo>
                      <a:pt x="312" y="135"/>
                    </a:lnTo>
                    <a:lnTo>
                      <a:pt x="312" y="95"/>
                    </a:lnTo>
                    <a:lnTo>
                      <a:pt x="331" y="95"/>
                    </a:lnTo>
                    <a:lnTo>
                      <a:pt x="331" y="0"/>
                    </a:lnTo>
                    <a:close/>
                    <a:moveTo>
                      <a:pt x="269" y="223"/>
                    </a:moveTo>
                    <a:lnTo>
                      <a:pt x="300" y="223"/>
                    </a:lnTo>
                    <a:lnTo>
                      <a:pt x="300" y="201"/>
                    </a:lnTo>
                    <a:lnTo>
                      <a:pt x="269" y="201"/>
                    </a:lnTo>
                    <a:lnTo>
                      <a:pt x="269" y="223"/>
                    </a:lnTo>
                    <a:lnTo>
                      <a:pt x="269" y="223"/>
                    </a:lnTo>
                    <a:close/>
                    <a:moveTo>
                      <a:pt x="300" y="0"/>
                    </a:moveTo>
                    <a:lnTo>
                      <a:pt x="269" y="0"/>
                    </a:lnTo>
                    <a:lnTo>
                      <a:pt x="269" y="95"/>
                    </a:lnTo>
                    <a:lnTo>
                      <a:pt x="291" y="95"/>
                    </a:lnTo>
                    <a:lnTo>
                      <a:pt x="291" y="135"/>
                    </a:lnTo>
                    <a:lnTo>
                      <a:pt x="269" y="135"/>
                    </a:lnTo>
                    <a:lnTo>
                      <a:pt x="269" y="159"/>
                    </a:lnTo>
                    <a:lnTo>
                      <a:pt x="300" y="159"/>
                    </a:lnTo>
                    <a:lnTo>
                      <a:pt x="300" y="74"/>
                    </a:lnTo>
                    <a:lnTo>
                      <a:pt x="279" y="74"/>
                    </a:lnTo>
                    <a:lnTo>
                      <a:pt x="279" y="31"/>
                    </a:lnTo>
                    <a:lnTo>
                      <a:pt x="279" y="31"/>
                    </a:lnTo>
                    <a:lnTo>
                      <a:pt x="300" y="31"/>
                    </a:lnTo>
                    <a:lnTo>
                      <a:pt x="300" y="0"/>
                    </a:lnTo>
                    <a:close/>
                    <a:moveTo>
                      <a:pt x="239" y="223"/>
                    </a:moveTo>
                    <a:lnTo>
                      <a:pt x="269" y="223"/>
                    </a:lnTo>
                    <a:lnTo>
                      <a:pt x="269" y="201"/>
                    </a:lnTo>
                    <a:lnTo>
                      <a:pt x="239" y="201"/>
                    </a:lnTo>
                    <a:lnTo>
                      <a:pt x="239" y="223"/>
                    </a:lnTo>
                    <a:lnTo>
                      <a:pt x="239" y="223"/>
                    </a:lnTo>
                    <a:close/>
                    <a:moveTo>
                      <a:pt x="269" y="0"/>
                    </a:moveTo>
                    <a:lnTo>
                      <a:pt x="239" y="0"/>
                    </a:lnTo>
                    <a:lnTo>
                      <a:pt x="239" y="31"/>
                    </a:lnTo>
                    <a:lnTo>
                      <a:pt x="260" y="31"/>
                    </a:lnTo>
                    <a:lnTo>
                      <a:pt x="260" y="74"/>
                    </a:lnTo>
                    <a:lnTo>
                      <a:pt x="239" y="74"/>
                    </a:lnTo>
                    <a:lnTo>
                      <a:pt x="239" y="159"/>
                    </a:lnTo>
                    <a:lnTo>
                      <a:pt x="269" y="159"/>
                    </a:lnTo>
                    <a:lnTo>
                      <a:pt x="269" y="135"/>
                    </a:lnTo>
                    <a:lnTo>
                      <a:pt x="248" y="135"/>
                    </a:lnTo>
                    <a:lnTo>
                      <a:pt x="248" y="135"/>
                    </a:lnTo>
                    <a:lnTo>
                      <a:pt x="248" y="95"/>
                    </a:lnTo>
                    <a:lnTo>
                      <a:pt x="269" y="95"/>
                    </a:lnTo>
                    <a:lnTo>
                      <a:pt x="269" y="0"/>
                    </a:lnTo>
                    <a:close/>
                    <a:moveTo>
                      <a:pt x="206" y="223"/>
                    </a:moveTo>
                    <a:lnTo>
                      <a:pt x="239" y="223"/>
                    </a:lnTo>
                    <a:lnTo>
                      <a:pt x="239" y="201"/>
                    </a:lnTo>
                    <a:lnTo>
                      <a:pt x="206" y="201"/>
                    </a:lnTo>
                    <a:lnTo>
                      <a:pt x="206" y="223"/>
                    </a:lnTo>
                    <a:lnTo>
                      <a:pt x="206" y="223"/>
                    </a:lnTo>
                    <a:close/>
                    <a:moveTo>
                      <a:pt x="239" y="0"/>
                    </a:moveTo>
                    <a:lnTo>
                      <a:pt x="206" y="0"/>
                    </a:lnTo>
                    <a:lnTo>
                      <a:pt x="206" y="95"/>
                    </a:lnTo>
                    <a:lnTo>
                      <a:pt x="227" y="95"/>
                    </a:lnTo>
                    <a:lnTo>
                      <a:pt x="227" y="135"/>
                    </a:lnTo>
                    <a:lnTo>
                      <a:pt x="206" y="135"/>
                    </a:lnTo>
                    <a:lnTo>
                      <a:pt x="206" y="159"/>
                    </a:lnTo>
                    <a:lnTo>
                      <a:pt x="239" y="159"/>
                    </a:lnTo>
                    <a:lnTo>
                      <a:pt x="239" y="74"/>
                    </a:lnTo>
                    <a:lnTo>
                      <a:pt x="217" y="74"/>
                    </a:lnTo>
                    <a:lnTo>
                      <a:pt x="217" y="31"/>
                    </a:lnTo>
                    <a:lnTo>
                      <a:pt x="217" y="31"/>
                    </a:lnTo>
                    <a:lnTo>
                      <a:pt x="239" y="31"/>
                    </a:lnTo>
                    <a:lnTo>
                      <a:pt x="239" y="0"/>
                    </a:lnTo>
                    <a:close/>
                    <a:moveTo>
                      <a:pt x="175" y="223"/>
                    </a:moveTo>
                    <a:lnTo>
                      <a:pt x="206" y="223"/>
                    </a:lnTo>
                    <a:lnTo>
                      <a:pt x="206" y="201"/>
                    </a:lnTo>
                    <a:lnTo>
                      <a:pt x="175" y="201"/>
                    </a:lnTo>
                    <a:lnTo>
                      <a:pt x="175" y="223"/>
                    </a:lnTo>
                    <a:lnTo>
                      <a:pt x="175" y="223"/>
                    </a:lnTo>
                    <a:close/>
                    <a:moveTo>
                      <a:pt x="206" y="0"/>
                    </a:moveTo>
                    <a:lnTo>
                      <a:pt x="175" y="0"/>
                    </a:lnTo>
                    <a:lnTo>
                      <a:pt x="175" y="31"/>
                    </a:lnTo>
                    <a:lnTo>
                      <a:pt x="196" y="31"/>
                    </a:lnTo>
                    <a:lnTo>
                      <a:pt x="196" y="74"/>
                    </a:lnTo>
                    <a:lnTo>
                      <a:pt x="175" y="74"/>
                    </a:lnTo>
                    <a:lnTo>
                      <a:pt x="175" y="159"/>
                    </a:lnTo>
                    <a:lnTo>
                      <a:pt x="206" y="159"/>
                    </a:lnTo>
                    <a:lnTo>
                      <a:pt x="206" y="135"/>
                    </a:lnTo>
                    <a:lnTo>
                      <a:pt x="187" y="135"/>
                    </a:lnTo>
                    <a:lnTo>
                      <a:pt x="187" y="135"/>
                    </a:lnTo>
                    <a:lnTo>
                      <a:pt x="187" y="95"/>
                    </a:lnTo>
                    <a:lnTo>
                      <a:pt x="206" y="95"/>
                    </a:lnTo>
                    <a:lnTo>
                      <a:pt x="206" y="0"/>
                    </a:lnTo>
                    <a:close/>
                    <a:moveTo>
                      <a:pt x="144" y="223"/>
                    </a:moveTo>
                    <a:lnTo>
                      <a:pt x="175" y="223"/>
                    </a:lnTo>
                    <a:lnTo>
                      <a:pt x="175" y="201"/>
                    </a:lnTo>
                    <a:lnTo>
                      <a:pt x="144" y="201"/>
                    </a:lnTo>
                    <a:lnTo>
                      <a:pt x="144" y="223"/>
                    </a:lnTo>
                    <a:lnTo>
                      <a:pt x="144" y="223"/>
                    </a:lnTo>
                    <a:close/>
                    <a:moveTo>
                      <a:pt x="175" y="0"/>
                    </a:moveTo>
                    <a:lnTo>
                      <a:pt x="144" y="0"/>
                    </a:lnTo>
                    <a:lnTo>
                      <a:pt x="144" y="95"/>
                    </a:lnTo>
                    <a:lnTo>
                      <a:pt x="165" y="95"/>
                    </a:lnTo>
                    <a:lnTo>
                      <a:pt x="165" y="135"/>
                    </a:lnTo>
                    <a:lnTo>
                      <a:pt x="144" y="135"/>
                    </a:lnTo>
                    <a:lnTo>
                      <a:pt x="144" y="159"/>
                    </a:lnTo>
                    <a:lnTo>
                      <a:pt x="175" y="159"/>
                    </a:lnTo>
                    <a:lnTo>
                      <a:pt x="175" y="74"/>
                    </a:lnTo>
                    <a:lnTo>
                      <a:pt x="154" y="74"/>
                    </a:lnTo>
                    <a:lnTo>
                      <a:pt x="154" y="31"/>
                    </a:lnTo>
                    <a:lnTo>
                      <a:pt x="154" y="31"/>
                    </a:lnTo>
                    <a:lnTo>
                      <a:pt x="175" y="31"/>
                    </a:lnTo>
                    <a:lnTo>
                      <a:pt x="175" y="0"/>
                    </a:lnTo>
                    <a:close/>
                    <a:moveTo>
                      <a:pt x="113" y="223"/>
                    </a:moveTo>
                    <a:lnTo>
                      <a:pt x="144" y="223"/>
                    </a:lnTo>
                    <a:lnTo>
                      <a:pt x="144" y="201"/>
                    </a:lnTo>
                    <a:lnTo>
                      <a:pt x="113" y="201"/>
                    </a:lnTo>
                    <a:lnTo>
                      <a:pt x="113" y="223"/>
                    </a:lnTo>
                    <a:lnTo>
                      <a:pt x="113" y="223"/>
                    </a:lnTo>
                    <a:close/>
                    <a:moveTo>
                      <a:pt x="144" y="0"/>
                    </a:moveTo>
                    <a:lnTo>
                      <a:pt x="113" y="0"/>
                    </a:lnTo>
                    <a:lnTo>
                      <a:pt x="113" y="31"/>
                    </a:lnTo>
                    <a:lnTo>
                      <a:pt x="135" y="31"/>
                    </a:lnTo>
                    <a:lnTo>
                      <a:pt x="135" y="74"/>
                    </a:lnTo>
                    <a:lnTo>
                      <a:pt x="113" y="74"/>
                    </a:lnTo>
                    <a:lnTo>
                      <a:pt x="113" y="159"/>
                    </a:lnTo>
                    <a:lnTo>
                      <a:pt x="144" y="159"/>
                    </a:lnTo>
                    <a:lnTo>
                      <a:pt x="144" y="135"/>
                    </a:lnTo>
                    <a:lnTo>
                      <a:pt x="123" y="135"/>
                    </a:lnTo>
                    <a:lnTo>
                      <a:pt x="123" y="135"/>
                    </a:lnTo>
                    <a:lnTo>
                      <a:pt x="123" y="95"/>
                    </a:lnTo>
                    <a:lnTo>
                      <a:pt x="144" y="95"/>
                    </a:lnTo>
                    <a:lnTo>
                      <a:pt x="144" y="0"/>
                    </a:lnTo>
                    <a:close/>
                    <a:moveTo>
                      <a:pt x="80" y="223"/>
                    </a:moveTo>
                    <a:lnTo>
                      <a:pt x="113" y="223"/>
                    </a:lnTo>
                    <a:lnTo>
                      <a:pt x="113" y="201"/>
                    </a:lnTo>
                    <a:lnTo>
                      <a:pt x="80" y="201"/>
                    </a:lnTo>
                    <a:lnTo>
                      <a:pt x="80" y="223"/>
                    </a:lnTo>
                    <a:lnTo>
                      <a:pt x="80" y="223"/>
                    </a:lnTo>
                    <a:close/>
                    <a:moveTo>
                      <a:pt x="113" y="0"/>
                    </a:moveTo>
                    <a:lnTo>
                      <a:pt x="80" y="0"/>
                    </a:lnTo>
                    <a:lnTo>
                      <a:pt x="80" y="95"/>
                    </a:lnTo>
                    <a:lnTo>
                      <a:pt x="102" y="95"/>
                    </a:lnTo>
                    <a:lnTo>
                      <a:pt x="102" y="135"/>
                    </a:lnTo>
                    <a:lnTo>
                      <a:pt x="80" y="135"/>
                    </a:lnTo>
                    <a:lnTo>
                      <a:pt x="80" y="159"/>
                    </a:lnTo>
                    <a:lnTo>
                      <a:pt x="113" y="159"/>
                    </a:lnTo>
                    <a:lnTo>
                      <a:pt x="113" y="74"/>
                    </a:lnTo>
                    <a:lnTo>
                      <a:pt x="92" y="74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113" y="31"/>
                    </a:lnTo>
                    <a:lnTo>
                      <a:pt x="113" y="0"/>
                    </a:lnTo>
                    <a:close/>
                    <a:moveTo>
                      <a:pt x="50" y="223"/>
                    </a:moveTo>
                    <a:lnTo>
                      <a:pt x="80" y="223"/>
                    </a:lnTo>
                    <a:lnTo>
                      <a:pt x="80" y="201"/>
                    </a:lnTo>
                    <a:lnTo>
                      <a:pt x="80" y="201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80" y="135"/>
                    </a:lnTo>
                    <a:lnTo>
                      <a:pt x="61" y="135"/>
                    </a:lnTo>
                    <a:lnTo>
                      <a:pt x="61" y="135"/>
                    </a:lnTo>
                    <a:lnTo>
                      <a:pt x="61" y="95"/>
                    </a:lnTo>
                    <a:lnTo>
                      <a:pt x="80" y="95"/>
                    </a:lnTo>
                    <a:lnTo>
                      <a:pt x="80" y="0"/>
                    </a:lnTo>
                    <a:lnTo>
                      <a:pt x="50" y="0"/>
                    </a:lnTo>
                    <a:lnTo>
                      <a:pt x="50" y="31"/>
                    </a:lnTo>
                    <a:lnTo>
                      <a:pt x="71" y="31"/>
                    </a:lnTo>
                    <a:lnTo>
                      <a:pt x="71" y="74"/>
                    </a:lnTo>
                    <a:lnTo>
                      <a:pt x="50" y="74"/>
                    </a:lnTo>
                    <a:lnTo>
                      <a:pt x="50" y="223"/>
                    </a:lnTo>
                    <a:close/>
                    <a:moveTo>
                      <a:pt x="0" y="223"/>
                    </a:moveTo>
                    <a:lnTo>
                      <a:pt x="50" y="223"/>
                    </a:lnTo>
                    <a:lnTo>
                      <a:pt x="50" y="74"/>
                    </a:lnTo>
                    <a:lnTo>
                      <a:pt x="28" y="74"/>
                    </a:lnTo>
                    <a:lnTo>
                      <a:pt x="28" y="31"/>
                    </a:lnTo>
                    <a:lnTo>
                      <a:pt x="28" y="31"/>
                    </a:lnTo>
                    <a:lnTo>
                      <a:pt x="50" y="31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5" name="Freeform 50"/>
              <p:cNvSpPr>
                <a:spLocks noEditPoints="1"/>
              </p:cNvSpPr>
              <p:nvPr/>
            </p:nvSpPr>
            <p:spPr bwMode="auto">
              <a:xfrm>
                <a:off x="3509963" y="2924175"/>
                <a:ext cx="757238" cy="354013"/>
              </a:xfrm>
              <a:custGeom>
                <a:avLst/>
                <a:gdLst>
                  <a:gd name="T0" fmla="*/ 425 w 477"/>
                  <a:gd name="T1" fmla="*/ 31 h 223"/>
                  <a:gd name="T2" fmla="*/ 395 w 477"/>
                  <a:gd name="T3" fmla="*/ 223 h 223"/>
                  <a:gd name="T4" fmla="*/ 404 w 477"/>
                  <a:gd name="T5" fmla="*/ 31 h 223"/>
                  <a:gd name="T6" fmla="*/ 416 w 477"/>
                  <a:gd name="T7" fmla="*/ 95 h 223"/>
                  <a:gd name="T8" fmla="*/ 395 w 477"/>
                  <a:gd name="T9" fmla="*/ 201 h 223"/>
                  <a:gd name="T10" fmla="*/ 364 w 477"/>
                  <a:gd name="T11" fmla="*/ 223 h 223"/>
                  <a:gd name="T12" fmla="*/ 364 w 477"/>
                  <a:gd name="T13" fmla="*/ 223 h 223"/>
                  <a:gd name="T14" fmla="*/ 385 w 477"/>
                  <a:gd name="T15" fmla="*/ 74 h 223"/>
                  <a:gd name="T16" fmla="*/ 373 w 477"/>
                  <a:gd name="T17" fmla="*/ 135 h 223"/>
                  <a:gd name="T18" fmla="*/ 364 w 477"/>
                  <a:gd name="T19" fmla="*/ 223 h 223"/>
                  <a:gd name="T20" fmla="*/ 364 w 477"/>
                  <a:gd name="T21" fmla="*/ 0 h 223"/>
                  <a:gd name="T22" fmla="*/ 331 w 477"/>
                  <a:gd name="T23" fmla="*/ 135 h 223"/>
                  <a:gd name="T24" fmla="*/ 343 w 477"/>
                  <a:gd name="T25" fmla="*/ 31 h 223"/>
                  <a:gd name="T26" fmla="*/ 331 w 477"/>
                  <a:gd name="T27" fmla="*/ 223 h 223"/>
                  <a:gd name="T28" fmla="*/ 331 w 477"/>
                  <a:gd name="T29" fmla="*/ 0 h 223"/>
                  <a:gd name="T30" fmla="*/ 300 w 477"/>
                  <a:gd name="T31" fmla="*/ 74 h 223"/>
                  <a:gd name="T32" fmla="*/ 312 w 477"/>
                  <a:gd name="T33" fmla="*/ 135 h 223"/>
                  <a:gd name="T34" fmla="*/ 300 w 477"/>
                  <a:gd name="T35" fmla="*/ 223 h 223"/>
                  <a:gd name="T36" fmla="*/ 300 w 477"/>
                  <a:gd name="T37" fmla="*/ 0 h 223"/>
                  <a:gd name="T38" fmla="*/ 269 w 477"/>
                  <a:gd name="T39" fmla="*/ 135 h 223"/>
                  <a:gd name="T40" fmla="*/ 279 w 477"/>
                  <a:gd name="T41" fmla="*/ 31 h 223"/>
                  <a:gd name="T42" fmla="*/ 269 w 477"/>
                  <a:gd name="T43" fmla="*/ 223 h 223"/>
                  <a:gd name="T44" fmla="*/ 269 w 477"/>
                  <a:gd name="T45" fmla="*/ 0 h 223"/>
                  <a:gd name="T46" fmla="*/ 239 w 477"/>
                  <a:gd name="T47" fmla="*/ 74 h 223"/>
                  <a:gd name="T48" fmla="*/ 248 w 477"/>
                  <a:gd name="T49" fmla="*/ 135 h 223"/>
                  <a:gd name="T50" fmla="*/ 239 w 477"/>
                  <a:gd name="T51" fmla="*/ 223 h 223"/>
                  <a:gd name="T52" fmla="*/ 239 w 477"/>
                  <a:gd name="T53" fmla="*/ 0 h 223"/>
                  <a:gd name="T54" fmla="*/ 206 w 477"/>
                  <a:gd name="T55" fmla="*/ 135 h 223"/>
                  <a:gd name="T56" fmla="*/ 217 w 477"/>
                  <a:gd name="T57" fmla="*/ 31 h 223"/>
                  <a:gd name="T58" fmla="*/ 206 w 477"/>
                  <a:gd name="T59" fmla="*/ 223 h 223"/>
                  <a:gd name="T60" fmla="*/ 206 w 477"/>
                  <a:gd name="T61" fmla="*/ 0 h 223"/>
                  <a:gd name="T62" fmla="*/ 175 w 477"/>
                  <a:gd name="T63" fmla="*/ 74 h 223"/>
                  <a:gd name="T64" fmla="*/ 187 w 477"/>
                  <a:gd name="T65" fmla="*/ 135 h 223"/>
                  <a:gd name="T66" fmla="*/ 175 w 477"/>
                  <a:gd name="T67" fmla="*/ 223 h 223"/>
                  <a:gd name="T68" fmla="*/ 175 w 477"/>
                  <a:gd name="T69" fmla="*/ 0 h 223"/>
                  <a:gd name="T70" fmla="*/ 144 w 477"/>
                  <a:gd name="T71" fmla="*/ 135 h 223"/>
                  <a:gd name="T72" fmla="*/ 154 w 477"/>
                  <a:gd name="T73" fmla="*/ 31 h 223"/>
                  <a:gd name="T74" fmla="*/ 144 w 477"/>
                  <a:gd name="T75" fmla="*/ 223 h 223"/>
                  <a:gd name="T76" fmla="*/ 144 w 477"/>
                  <a:gd name="T77" fmla="*/ 0 h 223"/>
                  <a:gd name="T78" fmla="*/ 113 w 477"/>
                  <a:gd name="T79" fmla="*/ 74 h 223"/>
                  <a:gd name="T80" fmla="*/ 123 w 477"/>
                  <a:gd name="T81" fmla="*/ 135 h 223"/>
                  <a:gd name="T82" fmla="*/ 113 w 477"/>
                  <a:gd name="T83" fmla="*/ 223 h 223"/>
                  <a:gd name="T84" fmla="*/ 113 w 477"/>
                  <a:gd name="T85" fmla="*/ 0 h 223"/>
                  <a:gd name="T86" fmla="*/ 80 w 477"/>
                  <a:gd name="T87" fmla="*/ 135 h 223"/>
                  <a:gd name="T88" fmla="*/ 92 w 477"/>
                  <a:gd name="T89" fmla="*/ 31 h 223"/>
                  <a:gd name="T90" fmla="*/ 80 w 477"/>
                  <a:gd name="T91" fmla="*/ 223 h 223"/>
                  <a:gd name="T92" fmla="*/ 80 w 477"/>
                  <a:gd name="T93" fmla="*/ 135 h 223"/>
                  <a:gd name="T94" fmla="*/ 80 w 477"/>
                  <a:gd name="T95" fmla="*/ 0 h 223"/>
                  <a:gd name="T96" fmla="*/ 50 w 477"/>
                  <a:gd name="T97" fmla="*/ 74 h 223"/>
                  <a:gd name="T98" fmla="*/ 28 w 477"/>
                  <a:gd name="T99" fmla="*/ 74 h 223"/>
                  <a:gd name="T100" fmla="*/ 0 w 477"/>
                  <a:gd name="T10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7" h="223">
                    <a:moveTo>
                      <a:pt x="425" y="223"/>
                    </a:moveTo>
                    <a:lnTo>
                      <a:pt x="477" y="223"/>
                    </a:lnTo>
                    <a:lnTo>
                      <a:pt x="477" y="0"/>
                    </a:lnTo>
                    <a:lnTo>
                      <a:pt x="425" y="0"/>
                    </a:lnTo>
                    <a:lnTo>
                      <a:pt x="425" y="31"/>
                    </a:lnTo>
                    <a:lnTo>
                      <a:pt x="447" y="31"/>
                    </a:lnTo>
                    <a:lnTo>
                      <a:pt x="447" y="74"/>
                    </a:lnTo>
                    <a:lnTo>
                      <a:pt x="425" y="74"/>
                    </a:lnTo>
                    <a:lnTo>
                      <a:pt x="425" y="223"/>
                    </a:lnTo>
                    <a:moveTo>
                      <a:pt x="395" y="223"/>
                    </a:moveTo>
                    <a:lnTo>
                      <a:pt x="425" y="223"/>
                    </a:lnTo>
                    <a:lnTo>
                      <a:pt x="425" y="74"/>
                    </a:lnTo>
                    <a:lnTo>
                      <a:pt x="404" y="74"/>
                    </a:lnTo>
                    <a:lnTo>
                      <a:pt x="404" y="31"/>
                    </a:lnTo>
                    <a:lnTo>
                      <a:pt x="404" y="31"/>
                    </a:lnTo>
                    <a:lnTo>
                      <a:pt x="425" y="31"/>
                    </a:lnTo>
                    <a:lnTo>
                      <a:pt x="425" y="0"/>
                    </a:lnTo>
                    <a:lnTo>
                      <a:pt x="395" y="0"/>
                    </a:lnTo>
                    <a:lnTo>
                      <a:pt x="395" y="95"/>
                    </a:lnTo>
                    <a:lnTo>
                      <a:pt x="416" y="95"/>
                    </a:lnTo>
                    <a:lnTo>
                      <a:pt x="416" y="135"/>
                    </a:lnTo>
                    <a:lnTo>
                      <a:pt x="416" y="135"/>
                    </a:lnTo>
                    <a:lnTo>
                      <a:pt x="395" y="135"/>
                    </a:lnTo>
                    <a:lnTo>
                      <a:pt x="395" y="159"/>
                    </a:lnTo>
                    <a:lnTo>
                      <a:pt x="395" y="201"/>
                    </a:lnTo>
                    <a:lnTo>
                      <a:pt x="395" y="223"/>
                    </a:lnTo>
                    <a:lnTo>
                      <a:pt x="395" y="223"/>
                    </a:lnTo>
                    <a:moveTo>
                      <a:pt x="395" y="201"/>
                    </a:moveTo>
                    <a:lnTo>
                      <a:pt x="395" y="201"/>
                    </a:lnTo>
                    <a:moveTo>
                      <a:pt x="364" y="223"/>
                    </a:moveTo>
                    <a:lnTo>
                      <a:pt x="395" y="223"/>
                    </a:lnTo>
                    <a:lnTo>
                      <a:pt x="395" y="201"/>
                    </a:lnTo>
                    <a:lnTo>
                      <a:pt x="364" y="201"/>
                    </a:lnTo>
                    <a:lnTo>
                      <a:pt x="364" y="223"/>
                    </a:lnTo>
                    <a:lnTo>
                      <a:pt x="364" y="223"/>
                    </a:lnTo>
                    <a:moveTo>
                      <a:pt x="395" y="0"/>
                    </a:moveTo>
                    <a:lnTo>
                      <a:pt x="364" y="0"/>
                    </a:lnTo>
                    <a:lnTo>
                      <a:pt x="364" y="31"/>
                    </a:lnTo>
                    <a:lnTo>
                      <a:pt x="385" y="31"/>
                    </a:lnTo>
                    <a:lnTo>
                      <a:pt x="385" y="74"/>
                    </a:lnTo>
                    <a:lnTo>
                      <a:pt x="364" y="74"/>
                    </a:lnTo>
                    <a:lnTo>
                      <a:pt x="364" y="159"/>
                    </a:lnTo>
                    <a:lnTo>
                      <a:pt x="395" y="159"/>
                    </a:lnTo>
                    <a:lnTo>
                      <a:pt x="395" y="135"/>
                    </a:lnTo>
                    <a:lnTo>
                      <a:pt x="373" y="135"/>
                    </a:lnTo>
                    <a:lnTo>
                      <a:pt x="373" y="95"/>
                    </a:lnTo>
                    <a:lnTo>
                      <a:pt x="395" y="95"/>
                    </a:lnTo>
                    <a:lnTo>
                      <a:pt x="395" y="0"/>
                    </a:lnTo>
                    <a:moveTo>
                      <a:pt x="331" y="223"/>
                    </a:moveTo>
                    <a:lnTo>
                      <a:pt x="364" y="223"/>
                    </a:lnTo>
                    <a:lnTo>
                      <a:pt x="364" y="201"/>
                    </a:lnTo>
                    <a:lnTo>
                      <a:pt x="331" y="201"/>
                    </a:lnTo>
                    <a:lnTo>
                      <a:pt x="331" y="223"/>
                    </a:lnTo>
                    <a:lnTo>
                      <a:pt x="331" y="223"/>
                    </a:lnTo>
                    <a:moveTo>
                      <a:pt x="364" y="0"/>
                    </a:moveTo>
                    <a:lnTo>
                      <a:pt x="331" y="0"/>
                    </a:lnTo>
                    <a:lnTo>
                      <a:pt x="331" y="95"/>
                    </a:lnTo>
                    <a:lnTo>
                      <a:pt x="352" y="95"/>
                    </a:lnTo>
                    <a:lnTo>
                      <a:pt x="352" y="135"/>
                    </a:lnTo>
                    <a:lnTo>
                      <a:pt x="331" y="135"/>
                    </a:lnTo>
                    <a:lnTo>
                      <a:pt x="331" y="159"/>
                    </a:lnTo>
                    <a:lnTo>
                      <a:pt x="364" y="159"/>
                    </a:lnTo>
                    <a:lnTo>
                      <a:pt x="364" y="74"/>
                    </a:lnTo>
                    <a:lnTo>
                      <a:pt x="343" y="74"/>
                    </a:lnTo>
                    <a:lnTo>
                      <a:pt x="343" y="31"/>
                    </a:lnTo>
                    <a:lnTo>
                      <a:pt x="343" y="31"/>
                    </a:lnTo>
                    <a:lnTo>
                      <a:pt x="364" y="31"/>
                    </a:lnTo>
                    <a:lnTo>
                      <a:pt x="364" y="0"/>
                    </a:lnTo>
                    <a:moveTo>
                      <a:pt x="300" y="223"/>
                    </a:moveTo>
                    <a:lnTo>
                      <a:pt x="331" y="223"/>
                    </a:lnTo>
                    <a:lnTo>
                      <a:pt x="331" y="201"/>
                    </a:lnTo>
                    <a:lnTo>
                      <a:pt x="300" y="201"/>
                    </a:lnTo>
                    <a:lnTo>
                      <a:pt x="300" y="223"/>
                    </a:lnTo>
                    <a:lnTo>
                      <a:pt x="300" y="223"/>
                    </a:lnTo>
                    <a:moveTo>
                      <a:pt x="331" y="0"/>
                    </a:moveTo>
                    <a:lnTo>
                      <a:pt x="300" y="0"/>
                    </a:lnTo>
                    <a:lnTo>
                      <a:pt x="300" y="31"/>
                    </a:lnTo>
                    <a:lnTo>
                      <a:pt x="321" y="31"/>
                    </a:lnTo>
                    <a:lnTo>
                      <a:pt x="321" y="74"/>
                    </a:lnTo>
                    <a:lnTo>
                      <a:pt x="300" y="74"/>
                    </a:lnTo>
                    <a:lnTo>
                      <a:pt x="300" y="159"/>
                    </a:lnTo>
                    <a:lnTo>
                      <a:pt x="331" y="159"/>
                    </a:lnTo>
                    <a:lnTo>
                      <a:pt x="331" y="135"/>
                    </a:lnTo>
                    <a:lnTo>
                      <a:pt x="312" y="135"/>
                    </a:lnTo>
                    <a:lnTo>
                      <a:pt x="312" y="135"/>
                    </a:lnTo>
                    <a:lnTo>
                      <a:pt x="312" y="95"/>
                    </a:lnTo>
                    <a:lnTo>
                      <a:pt x="331" y="95"/>
                    </a:lnTo>
                    <a:lnTo>
                      <a:pt x="331" y="0"/>
                    </a:lnTo>
                    <a:moveTo>
                      <a:pt x="269" y="223"/>
                    </a:moveTo>
                    <a:lnTo>
                      <a:pt x="300" y="223"/>
                    </a:lnTo>
                    <a:lnTo>
                      <a:pt x="300" y="201"/>
                    </a:lnTo>
                    <a:lnTo>
                      <a:pt x="269" y="201"/>
                    </a:lnTo>
                    <a:lnTo>
                      <a:pt x="269" y="223"/>
                    </a:lnTo>
                    <a:lnTo>
                      <a:pt x="269" y="223"/>
                    </a:lnTo>
                    <a:moveTo>
                      <a:pt x="300" y="0"/>
                    </a:moveTo>
                    <a:lnTo>
                      <a:pt x="269" y="0"/>
                    </a:lnTo>
                    <a:lnTo>
                      <a:pt x="269" y="95"/>
                    </a:lnTo>
                    <a:lnTo>
                      <a:pt x="291" y="95"/>
                    </a:lnTo>
                    <a:lnTo>
                      <a:pt x="291" y="135"/>
                    </a:lnTo>
                    <a:lnTo>
                      <a:pt x="269" y="135"/>
                    </a:lnTo>
                    <a:lnTo>
                      <a:pt x="269" y="159"/>
                    </a:lnTo>
                    <a:lnTo>
                      <a:pt x="300" y="159"/>
                    </a:lnTo>
                    <a:lnTo>
                      <a:pt x="300" y="74"/>
                    </a:lnTo>
                    <a:lnTo>
                      <a:pt x="279" y="74"/>
                    </a:lnTo>
                    <a:lnTo>
                      <a:pt x="279" y="31"/>
                    </a:lnTo>
                    <a:lnTo>
                      <a:pt x="279" y="31"/>
                    </a:lnTo>
                    <a:lnTo>
                      <a:pt x="300" y="31"/>
                    </a:lnTo>
                    <a:lnTo>
                      <a:pt x="300" y="0"/>
                    </a:lnTo>
                    <a:moveTo>
                      <a:pt x="239" y="223"/>
                    </a:moveTo>
                    <a:lnTo>
                      <a:pt x="269" y="223"/>
                    </a:lnTo>
                    <a:lnTo>
                      <a:pt x="269" y="201"/>
                    </a:lnTo>
                    <a:lnTo>
                      <a:pt x="239" y="201"/>
                    </a:lnTo>
                    <a:lnTo>
                      <a:pt x="239" y="223"/>
                    </a:lnTo>
                    <a:lnTo>
                      <a:pt x="239" y="223"/>
                    </a:lnTo>
                    <a:moveTo>
                      <a:pt x="269" y="0"/>
                    </a:moveTo>
                    <a:lnTo>
                      <a:pt x="239" y="0"/>
                    </a:lnTo>
                    <a:lnTo>
                      <a:pt x="239" y="31"/>
                    </a:lnTo>
                    <a:lnTo>
                      <a:pt x="260" y="31"/>
                    </a:lnTo>
                    <a:lnTo>
                      <a:pt x="260" y="74"/>
                    </a:lnTo>
                    <a:lnTo>
                      <a:pt x="239" y="74"/>
                    </a:lnTo>
                    <a:lnTo>
                      <a:pt x="239" y="159"/>
                    </a:lnTo>
                    <a:lnTo>
                      <a:pt x="269" y="159"/>
                    </a:lnTo>
                    <a:lnTo>
                      <a:pt x="269" y="135"/>
                    </a:lnTo>
                    <a:lnTo>
                      <a:pt x="248" y="135"/>
                    </a:lnTo>
                    <a:lnTo>
                      <a:pt x="248" y="135"/>
                    </a:lnTo>
                    <a:lnTo>
                      <a:pt x="248" y="95"/>
                    </a:lnTo>
                    <a:lnTo>
                      <a:pt x="269" y="95"/>
                    </a:lnTo>
                    <a:lnTo>
                      <a:pt x="269" y="0"/>
                    </a:lnTo>
                    <a:moveTo>
                      <a:pt x="206" y="223"/>
                    </a:moveTo>
                    <a:lnTo>
                      <a:pt x="239" y="223"/>
                    </a:lnTo>
                    <a:lnTo>
                      <a:pt x="239" y="201"/>
                    </a:lnTo>
                    <a:lnTo>
                      <a:pt x="206" y="201"/>
                    </a:lnTo>
                    <a:lnTo>
                      <a:pt x="206" y="223"/>
                    </a:lnTo>
                    <a:lnTo>
                      <a:pt x="206" y="223"/>
                    </a:lnTo>
                    <a:moveTo>
                      <a:pt x="239" y="0"/>
                    </a:moveTo>
                    <a:lnTo>
                      <a:pt x="206" y="0"/>
                    </a:lnTo>
                    <a:lnTo>
                      <a:pt x="206" y="95"/>
                    </a:lnTo>
                    <a:lnTo>
                      <a:pt x="227" y="95"/>
                    </a:lnTo>
                    <a:lnTo>
                      <a:pt x="227" y="135"/>
                    </a:lnTo>
                    <a:lnTo>
                      <a:pt x="206" y="135"/>
                    </a:lnTo>
                    <a:lnTo>
                      <a:pt x="206" y="159"/>
                    </a:lnTo>
                    <a:lnTo>
                      <a:pt x="239" y="159"/>
                    </a:lnTo>
                    <a:lnTo>
                      <a:pt x="239" y="74"/>
                    </a:lnTo>
                    <a:lnTo>
                      <a:pt x="217" y="74"/>
                    </a:lnTo>
                    <a:lnTo>
                      <a:pt x="217" y="31"/>
                    </a:lnTo>
                    <a:lnTo>
                      <a:pt x="217" y="31"/>
                    </a:lnTo>
                    <a:lnTo>
                      <a:pt x="239" y="31"/>
                    </a:lnTo>
                    <a:lnTo>
                      <a:pt x="239" y="0"/>
                    </a:lnTo>
                    <a:moveTo>
                      <a:pt x="175" y="223"/>
                    </a:moveTo>
                    <a:lnTo>
                      <a:pt x="206" y="223"/>
                    </a:lnTo>
                    <a:lnTo>
                      <a:pt x="206" y="201"/>
                    </a:lnTo>
                    <a:lnTo>
                      <a:pt x="175" y="201"/>
                    </a:lnTo>
                    <a:lnTo>
                      <a:pt x="175" y="223"/>
                    </a:lnTo>
                    <a:lnTo>
                      <a:pt x="175" y="223"/>
                    </a:lnTo>
                    <a:moveTo>
                      <a:pt x="206" y="0"/>
                    </a:moveTo>
                    <a:lnTo>
                      <a:pt x="175" y="0"/>
                    </a:lnTo>
                    <a:lnTo>
                      <a:pt x="175" y="31"/>
                    </a:lnTo>
                    <a:lnTo>
                      <a:pt x="196" y="31"/>
                    </a:lnTo>
                    <a:lnTo>
                      <a:pt x="196" y="74"/>
                    </a:lnTo>
                    <a:lnTo>
                      <a:pt x="175" y="74"/>
                    </a:lnTo>
                    <a:lnTo>
                      <a:pt x="175" y="159"/>
                    </a:lnTo>
                    <a:lnTo>
                      <a:pt x="206" y="159"/>
                    </a:lnTo>
                    <a:lnTo>
                      <a:pt x="206" y="135"/>
                    </a:lnTo>
                    <a:lnTo>
                      <a:pt x="187" y="135"/>
                    </a:lnTo>
                    <a:lnTo>
                      <a:pt x="187" y="135"/>
                    </a:lnTo>
                    <a:lnTo>
                      <a:pt x="187" y="95"/>
                    </a:lnTo>
                    <a:lnTo>
                      <a:pt x="206" y="95"/>
                    </a:lnTo>
                    <a:lnTo>
                      <a:pt x="206" y="0"/>
                    </a:lnTo>
                    <a:moveTo>
                      <a:pt x="144" y="223"/>
                    </a:moveTo>
                    <a:lnTo>
                      <a:pt x="175" y="223"/>
                    </a:lnTo>
                    <a:lnTo>
                      <a:pt x="175" y="201"/>
                    </a:lnTo>
                    <a:lnTo>
                      <a:pt x="144" y="201"/>
                    </a:lnTo>
                    <a:lnTo>
                      <a:pt x="144" y="223"/>
                    </a:lnTo>
                    <a:lnTo>
                      <a:pt x="144" y="223"/>
                    </a:lnTo>
                    <a:moveTo>
                      <a:pt x="175" y="0"/>
                    </a:moveTo>
                    <a:lnTo>
                      <a:pt x="144" y="0"/>
                    </a:lnTo>
                    <a:lnTo>
                      <a:pt x="144" y="95"/>
                    </a:lnTo>
                    <a:lnTo>
                      <a:pt x="165" y="95"/>
                    </a:lnTo>
                    <a:lnTo>
                      <a:pt x="165" y="135"/>
                    </a:lnTo>
                    <a:lnTo>
                      <a:pt x="144" y="135"/>
                    </a:lnTo>
                    <a:lnTo>
                      <a:pt x="144" y="159"/>
                    </a:lnTo>
                    <a:lnTo>
                      <a:pt x="175" y="159"/>
                    </a:lnTo>
                    <a:lnTo>
                      <a:pt x="175" y="74"/>
                    </a:lnTo>
                    <a:lnTo>
                      <a:pt x="154" y="74"/>
                    </a:lnTo>
                    <a:lnTo>
                      <a:pt x="154" y="31"/>
                    </a:lnTo>
                    <a:lnTo>
                      <a:pt x="154" y="31"/>
                    </a:lnTo>
                    <a:lnTo>
                      <a:pt x="175" y="31"/>
                    </a:lnTo>
                    <a:lnTo>
                      <a:pt x="175" y="0"/>
                    </a:lnTo>
                    <a:moveTo>
                      <a:pt x="113" y="223"/>
                    </a:moveTo>
                    <a:lnTo>
                      <a:pt x="144" y="223"/>
                    </a:lnTo>
                    <a:lnTo>
                      <a:pt x="144" y="201"/>
                    </a:lnTo>
                    <a:lnTo>
                      <a:pt x="113" y="201"/>
                    </a:lnTo>
                    <a:lnTo>
                      <a:pt x="113" y="223"/>
                    </a:lnTo>
                    <a:lnTo>
                      <a:pt x="113" y="223"/>
                    </a:lnTo>
                    <a:moveTo>
                      <a:pt x="144" y="0"/>
                    </a:moveTo>
                    <a:lnTo>
                      <a:pt x="113" y="0"/>
                    </a:lnTo>
                    <a:lnTo>
                      <a:pt x="113" y="31"/>
                    </a:lnTo>
                    <a:lnTo>
                      <a:pt x="135" y="31"/>
                    </a:lnTo>
                    <a:lnTo>
                      <a:pt x="135" y="74"/>
                    </a:lnTo>
                    <a:lnTo>
                      <a:pt x="113" y="74"/>
                    </a:lnTo>
                    <a:lnTo>
                      <a:pt x="113" y="159"/>
                    </a:lnTo>
                    <a:lnTo>
                      <a:pt x="144" y="159"/>
                    </a:lnTo>
                    <a:lnTo>
                      <a:pt x="144" y="135"/>
                    </a:lnTo>
                    <a:lnTo>
                      <a:pt x="123" y="135"/>
                    </a:lnTo>
                    <a:lnTo>
                      <a:pt x="123" y="135"/>
                    </a:lnTo>
                    <a:lnTo>
                      <a:pt x="123" y="95"/>
                    </a:lnTo>
                    <a:lnTo>
                      <a:pt x="144" y="95"/>
                    </a:lnTo>
                    <a:lnTo>
                      <a:pt x="144" y="0"/>
                    </a:lnTo>
                    <a:moveTo>
                      <a:pt x="80" y="223"/>
                    </a:moveTo>
                    <a:lnTo>
                      <a:pt x="113" y="223"/>
                    </a:lnTo>
                    <a:lnTo>
                      <a:pt x="113" y="201"/>
                    </a:lnTo>
                    <a:lnTo>
                      <a:pt x="80" y="201"/>
                    </a:lnTo>
                    <a:lnTo>
                      <a:pt x="80" y="223"/>
                    </a:lnTo>
                    <a:lnTo>
                      <a:pt x="80" y="223"/>
                    </a:lnTo>
                    <a:moveTo>
                      <a:pt x="113" y="0"/>
                    </a:moveTo>
                    <a:lnTo>
                      <a:pt x="80" y="0"/>
                    </a:lnTo>
                    <a:lnTo>
                      <a:pt x="80" y="95"/>
                    </a:lnTo>
                    <a:lnTo>
                      <a:pt x="102" y="95"/>
                    </a:lnTo>
                    <a:lnTo>
                      <a:pt x="102" y="135"/>
                    </a:lnTo>
                    <a:lnTo>
                      <a:pt x="80" y="135"/>
                    </a:lnTo>
                    <a:lnTo>
                      <a:pt x="80" y="159"/>
                    </a:lnTo>
                    <a:lnTo>
                      <a:pt x="113" y="159"/>
                    </a:lnTo>
                    <a:lnTo>
                      <a:pt x="113" y="74"/>
                    </a:lnTo>
                    <a:lnTo>
                      <a:pt x="92" y="74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113" y="31"/>
                    </a:lnTo>
                    <a:lnTo>
                      <a:pt x="113" y="0"/>
                    </a:lnTo>
                    <a:moveTo>
                      <a:pt x="50" y="223"/>
                    </a:moveTo>
                    <a:lnTo>
                      <a:pt x="80" y="223"/>
                    </a:lnTo>
                    <a:lnTo>
                      <a:pt x="80" y="201"/>
                    </a:lnTo>
                    <a:lnTo>
                      <a:pt x="80" y="201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80" y="135"/>
                    </a:lnTo>
                    <a:lnTo>
                      <a:pt x="61" y="135"/>
                    </a:lnTo>
                    <a:lnTo>
                      <a:pt x="61" y="135"/>
                    </a:lnTo>
                    <a:lnTo>
                      <a:pt x="61" y="95"/>
                    </a:lnTo>
                    <a:lnTo>
                      <a:pt x="80" y="95"/>
                    </a:lnTo>
                    <a:lnTo>
                      <a:pt x="80" y="0"/>
                    </a:lnTo>
                    <a:lnTo>
                      <a:pt x="50" y="0"/>
                    </a:lnTo>
                    <a:lnTo>
                      <a:pt x="50" y="31"/>
                    </a:lnTo>
                    <a:lnTo>
                      <a:pt x="71" y="31"/>
                    </a:lnTo>
                    <a:lnTo>
                      <a:pt x="71" y="74"/>
                    </a:lnTo>
                    <a:lnTo>
                      <a:pt x="50" y="74"/>
                    </a:lnTo>
                    <a:lnTo>
                      <a:pt x="50" y="223"/>
                    </a:lnTo>
                    <a:moveTo>
                      <a:pt x="0" y="223"/>
                    </a:moveTo>
                    <a:lnTo>
                      <a:pt x="50" y="223"/>
                    </a:lnTo>
                    <a:lnTo>
                      <a:pt x="50" y="74"/>
                    </a:lnTo>
                    <a:lnTo>
                      <a:pt x="28" y="74"/>
                    </a:lnTo>
                    <a:lnTo>
                      <a:pt x="28" y="31"/>
                    </a:lnTo>
                    <a:lnTo>
                      <a:pt x="28" y="31"/>
                    </a:lnTo>
                    <a:lnTo>
                      <a:pt x="50" y="31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22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6" name="Freeform 51"/>
              <p:cNvSpPr/>
              <p:nvPr/>
            </p:nvSpPr>
            <p:spPr bwMode="auto">
              <a:xfrm>
                <a:off x="3652838" y="2763838"/>
                <a:ext cx="434975" cy="104775"/>
              </a:xfrm>
              <a:custGeom>
                <a:avLst/>
                <a:gdLst>
                  <a:gd name="T0" fmla="*/ 0 w 116"/>
                  <a:gd name="T1" fmla="*/ 14 h 28"/>
                  <a:gd name="T2" fmla="*/ 8 w 116"/>
                  <a:gd name="T3" fmla="*/ 28 h 28"/>
                  <a:gd name="T4" fmla="*/ 58 w 116"/>
                  <a:gd name="T5" fmla="*/ 16 h 28"/>
                  <a:gd name="T6" fmla="*/ 108 w 116"/>
                  <a:gd name="T7" fmla="*/ 28 h 28"/>
                  <a:gd name="T8" fmla="*/ 116 w 116"/>
                  <a:gd name="T9" fmla="*/ 14 h 28"/>
                  <a:gd name="T10" fmla="*/ 58 w 116"/>
                  <a:gd name="T11" fmla="*/ 0 h 28"/>
                  <a:gd name="T12" fmla="*/ 0 w 116"/>
                  <a:gd name="T1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28">
                    <a:moveTo>
                      <a:pt x="0" y="14"/>
                    </a:moveTo>
                    <a:cubicBezTo>
                      <a:pt x="8" y="28"/>
                      <a:pt x="8" y="28"/>
                      <a:pt x="8" y="28"/>
                    </a:cubicBezTo>
                    <a:cubicBezTo>
                      <a:pt x="22" y="20"/>
                      <a:pt x="40" y="16"/>
                      <a:pt x="58" y="16"/>
                    </a:cubicBezTo>
                    <a:cubicBezTo>
                      <a:pt x="77" y="16"/>
                      <a:pt x="94" y="20"/>
                      <a:pt x="108" y="28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00" y="5"/>
                      <a:pt x="79" y="0"/>
                      <a:pt x="58" y="0"/>
                    </a:cubicBezTo>
                    <a:cubicBezTo>
                      <a:pt x="37" y="0"/>
                      <a:pt x="16" y="5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7" name="Freeform 52"/>
              <p:cNvSpPr/>
              <p:nvPr/>
            </p:nvSpPr>
            <p:spPr bwMode="auto">
              <a:xfrm>
                <a:off x="3576638" y="2643188"/>
                <a:ext cx="585788" cy="123825"/>
              </a:xfrm>
              <a:custGeom>
                <a:avLst/>
                <a:gdLst>
                  <a:gd name="T0" fmla="*/ 156 w 156"/>
                  <a:gd name="T1" fmla="*/ 19 h 33"/>
                  <a:gd name="T2" fmla="*/ 78 w 156"/>
                  <a:gd name="T3" fmla="*/ 0 h 33"/>
                  <a:gd name="T4" fmla="*/ 0 w 156"/>
                  <a:gd name="T5" fmla="*/ 19 h 33"/>
                  <a:gd name="T6" fmla="*/ 8 w 156"/>
                  <a:gd name="T7" fmla="*/ 33 h 33"/>
                  <a:gd name="T8" fmla="*/ 78 w 156"/>
                  <a:gd name="T9" fmla="*/ 17 h 33"/>
                  <a:gd name="T10" fmla="*/ 148 w 156"/>
                  <a:gd name="T11" fmla="*/ 33 h 33"/>
                  <a:gd name="T12" fmla="*/ 156 w 156"/>
                  <a:gd name="T13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33">
                    <a:moveTo>
                      <a:pt x="156" y="19"/>
                    </a:moveTo>
                    <a:cubicBezTo>
                      <a:pt x="134" y="7"/>
                      <a:pt x="106" y="0"/>
                      <a:pt x="78" y="0"/>
                    </a:cubicBezTo>
                    <a:cubicBezTo>
                      <a:pt x="50" y="0"/>
                      <a:pt x="22" y="7"/>
                      <a:pt x="0" y="19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8" y="23"/>
                      <a:pt x="53" y="17"/>
                      <a:pt x="78" y="17"/>
                    </a:cubicBezTo>
                    <a:cubicBezTo>
                      <a:pt x="104" y="17"/>
                      <a:pt x="129" y="23"/>
                      <a:pt x="148" y="33"/>
                    </a:cubicBezTo>
                    <a:lnTo>
                      <a:pt x="15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8" name="Freeform 53"/>
              <p:cNvSpPr/>
              <p:nvPr/>
            </p:nvSpPr>
            <p:spPr bwMode="auto">
              <a:xfrm>
                <a:off x="4414838" y="584200"/>
                <a:ext cx="600075" cy="601663"/>
              </a:xfrm>
              <a:custGeom>
                <a:avLst/>
                <a:gdLst>
                  <a:gd name="T0" fmla="*/ 158 w 160"/>
                  <a:gd name="T1" fmla="*/ 62 h 160"/>
                  <a:gd name="T2" fmla="*/ 126 w 160"/>
                  <a:gd name="T3" fmla="*/ 76 h 160"/>
                  <a:gd name="T4" fmla="*/ 113 w 160"/>
                  <a:gd name="T5" fmla="*/ 76 h 160"/>
                  <a:gd name="T6" fmla="*/ 107 w 160"/>
                  <a:gd name="T7" fmla="*/ 60 h 160"/>
                  <a:gd name="T8" fmla="*/ 116 w 160"/>
                  <a:gd name="T9" fmla="*/ 51 h 160"/>
                  <a:gd name="T10" fmla="*/ 148 w 160"/>
                  <a:gd name="T11" fmla="*/ 38 h 160"/>
                  <a:gd name="T12" fmla="*/ 134 w 160"/>
                  <a:gd name="T13" fmla="*/ 21 h 160"/>
                  <a:gd name="T14" fmla="*/ 113 w 160"/>
                  <a:gd name="T15" fmla="*/ 12 h 160"/>
                  <a:gd name="T16" fmla="*/ 109 w 160"/>
                  <a:gd name="T17" fmla="*/ 38 h 160"/>
                  <a:gd name="T18" fmla="*/ 94 w 160"/>
                  <a:gd name="T19" fmla="*/ 60 h 160"/>
                  <a:gd name="T20" fmla="*/ 96 w 160"/>
                  <a:gd name="T21" fmla="*/ 36 h 160"/>
                  <a:gd name="T22" fmla="*/ 85 w 160"/>
                  <a:gd name="T23" fmla="*/ 29 h 160"/>
                  <a:gd name="T24" fmla="*/ 85 w 160"/>
                  <a:gd name="T25" fmla="*/ 17 h 160"/>
                  <a:gd name="T26" fmla="*/ 76 w 160"/>
                  <a:gd name="T27" fmla="*/ 17 h 160"/>
                  <a:gd name="T28" fmla="*/ 76 w 160"/>
                  <a:gd name="T29" fmla="*/ 29 h 160"/>
                  <a:gd name="T30" fmla="*/ 65 w 160"/>
                  <a:gd name="T31" fmla="*/ 36 h 160"/>
                  <a:gd name="T32" fmla="*/ 66 w 160"/>
                  <a:gd name="T33" fmla="*/ 60 h 160"/>
                  <a:gd name="T34" fmla="*/ 51 w 160"/>
                  <a:gd name="T35" fmla="*/ 38 h 160"/>
                  <a:gd name="T36" fmla="*/ 48 w 160"/>
                  <a:gd name="T37" fmla="*/ 12 h 160"/>
                  <a:gd name="T38" fmla="*/ 27 w 160"/>
                  <a:gd name="T39" fmla="*/ 21 h 160"/>
                  <a:gd name="T40" fmla="*/ 13 w 160"/>
                  <a:gd name="T41" fmla="*/ 38 h 160"/>
                  <a:gd name="T42" fmla="*/ 45 w 160"/>
                  <a:gd name="T43" fmla="*/ 51 h 160"/>
                  <a:gd name="T44" fmla="*/ 54 w 160"/>
                  <a:gd name="T45" fmla="*/ 60 h 160"/>
                  <a:gd name="T46" fmla="*/ 47 w 160"/>
                  <a:gd name="T47" fmla="*/ 76 h 160"/>
                  <a:gd name="T48" fmla="*/ 35 w 160"/>
                  <a:gd name="T49" fmla="*/ 76 h 160"/>
                  <a:gd name="T50" fmla="*/ 3 w 160"/>
                  <a:gd name="T51" fmla="*/ 62 h 160"/>
                  <a:gd name="T52" fmla="*/ 0 w 160"/>
                  <a:gd name="T53" fmla="*/ 85 h 160"/>
                  <a:gd name="T54" fmla="*/ 9 w 160"/>
                  <a:gd name="T55" fmla="*/ 105 h 160"/>
                  <a:gd name="T56" fmla="*/ 30 w 160"/>
                  <a:gd name="T57" fmla="*/ 90 h 160"/>
                  <a:gd name="T58" fmla="*/ 56 w 160"/>
                  <a:gd name="T59" fmla="*/ 85 h 160"/>
                  <a:gd name="T60" fmla="*/ 38 w 160"/>
                  <a:gd name="T61" fmla="*/ 100 h 160"/>
                  <a:gd name="T62" fmla="*/ 41 w 160"/>
                  <a:gd name="T63" fmla="*/ 113 h 160"/>
                  <a:gd name="T64" fmla="*/ 32 w 160"/>
                  <a:gd name="T65" fmla="*/ 122 h 160"/>
                  <a:gd name="T66" fmla="*/ 39 w 160"/>
                  <a:gd name="T67" fmla="*/ 128 h 160"/>
                  <a:gd name="T68" fmla="*/ 48 w 160"/>
                  <a:gd name="T69" fmla="*/ 119 h 160"/>
                  <a:gd name="T70" fmla="*/ 60 w 160"/>
                  <a:gd name="T71" fmla="*/ 123 h 160"/>
                  <a:gd name="T72" fmla="*/ 76 w 160"/>
                  <a:gd name="T73" fmla="*/ 104 h 160"/>
                  <a:gd name="T74" fmla="*/ 71 w 160"/>
                  <a:gd name="T75" fmla="*/ 131 h 160"/>
                  <a:gd name="T76" fmla="*/ 56 w 160"/>
                  <a:gd name="T77" fmla="*/ 151 h 160"/>
                  <a:gd name="T78" fmla="*/ 76 w 160"/>
                  <a:gd name="T79" fmla="*/ 160 h 160"/>
                  <a:gd name="T80" fmla="*/ 99 w 160"/>
                  <a:gd name="T81" fmla="*/ 158 h 160"/>
                  <a:gd name="T82" fmla="*/ 85 w 160"/>
                  <a:gd name="T83" fmla="*/ 126 h 160"/>
                  <a:gd name="T84" fmla="*/ 85 w 160"/>
                  <a:gd name="T85" fmla="*/ 113 h 160"/>
                  <a:gd name="T86" fmla="*/ 101 w 160"/>
                  <a:gd name="T87" fmla="*/ 107 h 160"/>
                  <a:gd name="T88" fmla="*/ 109 w 160"/>
                  <a:gd name="T89" fmla="*/ 115 h 160"/>
                  <a:gd name="T90" fmla="*/ 122 w 160"/>
                  <a:gd name="T91" fmla="*/ 148 h 160"/>
                  <a:gd name="T92" fmla="*/ 140 w 160"/>
                  <a:gd name="T93" fmla="*/ 134 h 160"/>
                  <a:gd name="T94" fmla="*/ 148 w 160"/>
                  <a:gd name="T95" fmla="*/ 113 h 160"/>
                  <a:gd name="T96" fmla="*/ 123 w 160"/>
                  <a:gd name="T97" fmla="*/ 109 h 160"/>
                  <a:gd name="T98" fmla="*/ 101 w 160"/>
                  <a:gd name="T99" fmla="*/ 94 h 160"/>
                  <a:gd name="T100" fmla="*/ 125 w 160"/>
                  <a:gd name="T101" fmla="*/ 96 h 160"/>
                  <a:gd name="T102" fmla="*/ 131 w 160"/>
                  <a:gd name="T103" fmla="*/ 85 h 160"/>
                  <a:gd name="T104" fmla="*/ 144 w 160"/>
                  <a:gd name="T105" fmla="*/ 8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0" h="160">
                    <a:moveTo>
                      <a:pt x="160" y="76"/>
                    </a:moveTo>
                    <a:cubicBezTo>
                      <a:pt x="144" y="76"/>
                      <a:pt x="144" y="76"/>
                      <a:pt x="144" y="76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2" y="56"/>
                      <a:pt x="152" y="56"/>
                      <a:pt x="152" y="5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4" y="72"/>
                      <a:pt x="103" y="69"/>
                      <a:pt x="101" y="66"/>
                    </a:cubicBezTo>
                    <a:cubicBezTo>
                      <a:pt x="107" y="60"/>
                      <a:pt x="107" y="60"/>
                      <a:pt x="107" y="60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23" y="51"/>
                      <a:pt x="123" y="51"/>
                      <a:pt x="123" y="51"/>
                    </a:cubicBezTo>
                    <a:cubicBezTo>
                      <a:pt x="116" y="51"/>
                      <a:pt x="116" y="51"/>
                      <a:pt x="116" y="51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48" y="47"/>
                      <a:pt x="148" y="47"/>
                      <a:pt x="148" y="47"/>
                    </a:cubicBezTo>
                    <a:cubicBezTo>
                      <a:pt x="148" y="38"/>
                      <a:pt x="148" y="38"/>
                      <a:pt x="148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40" y="27"/>
                      <a:pt x="140" y="27"/>
                      <a:pt x="140" y="27"/>
                    </a:cubicBezTo>
                    <a:cubicBezTo>
                      <a:pt x="134" y="21"/>
                      <a:pt x="134" y="21"/>
                      <a:pt x="134" y="21"/>
                    </a:cubicBezTo>
                    <a:cubicBezTo>
                      <a:pt x="122" y="32"/>
                      <a:pt x="122" y="32"/>
                      <a:pt x="122" y="3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2" y="58"/>
                      <a:pt x="88" y="57"/>
                      <a:pt x="85" y="56"/>
                    </a:cubicBezTo>
                    <a:cubicBezTo>
                      <a:pt x="85" y="47"/>
                      <a:pt x="85" y="47"/>
                      <a:pt x="85" y="47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57"/>
                      <a:pt x="69" y="58"/>
                      <a:pt x="66" y="60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8" y="69"/>
                      <a:pt x="57" y="72"/>
                      <a:pt x="56" y="76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7" y="88"/>
                      <a:pt x="58" y="91"/>
                      <a:pt x="60" y="94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13" y="122"/>
                      <a:pt x="13" y="122"/>
                      <a:pt x="13" y="122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27" y="140"/>
                      <a:pt x="27" y="140"/>
                      <a:pt x="27" y="140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48" y="148"/>
                      <a:pt x="48" y="148"/>
                      <a:pt x="48" y="148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1" y="115"/>
                      <a:pt x="51" y="115"/>
                      <a:pt x="51" y="115"/>
                    </a:cubicBezTo>
                    <a:cubicBezTo>
                      <a:pt x="51" y="123"/>
                      <a:pt x="51" y="123"/>
                      <a:pt x="51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9" y="102"/>
                      <a:pt x="72" y="104"/>
                      <a:pt x="76" y="104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71" y="131"/>
                      <a:pt x="71" y="131"/>
                      <a:pt x="71" y="131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131"/>
                      <a:pt x="76" y="131"/>
                      <a:pt x="76" y="131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76" y="144"/>
                      <a:pt x="76" y="144"/>
                      <a:pt x="76" y="144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44"/>
                      <a:pt x="85" y="144"/>
                      <a:pt x="85" y="144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105" y="151"/>
                      <a:pt x="105" y="151"/>
                      <a:pt x="105" y="15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26"/>
                      <a:pt x="85" y="126"/>
                      <a:pt x="85" y="126"/>
                    </a:cubicBezTo>
                    <a:cubicBezTo>
                      <a:pt x="90" y="131"/>
                      <a:pt x="90" y="131"/>
                      <a:pt x="90" y="131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5" y="113"/>
                      <a:pt x="85" y="113"/>
                      <a:pt x="85" y="11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8" y="104"/>
                      <a:pt x="92" y="102"/>
                      <a:pt x="94" y="100"/>
                    </a:cubicBezTo>
                    <a:cubicBezTo>
                      <a:pt x="101" y="107"/>
                      <a:pt x="101" y="107"/>
                      <a:pt x="101" y="107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3" y="119"/>
                      <a:pt x="113" y="119"/>
                      <a:pt x="113" y="119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22" y="148"/>
                      <a:pt x="122" y="148"/>
                      <a:pt x="122" y="148"/>
                    </a:cubicBezTo>
                    <a:cubicBezTo>
                      <a:pt x="122" y="128"/>
                      <a:pt x="122" y="128"/>
                      <a:pt x="122" y="128"/>
                    </a:cubicBezTo>
                    <a:cubicBezTo>
                      <a:pt x="134" y="140"/>
                      <a:pt x="134" y="140"/>
                      <a:pt x="134" y="140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48" y="122"/>
                      <a:pt x="148" y="122"/>
                      <a:pt x="148" y="122"/>
                    </a:cubicBezTo>
                    <a:cubicBezTo>
                      <a:pt x="148" y="113"/>
                      <a:pt x="148" y="113"/>
                      <a:pt x="148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23" y="109"/>
                      <a:pt x="123" y="109"/>
                      <a:pt x="123" y="109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3" y="91"/>
                      <a:pt x="104" y="88"/>
                      <a:pt x="105" y="85"/>
                    </a:cubicBezTo>
                    <a:cubicBezTo>
                      <a:pt x="113" y="85"/>
                      <a:pt x="113" y="85"/>
                      <a:pt x="113" y="85"/>
                    </a:cubicBezTo>
                    <a:cubicBezTo>
                      <a:pt x="125" y="96"/>
                      <a:pt x="125" y="96"/>
                      <a:pt x="125" y="96"/>
                    </a:cubicBezTo>
                    <a:cubicBezTo>
                      <a:pt x="131" y="90"/>
                      <a:pt x="131" y="90"/>
                      <a:pt x="131" y="90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31" y="85"/>
                      <a:pt x="131" y="85"/>
                      <a:pt x="131" y="8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8" y="99"/>
                      <a:pt x="158" y="99"/>
                      <a:pt x="158" y="99"/>
                    </a:cubicBezTo>
                    <a:cubicBezTo>
                      <a:pt x="144" y="85"/>
                      <a:pt x="144" y="85"/>
                      <a:pt x="144" y="85"/>
                    </a:cubicBezTo>
                    <a:cubicBezTo>
                      <a:pt x="160" y="85"/>
                      <a:pt x="160" y="85"/>
                      <a:pt x="160" y="85"/>
                    </a:cubicBezTo>
                    <a:lnTo>
                      <a:pt x="160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79" name="Oval 54"/>
              <p:cNvSpPr>
                <a:spLocks noChangeArrowheads="1"/>
              </p:cNvSpPr>
              <p:nvPr/>
            </p:nvSpPr>
            <p:spPr bwMode="auto">
              <a:xfrm>
                <a:off x="758825" y="1038225"/>
                <a:ext cx="454025" cy="4556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0" name="Rectangle 55"/>
              <p:cNvSpPr>
                <a:spLocks noChangeArrowheads="1"/>
              </p:cNvSpPr>
              <p:nvPr/>
            </p:nvSpPr>
            <p:spPr bwMode="auto">
              <a:xfrm>
                <a:off x="957263" y="925513"/>
                <a:ext cx="55563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1" name="Rectangle 56"/>
              <p:cNvSpPr>
                <a:spLocks noChangeArrowheads="1"/>
              </p:cNvSpPr>
              <p:nvPr/>
            </p:nvSpPr>
            <p:spPr bwMode="auto">
              <a:xfrm>
                <a:off x="1246188" y="1238250"/>
                <a:ext cx="79375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2" name="Rectangle 57"/>
              <p:cNvSpPr>
                <a:spLocks noChangeArrowheads="1"/>
              </p:cNvSpPr>
              <p:nvPr/>
            </p:nvSpPr>
            <p:spPr bwMode="auto">
              <a:xfrm>
                <a:off x="957263" y="1527175"/>
                <a:ext cx="55563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3" name="Rectangle 58"/>
              <p:cNvSpPr>
                <a:spLocks noChangeArrowheads="1"/>
              </p:cNvSpPr>
              <p:nvPr/>
            </p:nvSpPr>
            <p:spPr bwMode="auto">
              <a:xfrm>
                <a:off x="646113" y="1238250"/>
                <a:ext cx="77788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4" name="Freeform 59"/>
              <p:cNvSpPr/>
              <p:nvPr/>
            </p:nvSpPr>
            <p:spPr bwMode="auto">
              <a:xfrm>
                <a:off x="1149350" y="1004888"/>
                <a:ext cx="96838" cy="98425"/>
              </a:xfrm>
              <a:custGeom>
                <a:avLst/>
                <a:gdLst>
                  <a:gd name="T0" fmla="*/ 61 w 61"/>
                  <a:gd name="T1" fmla="*/ 26 h 62"/>
                  <a:gd name="T2" fmla="*/ 26 w 61"/>
                  <a:gd name="T3" fmla="*/ 62 h 62"/>
                  <a:gd name="T4" fmla="*/ 0 w 61"/>
                  <a:gd name="T5" fmla="*/ 38 h 62"/>
                  <a:gd name="T6" fmla="*/ 35 w 61"/>
                  <a:gd name="T7" fmla="*/ 0 h 62"/>
                  <a:gd name="T8" fmla="*/ 61 w 61"/>
                  <a:gd name="T9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2">
                    <a:moveTo>
                      <a:pt x="61" y="26"/>
                    </a:moveTo>
                    <a:lnTo>
                      <a:pt x="26" y="62"/>
                    </a:lnTo>
                    <a:lnTo>
                      <a:pt x="0" y="38"/>
                    </a:lnTo>
                    <a:lnTo>
                      <a:pt x="35" y="0"/>
                    </a:lnTo>
                    <a:lnTo>
                      <a:pt x="6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5" name="Freeform 60"/>
              <p:cNvSpPr/>
              <p:nvPr/>
            </p:nvSpPr>
            <p:spPr bwMode="auto">
              <a:xfrm>
                <a:off x="1149350" y="1430338"/>
                <a:ext cx="96838" cy="96838"/>
              </a:xfrm>
              <a:custGeom>
                <a:avLst/>
                <a:gdLst>
                  <a:gd name="T0" fmla="*/ 26 w 61"/>
                  <a:gd name="T1" fmla="*/ 0 h 61"/>
                  <a:gd name="T2" fmla="*/ 61 w 61"/>
                  <a:gd name="T3" fmla="*/ 37 h 61"/>
                  <a:gd name="T4" fmla="*/ 35 w 61"/>
                  <a:gd name="T5" fmla="*/ 61 h 61"/>
                  <a:gd name="T6" fmla="*/ 0 w 61"/>
                  <a:gd name="T7" fmla="*/ 26 h 61"/>
                  <a:gd name="T8" fmla="*/ 26 w 6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26" y="0"/>
                    </a:moveTo>
                    <a:lnTo>
                      <a:pt x="61" y="37"/>
                    </a:lnTo>
                    <a:lnTo>
                      <a:pt x="35" y="61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6" name="Freeform 61"/>
              <p:cNvSpPr/>
              <p:nvPr/>
            </p:nvSpPr>
            <p:spPr bwMode="auto">
              <a:xfrm>
                <a:off x="723900" y="1430338"/>
                <a:ext cx="98425" cy="96838"/>
              </a:xfrm>
              <a:custGeom>
                <a:avLst/>
                <a:gdLst>
                  <a:gd name="T0" fmla="*/ 36 w 62"/>
                  <a:gd name="T1" fmla="*/ 0 h 61"/>
                  <a:gd name="T2" fmla="*/ 62 w 62"/>
                  <a:gd name="T3" fmla="*/ 26 h 61"/>
                  <a:gd name="T4" fmla="*/ 26 w 62"/>
                  <a:gd name="T5" fmla="*/ 61 h 61"/>
                  <a:gd name="T6" fmla="*/ 0 w 62"/>
                  <a:gd name="T7" fmla="*/ 37 h 61"/>
                  <a:gd name="T8" fmla="*/ 36 w 6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36" y="0"/>
                    </a:moveTo>
                    <a:lnTo>
                      <a:pt x="62" y="26"/>
                    </a:lnTo>
                    <a:lnTo>
                      <a:pt x="26" y="61"/>
                    </a:lnTo>
                    <a:lnTo>
                      <a:pt x="0" y="37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7" name="Freeform 62"/>
              <p:cNvSpPr/>
              <p:nvPr/>
            </p:nvSpPr>
            <p:spPr bwMode="auto">
              <a:xfrm>
                <a:off x="723900" y="1004888"/>
                <a:ext cx="98425" cy="98425"/>
              </a:xfrm>
              <a:custGeom>
                <a:avLst/>
                <a:gdLst>
                  <a:gd name="T0" fmla="*/ 62 w 62"/>
                  <a:gd name="T1" fmla="*/ 38 h 62"/>
                  <a:gd name="T2" fmla="*/ 36 w 62"/>
                  <a:gd name="T3" fmla="*/ 62 h 62"/>
                  <a:gd name="T4" fmla="*/ 0 w 62"/>
                  <a:gd name="T5" fmla="*/ 26 h 62"/>
                  <a:gd name="T6" fmla="*/ 26 w 62"/>
                  <a:gd name="T7" fmla="*/ 0 h 62"/>
                  <a:gd name="T8" fmla="*/ 62 w 62"/>
                  <a:gd name="T9" fmla="*/ 3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2">
                    <a:moveTo>
                      <a:pt x="62" y="38"/>
                    </a:moveTo>
                    <a:lnTo>
                      <a:pt x="36" y="62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6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8" name="Freeform 63"/>
              <p:cNvSpPr/>
              <p:nvPr/>
            </p:nvSpPr>
            <p:spPr bwMode="auto">
              <a:xfrm>
                <a:off x="1058863" y="941388"/>
                <a:ext cx="82550" cy="96838"/>
              </a:xfrm>
              <a:custGeom>
                <a:avLst/>
                <a:gdLst>
                  <a:gd name="T0" fmla="*/ 52 w 52"/>
                  <a:gd name="T1" fmla="*/ 14 h 61"/>
                  <a:gd name="T2" fmla="*/ 33 w 52"/>
                  <a:gd name="T3" fmla="*/ 61 h 61"/>
                  <a:gd name="T4" fmla="*/ 0 w 52"/>
                  <a:gd name="T5" fmla="*/ 47 h 61"/>
                  <a:gd name="T6" fmla="*/ 19 w 52"/>
                  <a:gd name="T7" fmla="*/ 0 h 61"/>
                  <a:gd name="T8" fmla="*/ 52 w 52"/>
                  <a:gd name="T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1">
                    <a:moveTo>
                      <a:pt x="52" y="14"/>
                    </a:moveTo>
                    <a:lnTo>
                      <a:pt x="33" y="61"/>
                    </a:lnTo>
                    <a:lnTo>
                      <a:pt x="0" y="47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89" name="Freeform 64"/>
              <p:cNvSpPr/>
              <p:nvPr/>
            </p:nvSpPr>
            <p:spPr bwMode="auto">
              <a:xfrm>
                <a:off x="1216025" y="1339850"/>
                <a:ext cx="93663" cy="82550"/>
              </a:xfrm>
              <a:custGeom>
                <a:avLst/>
                <a:gdLst>
                  <a:gd name="T0" fmla="*/ 12 w 59"/>
                  <a:gd name="T1" fmla="*/ 0 h 52"/>
                  <a:gd name="T2" fmla="*/ 59 w 59"/>
                  <a:gd name="T3" fmla="*/ 19 h 52"/>
                  <a:gd name="T4" fmla="*/ 47 w 59"/>
                  <a:gd name="T5" fmla="*/ 52 h 52"/>
                  <a:gd name="T6" fmla="*/ 0 w 59"/>
                  <a:gd name="T7" fmla="*/ 33 h 52"/>
                  <a:gd name="T8" fmla="*/ 12 w 5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12" y="0"/>
                    </a:moveTo>
                    <a:lnTo>
                      <a:pt x="59" y="19"/>
                    </a:lnTo>
                    <a:lnTo>
                      <a:pt x="47" y="52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0" name="Freeform 65"/>
              <p:cNvSpPr/>
              <p:nvPr/>
            </p:nvSpPr>
            <p:spPr bwMode="auto">
              <a:xfrm>
                <a:off x="830263" y="1497013"/>
                <a:ext cx="82550" cy="98425"/>
              </a:xfrm>
              <a:custGeom>
                <a:avLst/>
                <a:gdLst>
                  <a:gd name="T0" fmla="*/ 52 w 52"/>
                  <a:gd name="T1" fmla="*/ 14 h 62"/>
                  <a:gd name="T2" fmla="*/ 33 w 52"/>
                  <a:gd name="T3" fmla="*/ 62 h 62"/>
                  <a:gd name="T4" fmla="*/ 0 w 52"/>
                  <a:gd name="T5" fmla="*/ 47 h 62"/>
                  <a:gd name="T6" fmla="*/ 18 w 52"/>
                  <a:gd name="T7" fmla="*/ 0 h 62"/>
                  <a:gd name="T8" fmla="*/ 52 w 52"/>
                  <a:gd name="T9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2">
                    <a:moveTo>
                      <a:pt x="52" y="14"/>
                    </a:moveTo>
                    <a:lnTo>
                      <a:pt x="33" y="62"/>
                    </a:lnTo>
                    <a:lnTo>
                      <a:pt x="0" y="47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1" name="Freeform 66"/>
              <p:cNvSpPr/>
              <p:nvPr/>
            </p:nvSpPr>
            <p:spPr bwMode="auto">
              <a:xfrm>
                <a:off x="660400" y="1109663"/>
                <a:ext cx="98425" cy="87313"/>
              </a:xfrm>
              <a:custGeom>
                <a:avLst/>
                <a:gdLst>
                  <a:gd name="T0" fmla="*/ 47 w 62"/>
                  <a:gd name="T1" fmla="*/ 55 h 55"/>
                  <a:gd name="T2" fmla="*/ 0 w 62"/>
                  <a:gd name="T3" fmla="*/ 36 h 55"/>
                  <a:gd name="T4" fmla="*/ 14 w 62"/>
                  <a:gd name="T5" fmla="*/ 0 h 55"/>
                  <a:gd name="T6" fmla="*/ 62 w 62"/>
                  <a:gd name="T7" fmla="*/ 22 h 55"/>
                  <a:gd name="T8" fmla="*/ 47 w 62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5">
                    <a:moveTo>
                      <a:pt x="47" y="55"/>
                    </a:moveTo>
                    <a:lnTo>
                      <a:pt x="0" y="36"/>
                    </a:lnTo>
                    <a:lnTo>
                      <a:pt x="14" y="0"/>
                    </a:lnTo>
                    <a:lnTo>
                      <a:pt x="62" y="22"/>
                    </a:lnTo>
                    <a:lnTo>
                      <a:pt x="47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2" name="Freeform 67"/>
              <p:cNvSpPr/>
              <p:nvPr/>
            </p:nvSpPr>
            <p:spPr bwMode="auto">
              <a:xfrm>
                <a:off x="1212850" y="1109663"/>
                <a:ext cx="96838" cy="82550"/>
              </a:xfrm>
              <a:custGeom>
                <a:avLst/>
                <a:gdLst>
                  <a:gd name="T0" fmla="*/ 0 w 61"/>
                  <a:gd name="T1" fmla="*/ 19 h 52"/>
                  <a:gd name="T2" fmla="*/ 47 w 61"/>
                  <a:gd name="T3" fmla="*/ 0 h 52"/>
                  <a:gd name="T4" fmla="*/ 61 w 61"/>
                  <a:gd name="T5" fmla="*/ 34 h 52"/>
                  <a:gd name="T6" fmla="*/ 14 w 61"/>
                  <a:gd name="T7" fmla="*/ 52 h 52"/>
                  <a:gd name="T8" fmla="*/ 0 w 61"/>
                  <a:gd name="T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2">
                    <a:moveTo>
                      <a:pt x="0" y="19"/>
                    </a:moveTo>
                    <a:lnTo>
                      <a:pt x="47" y="0"/>
                    </a:lnTo>
                    <a:lnTo>
                      <a:pt x="61" y="34"/>
                    </a:lnTo>
                    <a:lnTo>
                      <a:pt x="14" y="52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3" name="Freeform 68"/>
              <p:cNvSpPr/>
              <p:nvPr/>
            </p:nvSpPr>
            <p:spPr bwMode="auto">
              <a:xfrm>
                <a:off x="1058863" y="1497013"/>
                <a:ext cx="85725" cy="93663"/>
              </a:xfrm>
              <a:custGeom>
                <a:avLst/>
                <a:gdLst>
                  <a:gd name="T0" fmla="*/ 54 w 54"/>
                  <a:gd name="T1" fmla="*/ 47 h 59"/>
                  <a:gd name="T2" fmla="*/ 21 w 54"/>
                  <a:gd name="T3" fmla="*/ 59 h 59"/>
                  <a:gd name="T4" fmla="*/ 0 w 54"/>
                  <a:gd name="T5" fmla="*/ 14 h 59"/>
                  <a:gd name="T6" fmla="*/ 33 w 54"/>
                  <a:gd name="T7" fmla="*/ 0 h 59"/>
                  <a:gd name="T8" fmla="*/ 54 w 54"/>
                  <a:gd name="T9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9">
                    <a:moveTo>
                      <a:pt x="54" y="47"/>
                    </a:moveTo>
                    <a:lnTo>
                      <a:pt x="21" y="59"/>
                    </a:lnTo>
                    <a:lnTo>
                      <a:pt x="0" y="14"/>
                    </a:lnTo>
                    <a:lnTo>
                      <a:pt x="33" y="0"/>
                    </a:lnTo>
                    <a:lnTo>
                      <a:pt x="5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4" name="Freeform 69"/>
              <p:cNvSpPr/>
              <p:nvPr/>
            </p:nvSpPr>
            <p:spPr bwMode="auto">
              <a:xfrm>
                <a:off x="660400" y="1339850"/>
                <a:ext cx="98425" cy="85725"/>
              </a:xfrm>
              <a:custGeom>
                <a:avLst/>
                <a:gdLst>
                  <a:gd name="T0" fmla="*/ 62 w 62"/>
                  <a:gd name="T1" fmla="*/ 35 h 54"/>
                  <a:gd name="T2" fmla="*/ 14 w 62"/>
                  <a:gd name="T3" fmla="*/ 54 h 54"/>
                  <a:gd name="T4" fmla="*/ 0 w 62"/>
                  <a:gd name="T5" fmla="*/ 21 h 54"/>
                  <a:gd name="T6" fmla="*/ 47 w 62"/>
                  <a:gd name="T7" fmla="*/ 0 h 54"/>
                  <a:gd name="T8" fmla="*/ 62 w 62"/>
                  <a:gd name="T9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4">
                    <a:moveTo>
                      <a:pt x="62" y="35"/>
                    </a:moveTo>
                    <a:lnTo>
                      <a:pt x="14" y="54"/>
                    </a:lnTo>
                    <a:lnTo>
                      <a:pt x="0" y="21"/>
                    </a:lnTo>
                    <a:lnTo>
                      <a:pt x="47" y="0"/>
                    </a:lnTo>
                    <a:lnTo>
                      <a:pt x="62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5" name="Freeform 70"/>
              <p:cNvSpPr/>
              <p:nvPr/>
            </p:nvSpPr>
            <p:spPr bwMode="auto">
              <a:xfrm>
                <a:off x="830263" y="941388"/>
                <a:ext cx="82550" cy="96838"/>
              </a:xfrm>
              <a:custGeom>
                <a:avLst/>
                <a:gdLst>
                  <a:gd name="T0" fmla="*/ 52 w 52"/>
                  <a:gd name="T1" fmla="*/ 47 h 61"/>
                  <a:gd name="T2" fmla="*/ 18 w 52"/>
                  <a:gd name="T3" fmla="*/ 61 h 61"/>
                  <a:gd name="T4" fmla="*/ 0 w 52"/>
                  <a:gd name="T5" fmla="*/ 14 h 61"/>
                  <a:gd name="T6" fmla="*/ 33 w 52"/>
                  <a:gd name="T7" fmla="*/ 0 h 61"/>
                  <a:gd name="T8" fmla="*/ 52 w 52"/>
                  <a:gd name="T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1">
                    <a:moveTo>
                      <a:pt x="52" y="47"/>
                    </a:moveTo>
                    <a:lnTo>
                      <a:pt x="18" y="61"/>
                    </a:lnTo>
                    <a:lnTo>
                      <a:pt x="0" y="14"/>
                    </a:lnTo>
                    <a:lnTo>
                      <a:pt x="33" y="0"/>
                    </a:lnTo>
                    <a:lnTo>
                      <a:pt x="52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6" name="Freeform 71"/>
              <p:cNvSpPr>
                <a:spLocks noEditPoints="1"/>
              </p:cNvSpPr>
              <p:nvPr/>
            </p:nvSpPr>
            <p:spPr bwMode="auto">
              <a:xfrm>
                <a:off x="6069013" y="825500"/>
                <a:ext cx="642938" cy="641350"/>
              </a:xfrm>
              <a:custGeom>
                <a:avLst/>
                <a:gdLst>
                  <a:gd name="T0" fmla="*/ 171 w 171"/>
                  <a:gd name="T1" fmla="*/ 86 h 171"/>
                  <a:gd name="T2" fmla="*/ 153 w 171"/>
                  <a:gd name="T3" fmla="*/ 81 h 171"/>
                  <a:gd name="T4" fmla="*/ 164 w 171"/>
                  <a:gd name="T5" fmla="*/ 81 h 171"/>
                  <a:gd name="T6" fmla="*/ 153 w 171"/>
                  <a:gd name="T7" fmla="*/ 91 h 171"/>
                  <a:gd name="T8" fmla="*/ 133 w 171"/>
                  <a:gd name="T9" fmla="*/ 157 h 171"/>
                  <a:gd name="T10" fmla="*/ 153 w 171"/>
                  <a:gd name="T11" fmla="*/ 91 h 171"/>
                  <a:gd name="T12" fmla="*/ 141 w 171"/>
                  <a:gd name="T13" fmla="*/ 81 h 171"/>
                  <a:gd name="T14" fmla="*/ 153 w 171"/>
                  <a:gd name="T15" fmla="*/ 32 h 171"/>
                  <a:gd name="T16" fmla="*/ 133 w 171"/>
                  <a:gd name="T17" fmla="*/ 31 h 171"/>
                  <a:gd name="T18" fmla="*/ 138 w 171"/>
                  <a:gd name="T19" fmla="*/ 27 h 171"/>
                  <a:gd name="T20" fmla="*/ 133 w 171"/>
                  <a:gd name="T21" fmla="*/ 45 h 171"/>
                  <a:gd name="T22" fmla="*/ 145 w 171"/>
                  <a:gd name="T23" fmla="*/ 138 h 171"/>
                  <a:gd name="T24" fmla="*/ 133 w 171"/>
                  <a:gd name="T25" fmla="*/ 140 h 171"/>
                  <a:gd name="T26" fmla="*/ 86 w 171"/>
                  <a:gd name="T27" fmla="*/ 171 h 171"/>
                  <a:gd name="T28" fmla="*/ 133 w 171"/>
                  <a:gd name="T29" fmla="*/ 140 h 171"/>
                  <a:gd name="T30" fmla="*/ 128 w 171"/>
                  <a:gd name="T31" fmla="*/ 122 h 171"/>
                  <a:gd name="T32" fmla="*/ 133 w 171"/>
                  <a:gd name="T33" fmla="*/ 126 h 171"/>
                  <a:gd name="T34" fmla="*/ 128 w 171"/>
                  <a:gd name="T35" fmla="*/ 50 h 171"/>
                  <a:gd name="T36" fmla="*/ 133 w 171"/>
                  <a:gd name="T37" fmla="*/ 31 h 171"/>
                  <a:gd name="T38" fmla="*/ 86 w 171"/>
                  <a:gd name="T39" fmla="*/ 0 h 171"/>
                  <a:gd name="T40" fmla="*/ 86 w 171"/>
                  <a:gd name="T41" fmla="*/ 7 h 171"/>
                  <a:gd name="T42" fmla="*/ 91 w 171"/>
                  <a:gd name="T43" fmla="*/ 30 h 171"/>
                  <a:gd name="T44" fmla="*/ 86 w 171"/>
                  <a:gd name="T45" fmla="*/ 79 h 171"/>
                  <a:gd name="T46" fmla="*/ 113 w 171"/>
                  <a:gd name="T47" fmla="*/ 54 h 171"/>
                  <a:gd name="T48" fmla="*/ 87 w 171"/>
                  <a:gd name="T49" fmla="*/ 94 h 171"/>
                  <a:gd name="T50" fmla="*/ 86 w 171"/>
                  <a:gd name="T51" fmla="*/ 141 h 171"/>
                  <a:gd name="T52" fmla="*/ 91 w 171"/>
                  <a:gd name="T53" fmla="*/ 164 h 171"/>
                  <a:gd name="T54" fmla="*/ 86 w 171"/>
                  <a:gd name="T55" fmla="*/ 164 h 171"/>
                  <a:gd name="T56" fmla="*/ 86 w 171"/>
                  <a:gd name="T57" fmla="*/ 0 h 171"/>
                  <a:gd name="T58" fmla="*/ 38 w 171"/>
                  <a:gd name="T59" fmla="*/ 31 h 171"/>
                  <a:gd name="T60" fmla="*/ 43 w 171"/>
                  <a:gd name="T61" fmla="*/ 50 h 171"/>
                  <a:gd name="T62" fmla="*/ 38 w 171"/>
                  <a:gd name="T63" fmla="*/ 126 h 171"/>
                  <a:gd name="T64" fmla="*/ 50 w 171"/>
                  <a:gd name="T65" fmla="*/ 129 h 171"/>
                  <a:gd name="T66" fmla="*/ 38 w 171"/>
                  <a:gd name="T67" fmla="*/ 157 h 171"/>
                  <a:gd name="T68" fmla="*/ 86 w 171"/>
                  <a:gd name="T69" fmla="*/ 164 h 171"/>
                  <a:gd name="T70" fmla="*/ 81 w 171"/>
                  <a:gd name="T71" fmla="*/ 141 h 171"/>
                  <a:gd name="T72" fmla="*/ 86 w 171"/>
                  <a:gd name="T73" fmla="*/ 93 h 171"/>
                  <a:gd name="T74" fmla="*/ 72 w 171"/>
                  <a:gd name="T75" fmla="*/ 66 h 171"/>
                  <a:gd name="T76" fmla="*/ 86 w 171"/>
                  <a:gd name="T77" fmla="*/ 79 h 171"/>
                  <a:gd name="T78" fmla="*/ 81 w 171"/>
                  <a:gd name="T79" fmla="*/ 30 h 171"/>
                  <a:gd name="T80" fmla="*/ 81 w 171"/>
                  <a:gd name="T81" fmla="*/ 7 h 171"/>
                  <a:gd name="T82" fmla="*/ 86 w 171"/>
                  <a:gd name="T83" fmla="*/ 0 h 171"/>
                  <a:gd name="T84" fmla="*/ 19 w 171"/>
                  <a:gd name="T85" fmla="*/ 32 h 171"/>
                  <a:gd name="T86" fmla="*/ 30 w 171"/>
                  <a:gd name="T87" fmla="*/ 81 h 171"/>
                  <a:gd name="T88" fmla="*/ 30 w 171"/>
                  <a:gd name="T89" fmla="*/ 91 h 171"/>
                  <a:gd name="T90" fmla="*/ 19 w 171"/>
                  <a:gd name="T91" fmla="*/ 139 h 171"/>
                  <a:gd name="T92" fmla="*/ 38 w 171"/>
                  <a:gd name="T93" fmla="*/ 140 h 171"/>
                  <a:gd name="T94" fmla="*/ 34 w 171"/>
                  <a:gd name="T95" fmla="*/ 145 h 171"/>
                  <a:gd name="T96" fmla="*/ 38 w 171"/>
                  <a:gd name="T97" fmla="*/ 126 h 171"/>
                  <a:gd name="T98" fmla="*/ 27 w 171"/>
                  <a:gd name="T99" fmla="*/ 34 h 171"/>
                  <a:gd name="T100" fmla="*/ 34 w 171"/>
                  <a:gd name="T101" fmla="*/ 27 h 171"/>
                  <a:gd name="T102" fmla="*/ 38 w 171"/>
                  <a:gd name="T103" fmla="*/ 14 h 171"/>
                  <a:gd name="T104" fmla="*/ 0 w 171"/>
                  <a:gd name="T105" fmla="*/ 86 h 171"/>
                  <a:gd name="T106" fmla="*/ 19 w 171"/>
                  <a:gd name="T107" fmla="*/ 91 h 171"/>
                  <a:gd name="T108" fmla="*/ 7 w 171"/>
                  <a:gd name="T109" fmla="*/ 81 h 171"/>
                  <a:gd name="T110" fmla="*/ 19 w 171"/>
                  <a:gd name="T111" fmla="*/ 3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1" h="171">
                    <a:moveTo>
                      <a:pt x="153" y="139"/>
                    </a:moveTo>
                    <a:cubicBezTo>
                      <a:pt x="164" y="124"/>
                      <a:pt x="171" y="106"/>
                      <a:pt x="171" y="86"/>
                    </a:cubicBezTo>
                    <a:cubicBezTo>
                      <a:pt x="171" y="66"/>
                      <a:pt x="164" y="47"/>
                      <a:pt x="153" y="32"/>
                    </a:cubicBezTo>
                    <a:cubicBezTo>
                      <a:pt x="153" y="81"/>
                      <a:pt x="153" y="81"/>
                      <a:pt x="153" y="81"/>
                    </a:cubicBezTo>
                    <a:cubicBezTo>
                      <a:pt x="164" y="81"/>
                      <a:pt x="164" y="81"/>
                      <a:pt x="164" y="81"/>
                    </a:cubicBezTo>
                    <a:cubicBezTo>
                      <a:pt x="164" y="81"/>
                      <a:pt x="164" y="81"/>
                      <a:pt x="164" y="81"/>
                    </a:cubicBezTo>
                    <a:cubicBezTo>
                      <a:pt x="164" y="91"/>
                      <a:pt x="164" y="91"/>
                      <a:pt x="164" y="91"/>
                    </a:cubicBezTo>
                    <a:cubicBezTo>
                      <a:pt x="153" y="91"/>
                      <a:pt x="153" y="91"/>
                      <a:pt x="153" y="91"/>
                    </a:cubicBezTo>
                    <a:lnTo>
                      <a:pt x="153" y="139"/>
                    </a:lnTo>
                    <a:close/>
                    <a:moveTo>
                      <a:pt x="133" y="157"/>
                    </a:moveTo>
                    <a:cubicBezTo>
                      <a:pt x="140" y="152"/>
                      <a:pt x="147" y="146"/>
                      <a:pt x="153" y="139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1" y="81"/>
                      <a:pt x="141" y="81"/>
                      <a:pt x="141" y="81"/>
                    </a:cubicBezTo>
                    <a:cubicBezTo>
                      <a:pt x="153" y="81"/>
                      <a:pt x="153" y="81"/>
                      <a:pt x="153" y="81"/>
                    </a:cubicBezTo>
                    <a:cubicBezTo>
                      <a:pt x="153" y="32"/>
                      <a:pt x="153" y="32"/>
                      <a:pt x="153" y="32"/>
                    </a:cubicBezTo>
                    <a:cubicBezTo>
                      <a:pt x="147" y="26"/>
                      <a:pt x="140" y="19"/>
                      <a:pt x="133" y="14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33" y="45"/>
                      <a:pt x="133" y="45"/>
                      <a:pt x="133" y="45"/>
                    </a:cubicBezTo>
                    <a:cubicBezTo>
                      <a:pt x="133" y="126"/>
                      <a:pt x="133" y="126"/>
                      <a:pt x="133" y="126"/>
                    </a:cubicBezTo>
                    <a:cubicBezTo>
                      <a:pt x="145" y="138"/>
                      <a:pt x="145" y="138"/>
                      <a:pt x="145" y="138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33" y="140"/>
                      <a:pt x="133" y="140"/>
                      <a:pt x="133" y="140"/>
                    </a:cubicBezTo>
                    <a:lnTo>
                      <a:pt x="133" y="157"/>
                    </a:lnTo>
                    <a:close/>
                    <a:moveTo>
                      <a:pt x="86" y="171"/>
                    </a:moveTo>
                    <a:cubicBezTo>
                      <a:pt x="103" y="171"/>
                      <a:pt x="119" y="166"/>
                      <a:pt x="133" y="157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21" y="129"/>
                      <a:pt x="121" y="129"/>
                      <a:pt x="121" y="129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33" y="126"/>
                      <a:pt x="133" y="126"/>
                      <a:pt x="133" y="126"/>
                    </a:cubicBezTo>
                    <a:cubicBezTo>
                      <a:pt x="133" y="45"/>
                      <a:pt x="133" y="45"/>
                      <a:pt x="133" y="45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19" y="5"/>
                      <a:pt x="103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20" y="61"/>
                      <a:pt x="120" y="61"/>
                      <a:pt x="120" y="61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6" y="141"/>
                      <a:pt x="86" y="141"/>
                      <a:pt x="86" y="141"/>
                    </a:cubicBezTo>
                    <a:cubicBezTo>
                      <a:pt x="91" y="141"/>
                      <a:pt x="91" y="141"/>
                      <a:pt x="91" y="141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86" y="164"/>
                      <a:pt x="86" y="164"/>
                      <a:pt x="86" y="164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  <a:moveTo>
                      <a:pt x="86" y="0"/>
                    </a:moveTo>
                    <a:cubicBezTo>
                      <a:pt x="68" y="0"/>
                      <a:pt x="52" y="5"/>
                      <a:pt x="38" y="14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3" y="122"/>
                      <a:pt x="43" y="122"/>
                      <a:pt x="43" y="122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57"/>
                      <a:pt x="38" y="157"/>
                      <a:pt x="38" y="157"/>
                    </a:cubicBezTo>
                    <a:cubicBezTo>
                      <a:pt x="52" y="166"/>
                      <a:pt x="68" y="171"/>
                      <a:pt x="86" y="171"/>
                    </a:cubicBezTo>
                    <a:cubicBezTo>
                      <a:pt x="86" y="164"/>
                      <a:pt x="86" y="164"/>
                      <a:pt x="86" y="164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6" y="141"/>
                      <a:pt x="86" y="141"/>
                      <a:pt x="86" y="141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6" y="7"/>
                      <a:pt x="86" y="7"/>
                      <a:pt x="86" y="7"/>
                    </a:cubicBezTo>
                    <a:lnTo>
                      <a:pt x="86" y="0"/>
                    </a:lnTo>
                    <a:close/>
                    <a:moveTo>
                      <a:pt x="38" y="14"/>
                    </a:moveTo>
                    <a:cubicBezTo>
                      <a:pt x="31" y="19"/>
                      <a:pt x="24" y="26"/>
                      <a:pt x="19" y="32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9" y="139"/>
                      <a:pt x="19" y="139"/>
                      <a:pt x="19" y="139"/>
                    </a:cubicBezTo>
                    <a:cubicBezTo>
                      <a:pt x="24" y="146"/>
                      <a:pt x="31" y="152"/>
                      <a:pt x="38" y="157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4" y="145"/>
                      <a:pt x="34" y="145"/>
                      <a:pt x="34" y="145"/>
                    </a:cubicBezTo>
                    <a:cubicBezTo>
                      <a:pt x="34" y="145"/>
                      <a:pt x="34" y="145"/>
                      <a:pt x="34" y="145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8" y="31"/>
                      <a:pt x="38" y="31"/>
                      <a:pt x="38" y="31"/>
                    </a:cubicBezTo>
                    <a:lnTo>
                      <a:pt x="38" y="14"/>
                    </a:lnTo>
                    <a:close/>
                    <a:moveTo>
                      <a:pt x="19" y="32"/>
                    </a:moveTo>
                    <a:cubicBezTo>
                      <a:pt x="7" y="47"/>
                      <a:pt x="0" y="66"/>
                      <a:pt x="0" y="86"/>
                    </a:cubicBezTo>
                    <a:cubicBezTo>
                      <a:pt x="0" y="106"/>
                      <a:pt x="7" y="124"/>
                      <a:pt x="19" y="139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19" y="81"/>
                      <a:pt x="19" y="81"/>
                      <a:pt x="19" y="81"/>
                    </a:cubicBezTo>
                    <a:lnTo>
                      <a:pt x="19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7" name="Freeform 72"/>
              <p:cNvSpPr/>
              <p:nvPr/>
            </p:nvSpPr>
            <p:spPr bwMode="auto">
              <a:xfrm>
                <a:off x="525463" y="1689100"/>
                <a:ext cx="304800" cy="582613"/>
              </a:xfrm>
              <a:custGeom>
                <a:avLst/>
                <a:gdLst>
                  <a:gd name="T0" fmla="*/ 81 w 81"/>
                  <a:gd name="T1" fmla="*/ 115 h 155"/>
                  <a:gd name="T2" fmla="*/ 81 w 81"/>
                  <a:gd name="T3" fmla="*/ 38 h 155"/>
                  <a:gd name="T4" fmla="*/ 47 w 81"/>
                  <a:gd name="T5" fmla="*/ 0 h 155"/>
                  <a:gd name="T6" fmla="*/ 32 w 81"/>
                  <a:gd name="T7" fmla="*/ 0 h 155"/>
                  <a:gd name="T8" fmla="*/ 0 w 81"/>
                  <a:gd name="T9" fmla="*/ 38 h 155"/>
                  <a:gd name="T10" fmla="*/ 0 w 81"/>
                  <a:gd name="T11" fmla="*/ 123 h 155"/>
                  <a:gd name="T12" fmla="*/ 31 w 81"/>
                  <a:gd name="T13" fmla="*/ 155 h 155"/>
                  <a:gd name="T14" fmla="*/ 31 w 81"/>
                  <a:gd name="T15" fmla="*/ 155 h 155"/>
                  <a:gd name="T16" fmla="*/ 63 w 81"/>
                  <a:gd name="T17" fmla="*/ 124 h 155"/>
                  <a:gd name="T18" fmla="*/ 63 w 81"/>
                  <a:gd name="T19" fmla="*/ 64 h 155"/>
                  <a:gd name="T20" fmla="*/ 41 w 81"/>
                  <a:gd name="T21" fmla="*/ 42 h 155"/>
                  <a:gd name="T22" fmla="*/ 39 w 81"/>
                  <a:gd name="T23" fmla="*/ 42 h 155"/>
                  <a:gd name="T24" fmla="*/ 18 w 81"/>
                  <a:gd name="T25" fmla="*/ 64 h 155"/>
                  <a:gd name="T26" fmla="*/ 18 w 81"/>
                  <a:gd name="T27" fmla="*/ 114 h 155"/>
                  <a:gd name="T28" fmla="*/ 30 w 81"/>
                  <a:gd name="T29" fmla="*/ 114 h 155"/>
                  <a:gd name="T30" fmla="*/ 30 w 81"/>
                  <a:gd name="T31" fmla="*/ 64 h 155"/>
                  <a:gd name="T32" fmla="*/ 39 w 81"/>
                  <a:gd name="T33" fmla="*/ 54 h 155"/>
                  <a:gd name="T34" fmla="*/ 41 w 81"/>
                  <a:gd name="T35" fmla="*/ 54 h 155"/>
                  <a:gd name="T36" fmla="*/ 51 w 81"/>
                  <a:gd name="T37" fmla="*/ 64 h 155"/>
                  <a:gd name="T38" fmla="*/ 51 w 81"/>
                  <a:gd name="T39" fmla="*/ 123 h 155"/>
                  <a:gd name="T40" fmla="*/ 31 w 81"/>
                  <a:gd name="T41" fmla="*/ 143 h 155"/>
                  <a:gd name="T42" fmla="*/ 17 w 81"/>
                  <a:gd name="T43" fmla="*/ 137 h 155"/>
                  <a:gd name="T44" fmla="*/ 12 w 81"/>
                  <a:gd name="T45" fmla="*/ 118 h 155"/>
                  <a:gd name="T46" fmla="*/ 12 w 81"/>
                  <a:gd name="T47" fmla="*/ 38 h 155"/>
                  <a:gd name="T48" fmla="*/ 32 w 81"/>
                  <a:gd name="T49" fmla="*/ 12 h 155"/>
                  <a:gd name="T50" fmla="*/ 47 w 81"/>
                  <a:gd name="T51" fmla="*/ 12 h 155"/>
                  <a:gd name="T52" fmla="*/ 69 w 81"/>
                  <a:gd name="T53" fmla="*/ 38 h 155"/>
                  <a:gd name="T54" fmla="*/ 69 w 81"/>
                  <a:gd name="T55" fmla="*/ 115 h 155"/>
                  <a:gd name="T56" fmla="*/ 81 w 81"/>
                  <a:gd name="T57" fmla="*/ 11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" h="155">
                    <a:moveTo>
                      <a:pt x="81" y="115"/>
                    </a:move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16"/>
                      <a:pt x="67" y="0"/>
                      <a:pt x="4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3" y="0"/>
                      <a:pt x="0" y="15"/>
                      <a:pt x="0" y="38"/>
                    </a:cubicBezTo>
                    <a:cubicBezTo>
                      <a:pt x="0" y="38"/>
                      <a:pt x="0" y="123"/>
                      <a:pt x="0" y="123"/>
                    </a:cubicBezTo>
                    <a:cubicBezTo>
                      <a:pt x="0" y="140"/>
                      <a:pt x="14" y="155"/>
                      <a:pt x="31" y="155"/>
                    </a:cubicBezTo>
                    <a:cubicBezTo>
                      <a:pt x="31" y="155"/>
                      <a:pt x="31" y="155"/>
                      <a:pt x="31" y="155"/>
                    </a:cubicBezTo>
                    <a:cubicBezTo>
                      <a:pt x="48" y="155"/>
                      <a:pt x="62" y="141"/>
                      <a:pt x="63" y="12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52"/>
                      <a:pt x="53" y="42"/>
                      <a:pt x="41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7" y="42"/>
                      <a:pt x="18" y="52"/>
                      <a:pt x="18" y="64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59"/>
                      <a:pt x="33" y="54"/>
                      <a:pt x="39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7" y="54"/>
                      <a:pt x="51" y="58"/>
                      <a:pt x="51" y="64"/>
                    </a:cubicBezTo>
                    <a:cubicBezTo>
                      <a:pt x="51" y="123"/>
                      <a:pt x="51" y="123"/>
                      <a:pt x="51" y="123"/>
                    </a:cubicBezTo>
                    <a:cubicBezTo>
                      <a:pt x="51" y="134"/>
                      <a:pt x="42" y="143"/>
                      <a:pt x="31" y="143"/>
                    </a:cubicBezTo>
                    <a:cubicBezTo>
                      <a:pt x="25" y="143"/>
                      <a:pt x="20" y="141"/>
                      <a:pt x="17" y="137"/>
                    </a:cubicBezTo>
                    <a:cubicBezTo>
                      <a:pt x="14" y="133"/>
                      <a:pt x="12" y="127"/>
                      <a:pt x="12" y="118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2" y="19"/>
                      <a:pt x="22" y="12"/>
                      <a:pt x="32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62" y="12"/>
                      <a:pt x="69" y="25"/>
                      <a:pt x="69" y="38"/>
                    </a:cubicBezTo>
                    <a:cubicBezTo>
                      <a:pt x="69" y="115"/>
                      <a:pt x="69" y="115"/>
                      <a:pt x="69" y="115"/>
                    </a:cubicBezTo>
                    <a:lnTo>
                      <a:pt x="8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8" name="Freeform 73"/>
              <p:cNvSpPr/>
              <p:nvPr/>
            </p:nvSpPr>
            <p:spPr bwMode="auto">
              <a:xfrm>
                <a:off x="52388" y="482600"/>
                <a:ext cx="247650" cy="714375"/>
              </a:xfrm>
              <a:custGeom>
                <a:avLst/>
                <a:gdLst>
                  <a:gd name="T0" fmla="*/ 7 w 66"/>
                  <a:gd name="T1" fmla="*/ 22 h 190"/>
                  <a:gd name="T2" fmla="*/ 1 w 66"/>
                  <a:gd name="T3" fmla="*/ 46 h 190"/>
                  <a:gd name="T4" fmla="*/ 5 w 66"/>
                  <a:gd name="T5" fmla="*/ 66 h 190"/>
                  <a:gd name="T6" fmla="*/ 24 w 66"/>
                  <a:gd name="T7" fmla="*/ 86 h 190"/>
                  <a:gd name="T8" fmla="*/ 24 w 66"/>
                  <a:gd name="T9" fmla="*/ 190 h 190"/>
                  <a:gd name="T10" fmla="*/ 42 w 66"/>
                  <a:gd name="T11" fmla="*/ 190 h 190"/>
                  <a:gd name="T12" fmla="*/ 42 w 66"/>
                  <a:gd name="T13" fmla="*/ 86 h 190"/>
                  <a:gd name="T14" fmla="*/ 60 w 66"/>
                  <a:gd name="T15" fmla="*/ 66 h 190"/>
                  <a:gd name="T16" fmla="*/ 65 w 66"/>
                  <a:gd name="T17" fmla="*/ 46 h 190"/>
                  <a:gd name="T18" fmla="*/ 58 w 66"/>
                  <a:gd name="T19" fmla="*/ 22 h 190"/>
                  <a:gd name="T20" fmla="*/ 43 w 66"/>
                  <a:gd name="T21" fmla="*/ 0 h 190"/>
                  <a:gd name="T22" fmla="*/ 48 w 66"/>
                  <a:gd name="T23" fmla="*/ 44 h 190"/>
                  <a:gd name="T24" fmla="*/ 42 w 66"/>
                  <a:gd name="T25" fmla="*/ 44 h 190"/>
                  <a:gd name="T26" fmla="*/ 37 w 66"/>
                  <a:gd name="T27" fmla="*/ 0 h 190"/>
                  <a:gd name="T28" fmla="*/ 33 w 66"/>
                  <a:gd name="T29" fmla="*/ 0 h 190"/>
                  <a:gd name="T30" fmla="*/ 28 w 66"/>
                  <a:gd name="T31" fmla="*/ 0 h 190"/>
                  <a:gd name="T32" fmla="*/ 23 w 66"/>
                  <a:gd name="T33" fmla="*/ 44 h 190"/>
                  <a:gd name="T34" fmla="*/ 17 w 66"/>
                  <a:gd name="T35" fmla="*/ 44 h 190"/>
                  <a:gd name="T36" fmla="*/ 22 w 66"/>
                  <a:gd name="T37" fmla="*/ 0 h 190"/>
                  <a:gd name="T38" fmla="*/ 7 w 66"/>
                  <a:gd name="T39" fmla="*/ 2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" h="190">
                    <a:moveTo>
                      <a:pt x="7" y="22"/>
                    </a:moveTo>
                    <a:cubicBezTo>
                      <a:pt x="5" y="30"/>
                      <a:pt x="1" y="37"/>
                      <a:pt x="1" y="46"/>
                    </a:cubicBezTo>
                    <a:cubicBezTo>
                      <a:pt x="0" y="53"/>
                      <a:pt x="1" y="59"/>
                      <a:pt x="5" y="66"/>
                    </a:cubicBezTo>
                    <a:cubicBezTo>
                      <a:pt x="9" y="72"/>
                      <a:pt x="16" y="82"/>
                      <a:pt x="24" y="86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86"/>
                      <a:pt x="42" y="86"/>
                      <a:pt x="42" y="86"/>
                    </a:cubicBezTo>
                    <a:cubicBezTo>
                      <a:pt x="50" y="82"/>
                      <a:pt x="56" y="72"/>
                      <a:pt x="60" y="66"/>
                    </a:cubicBezTo>
                    <a:cubicBezTo>
                      <a:pt x="64" y="59"/>
                      <a:pt x="66" y="53"/>
                      <a:pt x="65" y="46"/>
                    </a:cubicBezTo>
                    <a:cubicBezTo>
                      <a:pt x="64" y="37"/>
                      <a:pt x="61" y="30"/>
                      <a:pt x="58" y="22"/>
                    </a:cubicBezTo>
                    <a:cubicBezTo>
                      <a:pt x="56" y="16"/>
                      <a:pt x="51" y="1"/>
                      <a:pt x="43" y="0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4" y="1"/>
                      <a:pt x="10" y="16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599" name="Freeform 74"/>
              <p:cNvSpPr/>
              <p:nvPr/>
            </p:nvSpPr>
            <p:spPr bwMode="auto">
              <a:xfrm>
                <a:off x="409575" y="482600"/>
                <a:ext cx="160338" cy="714375"/>
              </a:xfrm>
              <a:custGeom>
                <a:avLst/>
                <a:gdLst>
                  <a:gd name="T0" fmla="*/ 0 w 43"/>
                  <a:gd name="T1" fmla="*/ 53 h 190"/>
                  <a:gd name="T2" fmla="*/ 25 w 43"/>
                  <a:gd name="T3" fmla="*/ 106 h 190"/>
                  <a:gd name="T4" fmla="*/ 25 w 43"/>
                  <a:gd name="T5" fmla="*/ 190 h 190"/>
                  <a:gd name="T6" fmla="*/ 43 w 43"/>
                  <a:gd name="T7" fmla="*/ 190 h 190"/>
                  <a:gd name="T8" fmla="*/ 43 w 43"/>
                  <a:gd name="T9" fmla="*/ 0 h 190"/>
                  <a:gd name="T10" fmla="*/ 25 w 43"/>
                  <a:gd name="T11" fmla="*/ 0 h 190"/>
                  <a:gd name="T12" fmla="*/ 0 w 43"/>
                  <a:gd name="T13" fmla="*/ 5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90">
                    <a:moveTo>
                      <a:pt x="0" y="53"/>
                    </a:moveTo>
                    <a:cubicBezTo>
                      <a:pt x="0" y="100"/>
                      <a:pt x="20" y="105"/>
                      <a:pt x="25" y="106"/>
                    </a:cubicBezTo>
                    <a:cubicBezTo>
                      <a:pt x="25" y="190"/>
                      <a:pt x="25" y="190"/>
                      <a:pt x="25" y="190"/>
                    </a:cubicBezTo>
                    <a:cubicBezTo>
                      <a:pt x="43" y="190"/>
                      <a:pt x="43" y="190"/>
                      <a:pt x="43" y="19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0" y="0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0" name="Freeform 75"/>
              <p:cNvSpPr/>
              <p:nvPr/>
            </p:nvSpPr>
            <p:spPr bwMode="auto">
              <a:xfrm>
                <a:off x="3502025" y="523875"/>
                <a:ext cx="165100" cy="327025"/>
              </a:xfrm>
              <a:custGeom>
                <a:avLst/>
                <a:gdLst>
                  <a:gd name="T0" fmla="*/ 0 w 104"/>
                  <a:gd name="T1" fmla="*/ 206 h 206"/>
                  <a:gd name="T2" fmla="*/ 104 w 104"/>
                  <a:gd name="T3" fmla="*/ 83 h 206"/>
                  <a:gd name="T4" fmla="*/ 0 w 104"/>
                  <a:gd name="T5" fmla="*/ 0 h 206"/>
                  <a:gd name="T6" fmla="*/ 0 w 1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206">
                    <a:moveTo>
                      <a:pt x="0" y="206"/>
                    </a:moveTo>
                    <a:lnTo>
                      <a:pt x="104" y="83"/>
                    </a:lnTo>
                    <a:lnTo>
                      <a:pt x="0" y="0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1" name="Freeform 76"/>
              <p:cNvSpPr/>
              <p:nvPr/>
            </p:nvSpPr>
            <p:spPr bwMode="auto">
              <a:xfrm>
                <a:off x="3895725" y="523875"/>
                <a:ext cx="161925" cy="327025"/>
              </a:xfrm>
              <a:custGeom>
                <a:avLst/>
                <a:gdLst>
                  <a:gd name="T0" fmla="*/ 102 w 102"/>
                  <a:gd name="T1" fmla="*/ 206 h 206"/>
                  <a:gd name="T2" fmla="*/ 102 w 102"/>
                  <a:gd name="T3" fmla="*/ 0 h 206"/>
                  <a:gd name="T4" fmla="*/ 0 w 102"/>
                  <a:gd name="T5" fmla="*/ 83 h 206"/>
                  <a:gd name="T6" fmla="*/ 102 w 102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" h="206">
                    <a:moveTo>
                      <a:pt x="102" y="206"/>
                    </a:moveTo>
                    <a:lnTo>
                      <a:pt x="102" y="0"/>
                    </a:lnTo>
                    <a:lnTo>
                      <a:pt x="0" y="83"/>
                    </a:lnTo>
                    <a:lnTo>
                      <a:pt x="102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2" name="Rectangle 77"/>
              <p:cNvSpPr>
                <a:spLocks noChangeArrowheads="1"/>
              </p:cNvSpPr>
              <p:nvPr/>
            </p:nvSpPr>
            <p:spPr bwMode="auto">
              <a:xfrm>
                <a:off x="4057650" y="862013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3" name="Freeform 78"/>
              <p:cNvSpPr/>
              <p:nvPr/>
            </p:nvSpPr>
            <p:spPr bwMode="auto">
              <a:xfrm>
                <a:off x="3502025" y="862013"/>
                <a:ext cx="317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4" name="Freeform 79"/>
              <p:cNvSpPr/>
              <p:nvPr/>
            </p:nvSpPr>
            <p:spPr bwMode="auto">
              <a:xfrm>
                <a:off x="3513138" y="666750"/>
                <a:ext cx="536575" cy="195263"/>
              </a:xfrm>
              <a:custGeom>
                <a:avLst/>
                <a:gdLst>
                  <a:gd name="T0" fmla="*/ 338 w 338"/>
                  <a:gd name="T1" fmla="*/ 123 h 123"/>
                  <a:gd name="T2" fmla="*/ 336 w 338"/>
                  <a:gd name="T3" fmla="*/ 123 h 123"/>
                  <a:gd name="T4" fmla="*/ 232 w 338"/>
                  <a:gd name="T5" fmla="*/ 0 h 123"/>
                  <a:gd name="T6" fmla="*/ 168 w 338"/>
                  <a:gd name="T7" fmla="*/ 50 h 123"/>
                  <a:gd name="T8" fmla="*/ 104 w 338"/>
                  <a:gd name="T9" fmla="*/ 0 h 123"/>
                  <a:gd name="T10" fmla="*/ 0 w 338"/>
                  <a:gd name="T11" fmla="*/ 123 h 123"/>
                  <a:gd name="T12" fmla="*/ 0 w 338"/>
                  <a:gd name="T13" fmla="*/ 123 h 123"/>
                  <a:gd name="T14" fmla="*/ 338 w 338"/>
                  <a:gd name="T1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8" h="123">
                    <a:moveTo>
                      <a:pt x="338" y="123"/>
                    </a:moveTo>
                    <a:lnTo>
                      <a:pt x="336" y="123"/>
                    </a:lnTo>
                    <a:lnTo>
                      <a:pt x="232" y="0"/>
                    </a:lnTo>
                    <a:lnTo>
                      <a:pt x="168" y="50"/>
                    </a:lnTo>
                    <a:lnTo>
                      <a:pt x="104" y="0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338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5" name="Freeform 80"/>
              <p:cNvSpPr/>
              <p:nvPr/>
            </p:nvSpPr>
            <p:spPr bwMode="auto">
              <a:xfrm>
                <a:off x="3517900" y="512763"/>
                <a:ext cx="528638" cy="214313"/>
              </a:xfrm>
              <a:custGeom>
                <a:avLst/>
                <a:gdLst>
                  <a:gd name="T0" fmla="*/ 99 w 333"/>
                  <a:gd name="T1" fmla="*/ 83 h 135"/>
                  <a:gd name="T2" fmla="*/ 104 w 333"/>
                  <a:gd name="T3" fmla="*/ 85 h 135"/>
                  <a:gd name="T4" fmla="*/ 108 w 333"/>
                  <a:gd name="T5" fmla="*/ 88 h 135"/>
                  <a:gd name="T6" fmla="*/ 165 w 333"/>
                  <a:gd name="T7" fmla="*/ 135 h 135"/>
                  <a:gd name="T8" fmla="*/ 224 w 333"/>
                  <a:gd name="T9" fmla="*/ 88 h 135"/>
                  <a:gd name="T10" fmla="*/ 227 w 333"/>
                  <a:gd name="T11" fmla="*/ 85 h 135"/>
                  <a:gd name="T12" fmla="*/ 231 w 333"/>
                  <a:gd name="T13" fmla="*/ 83 h 135"/>
                  <a:gd name="T14" fmla="*/ 333 w 333"/>
                  <a:gd name="T15" fmla="*/ 0 h 135"/>
                  <a:gd name="T16" fmla="*/ 0 w 333"/>
                  <a:gd name="T17" fmla="*/ 0 h 135"/>
                  <a:gd name="T18" fmla="*/ 99 w 333"/>
                  <a:gd name="T19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135">
                    <a:moveTo>
                      <a:pt x="99" y="83"/>
                    </a:moveTo>
                    <a:lnTo>
                      <a:pt x="104" y="85"/>
                    </a:lnTo>
                    <a:lnTo>
                      <a:pt x="108" y="88"/>
                    </a:lnTo>
                    <a:lnTo>
                      <a:pt x="165" y="135"/>
                    </a:lnTo>
                    <a:lnTo>
                      <a:pt x="224" y="88"/>
                    </a:lnTo>
                    <a:lnTo>
                      <a:pt x="227" y="85"/>
                    </a:lnTo>
                    <a:lnTo>
                      <a:pt x="231" y="83"/>
                    </a:lnTo>
                    <a:lnTo>
                      <a:pt x="333" y="0"/>
                    </a:lnTo>
                    <a:lnTo>
                      <a:pt x="0" y="0"/>
                    </a:lnTo>
                    <a:lnTo>
                      <a:pt x="99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6" name="Rectangle 81"/>
              <p:cNvSpPr>
                <a:spLocks noChangeArrowheads="1"/>
              </p:cNvSpPr>
              <p:nvPr/>
            </p:nvSpPr>
            <p:spPr bwMode="auto">
              <a:xfrm>
                <a:off x="2297113" y="2266950"/>
                <a:ext cx="9842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7" name="Freeform 82"/>
              <p:cNvSpPr>
                <a:spLocks noEditPoints="1"/>
              </p:cNvSpPr>
              <p:nvPr/>
            </p:nvSpPr>
            <p:spPr bwMode="auto">
              <a:xfrm>
                <a:off x="1925638" y="2324100"/>
                <a:ext cx="536575" cy="379413"/>
              </a:xfrm>
              <a:custGeom>
                <a:avLst/>
                <a:gdLst>
                  <a:gd name="T0" fmla="*/ 71 w 143"/>
                  <a:gd name="T1" fmla="*/ 101 h 101"/>
                  <a:gd name="T2" fmla="*/ 143 w 143"/>
                  <a:gd name="T3" fmla="*/ 101 h 101"/>
                  <a:gd name="T4" fmla="*/ 143 w 143"/>
                  <a:gd name="T5" fmla="*/ 0 h 101"/>
                  <a:gd name="T6" fmla="*/ 71 w 143"/>
                  <a:gd name="T7" fmla="*/ 0 h 101"/>
                  <a:gd name="T8" fmla="*/ 71 w 143"/>
                  <a:gd name="T9" fmla="*/ 11 h 101"/>
                  <a:gd name="T10" fmla="*/ 71 w 143"/>
                  <a:gd name="T11" fmla="*/ 11 h 101"/>
                  <a:gd name="T12" fmla="*/ 111 w 143"/>
                  <a:gd name="T13" fmla="*/ 51 h 101"/>
                  <a:gd name="T14" fmla="*/ 71 w 143"/>
                  <a:gd name="T15" fmla="*/ 90 h 101"/>
                  <a:gd name="T16" fmla="*/ 71 w 143"/>
                  <a:gd name="T17" fmla="*/ 101 h 101"/>
                  <a:gd name="T18" fmla="*/ 0 w 143"/>
                  <a:gd name="T19" fmla="*/ 101 h 101"/>
                  <a:gd name="T20" fmla="*/ 71 w 143"/>
                  <a:gd name="T21" fmla="*/ 101 h 101"/>
                  <a:gd name="T22" fmla="*/ 71 w 143"/>
                  <a:gd name="T23" fmla="*/ 90 h 101"/>
                  <a:gd name="T24" fmla="*/ 32 w 143"/>
                  <a:gd name="T25" fmla="*/ 51 h 101"/>
                  <a:gd name="T26" fmla="*/ 71 w 143"/>
                  <a:gd name="T27" fmla="*/ 11 h 101"/>
                  <a:gd name="T28" fmla="*/ 71 w 143"/>
                  <a:gd name="T29" fmla="*/ 0 h 101"/>
                  <a:gd name="T30" fmla="*/ 0 w 143"/>
                  <a:gd name="T31" fmla="*/ 0 h 101"/>
                  <a:gd name="T32" fmla="*/ 0 w 143"/>
                  <a:gd name="T33" fmla="*/ 101 h 101"/>
                  <a:gd name="T34" fmla="*/ 71 w 143"/>
                  <a:gd name="T35" fmla="*/ 11 h 101"/>
                  <a:gd name="T36" fmla="*/ 71 w 143"/>
                  <a:gd name="T37" fmla="*/ 1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01">
                    <a:moveTo>
                      <a:pt x="71" y="101"/>
                    </a:move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93" y="11"/>
                      <a:pt x="111" y="29"/>
                      <a:pt x="111" y="51"/>
                    </a:cubicBezTo>
                    <a:cubicBezTo>
                      <a:pt x="111" y="73"/>
                      <a:pt x="93" y="90"/>
                      <a:pt x="71" y="90"/>
                    </a:cubicBezTo>
                    <a:lnTo>
                      <a:pt x="71" y="101"/>
                    </a:lnTo>
                    <a:close/>
                    <a:moveTo>
                      <a:pt x="0" y="101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90"/>
                      <a:pt x="71" y="90"/>
                      <a:pt x="71" y="90"/>
                    </a:cubicBezTo>
                    <a:cubicBezTo>
                      <a:pt x="49" y="90"/>
                      <a:pt x="32" y="73"/>
                      <a:pt x="32" y="51"/>
                    </a:cubicBezTo>
                    <a:cubicBezTo>
                      <a:pt x="32" y="29"/>
                      <a:pt x="49" y="11"/>
                      <a:pt x="71" y="1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0" y="101"/>
                      <a:pt x="0" y="101"/>
                    </a:cubicBezTo>
                    <a:close/>
                    <a:moveTo>
                      <a:pt x="71" y="11"/>
                    </a:moveTo>
                    <a:cubicBezTo>
                      <a:pt x="71" y="11"/>
                      <a:pt x="71" y="11"/>
                      <a:pt x="71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8" name="Oval 83"/>
              <p:cNvSpPr>
                <a:spLocks noChangeArrowheads="1"/>
              </p:cNvSpPr>
              <p:nvPr/>
            </p:nvSpPr>
            <p:spPr bwMode="auto">
              <a:xfrm>
                <a:off x="2093913" y="2414588"/>
                <a:ext cx="200025" cy="1984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09" name="Freeform 84"/>
              <p:cNvSpPr/>
              <p:nvPr/>
            </p:nvSpPr>
            <p:spPr bwMode="auto">
              <a:xfrm>
                <a:off x="7829550" y="474663"/>
                <a:ext cx="327025" cy="196850"/>
              </a:xfrm>
              <a:custGeom>
                <a:avLst/>
                <a:gdLst>
                  <a:gd name="T0" fmla="*/ 206 w 206"/>
                  <a:gd name="T1" fmla="*/ 0 h 124"/>
                  <a:gd name="T2" fmla="*/ 17 w 206"/>
                  <a:gd name="T3" fmla="*/ 0 h 124"/>
                  <a:gd name="T4" fmla="*/ 17 w 206"/>
                  <a:gd name="T5" fmla="*/ 36 h 124"/>
                  <a:gd name="T6" fmla="*/ 0 w 206"/>
                  <a:gd name="T7" fmla="*/ 36 h 124"/>
                  <a:gd name="T8" fmla="*/ 0 w 206"/>
                  <a:gd name="T9" fmla="*/ 90 h 124"/>
                  <a:gd name="T10" fmla="*/ 17 w 206"/>
                  <a:gd name="T11" fmla="*/ 90 h 124"/>
                  <a:gd name="T12" fmla="*/ 17 w 206"/>
                  <a:gd name="T13" fmla="*/ 124 h 124"/>
                  <a:gd name="T14" fmla="*/ 206 w 206"/>
                  <a:gd name="T15" fmla="*/ 124 h 124"/>
                  <a:gd name="T16" fmla="*/ 206 w 206"/>
                  <a:gd name="T1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124">
                    <a:moveTo>
                      <a:pt x="206" y="0"/>
                    </a:moveTo>
                    <a:lnTo>
                      <a:pt x="17" y="0"/>
                    </a:lnTo>
                    <a:lnTo>
                      <a:pt x="17" y="36"/>
                    </a:lnTo>
                    <a:lnTo>
                      <a:pt x="0" y="36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124"/>
                    </a:lnTo>
                    <a:lnTo>
                      <a:pt x="206" y="124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0" name="Rectangle 85"/>
              <p:cNvSpPr>
                <a:spLocks noChangeArrowheads="1"/>
              </p:cNvSpPr>
              <p:nvPr/>
            </p:nvSpPr>
            <p:spPr bwMode="auto">
              <a:xfrm>
                <a:off x="7570788" y="388938"/>
                <a:ext cx="492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1" name="Oval 86"/>
              <p:cNvSpPr>
                <a:spLocks noChangeArrowheads="1"/>
              </p:cNvSpPr>
              <p:nvPr/>
            </p:nvSpPr>
            <p:spPr bwMode="auto">
              <a:xfrm>
                <a:off x="7627938" y="512763"/>
                <a:ext cx="104775" cy="104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2" name="Freeform 87"/>
              <p:cNvSpPr>
                <a:spLocks noEditPoints="1"/>
              </p:cNvSpPr>
              <p:nvPr/>
            </p:nvSpPr>
            <p:spPr bwMode="auto">
              <a:xfrm>
                <a:off x="7540625" y="433388"/>
                <a:ext cx="274638" cy="527050"/>
              </a:xfrm>
              <a:custGeom>
                <a:avLst/>
                <a:gdLst>
                  <a:gd name="T0" fmla="*/ 37 w 73"/>
                  <a:gd name="T1" fmla="*/ 140 h 140"/>
                  <a:gd name="T2" fmla="*/ 73 w 73"/>
                  <a:gd name="T3" fmla="*/ 140 h 140"/>
                  <a:gd name="T4" fmla="*/ 73 w 73"/>
                  <a:gd name="T5" fmla="*/ 49 h 140"/>
                  <a:gd name="T6" fmla="*/ 73 w 73"/>
                  <a:gd name="T7" fmla="*/ 26 h 140"/>
                  <a:gd name="T8" fmla="*/ 73 w 73"/>
                  <a:gd name="T9" fmla="*/ 0 h 140"/>
                  <a:gd name="T10" fmla="*/ 37 w 73"/>
                  <a:gd name="T11" fmla="*/ 0 h 140"/>
                  <a:gd name="T12" fmla="*/ 37 w 73"/>
                  <a:gd name="T13" fmla="*/ 7 h 140"/>
                  <a:gd name="T14" fmla="*/ 37 w 73"/>
                  <a:gd name="T15" fmla="*/ 7 h 140"/>
                  <a:gd name="T16" fmla="*/ 65 w 73"/>
                  <a:gd name="T17" fmla="*/ 35 h 140"/>
                  <a:gd name="T18" fmla="*/ 37 w 73"/>
                  <a:gd name="T19" fmla="*/ 63 h 140"/>
                  <a:gd name="T20" fmla="*/ 37 w 73"/>
                  <a:gd name="T21" fmla="*/ 140 h 140"/>
                  <a:gd name="T22" fmla="*/ 0 w 73"/>
                  <a:gd name="T23" fmla="*/ 140 h 140"/>
                  <a:gd name="T24" fmla="*/ 37 w 73"/>
                  <a:gd name="T25" fmla="*/ 140 h 140"/>
                  <a:gd name="T26" fmla="*/ 37 w 73"/>
                  <a:gd name="T27" fmla="*/ 63 h 140"/>
                  <a:gd name="T28" fmla="*/ 9 w 73"/>
                  <a:gd name="T29" fmla="*/ 35 h 140"/>
                  <a:gd name="T30" fmla="*/ 37 w 73"/>
                  <a:gd name="T31" fmla="*/ 7 h 140"/>
                  <a:gd name="T32" fmla="*/ 37 w 73"/>
                  <a:gd name="T33" fmla="*/ 0 h 140"/>
                  <a:gd name="T34" fmla="*/ 0 w 73"/>
                  <a:gd name="T35" fmla="*/ 0 h 140"/>
                  <a:gd name="T36" fmla="*/ 0 w 73"/>
                  <a:gd name="T37" fmla="*/ 140 h 140"/>
                  <a:gd name="T38" fmla="*/ 37 w 73"/>
                  <a:gd name="T39" fmla="*/ 7 h 140"/>
                  <a:gd name="T40" fmla="*/ 37 w 73"/>
                  <a:gd name="T41" fmla="*/ 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" h="140">
                    <a:moveTo>
                      <a:pt x="37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52" y="7"/>
                      <a:pt x="65" y="19"/>
                      <a:pt x="65" y="35"/>
                    </a:cubicBezTo>
                    <a:cubicBezTo>
                      <a:pt x="65" y="50"/>
                      <a:pt x="52" y="63"/>
                      <a:pt x="37" y="63"/>
                    </a:cubicBezTo>
                    <a:lnTo>
                      <a:pt x="37" y="140"/>
                    </a:lnTo>
                    <a:close/>
                    <a:moveTo>
                      <a:pt x="0" y="140"/>
                    </a:moveTo>
                    <a:cubicBezTo>
                      <a:pt x="37" y="140"/>
                      <a:pt x="37" y="140"/>
                      <a:pt x="37" y="140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22" y="63"/>
                      <a:pt x="9" y="50"/>
                      <a:pt x="9" y="35"/>
                    </a:cubicBezTo>
                    <a:cubicBezTo>
                      <a:pt x="9" y="19"/>
                      <a:pt x="22" y="7"/>
                      <a:pt x="37" y="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lose/>
                    <a:moveTo>
                      <a:pt x="37" y="7"/>
                    </a:moveTo>
                    <a:cubicBezTo>
                      <a:pt x="37" y="7"/>
                      <a:pt x="37" y="7"/>
                      <a:pt x="3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3" name="Freeform 88"/>
              <p:cNvSpPr/>
              <p:nvPr/>
            </p:nvSpPr>
            <p:spPr bwMode="auto">
              <a:xfrm>
                <a:off x="11730032" y="452593"/>
                <a:ext cx="201612" cy="66674"/>
              </a:xfrm>
              <a:custGeom>
                <a:avLst/>
                <a:gdLst>
                  <a:gd name="T0" fmla="*/ 2 w 127"/>
                  <a:gd name="T1" fmla="*/ 0 h 42"/>
                  <a:gd name="T2" fmla="*/ 0 w 127"/>
                  <a:gd name="T3" fmla="*/ 42 h 42"/>
                  <a:gd name="T4" fmla="*/ 127 w 127"/>
                  <a:gd name="T5" fmla="*/ 42 h 42"/>
                  <a:gd name="T6" fmla="*/ 125 w 127"/>
                  <a:gd name="T7" fmla="*/ 0 h 42"/>
                  <a:gd name="T8" fmla="*/ 2 w 12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2">
                    <a:moveTo>
                      <a:pt x="2" y="0"/>
                    </a:moveTo>
                    <a:lnTo>
                      <a:pt x="0" y="42"/>
                    </a:lnTo>
                    <a:lnTo>
                      <a:pt x="127" y="42"/>
                    </a:lnTo>
                    <a:lnTo>
                      <a:pt x="12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4" name="Freeform 89"/>
              <p:cNvSpPr>
                <a:spLocks noEditPoints="1"/>
              </p:cNvSpPr>
              <p:nvPr/>
            </p:nvSpPr>
            <p:spPr bwMode="auto">
              <a:xfrm>
                <a:off x="11545883" y="79531"/>
                <a:ext cx="569913" cy="357188"/>
              </a:xfrm>
              <a:custGeom>
                <a:avLst/>
                <a:gdLst>
                  <a:gd name="T0" fmla="*/ 241 w 359"/>
                  <a:gd name="T1" fmla="*/ 225 h 225"/>
                  <a:gd name="T2" fmla="*/ 359 w 359"/>
                  <a:gd name="T3" fmla="*/ 225 h 225"/>
                  <a:gd name="T4" fmla="*/ 359 w 359"/>
                  <a:gd name="T5" fmla="*/ 0 h 225"/>
                  <a:gd name="T6" fmla="*/ 179 w 359"/>
                  <a:gd name="T7" fmla="*/ 0 h 225"/>
                  <a:gd name="T8" fmla="*/ 179 w 359"/>
                  <a:gd name="T9" fmla="*/ 29 h 225"/>
                  <a:gd name="T10" fmla="*/ 326 w 359"/>
                  <a:gd name="T11" fmla="*/ 29 h 225"/>
                  <a:gd name="T12" fmla="*/ 326 w 359"/>
                  <a:gd name="T13" fmla="*/ 197 h 225"/>
                  <a:gd name="T14" fmla="*/ 239 w 359"/>
                  <a:gd name="T15" fmla="*/ 197 h 225"/>
                  <a:gd name="T16" fmla="*/ 179 w 359"/>
                  <a:gd name="T17" fmla="*/ 197 h 225"/>
                  <a:gd name="T18" fmla="*/ 179 w 359"/>
                  <a:gd name="T19" fmla="*/ 225 h 225"/>
                  <a:gd name="T20" fmla="*/ 241 w 359"/>
                  <a:gd name="T21" fmla="*/ 225 h 225"/>
                  <a:gd name="T22" fmla="*/ 179 w 359"/>
                  <a:gd name="T23" fmla="*/ 0 h 225"/>
                  <a:gd name="T24" fmla="*/ 0 w 359"/>
                  <a:gd name="T25" fmla="*/ 0 h 225"/>
                  <a:gd name="T26" fmla="*/ 0 w 359"/>
                  <a:gd name="T27" fmla="*/ 225 h 225"/>
                  <a:gd name="T28" fmla="*/ 118 w 359"/>
                  <a:gd name="T29" fmla="*/ 225 h 225"/>
                  <a:gd name="T30" fmla="*/ 179 w 359"/>
                  <a:gd name="T31" fmla="*/ 225 h 225"/>
                  <a:gd name="T32" fmla="*/ 179 w 359"/>
                  <a:gd name="T33" fmla="*/ 197 h 225"/>
                  <a:gd name="T34" fmla="*/ 120 w 359"/>
                  <a:gd name="T35" fmla="*/ 197 h 225"/>
                  <a:gd name="T36" fmla="*/ 33 w 359"/>
                  <a:gd name="T37" fmla="*/ 197 h 225"/>
                  <a:gd name="T38" fmla="*/ 33 w 359"/>
                  <a:gd name="T39" fmla="*/ 197 h 225"/>
                  <a:gd name="T40" fmla="*/ 33 w 359"/>
                  <a:gd name="T41" fmla="*/ 29 h 225"/>
                  <a:gd name="T42" fmla="*/ 179 w 359"/>
                  <a:gd name="T43" fmla="*/ 29 h 225"/>
                  <a:gd name="T44" fmla="*/ 179 w 359"/>
                  <a:gd name="T45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9" h="225">
                    <a:moveTo>
                      <a:pt x="241" y="225"/>
                    </a:moveTo>
                    <a:lnTo>
                      <a:pt x="359" y="225"/>
                    </a:lnTo>
                    <a:lnTo>
                      <a:pt x="359" y="0"/>
                    </a:lnTo>
                    <a:lnTo>
                      <a:pt x="179" y="0"/>
                    </a:lnTo>
                    <a:lnTo>
                      <a:pt x="179" y="29"/>
                    </a:lnTo>
                    <a:lnTo>
                      <a:pt x="326" y="29"/>
                    </a:lnTo>
                    <a:lnTo>
                      <a:pt x="326" y="197"/>
                    </a:lnTo>
                    <a:lnTo>
                      <a:pt x="239" y="197"/>
                    </a:lnTo>
                    <a:lnTo>
                      <a:pt x="179" y="197"/>
                    </a:lnTo>
                    <a:lnTo>
                      <a:pt x="179" y="225"/>
                    </a:lnTo>
                    <a:lnTo>
                      <a:pt x="241" y="225"/>
                    </a:lnTo>
                    <a:close/>
                    <a:moveTo>
                      <a:pt x="179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118" y="225"/>
                    </a:lnTo>
                    <a:lnTo>
                      <a:pt x="179" y="225"/>
                    </a:lnTo>
                    <a:lnTo>
                      <a:pt x="179" y="197"/>
                    </a:lnTo>
                    <a:lnTo>
                      <a:pt x="120" y="197"/>
                    </a:lnTo>
                    <a:lnTo>
                      <a:pt x="33" y="197"/>
                    </a:lnTo>
                    <a:lnTo>
                      <a:pt x="33" y="197"/>
                    </a:lnTo>
                    <a:lnTo>
                      <a:pt x="33" y="29"/>
                    </a:lnTo>
                    <a:lnTo>
                      <a:pt x="179" y="29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5" name="Freeform 90"/>
              <p:cNvSpPr/>
              <p:nvPr/>
            </p:nvSpPr>
            <p:spPr bwMode="auto">
              <a:xfrm>
                <a:off x="11691932" y="538319"/>
                <a:ext cx="277813" cy="26989"/>
              </a:xfrm>
              <a:custGeom>
                <a:avLst/>
                <a:gdLst>
                  <a:gd name="T0" fmla="*/ 0 w 175"/>
                  <a:gd name="T1" fmla="*/ 0 h 17"/>
                  <a:gd name="T2" fmla="*/ 0 w 175"/>
                  <a:gd name="T3" fmla="*/ 17 h 17"/>
                  <a:gd name="T4" fmla="*/ 175 w 175"/>
                  <a:gd name="T5" fmla="*/ 17 h 17"/>
                  <a:gd name="T6" fmla="*/ 175 w 175"/>
                  <a:gd name="T7" fmla="*/ 0 h 17"/>
                  <a:gd name="T8" fmla="*/ 151 w 175"/>
                  <a:gd name="T9" fmla="*/ 0 h 17"/>
                  <a:gd name="T10" fmla="*/ 24 w 175"/>
                  <a:gd name="T11" fmla="*/ 0 h 17"/>
                  <a:gd name="T12" fmla="*/ 0 w 17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17">
                    <a:moveTo>
                      <a:pt x="0" y="0"/>
                    </a:moveTo>
                    <a:lnTo>
                      <a:pt x="0" y="17"/>
                    </a:lnTo>
                    <a:lnTo>
                      <a:pt x="175" y="17"/>
                    </a:lnTo>
                    <a:lnTo>
                      <a:pt x="175" y="0"/>
                    </a:lnTo>
                    <a:lnTo>
                      <a:pt x="151" y="0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6" name="Freeform 91"/>
              <p:cNvSpPr>
                <a:spLocks noEditPoints="1"/>
              </p:cNvSpPr>
              <p:nvPr/>
            </p:nvSpPr>
            <p:spPr bwMode="auto">
              <a:xfrm>
                <a:off x="10255250" y="982663"/>
                <a:ext cx="244475" cy="544513"/>
              </a:xfrm>
              <a:custGeom>
                <a:avLst/>
                <a:gdLst>
                  <a:gd name="T0" fmla="*/ 32 w 65"/>
                  <a:gd name="T1" fmla="*/ 125 h 145"/>
                  <a:gd name="T2" fmla="*/ 32 w 65"/>
                  <a:gd name="T3" fmla="*/ 125 h 145"/>
                  <a:gd name="T4" fmla="*/ 64 w 65"/>
                  <a:gd name="T5" fmla="*/ 140 h 145"/>
                  <a:gd name="T6" fmla="*/ 65 w 65"/>
                  <a:gd name="T7" fmla="*/ 140 h 145"/>
                  <a:gd name="T8" fmla="*/ 65 w 65"/>
                  <a:gd name="T9" fmla="*/ 38 h 145"/>
                  <a:gd name="T10" fmla="*/ 63 w 65"/>
                  <a:gd name="T11" fmla="*/ 23 h 145"/>
                  <a:gd name="T12" fmla="*/ 54 w 65"/>
                  <a:gd name="T13" fmla="*/ 13 h 145"/>
                  <a:gd name="T14" fmla="*/ 54 w 65"/>
                  <a:gd name="T15" fmla="*/ 4 h 145"/>
                  <a:gd name="T16" fmla="*/ 54 w 65"/>
                  <a:gd name="T17" fmla="*/ 0 h 145"/>
                  <a:gd name="T18" fmla="*/ 51 w 65"/>
                  <a:gd name="T19" fmla="*/ 0 h 145"/>
                  <a:gd name="T20" fmla="*/ 32 w 65"/>
                  <a:gd name="T21" fmla="*/ 0 h 145"/>
                  <a:gd name="T22" fmla="*/ 32 w 65"/>
                  <a:gd name="T23" fmla="*/ 4 h 145"/>
                  <a:gd name="T24" fmla="*/ 51 w 65"/>
                  <a:gd name="T25" fmla="*/ 4 h 145"/>
                  <a:gd name="T26" fmla="*/ 51 w 65"/>
                  <a:gd name="T27" fmla="*/ 11 h 145"/>
                  <a:gd name="T28" fmla="*/ 51 w 65"/>
                  <a:gd name="T29" fmla="*/ 61 h 145"/>
                  <a:gd name="T30" fmla="*/ 33 w 65"/>
                  <a:gd name="T31" fmla="*/ 42 h 145"/>
                  <a:gd name="T32" fmla="*/ 32 w 65"/>
                  <a:gd name="T33" fmla="*/ 43 h 145"/>
                  <a:gd name="T34" fmla="*/ 32 w 65"/>
                  <a:gd name="T35" fmla="*/ 125 h 145"/>
                  <a:gd name="T36" fmla="*/ 1 w 65"/>
                  <a:gd name="T37" fmla="*/ 140 h 145"/>
                  <a:gd name="T38" fmla="*/ 32 w 65"/>
                  <a:gd name="T39" fmla="*/ 125 h 145"/>
                  <a:gd name="T40" fmla="*/ 32 w 65"/>
                  <a:gd name="T41" fmla="*/ 43 h 145"/>
                  <a:gd name="T42" fmla="*/ 14 w 65"/>
                  <a:gd name="T43" fmla="*/ 61 h 145"/>
                  <a:gd name="T44" fmla="*/ 14 w 65"/>
                  <a:gd name="T45" fmla="*/ 11 h 145"/>
                  <a:gd name="T46" fmla="*/ 14 w 65"/>
                  <a:gd name="T47" fmla="*/ 11 h 145"/>
                  <a:gd name="T48" fmla="*/ 14 w 65"/>
                  <a:gd name="T49" fmla="*/ 11 h 145"/>
                  <a:gd name="T50" fmla="*/ 14 w 65"/>
                  <a:gd name="T51" fmla="*/ 4 h 145"/>
                  <a:gd name="T52" fmla="*/ 32 w 65"/>
                  <a:gd name="T53" fmla="*/ 4 h 145"/>
                  <a:gd name="T54" fmla="*/ 32 w 65"/>
                  <a:gd name="T55" fmla="*/ 0 h 145"/>
                  <a:gd name="T56" fmla="*/ 14 w 65"/>
                  <a:gd name="T57" fmla="*/ 0 h 145"/>
                  <a:gd name="T58" fmla="*/ 10 w 65"/>
                  <a:gd name="T59" fmla="*/ 0 h 145"/>
                  <a:gd name="T60" fmla="*/ 10 w 65"/>
                  <a:gd name="T61" fmla="*/ 4 h 145"/>
                  <a:gd name="T62" fmla="*/ 10 w 65"/>
                  <a:gd name="T63" fmla="*/ 13 h 145"/>
                  <a:gd name="T64" fmla="*/ 2 w 65"/>
                  <a:gd name="T65" fmla="*/ 23 h 145"/>
                  <a:gd name="T66" fmla="*/ 0 w 65"/>
                  <a:gd name="T67" fmla="*/ 38 h 145"/>
                  <a:gd name="T68" fmla="*/ 0 w 65"/>
                  <a:gd name="T69" fmla="*/ 140 h 145"/>
                  <a:gd name="T70" fmla="*/ 1 w 65"/>
                  <a:gd name="T71" fmla="*/ 14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145">
                    <a:moveTo>
                      <a:pt x="32" y="125"/>
                    </a:moveTo>
                    <a:cubicBezTo>
                      <a:pt x="32" y="125"/>
                      <a:pt x="32" y="125"/>
                      <a:pt x="32" y="125"/>
                    </a:cubicBezTo>
                    <a:cubicBezTo>
                      <a:pt x="47" y="125"/>
                      <a:pt x="60" y="129"/>
                      <a:pt x="64" y="140"/>
                    </a:cubicBezTo>
                    <a:cubicBezTo>
                      <a:pt x="65" y="144"/>
                      <a:pt x="65" y="145"/>
                      <a:pt x="65" y="140"/>
                    </a:cubicBezTo>
                    <a:cubicBezTo>
                      <a:pt x="65" y="119"/>
                      <a:pt x="65" y="59"/>
                      <a:pt x="65" y="38"/>
                    </a:cubicBezTo>
                    <a:cubicBezTo>
                      <a:pt x="65" y="34"/>
                      <a:pt x="65" y="27"/>
                      <a:pt x="63" y="23"/>
                    </a:cubicBezTo>
                    <a:cubicBezTo>
                      <a:pt x="62" y="18"/>
                      <a:pt x="59" y="15"/>
                      <a:pt x="54" y="13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3"/>
                      <a:pt x="32" y="43"/>
                      <a:pt x="32" y="43"/>
                    </a:cubicBezTo>
                    <a:lnTo>
                      <a:pt x="32" y="125"/>
                    </a:lnTo>
                    <a:close/>
                    <a:moveTo>
                      <a:pt x="1" y="140"/>
                    </a:moveTo>
                    <a:cubicBezTo>
                      <a:pt x="5" y="129"/>
                      <a:pt x="17" y="125"/>
                      <a:pt x="32" y="125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6" y="15"/>
                      <a:pt x="3" y="18"/>
                      <a:pt x="2" y="23"/>
                    </a:cubicBezTo>
                    <a:cubicBezTo>
                      <a:pt x="0" y="27"/>
                      <a:pt x="0" y="34"/>
                      <a:pt x="0" y="38"/>
                    </a:cubicBezTo>
                    <a:cubicBezTo>
                      <a:pt x="0" y="59"/>
                      <a:pt x="0" y="119"/>
                      <a:pt x="0" y="140"/>
                    </a:cubicBezTo>
                    <a:cubicBezTo>
                      <a:pt x="0" y="145"/>
                      <a:pt x="0" y="144"/>
                      <a:pt x="1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7" name="Freeform 92"/>
              <p:cNvSpPr/>
              <p:nvPr/>
            </p:nvSpPr>
            <p:spPr bwMode="auto">
              <a:xfrm>
                <a:off x="10514013" y="1012825"/>
                <a:ext cx="239713" cy="514350"/>
              </a:xfrm>
              <a:custGeom>
                <a:avLst/>
                <a:gdLst>
                  <a:gd name="T0" fmla="*/ 1 w 64"/>
                  <a:gd name="T1" fmla="*/ 132 h 137"/>
                  <a:gd name="T2" fmla="*/ 32 w 64"/>
                  <a:gd name="T3" fmla="*/ 117 h 137"/>
                  <a:gd name="T4" fmla="*/ 63 w 64"/>
                  <a:gd name="T5" fmla="*/ 132 h 137"/>
                  <a:gd name="T6" fmla="*/ 64 w 64"/>
                  <a:gd name="T7" fmla="*/ 132 h 137"/>
                  <a:gd name="T8" fmla="*/ 64 w 64"/>
                  <a:gd name="T9" fmla="*/ 30 h 137"/>
                  <a:gd name="T10" fmla="*/ 63 w 64"/>
                  <a:gd name="T11" fmla="*/ 15 h 137"/>
                  <a:gd name="T12" fmla="*/ 32 w 64"/>
                  <a:gd name="T13" fmla="*/ 0 h 137"/>
                  <a:gd name="T14" fmla="*/ 1 w 64"/>
                  <a:gd name="T15" fmla="*/ 15 h 137"/>
                  <a:gd name="T16" fmla="*/ 0 w 64"/>
                  <a:gd name="T17" fmla="*/ 30 h 137"/>
                  <a:gd name="T18" fmla="*/ 0 w 64"/>
                  <a:gd name="T19" fmla="*/ 132 h 137"/>
                  <a:gd name="T20" fmla="*/ 1 w 64"/>
                  <a:gd name="T21" fmla="*/ 13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37">
                    <a:moveTo>
                      <a:pt x="1" y="132"/>
                    </a:moveTo>
                    <a:cubicBezTo>
                      <a:pt x="5" y="121"/>
                      <a:pt x="17" y="117"/>
                      <a:pt x="32" y="117"/>
                    </a:cubicBezTo>
                    <a:cubicBezTo>
                      <a:pt x="47" y="117"/>
                      <a:pt x="60" y="121"/>
                      <a:pt x="63" y="132"/>
                    </a:cubicBezTo>
                    <a:cubicBezTo>
                      <a:pt x="64" y="136"/>
                      <a:pt x="64" y="137"/>
                      <a:pt x="64" y="132"/>
                    </a:cubicBezTo>
                    <a:cubicBezTo>
                      <a:pt x="64" y="111"/>
                      <a:pt x="64" y="51"/>
                      <a:pt x="64" y="30"/>
                    </a:cubicBezTo>
                    <a:cubicBezTo>
                      <a:pt x="64" y="26"/>
                      <a:pt x="64" y="19"/>
                      <a:pt x="63" y="15"/>
                    </a:cubicBezTo>
                    <a:cubicBezTo>
                      <a:pt x="59" y="4"/>
                      <a:pt x="47" y="0"/>
                      <a:pt x="32" y="0"/>
                    </a:cubicBezTo>
                    <a:cubicBezTo>
                      <a:pt x="17" y="0"/>
                      <a:pt x="5" y="4"/>
                      <a:pt x="1" y="15"/>
                    </a:cubicBezTo>
                    <a:cubicBezTo>
                      <a:pt x="0" y="19"/>
                      <a:pt x="0" y="26"/>
                      <a:pt x="0" y="30"/>
                    </a:cubicBezTo>
                    <a:cubicBezTo>
                      <a:pt x="0" y="51"/>
                      <a:pt x="0" y="111"/>
                      <a:pt x="0" y="132"/>
                    </a:cubicBezTo>
                    <a:cubicBezTo>
                      <a:pt x="0" y="137"/>
                      <a:pt x="0" y="136"/>
                      <a:pt x="1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8" name="Freeform 93"/>
              <p:cNvSpPr>
                <a:spLocks noEditPoints="1"/>
              </p:cNvSpPr>
              <p:nvPr/>
            </p:nvSpPr>
            <p:spPr bwMode="auto">
              <a:xfrm>
                <a:off x="7947025" y="842963"/>
                <a:ext cx="307975" cy="598488"/>
              </a:xfrm>
              <a:custGeom>
                <a:avLst/>
                <a:gdLst>
                  <a:gd name="T0" fmla="*/ 41 w 82"/>
                  <a:gd name="T1" fmla="*/ 159 h 159"/>
                  <a:gd name="T2" fmla="*/ 82 w 82"/>
                  <a:gd name="T3" fmla="*/ 159 h 159"/>
                  <a:gd name="T4" fmla="*/ 82 w 82"/>
                  <a:gd name="T5" fmla="*/ 0 h 159"/>
                  <a:gd name="T6" fmla="*/ 41 w 82"/>
                  <a:gd name="T7" fmla="*/ 0 h 159"/>
                  <a:gd name="T8" fmla="*/ 41 w 82"/>
                  <a:gd name="T9" fmla="*/ 9 h 159"/>
                  <a:gd name="T10" fmla="*/ 73 w 82"/>
                  <a:gd name="T11" fmla="*/ 9 h 159"/>
                  <a:gd name="T12" fmla="*/ 73 w 82"/>
                  <a:gd name="T13" fmla="*/ 39 h 159"/>
                  <a:gd name="T14" fmla="*/ 41 w 82"/>
                  <a:gd name="T15" fmla="*/ 39 h 159"/>
                  <a:gd name="T16" fmla="*/ 41 w 82"/>
                  <a:gd name="T17" fmla="*/ 46 h 159"/>
                  <a:gd name="T18" fmla="*/ 73 w 82"/>
                  <a:gd name="T19" fmla="*/ 46 h 159"/>
                  <a:gd name="T20" fmla="*/ 73 w 82"/>
                  <a:gd name="T21" fmla="*/ 77 h 159"/>
                  <a:gd name="T22" fmla="*/ 41 w 82"/>
                  <a:gd name="T23" fmla="*/ 77 h 159"/>
                  <a:gd name="T24" fmla="*/ 41 w 82"/>
                  <a:gd name="T25" fmla="*/ 89 h 159"/>
                  <a:gd name="T26" fmla="*/ 41 w 82"/>
                  <a:gd name="T27" fmla="*/ 89 h 159"/>
                  <a:gd name="T28" fmla="*/ 51 w 82"/>
                  <a:gd name="T29" fmla="*/ 99 h 159"/>
                  <a:gd name="T30" fmla="*/ 41 w 82"/>
                  <a:gd name="T31" fmla="*/ 109 h 159"/>
                  <a:gd name="T32" fmla="*/ 41 w 82"/>
                  <a:gd name="T33" fmla="*/ 109 h 159"/>
                  <a:gd name="T34" fmla="*/ 41 w 82"/>
                  <a:gd name="T35" fmla="*/ 109 h 159"/>
                  <a:gd name="T36" fmla="*/ 41 w 82"/>
                  <a:gd name="T37" fmla="*/ 124 h 159"/>
                  <a:gd name="T38" fmla="*/ 41 w 82"/>
                  <a:gd name="T39" fmla="*/ 124 h 159"/>
                  <a:gd name="T40" fmla="*/ 51 w 82"/>
                  <a:gd name="T41" fmla="*/ 134 h 159"/>
                  <a:gd name="T42" fmla="*/ 41 w 82"/>
                  <a:gd name="T43" fmla="*/ 145 h 159"/>
                  <a:gd name="T44" fmla="*/ 41 w 82"/>
                  <a:gd name="T45" fmla="*/ 145 h 159"/>
                  <a:gd name="T46" fmla="*/ 41 w 82"/>
                  <a:gd name="T47" fmla="*/ 145 h 159"/>
                  <a:gd name="T48" fmla="*/ 41 w 82"/>
                  <a:gd name="T49" fmla="*/ 159 h 159"/>
                  <a:gd name="T50" fmla="*/ 0 w 82"/>
                  <a:gd name="T51" fmla="*/ 159 h 159"/>
                  <a:gd name="T52" fmla="*/ 41 w 82"/>
                  <a:gd name="T53" fmla="*/ 159 h 159"/>
                  <a:gd name="T54" fmla="*/ 41 w 82"/>
                  <a:gd name="T55" fmla="*/ 145 h 159"/>
                  <a:gd name="T56" fmla="*/ 31 w 82"/>
                  <a:gd name="T57" fmla="*/ 134 h 159"/>
                  <a:gd name="T58" fmla="*/ 41 w 82"/>
                  <a:gd name="T59" fmla="*/ 124 h 159"/>
                  <a:gd name="T60" fmla="*/ 41 w 82"/>
                  <a:gd name="T61" fmla="*/ 109 h 159"/>
                  <a:gd name="T62" fmla="*/ 31 w 82"/>
                  <a:gd name="T63" fmla="*/ 99 h 159"/>
                  <a:gd name="T64" fmla="*/ 41 w 82"/>
                  <a:gd name="T65" fmla="*/ 89 h 159"/>
                  <a:gd name="T66" fmla="*/ 41 w 82"/>
                  <a:gd name="T67" fmla="*/ 77 h 159"/>
                  <a:gd name="T68" fmla="*/ 8 w 82"/>
                  <a:gd name="T69" fmla="*/ 77 h 159"/>
                  <a:gd name="T70" fmla="*/ 8 w 82"/>
                  <a:gd name="T71" fmla="*/ 46 h 159"/>
                  <a:gd name="T72" fmla="*/ 8 w 82"/>
                  <a:gd name="T73" fmla="*/ 46 h 159"/>
                  <a:gd name="T74" fmla="*/ 41 w 82"/>
                  <a:gd name="T75" fmla="*/ 46 h 159"/>
                  <a:gd name="T76" fmla="*/ 41 w 82"/>
                  <a:gd name="T77" fmla="*/ 39 h 159"/>
                  <a:gd name="T78" fmla="*/ 8 w 82"/>
                  <a:gd name="T79" fmla="*/ 39 h 159"/>
                  <a:gd name="T80" fmla="*/ 8 w 82"/>
                  <a:gd name="T81" fmla="*/ 9 h 159"/>
                  <a:gd name="T82" fmla="*/ 8 w 82"/>
                  <a:gd name="T83" fmla="*/ 9 h 159"/>
                  <a:gd name="T84" fmla="*/ 41 w 82"/>
                  <a:gd name="T85" fmla="*/ 9 h 159"/>
                  <a:gd name="T86" fmla="*/ 41 w 82"/>
                  <a:gd name="T87" fmla="*/ 0 h 159"/>
                  <a:gd name="T88" fmla="*/ 0 w 82"/>
                  <a:gd name="T89" fmla="*/ 0 h 159"/>
                  <a:gd name="T90" fmla="*/ 0 w 82"/>
                  <a:gd name="T91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2" h="159">
                    <a:moveTo>
                      <a:pt x="41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6" y="89"/>
                      <a:pt x="51" y="94"/>
                      <a:pt x="51" y="99"/>
                    </a:cubicBezTo>
                    <a:cubicBezTo>
                      <a:pt x="51" y="105"/>
                      <a:pt x="46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6" y="124"/>
                      <a:pt x="51" y="129"/>
                      <a:pt x="51" y="134"/>
                    </a:cubicBezTo>
                    <a:cubicBezTo>
                      <a:pt x="51" y="140"/>
                      <a:pt x="46" y="145"/>
                      <a:pt x="41" y="145"/>
                    </a:cubicBezTo>
                    <a:cubicBezTo>
                      <a:pt x="41" y="145"/>
                      <a:pt x="41" y="145"/>
                      <a:pt x="41" y="145"/>
                    </a:cubicBezTo>
                    <a:cubicBezTo>
                      <a:pt x="41" y="145"/>
                      <a:pt x="41" y="145"/>
                      <a:pt x="41" y="145"/>
                    </a:cubicBezTo>
                    <a:lnTo>
                      <a:pt x="41" y="159"/>
                    </a:lnTo>
                    <a:close/>
                    <a:moveTo>
                      <a:pt x="0" y="159"/>
                    </a:moveTo>
                    <a:cubicBezTo>
                      <a:pt x="41" y="159"/>
                      <a:pt x="41" y="159"/>
                      <a:pt x="41" y="159"/>
                    </a:cubicBezTo>
                    <a:cubicBezTo>
                      <a:pt x="41" y="145"/>
                      <a:pt x="41" y="145"/>
                      <a:pt x="41" y="145"/>
                    </a:cubicBezTo>
                    <a:cubicBezTo>
                      <a:pt x="35" y="145"/>
                      <a:pt x="31" y="140"/>
                      <a:pt x="31" y="134"/>
                    </a:cubicBezTo>
                    <a:cubicBezTo>
                      <a:pt x="31" y="129"/>
                      <a:pt x="35" y="124"/>
                      <a:pt x="41" y="12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35" y="109"/>
                      <a:pt x="31" y="105"/>
                      <a:pt x="31" y="99"/>
                    </a:cubicBezTo>
                    <a:cubicBezTo>
                      <a:pt x="31" y="94"/>
                      <a:pt x="35" y="89"/>
                      <a:pt x="41" y="89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19" name="Freeform 94"/>
              <p:cNvSpPr/>
              <p:nvPr/>
            </p:nvSpPr>
            <p:spPr bwMode="auto">
              <a:xfrm>
                <a:off x="8277225" y="842963"/>
                <a:ext cx="127000" cy="598488"/>
              </a:xfrm>
              <a:custGeom>
                <a:avLst/>
                <a:gdLst>
                  <a:gd name="T0" fmla="*/ 80 w 80"/>
                  <a:gd name="T1" fmla="*/ 355 h 377"/>
                  <a:gd name="T2" fmla="*/ 80 w 80"/>
                  <a:gd name="T3" fmla="*/ 64 h 377"/>
                  <a:gd name="T4" fmla="*/ 0 w 80"/>
                  <a:gd name="T5" fmla="*/ 0 h 377"/>
                  <a:gd name="T6" fmla="*/ 0 w 80"/>
                  <a:gd name="T7" fmla="*/ 377 h 377"/>
                  <a:gd name="T8" fmla="*/ 80 w 80"/>
                  <a:gd name="T9" fmla="*/ 35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77">
                    <a:moveTo>
                      <a:pt x="80" y="355"/>
                    </a:moveTo>
                    <a:lnTo>
                      <a:pt x="80" y="64"/>
                    </a:lnTo>
                    <a:lnTo>
                      <a:pt x="0" y="0"/>
                    </a:lnTo>
                    <a:lnTo>
                      <a:pt x="0" y="377"/>
                    </a:lnTo>
                    <a:lnTo>
                      <a:pt x="80" y="3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0" name="Rectangle 95"/>
              <p:cNvSpPr>
                <a:spLocks noChangeArrowheads="1"/>
              </p:cNvSpPr>
              <p:nvPr/>
            </p:nvSpPr>
            <p:spPr bwMode="auto">
              <a:xfrm>
                <a:off x="7991475" y="892175"/>
                <a:ext cx="214313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1" name="Rectangle 96"/>
              <p:cNvSpPr>
                <a:spLocks noChangeArrowheads="1"/>
              </p:cNvSpPr>
              <p:nvPr/>
            </p:nvSpPr>
            <p:spPr bwMode="auto">
              <a:xfrm>
                <a:off x="7991475" y="1035050"/>
                <a:ext cx="214313" cy="79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2" name="Rectangle 97"/>
              <p:cNvSpPr>
                <a:spLocks noChangeArrowheads="1"/>
              </p:cNvSpPr>
              <p:nvPr/>
            </p:nvSpPr>
            <p:spPr bwMode="auto">
              <a:xfrm>
                <a:off x="9740900" y="306388"/>
                <a:ext cx="85725" cy="571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3" name="Rectangle 98"/>
              <p:cNvSpPr>
                <a:spLocks noChangeArrowheads="1"/>
              </p:cNvSpPr>
              <p:nvPr/>
            </p:nvSpPr>
            <p:spPr bwMode="auto">
              <a:xfrm>
                <a:off x="9617075" y="617538"/>
                <a:ext cx="85725" cy="260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4" name="Rectangle 99"/>
              <p:cNvSpPr>
                <a:spLocks noChangeArrowheads="1"/>
              </p:cNvSpPr>
              <p:nvPr/>
            </p:nvSpPr>
            <p:spPr bwMode="auto">
              <a:xfrm>
                <a:off x="9493250" y="388938"/>
                <a:ext cx="85725" cy="488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5" name="Rectangle 100"/>
              <p:cNvSpPr>
                <a:spLocks noChangeArrowheads="1"/>
              </p:cNvSpPr>
              <p:nvPr/>
            </p:nvSpPr>
            <p:spPr bwMode="auto">
              <a:xfrm>
                <a:off x="9366250" y="542925"/>
                <a:ext cx="85725" cy="334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6" name="Rectangle 101"/>
              <p:cNvSpPr>
                <a:spLocks noChangeArrowheads="1"/>
              </p:cNvSpPr>
              <p:nvPr/>
            </p:nvSpPr>
            <p:spPr bwMode="auto">
              <a:xfrm>
                <a:off x="9242425" y="490538"/>
                <a:ext cx="85725" cy="387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7" name="Rectangle 102"/>
              <p:cNvSpPr>
                <a:spLocks noChangeArrowheads="1"/>
              </p:cNvSpPr>
              <p:nvPr/>
            </p:nvSpPr>
            <p:spPr bwMode="auto">
              <a:xfrm>
                <a:off x="9740900" y="238125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8" name="Rectangle 103"/>
              <p:cNvSpPr>
                <a:spLocks noChangeArrowheads="1"/>
              </p:cNvSpPr>
              <p:nvPr/>
            </p:nvSpPr>
            <p:spPr bwMode="auto">
              <a:xfrm>
                <a:off x="9493250" y="328613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29" name="Rectangle 104"/>
              <p:cNvSpPr>
                <a:spLocks noChangeArrowheads="1"/>
              </p:cNvSpPr>
              <p:nvPr/>
            </p:nvSpPr>
            <p:spPr bwMode="auto">
              <a:xfrm>
                <a:off x="9366250" y="479425"/>
                <a:ext cx="857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0" name="Rectangle 105"/>
              <p:cNvSpPr>
                <a:spLocks noChangeArrowheads="1"/>
              </p:cNvSpPr>
              <p:nvPr/>
            </p:nvSpPr>
            <p:spPr bwMode="auto">
              <a:xfrm>
                <a:off x="9242425" y="427038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1" name="Rectangle 106"/>
              <p:cNvSpPr>
                <a:spLocks noChangeArrowheads="1"/>
              </p:cNvSpPr>
              <p:nvPr/>
            </p:nvSpPr>
            <p:spPr bwMode="auto">
              <a:xfrm>
                <a:off x="9617075" y="554038"/>
                <a:ext cx="8572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2" name="Freeform 107"/>
              <p:cNvSpPr>
                <a:spLocks noEditPoints="1"/>
              </p:cNvSpPr>
              <p:nvPr/>
            </p:nvSpPr>
            <p:spPr bwMode="auto">
              <a:xfrm>
                <a:off x="5202238" y="708025"/>
                <a:ext cx="649288" cy="650875"/>
              </a:xfrm>
              <a:custGeom>
                <a:avLst/>
                <a:gdLst>
                  <a:gd name="T0" fmla="*/ 173 w 173"/>
                  <a:gd name="T1" fmla="*/ 0 h 173"/>
                  <a:gd name="T2" fmla="*/ 87 w 173"/>
                  <a:gd name="T3" fmla="*/ 0 h 173"/>
                  <a:gd name="T4" fmla="*/ 87 w 173"/>
                  <a:gd name="T5" fmla="*/ 14 h 173"/>
                  <a:gd name="T6" fmla="*/ 87 w 173"/>
                  <a:gd name="T7" fmla="*/ 14 h 173"/>
                  <a:gd name="T8" fmla="*/ 87 w 173"/>
                  <a:gd name="T9" fmla="*/ 14 h 173"/>
                  <a:gd name="T10" fmla="*/ 101 w 173"/>
                  <a:gd name="T11" fmla="*/ 28 h 173"/>
                  <a:gd name="T12" fmla="*/ 87 w 173"/>
                  <a:gd name="T13" fmla="*/ 41 h 173"/>
                  <a:gd name="T14" fmla="*/ 87 w 173"/>
                  <a:gd name="T15" fmla="*/ 41 h 173"/>
                  <a:gd name="T16" fmla="*/ 87 w 173"/>
                  <a:gd name="T17" fmla="*/ 53 h 173"/>
                  <a:gd name="T18" fmla="*/ 110 w 173"/>
                  <a:gd name="T19" fmla="*/ 53 h 173"/>
                  <a:gd name="T20" fmla="*/ 110 w 173"/>
                  <a:gd name="T21" fmla="*/ 66 h 173"/>
                  <a:gd name="T22" fmla="*/ 110 w 173"/>
                  <a:gd name="T23" fmla="*/ 66 h 173"/>
                  <a:gd name="T24" fmla="*/ 95 w 173"/>
                  <a:gd name="T25" fmla="*/ 66 h 173"/>
                  <a:gd name="T26" fmla="*/ 95 w 173"/>
                  <a:gd name="T27" fmla="*/ 146 h 173"/>
                  <a:gd name="T28" fmla="*/ 110 w 173"/>
                  <a:gd name="T29" fmla="*/ 146 h 173"/>
                  <a:gd name="T30" fmla="*/ 110 w 173"/>
                  <a:gd name="T31" fmla="*/ 159 h 173"/>
                  <a:gd name="T32" fmla="*/ 87 w 173"/>
                  <a:gd name="T33" fmla="*/ 159 h 173"/>
                  <a:gd name="T34" fmla="*/ 87 w 173"/>
                  <a:gd name="T35" fmla="*/ 173 h 173"/>
                  <a:gd name="T36" fmla="*/ 173 w 173"/>
                  <a:gd name="T37" fmla="*/ 173 h 173"/>
                  <a:gd name="T38" fmla="*/ 173 w 173"/>
                  <a:gd name="T39" fmla="*/ 0 h 173"/>
                  <a:gd name="T40" fmla="*/ 87 w 173"/>
                  <a:gd name="T41" fmla="*/ 0 h 173"/>
                  <a:gd name="T42" fmla="*/ 0 w 173"/>
                  <a:gd name="T43" fmla="*/ 0 h 173"/>
                  <a:gd name="T44" fmla="*/ 0 w 173"/>
                  <a:gd name="T45" fmla="*/ 173 h 173"/>
                  <a:gd name="T46" fmla="*/ 87 w 173"/>
                  <a:gd name="T47" fmla="*/ 173 h 173"/>
                  <a:gd name="T48" fmla="*/ 87 w 173"/>
                  <a:gd name="T49" fmla="*/ 159 h 173"/>
                  <a:gd name="T50" fmla="*/ 65 w 173"/>
                  <a:gd name="T51" fmla="*/ 159 h 173"/>
                  <a:gd name="T52" fmla="*/ 65 w 173"/>
                  <a:gd name="T53" fmla="*/ 146 h 173"/>
                  <a:gd name="T54" fmla="*/ 80 w 173"/>
                  <a:gd name="T55" fmla="*/ 146 h 173"/>
                  <a:gd name="T56" fmla="*/ 80 w 173"/>
                  <a:gd name="T57" fmla="*/ 66 h 173"/>
                  <a:gd name="T58" fmla="*/ 65 w 173"/>
                  <a:gd name="T59" fmla="*/ 66 h 173"/>
                  <a:gd name="T60" fmla="*/ 65 w 173"/>
                  <a:gd name="T61" fmla="*/ 53 h 173"/>
                  <a:gd name="T62" fmla="*/ 87 w 173"/>
                  <a:gd name="T63" fmla="*/ 53 h 173"/>
                  <a:gd name="T64" fmla="*/ 87 w 173"/>
                  <a:gd name="T65" fmla="*/ 41 h 173"/>
                  <a:gd name="T66" fmla="*/ 74 w 173"/>
                  <a:gd name="T67" fmla="*/ 28 h 173"/>
                  <a:gd name="T68" fmla="*/ 87 w 173"/>
                  <a:gd name="T69" fmla="*/ 14 h 173"/>
                  <a:gd name="T70" fmla="*/ 87 w 173"/>
                  <a:gd name="T7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3" h="173">
                    <a:moveTo>
                      <a:pt x="173" y="0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95" y="14"/>
                      <a:pt x="101" y="20"/>
                      <a:pt x="101" y="28"/>
                    </a:cubicBezTo>
                    <a:cubicBezTo>
                      <a:pt x="101" y="35"/>
                      <a:pt x="95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10" y="66"/>
                      <a:pt x="110" y="66"/>
                      <a:pt x="110" y="66"/>
                    </a:cubicBezTo>
                    <a:cubicBezTo>
                      <a:pt x="110" y="66"/>
                      <a:pt x="110" y="66"/>
                      <a:pt x="110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146"/>
                      <a:pt x="95" y="146"/>
                      <a:pt x="95" y="146"/>
                    </a:cubicBezTo>
                    <a:cubicBezTo>
                      <a:pt x="110" y="146"/>
                      <a:pt x="110" y="146"/>
                      <a:pt x="110" y="146"/>
                    </a:cubicBezTo>
                    <a:cubicBezTo>
                      <a:pt x="110" y="159"/>
                      <a:pt x="110" y="159"/>
                      <a:pt x="110" y="159"/>
                    </a:cubicBezTo>
                    <a:cubicBezTo>
                      <a:pt x="87" y="159"/>
                      <a:pt x="87" y="159"/>
                      <a:pt x="87" y="159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lnTo>
                      <a:pt x="173" y="0"/>
                    </a:lnTo>
                    <a:close/>
                    <a:moveTo>
                      <a:pt x="8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87" y="159"/>
                      <a:pt x="87" y="159"/>
                      <a:pt x="87" y="159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5" y="146"/>
                      <a:pt x="65" y="146"/>
                      <a:pt x="65" y="146"/>
                    </a:cubicBezTo>
                    <a:cubicBezTo>
                      <a:pt x="80" y="146"/>
                      <a:pt x="80" y="146"/>
                      <a:pt x="80" y="14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0" y="41"/>
                      <a:pt x="74" y="35"/>
                      <a:pt x="74" y="28"/>
                    </a:cubicBezTo>
                    <a:cubicBezTo>
                      <a:pt x="74" y="20"/>
                      <a:pt x="80" y="14"/>
                      <a:pt x="87" y="14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3" name="Oval 108"/>
              <p:cNvSpPr>
                <a:spLocks noChangeArrowheads="1"/>
              </p:cNvSpPr>
              <p:nvPr/>
            </p:nvSpPr>
            <p:spPr bwMode="auto">
              <a:xfrm>
                <a:off x="5934075" y="1636713"/>
                <a:ext cx="173038" cy="173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4" name="Freeform 109"/>
              <p:cNvSpPr>
                <a:spLocks noEditPoints="1"/>
              </p:cNvSpPr>
              <p:nvPr/>
            </p:nvSpPr>
            <p:spPr bwMode="auto">
              <a:xfrm>
                <a:off x="5859463" y="1557338"/>
                <a:ext cx="322263" cy="477838"/>
              </a:xfrm>
              <a:custGeom>
                <a:avLst/>
                <a:gdLst>
                  <a:gd name="T0" fmla="*/ 86 w 86"/>
                  <a:gd name="T1" fmla="*/ 0 h 127"/>
                  <a:gd name="T2" fmla="*/ 43 w 86"/>
                  <a:gd name="T3" fmla="*/ 0 h 127"/>
                  <a:gd name="T4" fmla="*/ 43 w 86"/>
                  <a:gd name="T5" fmla="*/ 11 h 127"/>
                  <a:gd name="T6" fmla="*/ 43 w 86"/>
                  <a:gd name="T7" fmla="*/ 11 h 127"/>
                  <a:gd name="T8" fmla="*/ 77 w 86"/>
                  <a:gd name="T9" fmla="*/ 44 h 127"/>
                  <a:gd name="T10" fmla="*/ 43 w 86"/>
                  <a:gd name="T11" fmla="*/ 78 h 127"/>
                  <a:gd name="T12" fmla="*/ 43 w 86"/>
                  <a:gd name="T13" fmla="*/ 78 h 127"/>
                  <a:gd name="T14" fmla="*/ 43 w 86"/>
                  <a:gd name="T15" fmla="*/ 78 h 127"/>
                  <a:gd name="T16" fmla="*/ 43 w 86"/>
                  <a:gd name="T17" fmla="*/ 93 h 127"/>
                  <a:gd name="T18" fmla="*/ 43 w 86"/>
                  <a:gd name="T19" fmla="*/ 93 h 127"/>
                  <a:gd name="T20" fmla="*/ 55 w 86"/>
                  <a:gd name="T21" fmla="*/ 104 h 127"/>
                  <a:gd name="T22" fmla="*/ 43 w 86"/>
                  <a:gd name="T23" fmla="*/ 115 h 127"/>
                  <a:gd name="T24" fmla="*/ 43 w 86"/>
                  <a:gd name="T25" fmla="*/ 115 h 127"/>
                  <a:gd name="T26" fmla="*/ 43 w 86"/>
                  <a:gd name="T27" fmla="*/ 115 h 127"/>
                  <a:gd name="T28" fmla="*/ 43 w 86"/>
                  <a:gd name="T29" fmla="*/ 127 h 127"/>
                  <a:gd name="T30" fmla="*/ 86 w 86"/>
                  <a:gd name="T31" fmla="*/ 127 h 127"/>
                  <a:gd name="T32" fmla="*/ 86 w 86"/>
                  <a:gd name="T33" fmla="*/ 0 h 127"/>
                  <a:gd name="T34" fmla="*/ 43 w 86"/>
                  <a:gd name="T35" fmla="*/ 0 h 127"/>
                  <a:gd name="T36" fmla="*/ 0 w 86"/>
                  <a:gd name="T37" fmla="*/ 0 h 127"/>
                  <a:gd name="T38" fmla="*/ 0 w 86"/>
                  <a:gd name="T39" fmla="*/ 127 h 127"/>
                  <a:gd name="T40" fmla="*/ 43 w 86"/>
                  <a:gd name="T41" fmla="*/ 127 h 127"/>
                  <a:gd name="T42" fmla="*/ 43 w 86"/>
                  <a:gd name="T43" fmla="*/ 115 h 127"/>
                  <a:gd name="T44" fmla="*/ 32 w 86"/>
                  <a:gd name="T45" fmla="*/ 104 h 127"/>
                  <a:gd name="T46" fmla="*/ 43 w 86"/>
                  <a:gd name="T47" fmla="*/ 93 h 127"/>
                  <a:gd name="T48" fmla="*/ 43 w 86"/>
                  <a:gd name="T49" fmla="*/ 78 h 127"/>
                  <a:gd name="T50" fmla="*/ 9 w 86"/>
                  <a:gd name="T51" fmla="*/ 44 h 127"/>
                  <a:gd name="T52" fmla="*/ 43 w 86"/>
                  <a:gd name="T53" fmla="*/ 11 h 127"/>
                  <a:gd name="T54" fmla="*/ 43 w 86"/>
                  <a:gd name="T5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6" h="127">
                    <a:moveTo>
                      <a:pt x="8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62" y="11"/>
                      <a:pt x="77" y="26"/>
                      <a:pt x="77" y="44"/>
                    </a:cubicBezTo>
                    <a:cubicBezTo>
                      <a:pt x="77" y="63"/>
                      <a:pt x="62" y="78"/>
                      <a:pt x="43" y="78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9" y="93"/>
                      <a:pt x="55" y="98"/>
                      <a:pt x="55" y="104"/>
                    </a:cubicBezTo>
                    <a:cubicBezTo>
                      <a:pt x="55" y="110"/>
                      <a:pt x="49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86" y="127"/>
                      <a:pt x="86" y="127"/>
                      <a:pt x="86" y="127"/>
                    </a:cubicBezTo>
                    <a:lnTo>
                      <a:pt x="86" y="0"/>
                    </a:lnTo>
                    <a:close/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37" y="115"/>
                      <a:pt x="32" y="110"/>
                      <a:pt x="32" y="104"/>
                    </a:cubicBezTo>
                    <a:cubicBezTo>
                      <a:pt x="32" y="98"/>
                      <a:pt x="37" y="93"/>
                      <a:pt x="43" y="93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25" y="78"/>
                      <a:pt x="9" y="63"/>
                      <a:pt x="9" y="44"/>
                    </a:cubicBezTo>
                    <a:cubicBezTo>
                      <a:pt x="9" y="26"/>
                      <a:pt x="25" y="11"/>
                      <a:pt x="43" y="11"/>
                    </a:cubicBez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5" name="Freeform 110"/>
              <p:cNvSpPr/>
              <p:nvPr/>
            </p:nvSpPr>
            <p:spPr bwMode="auto">
              <a:xfrm>
                <a:off x="5526088" y="1504950"/>
                <a:ext cx="63500" cy="33338"/>
              </a:xfrm>
              <a:custGeom>
                <a:avLst/>
                <a:gdLst>
                  <a:gd name="T0" fmla="*/ 17 w 17"/>
                  <a:gd name="T1" fmla="*/ 7 h 9"/>
                  <a:gd name="T2" fmla="*/ 10 w 17"/>
                  <a:gd name="T3" fmla="*/ 0 h 9"/>
                  <a:gd name="T4" fmla="*/ 7 w 17"/>
                  <a:gd name="T5" fmla="*/ 0 h 9"/>
                  <a:gd name="T6" fmla="*/ 0 w 17"/>
                  <a:gd name="T7" fmla="*/ 7 h 9"/>
                  <a:gd name="T8" fmla="*/ 0 w 17"/>
                  <a:gd name="T9" fmla="*/ 9 h 9"/>
                  <a:gd name="T10" fmla="*/ 17 w 17"/>
                  <a:gd name="T11" fmla="*/ 9 h 9"/>
                  <a:gd name="T12" fmla="*/ 17 w 17"/>
                  <a:gd name="T1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3"/>
                      <a:pt x="14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6" name="Freeform 111"/>
              <p:cNvSpPr>
                <a:spLocks noEditPoints="1"/>
              </p:cNvSpPr>
              <p:nvPr/>
            </p:nvSpPr>
            <p:spPr bwMode="auto">
              <a:xfrm>
                <a:off x="5487988" y="1557338"/>
                <a:ext cx="322263" cy="477838"/>
              </a:xfrm>
              <a:custGeom>
                <a:avLst/>
                <a:gdLst>
                  <a:gd name="T0" fmla="*/ 43 w 86"/>
                  <a:gd name="T1" fmla="*/ 127 h 127"/>
                  <a:gd name="T2" fmla="*/ 86 w 86"/>
                  <a:gd name="T3" fmla="*/ 127 h 127"/>
                  <a:gd name="T4" fmla="*/ 86 w 86"/>
                  <a:gd name="T5" fmla="*/ 0 h 127"/>
                  <a:gd name="T6" fmla="*/ 43 w 86"/>
                  <a:gd name="T7" fmla="*/ 0 h 127"/>
                  <a:gd name="T8" fmla="*/ 43 w 86"/>
                  <a:gd name="T9" fmla="*/ 11 h 127"/>
                  <a:gd name="T10" fmla="*/ 43 w 86"/>
                  <a:gd name="T11" fmla="*/ 11 h 127"/>
                  <a:gd name="T12" fmla="*/ 43 w 86"/>
                  <a:gd name="T13" fmla="*/ 11 h 127"/>
                  <a:gd name="T14" fmla="*/ 77 w 86"/>
                  <a:gd name="T15" fmla="*/ 44 h 127"/>
                  <a:gd name="T16" fmla="*/ 43 w 86"/>
                  <a:gd name="T17" fmla="*/ 78 h 127"/>
                  <a:gd name="T18" fmla="*/ 43 w 86"/>
                  <a:gd name="T19" fmla="*/ 78 h 127"/>
                  <a:gd name="T20" fmla="*/ 43 w 86"/>
                  <a:gd name="T21" fmla="*/ 93 h 127"/>
                  <a:gd name="T22" fmla="*/ 43 w 86"/>
                  <a:gd name="T23" fmla="*/ 93 h 127"/>
                  <a:gd name="T24" fmla="*/ 54 w 86"/>
                  <a:gd name="T25" fmla="*/ 104 h 127"/>
                  <a:gd name="T26" fmla="*/ 43 w 86"/>
                  <a:gd name="T27" fmla="*/ 115 h 127"/>
                  <a:gd name="T28" fmla="*/ 43 w 86"/>
                  <a:gd name="T29" fmla="*/ 115 h 127"/>
                  <a:gd name="T30" fmla="*/ 43 w 86"/>
                  <a:gd name="T31" fmla="*/ 115 h 127"/>
                  <a:gd name="T32" fmla="*/ 43 w 86"/>
                  <a:gd name="T33" fmla="*/ 127 h 127"/>
                  <a:gd name="T34" fmla="*/ 0 w 86"/>
                  <a:gd name="T35" fmla="*/ 127 h 127"/>
                  <a:gd name="T36" fmla="*/ 43 w 86"/>
                  <a:gd name="T37" fmla="*/ 127 h 127"/>
                  <a:gd name="T38" fmla="*/ 43 w 86"/>
                  <a:gd name="T39" fmla="*/ 115 h 127"/>
                  <a:gd name="T40" fmla="*/ 32 w 86"/>
                  <a:gd name="T41" fmla="*/ 104 h 127"/>
                  <a:gd name="T42" fmla="*/ 43 w 86"/>
                  <a:gd name="T43" fmla="*/ 93 h 127"/>
                  <a:gd name="T44" fmla="*/ 43 w 86"/>
                  <a:gd name="T45" fmla="*/ 78 h 127"/>
                  <a:gd name="T46" fmla="*/ 9 w 86"/>
                  <a:gd name="T47" fmla="*/ 44 h 127"/>
                  <a:gd name="T48" fmla="*/ 43 w 86"/>
                  <a:gd name="T49" fmla="*/ 11 h 127"/>
                  <a:gd name="T50" fmla="*/ 43 w 86"/>
                  <a:gd name="T51" fmla="*/ 0 h 127"/>
                  <a:gd name="T52" fmla="*/ 21 w 86"/>
                  <a:gd name="T53" fmla="*/ 0 h 127"/>
                  <a:gd name="T54" fmla="*/ 16 w 86"/>
                  <a:gd name="T55" fmla="*/ 0 h 127"/>
                  <a:gd name="T56" fmla="*/ 0 w 86"/>
                  <a:gd name="T57" fmla="*/ 0 h 127"/>
                  <a:gd name="T58" fmla="*/ 0 w 86"/>
                  <a:gd name="T59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127">
                    <a:moveTo>
                      <a:pt x="43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62" y="11"/>
                      <a:pt x="77" y="26"/>
                      <a:pt x="77" y="44"/>
                    </a:cubicBezTo>
                    <a:cubicBezTo>
                      <a:pt x="77" y="63"/>
                      <a:pt x="62" y="78"/>
                      <a:pt x="43" y="78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9" y="93"/>
                      <a:pt x="54" y="98"/>
                      <a:pt x="54" y="104"/>
                    </a:cubicBezTo>
                    <a:cubicBezTo>
                      <a:pt x="54" y="110"/>
                      <a:pt x="49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3" y="115"/>
                      <a:pt x="43" y="115"/>
                      <a:pt x="43" y="115"/>
                    </a:cubicBezTo>
                    <a:lnTo>
                      <a:pt x="43" y="127"/>
                    </a:lnTo>
                    <a:close/>
                    <a:moveTo>
                      <a:pt x="0" y="127"/>
                    </a:move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37" y="115"/>
                      <a:pt x="32" y="110"/>
                      <a:pt x="32" y="104"/>
                    </a:cubicBezTo>
                    <a:cubicBezTo>
                      <a:pt x="32" y="98"/>
                      <a:pt x="37" y="93"/>
                      <a:pt x="43" y="93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24" y="78"/>
                      <a:pt x="9" y="63"/>
                      <a:pt x="9" y="44"/>
                    </a:cubicBezTo>
                    <a:cubicBezTo>
                      <a:pt x="9" y="26"/>
                      <a:pt x="24" y="11"/>
                      <a:pt x="43" y="1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7" name="Oval 112"/>
              <p:cNvSpPr>
                <a:spLocks noChangeArrowheads="1"/>
              </p:cNvSpPr>
              <p:nvPr/>
            </p:nvSpPr>
            <p:spPr bwMode="auto">
              <a:xfrm>
                <a:off x="5562600" y="1636713"/>
                <a:ext cx="173038" cy="173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8" name="Freeform 113"/>
              <p:cNvSpPr/>
              <p:nvPr/>
            </p:nvSpPr>
            <p:spPr bwMode="auto">
              <a:xfrm>
                <a:off x="9361488" y="2222500"/>
                <a:ext cx="63500" cy="60325"/>
              </a:xfrm>
              <a:custGeom>
                <a:avLst/>
                <a:gdLst>
                  <a:gd name="T0" fmla="*/ 0 w 17"/>
                  <a:gd name="T1" fmla="*/ 9 h 16"/>
                  <a:gd name="T2" fmla="*/ 3 w 17"/>
                  <a:gd name="T3" fmla="*/ 11 h 16"/>
                  <a:gd name="T4" fmla="*/ 12 w 17"/>
                  <a:gd name="T5" fmla="*/ 16 h 16"/>
                  <a:gd name="T6" fmla="*/ 17 w 17"/>
                  <a:gd name="T7" fmla="*/ 7 h 16"/>
                  <a:gd name="T8" fmla="*/ 5 w 17"/>
                  <a:gd name="T9" fmla="*/ 0 h 16"/>
                  <a:gd name="T10" fmla="*/ 0 w 17"/>
                  <a:gd name="T11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cubicBezTo>
                      <a:pt x="1" y="10"/>
                      <a:pt x="2" y="10"/>
                      <a:pt x="3" y="11"/>
                    </a:cubicBezTo>
                    <a:cubicBezTo>
                      <a:pt x="6" y="12"/>
                      <a:pt x="9" y="14"/>
                      <a:pt x="12" y="1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39" name="Freeform 114"/>
              <p:cNvSpPr/>
              <p:nvPr/>
            </p:nvSpPr>
            <p:spPr bwMode="auto">
              <a:xfrm>
                <a:off x="8910638" y="2571750"/>
                <a:ext cx="323850" cy="236538"/>
              </a:xfrm>
              <a:custGeom>
                <a:avLst/>
                <a:gdLst>
                  <a:gd name="T0" fmla="*/ 22 w 86"/>
                  <a:gd name="T1" fmla="*/ 60 h 63"/>
                  <a:gd name="T2" fmla="*/ 38 w 86"/>
                  <a:gd name="T3" fmla="*/ 63 h 63"/>
                  <a:gd name="T4" fmla="*/ 48 w 86"/>
                  <a:gd name="T5" fmla="*/ 62 h 63"/>
                  <a:gd name="T6" fmla="*/ 67 w 86"/>
                  <a:gd name="T7" fmla="*/ 46 h 63"/>
                  <a:gd name="T8" fmla="*/ 86 w 86"/>
                  <a:gd name="T9" fmla="*/ 9 h 63"/>
                  <a:gd name="T10" fmla="*/ 79 w 86"/>
                  <a:gd name="T11" fmla="*/ 1 h 63"/>
                  <a:gd name="T12" fmla="*/ 76 w 86"/>
                  <a:gd name="T13" fmla="*/ 0 h 63"/>
                  <a:gd name="T14" fmla="*/ 55 w 86"/>
                  <a:gd name="T15" fmla="*/ 39 h 63"/>
                  <a:gd name="T16" fmla="*/ 29 w 86"/>
                  <a:gd name="T17" fmla="*/ 47 h 63"/>
                  <a:gd name="T18" fmla="*/ 21 w 86"/>
                  <a:gd name="T19" fmla="*/ 22 h 63"/>
                  <a:gd name="T20" fmla="*/ 9 w 86"/>
                  <a:gd name="T21" fmla="*/ 15 h 63"/>
                  <a:gd name="T22" fmla="*/ 22 w 86"/>
                  <a:gd name="T23" fmla="*/ 6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63">
                    <a:moveTo>
                      <a:pt x="22" y="60"/>
                    </a:moveTo>
                    <a:cubicBezTo>
                      <a:pt x="27" y="62"/>
                      <a:pt x="33" y="63"/>
                      <a:pt x="38" y="63"/>
                    </a:cubicBezTo>
                    <a:cubicBezTo>
                      <a:pt x="41" y="63"/>
                      <a:pt x="44" y="63"/>
                      <a:pt x="48" y="62"/>
                    </a:cubicBezTo>
                    <a:cubicBezTo>
                      <a:pt x="56" y="59"/>
                      <a:pt x="63" y="54"/>
                      <a:pt x="67" y="4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6"/>
                      <a:pt x="82" y="3"/>
                      <a:pt x="79" y="1"/>
                    </a:cubicBezTo>
                    <a:cubicBezTo>
                      <a:pt x="78" y="1"/>
                      <a:pt x="77" y="0"/>
                      <a:pt x="76" y="0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0" y="49"/>
                      <a:pt x="38" y="52"/>
                      <a:pt x="29" y="47"/>
                    </a:cubicBezTo>
                    <a:cubicBezTo>
                      <a:pt x="20" y="42"/>
                      <a:pt x="16" y="31"/>
                      <a:pt x="21" y="2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0" y="31"/>
                      <a:pt x="6" y="51"/>
                      <a:pt x="2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0" name="Freeform 115"/>
              <p:cNvSpPr/>
              <p:nvPr/>
            </p:nvSpPr>
            <p:spPr bwMode="auto">
              <a:xfrm>
                <a:off x="8975725" y="2247900"/>
                <a:ext cx="561975" cy="474663"/>
              </a:xfrm>
              <a:custGeom>
                <a:avLst/>
                <a:gdLst>
                  <a:gd name="T0" fmla="*/ 113 w 150"/>
                  <a:gd name="T1" fmla="*/ 13 h 126"/>
                  <a:gd name="T2" fmla="*/ 104 w 150"/>
                  <a:gd name="T3" fmla="*/ 8 h 126"/>
                  <a:gd name="T4" fmla="*/ 101 w 150"/>
                  <a:gd name="T5" fmla="*/ 6 h 126"/>
                  <a:gd name="T6" fmla="*/ 71 w 150"/>
                  <a:gd name="T7" fmla="*/ 0 h 126"/>
                  <a:gd name="T8" fmla="*/ 9 w 150"/>
                  <a:gd name="T9" fmla="*/ 37 h 126"/>
                  <a:gd name="T10" fmla="*/ 1 w 150"/>
                  <a:gd name="T11" fmla="*/ 63 h 126"/>
                  <a:gd name="T12" fmla="*/ 0 w 150"/>
                  <a:gd name="T13" fmla="*/ 68 h 126"/>
                  <a:gd name="T14" fmla="*/ 1 w 150"/>
                  <a:gd name="T15" fmla="*/ 70 h 126"/>
                  <a:gd name="T16" fmla="*/ 3 w 150"/>
                  <a:gd name="T17" fmla="*/ 69 h 126"/>
                  <a:gd name="T18" fmla="*/ 7 w 150"/>
                  <a:gd name="T19" fmla="*/ 66 h 126"/>
                  <a:gd name="T20" fmla="*/ 19 w 150"/>
                  <a:gd name="T21" fmla="*/ 62 h 126"/>
                  <a:gd name="T22" fmla="*/ 28 w 150"/>
                  <a:gd name="T23" fmla="*/ 64 h 126"/>
                  <a:gd name="T24" fmla="*/ 39 w 150"/>
                  <a:gd name="T25" fmla="*/ 83 h 126"/>
                  <a:gd name="T26" fmla="*/ 39 w 150"/>
                  <a:gd name="T27" fmla="*/ 87 h 126"/>
                  <a:gd name="T28" fmla="*/ 42 w 150"/>
                  <a:gd name="T29" fmla="*/ 85 h 126"/>
                  <a:gd name="T30" fmla="*/ 54 w 150"/>
                  <a:gd name="T31" fmla="*/ 81 h 126"/>
                  <a:gd name="T32" fmla="*/ 61 w 150"/>
                  <a:gd name="T33" fmla="*/ 82 h 126"/>
                  <a:gd name="T34" fmla="*/ 64 w 150"/>
                  <a:gd name="T35" fmla="*/ 83 h 126"/>
                  <a:gd name="T36" fmla="*/ 72 w 150"/>
                  <a:gd name="T37" fmla="*/ 90 h 126"/>
                  <a:gd name="T38" fmla="*/ 75 w 150"/>
                  <a:gd name="T39" fmla="*/ 102 h 126"/>
                  <a:gd name="T40" fmla="*/ 75 w 150"/>
                  <a:gd name="T41" fmla="*/ 106 h 126"/>
                  <a:gd name="T42" fmla="*/ 79 w 150"/>
                  <a:gd name="T43" fmla="*/ 104 h 126"/>
                  <a:gd name="T44" fmla="*/ 91 w 150"/>
                  <a:gd name="T45" fmla="*/ 100 h 126"/>
                  <a:gd name="T46" fmla="*/ 100 w 150"/>
                  <a:gd name="T47" fmla="*/ 102 h 126"/>
                  <a:gd name="T48" fmla="*/ 111 w 150"/>
                  <a:gd name="T49" fmla="*/ 121 h 126"/>
                  <a:gd name="T50" fmla="*/ 113 w 150"/>
                  <a:gd name="T51" fmla="*/ 126 h 126"/>
                  <a:gd name="T52" fmla="*/ 116 w 150"/>
                  <a:gd name="T53" fmla="*/ 124 h 126"/>
                  <a:gd name="T54" fmla="*/ 133 w 150"/>
                  <a:gd name="T55" fmla="*/ 103 h 126"/>
                  <a:gd name="T56" fmla="*/ 113 w 150"/>
                  <a:gd name="T57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" h="126">
                    <a:moveTo>
                      <a:pt x="113" y="13"/>
                    </a:moveTo>
                    <a:cubicBezTo>
                      <a:pt x="110" y="11"/>
                      <a:pt x="107" y="9"/>
                      <a:pt x="104" y="8"/>
                    </a:cubicBezTo>
                    <a:cubicBezTo>
                      <a:pt x="103" y="7"/>
                      <a:pt x="102" y="7"/>
                      <a:pt x="101" y="6"/>
                    </a:cubicBezTo>
                    <a:cubicBezTo>
                      <a:pt x="91" y="2"/>
                      <a:pt x="81" y="0"/>
                      <a:pt x="71" y="0"/>
                    </a:cubicBezTo>
                    <a:cubicBezTo>
                      <a:pt x="46" y="0"/>
                      <a:pt x="21" y="13"/>
                      <a:pt x="9" y="37"/>
                    </a:cubicBezTo>
                    <a:cubicBezTo>
                      <a:pt x="4" y="46"/>
                      <a:pt x="2" y="54"/>
                      <a:pt x="1" y="63"/>
                    </a:cubicBezTo>
                    <a:cubicBezTo>
                      <a:pt x="1" y="65"/>
                      <a:pt x="1" y="67"/>
                      <a:pt x="0" y="68"/>
                    </a:cubicBezTo>
                    <a:cubicBezTo>
                      <a:pt x="0" y="69"/>
                      <a:pt x="1" y="70"/>
                      <a:pt x="1" y="70"/>
                    </a:cubicBezTo>
                    <a:cubicBezTo>
                      <a:pt x="2" y="70"/>
                      <a:pt x="2" y="70"/>
                      <a:pt x="3" y="69"/>
                    </a:cubicBezTo>
                    <a:cubicBezTo>
                      <a:pt x="4" y="68"/>
                      <a:pt x="5" y="67"/>
                      <a:pt x="7" y="66"/>
                    </a:cubicBezTo>
                    <a:cubicBezTo>
                      <a:pt x="10" y="63"/>
                      <a:pt x="14" y="62"/>
                      <a:pt x="19" y="62"/>
                    </a:cubicBezTo>
                    <a:cubicBezTo>
                      <a:pt x="22" y="62"/>
                      <a:pt x="25" y="62"/>
                      <a:pt x="28" y="64"/>
                    </a:cubicBezTo>
                    <a:cubicBezTo>
                      <a:pt x="35" y="68"/>
                      <a:pt x="39" y="75"/>
                      <a:pt x="39" y="83"/>
                    </a:cubicBezTo>
                    <a:cubicBezTo>
                      <a:pt x="38" y="85"/>
                      <a:pt x="38" y="87"/>
                      <a:pt x="39" y="87"/>
                    </a:cubicBezTo>
                    <a:cubicBezTo>
                      <a:pt x="39" y="87"/>
                      <a:pt x="40" y="86"/>
                      <a:pt x="42" y="85"/>
                    </a:cubicBezTo>
                    <a:cubicBezTo>
                      <a:pt x="46" y="82"/>
                      <a:pt x="50" y="81"/>
                      <a:pt x="54" y="81"/>
                    </a:cubicBezTo>
                    <a:cubicBezTo>
                      <a:pt x="56" y="81"/>
                      <a:pt x="59" y="81"/>
                      <a:pt x="61" y="82"/>
                    </a:cubicBezTo>
                    <a:cubicBezTo>
                      <a:pt x="62" y="82"/>
                      <a:pt x="63" y="83"/>
                      <a:pt x="64" y="83"/>
                    </a:cubicBezTo>
                    <a:cubicBezTo>
                      <a:pt x="67" y="85"/>
                      <a:pt x="70" y="87"/>
                      <a:pt x="72" y="90"/>
                    </a:cubicBezTo>
                    <a:cubicBezTo>
                      <a:pt x="74" y="94"/>
                      <a:pt x="75" y="98"/>
                      <a:pt x="75" y="102"/>
                    </a:cubicBezTo>
                    <a:cubicBezTo>
                      <a:pt x="75" y="105"/>
                      <a:pt x="75" y="106"/>
                      <a:pt x="75" y="106"/>
                    </a:cubicBezTo>
                    <a:cubicBezTo>
                      <a:pt x="76" y="106"/>
                      <a:pt x="77" y="105"/>
                      <a:pt x="79" y="104"/>
                    </a:cubicBezTo>
                    <a:cubicBezTo>
                      <a:pt x="82" y="101"/>
                      <a:pt x="86" y="100"/>
                      <a:pt x="91" y="100"/>
                    </a:cubicBezTo>
                    <a:cubicBezTo>
                      <a:pt x="94" y="100"/>
                      <a:pt x="97" y="101"/>
                      <a:pt x="100" y="102"/>
                    </a:cubicBezTo>
                    <a:cubicBezTo>
                      <a:pt x="107" y="106"/>
                      <a:pt x="111" y="113"/>
                      <a:pt x="111" y="121"/>
                    </a:cubicBezTo>
                    <a:cubicBezTo>
                      <a:pt x="111" y="124"/>
                      <a:pt x="111" y="126"/>
                      <a:pt x="113" y="126"/>
                    </a:cubicBezTo>
                    <a:cubicBezTo>
                      <a:pt x="114" y="126"/>
                      <a:pt x="115" y="126"/>
                      <a:pt x="116" y="124"/>
                    </a:cubicBezTo>
                    <a:cubicBezTo>
                      <a:pt x="123" y="119"/>
                      <a:pt x="129" y="112"/>
                      <a:pt x="133" y="103"/>
                    </a:cubicBezTo>
                    <a:cubicBezTo>
                      <a:pt x="150" y="72"/>
                      <a:pt x="140" y="34"/>
                      <a:pt x="11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1" name="Freeform 116"/>
              <p:cNvSpPr/>
              <p:nvPr/>
            </p:nvSpPr>
            <p:spPr bwMode="auto">
              <a:xfrm>
                <a:off x="954088" y="3427413"/>
                <a:ext cx="528638" cy="125413"/>
              </a:xfrm>
              <a:custGeom>
                <a:avLst/>
                <a:gdLst>
                  <a:gd name="T0" fmla="*/ 302 w 333"/>
                  <a:gd name="T1" fmla="*/ 48 h 79"/>
                  <a:gd name="T2" fmla="*/ 30 w 333"/>
                  <a:gd name="T3" fmla="*/ 48 h 79"/>
                  <a:gd name="T4" fmla="*/ 30 w 333"/>
                  <a:gd name="T5" fmla="*/ 0 h 79"/>
                  <a:gd name="T6" fmla="*/ 0 w 333"/>
                  <a:gd name="T7" fmla="*/ 0 h 79"/>
                  <a:gd name="T8" fmla="*/ 0 w 333"/>
                  <a:gd name="T9" fmla="*/ 79 h 79"/>
                  <a:gd name="T10" fmla="*/ 333 w 333"/>
                  <a:gd name="T11" fmla="*/ 79 h 79"/>
                  <a:gd name="T12" fmla="*/ 333 w 333"/>
                  <a:gd name="T13" fmla="*/ 0 h 79"/>
                  <a:gd name="T14" fmla="*/ 302 w 333"/>
                  <a:gd name="T15" fmla="*/ 0 h 79"/>
                  <a:gd name="T16" fmla="*/ 302 w 333"/>
                  <a:gd name="T17" fmla="*/ 4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79">
                    <a:moveTo>
                      <a:pt x="302" y="48"/>
                    </a:moveTo>
                    <a:lnTo>
                      <a:pt x="30" y="48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79"/>
                    </a:lnTo>
                    <a:lnTo>
                      <a:pt x="333" y="79"/>
                    </a:lnTo>
                    <a:lnTo>
                      <a:pt x="333" y="0"/>
                    </a:lnTo>
                    <a:lnTo>
                      <a:pt x="302" y="0"/>
                    </a:lnTo>
                    <a:lnTo>
                      <a:pt x="30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2" name="Freeform 117"/>
              <p:cNvSpPr/>
              <p:nvPr/>
            </p:nvSpPr>
            <p:spPr bwMode="auto">
              <a:xfrm>
                <a:off x="1028700" y="3052763"/>
                <a:ext cx="390525" cy="415925"/>
              </a:xfrm>
              <a:custGeom>
                <a:avLst/>
                <a:gdLst>
                  <a:gd name="T0" fmla="*/ 42 w 246"/>
                  <a:gd name="T1" fmla="*/ 151 h 262"/>
                  <a:gd name="T2" fmla="*/ 42 w 246"/>
                  <a:gd name="T3" fmla="*/ 262 h 262"/>
                  <a:gd name="T4" fmla="*/ 203 w 246"/>
                  <a:gd name="T5" fmla="*/ 262 h 262"/>
                  <a:gd name="T6" fmla="*/ 203 w 246"/>
                  <a:gd name="T7" fmla="*/ 151 h 262"/>
                  <a:gd name="T8" fmla="*/ 246 w 246"/>
                  <a:gd name="T9" fmla="*/ 151 h 262"/>
                  <a:gd name="T10" fmla="*/ 123 w 246"/>
                  <a:gd name="T11" fmla="*/ 0 h 262"/>
                  <a:gd name="T12" fmla="*/ 0 w 246"/>
                  <a:gd name="T13" fmla="*/ 151 h 262"/>
                  <a:gd name="T14" fmla="*/ 42 w 246"/>
                  <a:gd name="T15" fmla="*/ 15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62">
                    <a:moveTo>
                      <a:pt x="42" y="151"/>
                    </a:moveTo>
                    <a:lnTo>
                      <a:pt x="42" y="262"/>
                    </a:lnTo>
                    <a:lnTo>
                      <a:pt x="203" y="262"/>
                    </a:lnTo>
                    <a:lnTo>
                      <a:pt x="203" y="151"/>
                    </a:lnTo>
                    <a:lnTo>
                      <a:pt x="246" y="151"/>
                    </a:lnTo>
                    <a:lnTo>
                      <a:pt x="123" y="0"/>
                    </a:lnTo>
                    <a:lnTo>
                      <a:pt x="0" y="151"/>
                    </a:lnTo>
                    <a:lnTo>
                      <a:pt x="42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3" name="Freeform 118"/>
              <p:cNvSpPr>
                <a:spLocks noEditPoints="1"/>
              </p:cNvSpPr>
              <p:nvPr/>
            </p:nvSpPr>
            <p:spPr bwMode="auto">
              <a:xfrm>
                <a:off x="7323138" y="3198813"/>
                <a:ext cx="604838" cy="585788"/>
              </a:xfrm>
              <a:custGeom>
                <a:avLst/>
                <a:gdLst>
                  <a:gd name="T0" fmla="*/ 137 w 161"/>
                  <a:gd name="T1" fmla="*/ 104 h 156"/>
                  <a:gd name="T2" fmla="*/ 94 w 161"/>
                  <a:gd name="T3" fmla="*/ 122 h 156"/>
                  <a:gd name="T4" fmla="*/ 94 w 161"/>
                  <a:gd name="T5" fmla="*/ 98 h 156"/>
                  <a:gd name="T6" fmla="*/ 106 w 161"/>
                  <a:gd name="T7" fmla="*/ 98 h 156"/>
                  <a:gd name="T8" fmla="*/ 106 w 161"/>
                  <a:gd name="T9" fmla="*/ 73 h 156"/>
                  <a:gd name="T10" fmla="*/ 131 w 161"/>
                  <a:gd name="T11" fmla="*/ 73 h 156"/>
                  <a:gd name="T12" fmla="*/ 131 w 161"/>
                  <a:gd name="T13" fmla="*/ 50 h 156"/>
                  <a:gd name="T14" fmla="*/ 131 w 161"/>
                  <a:gd name="T15" fmla="*/ 50 h 156"/>
                  <a:gd name="T16" fmla="*/ 106 w 161"/>
                  <a:gd name="T17" fmla="*/ 50 h 156"/>
                  <a:gd name="T18" fmla="*/ 106 w 161"/>
                  <a:gd name="T19" fmla="*/ 24 h 156"/>
                  <a:gd name="T20" fmla="*/ 94 w 161"/>
                  <a:gd name="T21" fmla="*/ 24 h 156"/>
                  <a:gd name="T22" fmla="*/ 94 w 161"/>
                  <a:gd name="T23" fmla="*/ 0 h 156"/>
                  <a:gd name="T24" fmla="*/ 137 w 161"/>
                  <a:gd name="T25" fmla="*/ 18 h 156"/>
                  <a:gd name="T26" fmla="*/ 137 w 161"/>
                  <a:gd name="T27" fmla="*/ 104 h 156"/>
                  <a:gd name="T28" fmla="*/ 94 w 161"/>
                  <a:gd name="T29" fmla="*/ 122 h 156"/>
                  <a:gd name="T30" fmla="*/ 62 w 161"/>
                  <a:gd name="T31" fmla="*/ 113 h 156"/>
                  <a:gd name="T32" fmla="*/ 19 w 161"/>
                  <a:gd name="T33" fmla="*/ 156 h 156"/>
                  <a:gd name="T34" fmla="*/ 0 w 161"/>
                  <a:gd name="T35" fmla="*/ 136 h 156"/>
                  <a:gd name="T36" fmla="*/ 43 w 161"/>
                  <a:gd name="T37" fmla="*/ 93 h 156"/>
                  <a:gd name="T38" fmla="*/ 51 w 161"/>
                  <a:gd name="T39" fmla="*/ 18 h 156"/>
                  <a:gd name="T40" fmla="*/ 94 w 161"/>
                  <a:gd name="T41" fmla="*/ 0 h 156"/>
                  <a:gd name="T42" fmla="*/ 94 w 161"/>
                  <a:gd name="T43" fmla="*/ 24 h 156"/>
                  <a:gd name="T44" fmla="*/ 83 w 161"/>
                  <a:gd name="T45" fmla="*/ 24 h 156"/>
                  <a:gd name="T46" fmla="*/ 83 w 161"/>
                  <a:gd name="T47" fmla="*/ 50 h 156"/>
                  <a:gd name="T48" fmla="*/ 58 w 161"/>
                  <a:gd name="T49" fmla="*/ 50 h 156"/>
                  <a:gd name="T50" fmla="*/ 58 w 161"/>
                  <a:gd name="T51" fmla="*/ 73 h 156"/>
                  <a:gd name="T52" fmla="*/ 83 w 161"/>
                  <a:gd name="T53" fmla="*/ 73 h 156"/>
                  <a:gd name="T54" fmla="*/ 83 w 161"/>
                  <a:gd name="T55" fmla="*/ 98 h 156"/>
                  <a:gd name="T56" fmla="*/ 94 w 161"/>
                  <a:gd name="T57" fmla="*/ 98 h 156"/>
                  <a:gd name="T58" fmla="*/ 94 w 161"/>
                  <a:gd name="T59" fmla="*/ 1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1" h="156">
                    <a:moveTo>
                      <a:pt x="137" y="104"/>
                    </a:moveTo>
                    <a:cubicBezTo>
                      <a:pt x="126" y="116"/>
                      <a:pt x="110" y="122"/>
                      <a:pt x="94" y="122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6" y="73"/>
                      <a:pt x="106" y="73"/>
                      <a:pt x="106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0" y="0"/>
                      <a:pt x="126" y="6"/>
                      <a:pt x="137" y="18"/>
                    </a:cubicBezTo>
                    <a:cubicBezTo>
                      <a:pt x="161" y="42"/>
                      <a:pt x="161" y="80"/>
                      <a:pt x="137" y="104"/>
                    </a:cubicBezTo>
                    <a:close/>
                    <a:moveTo>
                      <a:pt x="94" y="122"/>
                    </a:moveTo>
                    <a:cubicBezTo>
                      <a:pt x="83" y="122"/>
                      <a:pt x="72" y="119"/>
                      <a:pt x="62" y="113"/>
                    </a:cubicBezTo>
                    <a:cubicBezTo>
                      <a:pt x="19" y="156"/>
                      <a:pt x="19" y="156"/>
                      <a:pt x="19" y="156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28" y="70"/>
                      <a:pt x="31" y="39"/>
                      <a:pt x="51" y="18"/>
                    </a:cubicBezTo>
                    <a:cubicBezTo>
                      <a:pt x="63" y="6"/>
                      <a:pt x="79" y="0"/>
                      <a:pt x="94" y="0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83" y="24"/>
                      <a:pt x="83" y="24"/>
                      <a:pt x="83" y="24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98"/>
                      <a:pt x="83" y="98"/>
                      <a:pt x="83" y="98"/>
                    </a:cubicBezTo>
                    <a:cubicBezTo>
                      <a:pt x="94" y="98"/>
                      <a:pt x="94" y="98"/>
                      <a:pt x="94" y="98"/>
                    </a:cubicBezTo>
                    <a:lnTo>
                      <a:pt x="94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4" name="Freeform 119"/>
              <p:cNvSpPr/>
              <p:nvPr/>
            </p:nvSpPr>
            <p:spPr bwMode="auto">
              <a:xfrm>
                <a:off x="2643188" y="3003550"/>
                <a:ext cx="239713" cy="695325"/>
              </a:xfrm>
              <a:custGeom>
                <a:avLst/>
                <a:gdLst>
                  <a:gd name="T0" fmla="*/ 7 w 64"/>
                  <a:gd name="T1" fmla="*/ 22 h 185"/>
                  <a:gd name="T2" fmla="*/ 0 w 64"/>
                  <a:gd name="T3" fmla="*/ 45 h 185"/>
                  <a:gd name="T4" fmla="*/ 5 w 64"/>
                  <a:gd name="T5" fmla="*/ 64 h 185"/>
                  <a:gd name="T6" fmla="*/ 23 w 64"/>
                  <a:gd name="T7" fmla="*/ 84 h 185"/>
                  <a:gd name="T8" fmla="*/ 23 w 64"/>
                  <a:gd name="T9" fmla="*/ 185 h 185"/>
                  <a:gd name="T10" fmla="*/ 40 w 64"/>
                  <a:gd name="T11" fmla="*/ 185 h 185"/>
                  <a:gd name="T12" fmla="*/ 40 w 64"/>
                  <a:gd name="T13" fmla="*/ 84 h 185"/>
                  <a:gd name="T14" fmla="*/ 58 w 64"/>
                  <a:gd name="T15" fmla="*/ 64 h 185"/>
                  <a:gd name="T16" fmla="*/ 63 w 64"/>
                  <a:gd name="T17" fmla="*/ 45 h 185"/>
                  <a:gd name="T18" fmla="*/ 56 w 64"/>
                  <a:gd name="T19" fmla="*/ 22 h 185"/>
                  <a:gd name="T20" fmla="*/ 42 w 64"/>
                  <a:gd name="T21" fmla="*/ 0 h 185"/>
                  <a:gd name="T22" fmla="*/ 47 w 64"/>
                  <a:gd name="T23" fmla="*/ 43 h 185"/>
                  <a:gd name="T24" fmla="*/ 41 w 64"/>
                  <a:gd name="T25" fmla="*/ 43 h 185"/>
                  <a:gd name="T26" fmla="*/ 36 w 64"/>
                  <a:gd name="T27" fmla="*/ 0 h 185"/>
                  <a:gd name="T28" fmla="*/ 32 w 64"/>
                  <a:gd name="T29" fmla="*/ 0 h 185"/>
                  <a:gd name="T30" fmla="*/ 27 w 64"/>
                  <a:gd name="T31" fmla="*/ 0 h 185"/>
                  <a:gd name="T32" fmla="*/ 22 w 64"/>
                  <a:gd name="T33" fmla="*/ 43 h 185"/>
                  <a:gd name="T34" fmla="*/ 17 w 64"/>
                  <a:gd name="T35" fmla="*/ 43 h 185"/>
                  <a:gd name="T36" fmla="*/ 21 w 64"/>
                  <a:gd name="T37" fmla="*/ 0 h 185"/>
                  <a:gd name="T38" fmla="*/ 7 w 64"/>
                  <a:gd name="T39" fmla="*/ 2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185">
                    <a:moveTo>
                      <a:pt x="7" y="22"/>
                    </a:moveTo>
                    <a:cubicBezTo>
                      <a:pt x="4" y="29"/>
                      <a:pt x="1" y="37"/>
                      <a:pt x="0" y="45"/>
                    </a:cubicBezTo>
                    <a:cubicBezTo>
                      <a:pt x="0" y="52"/>
                      <a:pt x="1" y="58"/>
                      <a:pt x="5" y="64"/>
                    </a:cubicBezTo>
                    <a:cubicBezTo>
                      <a:pt x="9" y="70"/>
                      <a:pt x="15" y="80"/>
                      <a:pt x="23" y="84"/>
                    </a:cubicBezTo>
                    <a:cubicBezTo>
                      <a:pt x="23" y="185"/>
                      <a:pt x="23" y="185"/>
                      <a:pt x="23" y="185"/>
                    </a:cubicBezTo>
                    <a:cubicBezTo>
                      <a:pt x="40" y="185"/>
                      <a:pt x="40" y="185"/>
                      <a:pt x="40" y="185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8" y="80"/>
                      <a:pt x="55" y="71"/>
                      <a:pt x="58" y="64"/>
                    </a:cubicBezTo>
                    <a:cubicBezTo>
                      <a:pt x="62" y="58"/>
                      <a:pt x="64" y="52"/>
                      <a:pt x="63" y="45"/>
                    </a:cubicBezTo>
                    <a:cubicBezTo>
                      <a:pt x="62" y="37"/>
                      <a:pt x="59" y="29"/>
                      <a:pt x="56" y="22"/>
                    </a:cubicBezTo>
                    <a:cubicBezTo>
                      <a:pt x="54" y="16"/>
                      <a:pt x="50" y="1"/>
                      <a:pt x="42" y="0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1"/>
                      <a:pt x="9" y="16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5" name="Freeform 120"/>
              <p:cNvSpPr/>
              <p:nvPr/>
            </p:nvSpPr>
            <p:spPr bwMode="auto">
              <a:xfrm>
                <a:off x="2957513" y="2989263"/>
                <a:ext cx="252413" cy="709613"/>
              </a:xfrm>
              <a:custGeom>
                <a:avLst/>
                <a:gdLst>
                  <a:gd name="T0" fmla="*/ 42 w 67"/>
                  <a:gd name="T1" fmla="*/ 189 h 189"/>
                  <a:gd name="T2" fmla="*/ 42 w 67"/>
                  <a:gd name="T3" fmla="*/ 90 h 189"/>
                  <a:gd name="T4" fmla="*/ 67 w 67"/>
                  <a:gd name="T5" fmla="*/ 50 h 189"/>
                  <a:gd name="T6" fmla="*/ 34 w 67"/>
                  <a:gd name="T7" fmla="*/ 0 h 189"/>
                  <a:gd name="T8" fmla="*/ 0 w 67"/>
                  <a:gd name="T9" fmla="*/ 50 h 189"/>
                  <a:gd name="T10" fmla="*/ 25 w 67"/>
                  <a:gd name="T11" fmla="*/ 90 h 189"/>
                  <a:gd name="T12" fmla="*/ 25 w 67"/>
                  <a:gd name="T13" fmla="*/ 189 h 189"/>
                  <a:gd name="T14" fmla="*/ 42 w 67"/>
                  <a:gd name="T15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89">
                    <a:moveTo>
                      <a:pt x="42" y="189"/>
                    </a:moveTo>
                    <a:cubicBezTo>
                      <a:pt x="42" y="90"/>
                      <a:pt x="42" y="90"/>
                      <a:pt x="42" y="90"/>
                    </a:cubicBezTo>
                    <a:cubicBezTo>
                      <a:pt x="57" y="85"/>
                      <a:pt x="67" y="69"/>
                      <a:pt x="67" y="50"/>
                    </a:cubicBezTo>
                    <a:cubicBezTo>
                      <a:pt x="67" y="27"/>
                      <a:pt x="52" y="0"/>
                      <a:pt x="34" y="0"/>
                    </a:cubicBezTo>
                    <a:cubicBezTo>
                      <a:pt x="15" y="0"/>
                      <a:pt x="0" y="27"/>
                      <a:pt x="0" y="50"/>
                    </a:cubicBezTo>
                    <a:cubicBezTo>
                      <a:pt x="0" y="69"/>
                      <a:pt x="10" y="85"/>
                      <a:pt x="25" y="90"/>
                    </a:cubicBezTo>
                    <a:cubicBezTo>
                      <a:pt x="25" y="189"/>
                      <a:pt x="25" y="189"/>
                      <a:pt x="25" y="189"/>
                    </a:cubicBezTo>
                    <a:lnTo>
                      <a:pt x="42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6" name="Rectangle 121"/>
              <p:cNvSpPr>
                <a:spLocks noChangeArrowheads="1"/>
              </p:cNvSpPr>
              <p:nvPr/>
            </p:nvSpPr>
            <p:spPr bwMode="auto">
              <a:xfrm>
                <a:off x="8194675" y="1827213"/>
                <a:ext cx="4445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7" name="Freeform 122"/>
              <p:cNvSpPr/>
              <p:nvPr/>
            </p:nvSpPr>
            <p:spPr bwMode="auto">
              <a:xfrm>
                <a:off x="8397875" y="1827213"/>
                <a:ext cx="198438" cy="120650"/>
              </a:xfrm>
              <a:custGeom>
                <a:avLst/>
                <a:gdLst>
                  <a:gd name="T0" fmla="*/ 125 w 125"/>
                  <a:gd name="T1" fmla="*/ 76 h 76"/>
                  <a:gd name="T2" fmla="*/ 125 w 125"/>
                  <a:gd name="T3" fmla="*/ 0 h 76"/>
                  <a:gd name="T4" fmla="*/ 75 w 125"/>
                  <a:gd name="T5" fmla="*/ 0 h 76"/>
                  <a:gd name="T6" fmla="*/ 0 w 125"/>
                  <a:gd name="T7" fmla="*/ 76 h 76"/>
                  <a:gd name="T8" fmla="*/ 125 w 125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6">
                    <a:moveTo>
                      <a:pt x="125" y="76"/>
                    </a:moveTo>
                    <a:lnTo>
                      <a:pt x="125" y="0"/>
                    </a:lnTo>
                    <a:lnTo>
                      <a:pt x="75" y="0"/>
                    </a:lnTo>
                    <a:lnTo>
                      <a:pt x="0" y="76"/>
                    </a:lnTo>
                    <a:lnTo>
                      <a:pt x="12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8" name="Freeform 123"/>
              <p:cNvSpPr/>
              <p:nvPr/>
            </p:nvSpPr>
            <p:spPr bwMode="auto">
              <a:xfrm>
                <a:off x="8261350" y="1827213"/>
                <a:ext cx="131763" cy="120650"/>
              </a:xfrm>
              <a:custGeom>
                <a:avLst/>
                <a:gdLst>
                  <a:gd name="T0" fmla="*/ 83 w 83"/>
                  <a:gd name="T1" fmla="*/ 0 h 76"/>
                  <a:gd name="T2" fmla="*/ 0 w 83"/>
                  <a:gd name="T3" fmla="*/ 0 h 76"/>
                  <a:gd name="T4" fmla="*/ 0 w 83"/>
                  <a:gd name="T5" fmla="*/ 76 h 76"/>
                  <a:gd name="T6" fmla="*/ 5 w 83"/>
                  <a:gd name="T7" fmla="*/ 76 h 76"/>
                  <a:gd name="T8" fmla="*/ 83 w 83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6">
                    <a:moveTo>
                      <a:pt x="83" y="0"/>
                    </a:moveTo>
                    <a:lnTo>
                      <a:pt x="0" y="0"/>
                    </a:lnTo>
                    <a:lnTo>
                      <a:pt x="0" y="76"/>
                    </a:lnTo>
                    <a:lnTo>
                      <a:pt x="5" y="76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49" name="Freeform 124"/>
              <p:cNvSpPr>
                <a:spLocks noEditPoints="1"/>
              </p:cNvSpPr>
              <p:nvPr/>
            </p:nvSpPr>
            <p:spPr bwMode="auto">
              <a:xfrm>
                <a:off x="8074025" y="1568450"/>
                <a:ext cx="641350" cy="638175"/>
              </a:xfrm>
              <a:custGeom>
                <a:avLst/>
                <a:gdLst>
                  <a:gd name="T0" fmla="*/ 98 w 171"/>
                  <a:gd name="T1" fmla="*/ 170 h 170"/>
                  <a:gd name="T2" fmla="*/ 171 w 171"/>
                  <a:gd name="T3" fmla="*/ 85 h 170"/>
                  <a:gd name="T4" fmla="*/ 98 w 171"/>
                  <a:gd name="T5" fmla="*/ 1 h 170"/>
                  <a:gd name="T6" fmla="*/ 98 w 171"/>
                  <a:gd name="T7" fmla="*/ 15 h 170"/>
                  <a:gd name="T8" fmla="*/ 130 w 171"/>
                  <a:gd name="T9" fmla="*/ 30 h 170"/>
                  <a:gd name="T10" fmla="*/ 98 w 171"/>
                  <a:gd name="T11" fmla="*/ 62 h 170"/>
                  <a:gd name="T12" fmla="*/ 98 w 171"/>
                  <a:gd name="T13" fmla="*/ 82 h 170"/>
                  <a:gd name="T14" fmla="*/ 112 w 171"/>
                  <a:gd name="T15" fmla="*/ 69 h 170"/>
                  <a:gd name="T16" fmla="*/ 114 w 171"/>
                  <a:gd name="T17" fmla="*/ 67 h 170"/>
                  <a:gd name="T18" fmla="*/ 116 w 171"/>
                  <a:gd name="T19" fmla="*/ 64 h 170"/>
                  <a:gd name="T20" fmla="*/ 140 w 171"/>
                  <a:gd name="T21" fmla="*/ 40 h 170"/>
                  <a:gd name="T22" fmla="*/ 156 w 171"/>
                  <a:gd name="T23" fmla="*/ 85 h 170"/>
                  <a:gd name="T24" fmla="*/ 156 w 171"/>
                  <a:gd name="T25" fmla="*/ 85 h 170"/>
                  <a:gd name="T26" fmla="*/ 98 w 171"/>
                  <a:gd name="T27" fmla="*/ 155 h 170"/>
                  <a:gd name="T28" fmla="*/ 98 w 171"/>
                  <a:gd name="T29" fmla="*/ 170 h 170"/>
                  <a:gd name="T30" fmla="*/ 85 w 171"/>
                  <a:gd name="T31" fmla="*/ 170 h 170"/>
                  <a:gd name="T32" fmla="*/ 98 w 171"/>
                  <a:gd name="T33" fmla="*/ 170 h 170"/>
                  <a:gd name="T34" fmla="*/ 98 w 171"/>
                  <a:gd name="T35" fmla="*/ 155 h 170"/>
                  <a:gd name="T36" fmla="*/ 85 w 171"/>
                  <a:gd name="T37" fmla="*/ 156 h 170"/>
                  <a:gd name="T38" fmla="*/ 40 w 171"/>
                  <a:gd name="T39" fmla="*/ 140 h 170"/>
                  <a:gd name="T40" fmla="*/ 74 w 171"/>
                  <a:gd name="T41" fmla="*/ 106 h 170"/>
                  <a:gd name="T42" fmla="*/ 77 w 171"/>
                  <a:gd name="T43" fmla="*/ 104 h 170"/>
                  <a:gd name="T44" fmla="*/ 79 w 171"/>
                  <a:gd name="T45" fmla="*/ 101 h 170"/>
                  <a:gd name="T46" fmla="*/ 98 w 171"/>
                  <a:gd name="T47" fmla="*/ 82 h 170"/>
                  <a:gd name="T48" fmla="*/ 98 w 171"/>
                  <a:gd name="T49" fmla="*/ 62 h 170"/>
                  <a:gd name="T50" fmla="*/ 96 w 171"/>
                  <a:gd name="T51" fmla="*/ 64 h 170"/>
                  <a:gd name="T52" fmla="*/ 94 w 171"/>
                  <a:gd name="T53" fmla="*/ 67 h 170"/>
                  <a:gd name="T54" fmla="*/ 91 w 171"/>
                  <a:gd name="T55" fmla="*/ 69 h 170"/>
                  <a:gd name="T56" fmla="*/ 59 w 171"/>
                  <a:gd name="T57" fmla="*/ 101 h 170"/>
                  <a:gd name="T58" fmla="*/ 57 w 171"/>
                  <a:gd name="T59" fmla="*/ 104 h 170"/>
                  <a:gd name="T60" fmla="*/ 54 w 171"/>
                  <a:gd name="T61" fmla="*/ 106 h 170"/>
                  <a:gd name="T62" fmla="*/ 30 w 171"/>
                  <a:gd name="T63" fmla="*/ 130 h 170"/>
                  <a:gd name="T64" fmla="*/ 14 w 171"/>
                  <a:gd name="T65" fmla="*/ 85 h 170"/>
                  <a:gd name="T66" fmla="*/ 85 w 171"/>
                  <a:gd name="T67" fmla="*/ 14 h 170"/>
                  <a:gd name="T68" fmla="*/ 85 w 171"/>
                  <a:gd name="T69" fmla="*/ 14 h 170"/>
                  <a:gd name="T70" fmla="*/ 98 w 171"/>
                  <a:gd name="T71" fmla="*/ 15 h 170"/>
                  <a:gd name="T72" fmla="*/ 98 w 171"/>
                  <a:gd name="T73" fmla="*/ 1 h 170"/>
                  <a:gd name="T74" fmla="*/ 85 w 171"/>
                  <a:gd name="T75" fmla="*/ 0 h 170"/>
                  <a:gd name="T76" fmla="*/ 0 w 171"/>
                  <a:gd name="T77" fmla="*/ 85 h 170"/>
                  <a:gd name="T78" fmla="*/ 85 w 171"/>
                  <a:gd name="T7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1" h="170">
                    <a:moveTo>
                      <a:pt x="98" y="170"/>
                    </a:moveTo>
                    <a:cubicBezTo>
                      <a:pt x="139" y="163"/>
                      <a:pt x="171" y="128"/>
                      <a:pt x="171" y="85"/>
                    </a:cubicBezTo>
                    <a:cubicBezTo>
                      <a:pt x="171" y="42"/>
                      <a:pt x="139" y="7"/>
                      <a:pt x="98" y="1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110" y="17"/>
                      <a:pt x="121" y="23"/>
                      <a:pt x="130" y="30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50" y="52"/>
                      <a:pt x="156" y="68"/>
                      <a:pt x="156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56" y="120"/>
                      <a:pt x="131" y="149"/>
                      <a:pt x="98" y="155"/>
                    </a:cubicBezTo>
                    <a:lnTo>
                      <a:pt x="98" y="170"/>
                    </a:lnTo>
                    <a:close/>
                    <a:moveTo>
                      <a:pt x="85" y="170"/>
                    </a:moveTo>
                    <a:cubicBezTo>
                      <a:pt x="90" y="170"/>
                      <a:pt x="94" y="170"/>
                      <a:pt x="98" y="170"/>
                    </a:cubicBezTo>
                    <a:cubicBezTo>
                      <a:pt x="98" y="155"/>
                      <a:pt x="98" y="155"/>
                      <a:pt x="98" y="155"/>
                    </a:cubicBezTo>
                    <a:cubicBezTo>
                      <a:pt x="94" y="156"/>
                      <a:pt x="90" y="156"/>
                      <a:pt x="85" y="156"/>
                    </a:cubicBezTo>
                    <a:cubicBezTo>
                      <a:pt x="68" y="156"/>
                      <a:pt x="52" y="150"/>
                      <a:pt x="40" y="140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7" y="104"/>
                      <a:pt x="57" y="104"/>
                      <a:pt x="57" y="104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20" y="118"/>
                      <a:pt x="14" y="102"/>
                      <a:pt x="14" y="85"/>
                    </a:cubicBezTo>
                    <a:cubicBezTo>
                      <a:pt x="14" y="46"/>
                      <a:pt x="46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0" y="14"/>
                      <a:pt x="94" y="14"/>
                      <a:pt x="98" y="15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4" y="0"/>
                      <a:pt x="90" y="0"/>
                      <a:pt x="85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132"/>
                      <a:pt x="38" y="170"/>
                      <a:pt x="85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0" name="Freeform 125"/>
              <p:cNvSpPr>
                <a:spLocks noEditPoints="1"/>
              </p:cNvSpPr>
              <p:nvPr/>
            </p:nvSpPr>
            <p:spPr bwMode="auto">
              <a:xfrm>
                <a:off x="6524625" y="2305050"/>
                <a:ext cx="608013" cy="150813"/>
              </a:xfrm>
              <a:custGeom>
                <a:avLst/>
                <a:gdLst>
                  <a:gd name="T0" fmla="*/ 191 w 383"/>
                  <a:gd name="T1" fmla="*/ 78 h 95"/>
                  <a:gd name="T2" fmla="*/ 328 w 383"/>
                  <a:gd name="T3" fmla="*/ 78 h 95"/>
                  <a:gd name="T4" fmla="*/ 340 w 383"/>
                  <a:gd name="T5" fmla="*/ 95 h 95"/>
                  <a:gd name="T6" fmla="*/ 383 w 383"/>
                  <a:gd name="T7" fmla="*/ 95 h 95"/>
                  <a:gd name="T8" fmla="*/ 312 w 383"/>
                  <a:gd name="T9" fmla="*/ 0 h 95"/>
                  <a:gd name="T10" fmla="*/ 267 w 383"/>
                  <a:gd name="T11" fmla="*/ 0 h 95"/>
                  <a:gd name="T12" fmla="*/ 276 w 383"/>
                  <a:gd name="T13" fmla="*/ 12 h 95"/>
                  <a:gd name="T14" fmla="*/ 191 w 383"/>
                  <a:gd name="T15" fmla="*/ 12 h 95"/>
                  <a:gd name="T16" fmla="*/ 191 w 383"/>
                  <a:gd name="T17" fmla="*/ 38 h 95"/>
                  <a:gd name="T18" fmla="*/ 295 w 383"/>
                  <a:gd name="T19" fmla="*/ 38 h 95"/>
                  <a:gd name="T20" fmla="*/ 309 w 383"/>
                  <a:gd name="T21" fmla="*/ 54 h 95"/>
                  <a:gd name="T22" fmla="*/ 191 w 383"/>
                  <a:gd name="T23" fmla="*/ 54 h 95"/>
                  <a:gd name="T24" fmla="*/ 191 w 383"/>
                  <a:gd name="T25" fmla="*/ 78 h 95"/>
                  <a:gd name="T26" fmla="*/ 56 w 383"/>
                  <a:gd name="T27" fmla="*/ 78 h 95"/>
                  <a:gd name="T28" fmla="*/ 191 w 383"/>
                  <a:gd name="T29" fmla="*/ 78 h 95"/>
                  <a:gd name="T30" fmla="*/ 191 w 383"/>
                  <a:gd name="T31" fmla="*/ 54 h 95"/>
                  <a:gd name="T32" fmla="*/ 75 w 383"/>
                  <a:gd name="T33" fmla="*/ 54 h 95"/>
                  <a:gd name="T34" fmla="*/ 87 w 383"/>
                  <a:gd name="T35" fmla="*/ 38 h 95"/>
                  <a:gd name="T36" fmla="*/ 87 w 383"/>
                  <a:gd name="T37" fmla="*/ 38 h 95"/>
                  <a:gd name="T38" fmla="*/ 191 w 383"/>
                  <a:gd name="T39" fmla="*/ 38 h 95"/>
                  <a:gd name="T40" fmla="*/ 191 w 383"/>
                  <a:gd name="T41" fmla="*/ 12 h 95"/>
                  <a:gd name="T42" fmla="*/ 106 w 383"/>
                  <a:gd name="T43" fmla="*/ 12 h 95"/>
                  <a:gd name="T44" fmla="*/ 115 w 383"/>
                  <a:gd name="T45" fmla="*/ 0 h 95"/>
                  <a:gd name="T46" fmla="*/ 73 w 383"/>
                  <a:gd name="T47" fmla="*/ 0 h 95"/>
                  <a:gd name="T48" fmla="*/ 0 w 383"/>
                  <a:gd name="T49" fmla="*/ 95 h 95"/>
                  <a:gd name="T50" fmla="*/ 45 w 383"/>
                  <a:gd name="T51" fmla="*/ 95 h 95"/>
                  <a:gd name="T52" fmla="*/ 56 w 383"/>
                  <a:gd name="T53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95">
                    <a:moveTo>
                      <a:pt x="191" y="78"/>
                    </a:moveTo>
                    <a:lnTo>
                      <a:pt x="328" y="78"/>
                    </a:lnTo>
                    <a:lnTo>
                      <a:pt x="340" y="95"/>
                    </a:lnTo>
                    <a:lnTo>
                      <a:pt x="383" y="95"/>
                    </a:lnTo>
                    <a:lnTo>
                      <a:pt x="312" y="0"/>
                    </a:lnTo>
                    <a:lnTo>
                      <a:pt x="267" y="0"/>
                    </a:lnTo>
                    <a:lnTo>
                      <a:pt x="276" y="12"/>
                    </a:lnTo>
                    <a:lnTo>
                      <a:pt x="191" y="12"/>
                    </a:lnTo>
                    <a:lnTo>
                      <a:pt x="191" y="38"/>
                    </a:lnTo>
                    <a:lnTo>
                      <a:pt x="295" y="38"/>
                    </a:lnTo>
                    <a:lnTo>
                      <a:pt x="309" y="54"/>
                    </a:lnTo>
                    <a:lnTo>
                      <a:pt x="191" y="54"/>
                    </a:lnTo>
                    <a:lnTo>
                      <a:pt x="191" y="78"/>
                    </a:lnTo>
                    <a:close/>
                    <a:moveTo>
                      <a:pt x="56" y="78"/>
                    </a:moveTo>
                    <a:lnTo>
                      <a:pt x="191" y="78"/>
                    </a:lnTo>
                    <a:lnTo>
                      <a:pt x="191" y="54"/>
                    </a:lnTo>
                    <a:lnTo>
                      <a:pt x="75" y="54"/>
                    </a:lnTo>
                    <a:lnTo>
                      <a:pt x="87" y="38"/>
                    </a:lnTo>
                    <a:lnTo>
                      <a:pt x="87" y="38"/>
                    </a:lnTo>
                    <a:lnTo>
                      <a:pt x="191" y="38"/>
                    </a:lnTo>
                    <a:lnTo>
                      <a:pt x="191" y="12"/>
                    </a:lnTo>
                    <a:lnTo>
                      <a:pt x="106" y="12"/>
                    </a:lnTo>
                    <a:lnTo>
                      <a:pt x="115" y="0"/>
                    </a:lnTo>
                    <a:lnTo>
                      <a:pt x="73" y="0"/>
                    </a:lnTo>
                    <a:lnTo>
                      <a:pt x="0" y="95"/>
                    </a:lnTo>
                    <a:lnTo>
                      <a:pt x="45" y="95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1" name="Freeform 126"/>
              <p:cNvSpPr>
                <a:spLocks noEditPoints="1"/>
              </p:cNvSpPr>
              <p:nvPr/>
            </p:nvSpPr>
            <p:spPr bwMode="auto">
              <a:xfrm>
                <a:off x="6557963" y="1714500"/>
                <a:ext cx="555625" cy="568325"/>
              </a:xfrm>
              <a:custGeom>
                <a:avLst/>
                <a:gdLst>
                  <a:gd name="T0" fmla="*/ 291 w 350"/>
                  <a:gd name="T1" fmla="*/ 0 h 358"/>
                  <a:gd name="T2" fmla="*/ 321 w 350"/>
                  <a:gd name="T3" fmla="*/ 74 h 358"/>
                  <a:gd name="T4" fmla="*/ 321 w 350"/>
                  <a:gd name="T5" fmla="*/ 251 h 358"/>
                  <a:gd name="T6" fmla="*/ 291 w 350"/>
                  <a:gd name="T7" fmla="*/ 284 h 358"/>
                  <a:gd name="T8" fmla="*/ 321 w 350"/>
                  <a:gd name="T9" fmla="*/ 317 h 358"/>
                  <a:gd name="T10" fmla="*/ 291 w 350"/>
                  <a:gd name="T11" fmla="*/ 317 h 358"/>
                  <a:gd name="T12" fmla="*/ 350 w 350"/>
                  <a:gd name="T13" fmla="*/ 358 h 358"/>
                  <a:gd name="T14" fmla="*/ 350 w 350"/>
                  <a:gd name="T15" fmla="*/ 0 h 358"/>
                  <a:gd name="T16" fmla="*/ 175 w 350"/>
                  <a:gd name="T17" fmla="*/ 0 h 358"/>
                  <a:gd name="T18" fmla="*/ 277 w 350"/>
                  <a:gd name="T19" fmla="*/ 24 h 358"/>
                  <a:gd name="T20" fmla="*/ 175 w 350"/>
                  <a:gd name="T21" fmla="*/ 45 h 358"/>
                  <a:gd name="T22" fmla="*/ 291 w 350"/>
                  <a:gd name="T23" fmla="*/ 74 h 358"/>
                  <a:gd name="T24" fmla="*/ 291 w 350"/>
                  <a:gd name="T25" fmla="*/ 0 h 358"/>
                  <a:gd name="T26" fmla="*/ 291 w 350"/>
                  <a:gd name="T27" fmla="*/ 358 h 358"/>
                  <a:gd name="T28" fmla="*/ 260 w 350"/>
                  <a:gd name="T29" fmla="*/ 317 h 358"/>
                  <a:gd name="T30" fmla="*/ 291 w 350"/>
                  <a:gd name="T31" fmla="*/ 284 h 358"/>
                  <a:gd name="T32" fmla="*/ 175 w 350"/>
                  <a:gd name="T33" fmla="*/ 251 h 358"/>
                  <a:gd name="T34" fmla="*/ 175 w 350"/>
                  <a:gd name="T35" fmla="*/ 0 h 358"/>
                  <a:gd name="T36" fmla="*/ 59 w 350"/>
                  <a:gd name="T37" fmla="*/ 74 h 358"/>
                  <a:gd name="T38" fmla="*/ 175 w 350"/>
                  <a:gd name="T39" fmla="*/ 45 h 358"/>
                  <a:gd name="T40" fmla="*/ 73 w 350"/>
                  <a:gd name="T41" fmla="*/ 24 h 358"/>
                  <a:gd name="T42" fmla="*/ 175 w 350"/>
                  <a:gd name="T43" fmla="*/ 24 h 358"/>
                  <a:gd name="T44" fmla="*/ 175 w 350"/>
                  <a:gd name="T45" fmla="*/ 0 h 358"/>
                  <a:gd name="T46" fmla="*/ 175 w 350"/>
                  <a:gd name="T47" fmla="*/ 358 h 358"/>
                  <a:gd name="T48" fmla="*/ 59 w 350"/>
                  <a:gd name="T49" fmla="*/ 251 h 358"/>
                  <a:gd name="T50" fmla="*/ 90 w 350"/>
                  <a:gd name="T51" fmla="*/ 284 h 358"/>
                  <a:gd name="T52" fmla="*/ 90 w 350"/>
                  <a:gd name="T53" fmla="*/ 317 h 358"/>
                  <a:gd name="T54" fmla="*/ 59 w 350"/>
                  <a:gd name="T55" fmla="*/ 358 h 358"/>
                  <a:gd name="T56" fmla="*/ 0 w 350"/>
                  <a:gd name="T57" fmla="*/ 0 h 358"/>
                  <a:gd name="T58" fmla="*/ 59 w 350"/>
                  <a:gd name="T59" fmla="*/ 358 h 358"/>
                  <a:gd name="T60" fmla="*/ 26 w 350"/>
                  <a:gd name="T61" fmla="*/ 317 h 358"/>
                  <a:gd name="T62" fmla="*/ 59 w 350"/>
                  <a:gd name="T63" fmla="*/ 284 h 358"/>
                  <a:gd name="T64" fmla="*/ 26 w 350"/>
                  <a:gd name="T65" fmla="*/ 251 h 358"/>
                  <a:gd name="T66" fmla="*/ 59 w 350"/>
                  <a:gd name="T67" fmla="*/ 7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0" h="358">
                    <a:moveTo>
                      <a:pt x="350" y="0"/>
                    </a:moveTo>
                    <a:lnTo>
                      <a:pt x="291" y="0"/>
                    </a:lnTo>
                    <a:lnTo>
                      <a:pt x="291" y="74"/>
                    </a:lnTo>
                    <a:lnTo>
                      <a:pt x="321" y="74"/>
                    </a:lnTo>
                    <a:lnTo>
                      <a:pt x="321" y="251"/>
                    </a:lnTo>
                    <a:lnTo>
                      <a:pt x="321" y="251"/>
                    </a:lnTo>
                    <a:lnTo>
                      <a:pt x="291" y="251"/>
                    </a:lnTo>
                    <a:lnTo>
                      <a:pt x="291" y="284"/>
                    </a:lnTo>
                    <a:lnTo>
                      <a:pt x="321" y="284"/>
                    </a:lnTo>
                    <a:lnTo>
                      <a:pt x="321" y="317"/>
                    </a:lnTo>
                    <a:lnTo>
                      <a:pt x="321" y="317"/>
                    </a:lnTo>
                    <a:lnTo>
                      <a:pt x="291" y="317"/>
                    </a:lnTo>
                    <a:lnTo>
                      <a:pt x="291" y="358"/>
                    </a:lnTo>
                    <a:lnTo>
                      <a:pt x="350" y="358"/>
                    </a:lnTo>
                    <a:lnTo>
                      <a:pt x="350" y="0"/>
                    </a:lnTo>
                    <a:lnTo>
                      <a:pt x="350" y="0"/>
                    </a:lnTo>
                    <a:close/>
                    <a:moveTo>
                      <a:pt x="291" y="0"/>
                    </a:moveTo>
                    <a:lnTo>
                      <a:pt x="175" y="0"/>
                    </a:lnTo>
                    <a:lnTo>
                      <a:pt x="175" y="24"/>
                    </a:lnTo>
                    <a:lnTo>
                      <a:pt x="277" y="24"/>
                    </a:lnTo>
                    <a:lnTo>
                      <a:pt x="277" y="45"/>
                    </a:lnTo>
                    <a:lnTo>
                      <a:pt x="175" y="45"/>
                    </a:lnTo>
                    <a:lnTo>
                      <a:pt x="175" y="74"/>
                    </a:lnTo>
                    <a:lnTo>
                      <a:pt x="291" y="74"/>
                    </a:lnTo>
                    <a:lnTo>
                      <a:pt x="291" y="0"/>
                    </a:lnTo>
                    <a:lnTo>
                      <a:pt x="291" y="0"/>
                    </a:lnTo>
                    <a:close/>
                    <a:moveTo>
                      <a:pt x="175" y="358"/>
                    </a:moveTo>
                    <a:lnTo>
                      <a:pt x="291" y="358"/>
                    </a:lnTo>
                    <a:lnTo>
                      <a:pt x="291" y="317"/>
                    </a:lnTo>
                    <a:lnTo>
                      <a:pt x="260" y="317"/>
                    </a:lnTo>
                    <a:lnTo>
                      <a:pt x="260" y="284"/>
                    </a:lnTo>
                    <a:lnTo>
                      <a:pt x="291" y="284"/>
                    </a:lnTo>
                    <a:lnTo>
                      <a:pt x="291" y="251"/>
                    </a:lnTo>
                    <a:lnTo>
                      <a:pt x="175" y="251"/>
                    </a:lnTo>
                    <a:lnTo>
                      <a:pt x="175" y="358"/>
                    </a:lnTo>
                    <a:close/>
                    <a:moveTo>
                      <a:pt x="175" y="0"/>
                    </a:moveTo>
                    <a:lnTo>
                      <a:pt x="59" y="0"/>
                    </a:lnTo>
                    <a:lnTo>
                      <a:pt x="59" y="74"/>
                    </a:lnTo>
                    <a:lnTo>
                      <a:pt x="175" y="74"/>
                    </a:lnTo>
                    <a:lnTo>
                      <a:pt x="175" y="45"/>
                    </a:lnTo>
                    <a:lnTo>
                      <a:pt x="73" y="45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175" y="24"/>
                    </a:lnTo>
                    <a:lnTo>
                      <a:pt x="175" y="0"/>
                    </a:lnTo>
                    <a:lnTo>
                      <a:pt x="175" y="0"/>
                    </a:lnTo>
                    <a:close/>
                    <a:moveTo>
                      <a:pt x="59" y="358"/>
                    </a:moveTo>
                    <a:lnTo>
                      <a:pt x="175" y="358"/>
                    </a:lnTo>
                    <a:lnTo>
                      <a:pt x="175" y="251"/>
                    </a:lnTo>
                    <a:lnTo>
                      <a:pt x="59" y="251"/>
                    </a:lnTo>
                    <a:lnTo>
                      <a:pt x="59" y="284"/>
                    </a:lnTo>
                    <a:lnTo>
                      <a:pt x="90" y="284"/>
                    </a:lnTo>
                    <a:lnTo>
                      <a:pt x="90" y="317"/>
                    </a:lnTo>
                    <a:lnTo>
                      <a:pt x="90" y="317"/>
                    </a:lnTo>
                    <a:lnTo>
                      <a:pt x="59" y="317"/>
                    </a:lnTo>
                    <a:lnTo>
                      <a:pt x="59" y="358"/>
                    </a:lnTo>
                    <a:close/>
                    <a:moveTo>
                      <a:pt x="59" y="0"/>
                    </a:moveTo>
                    <a:lnTo>
                      <a:pt x="0" y="0"/>
                    </a:lnTo>
                    <a:lnTo>
                      <a:pt x="0" y="358"/>
                    </a:lnTo>
                    <a:lnTo>
                      <a:pt x="59" y="358"/>
                    </a:lnTo>
                    <a:lnTo>
                      <a:pt x="59" y="317"/>
                    </a:lnTo>
                    <a:lnTo>
                      <a:pt x="26" y="317"/>
                    </a:lnTo>
                    <a:lnTo>
                      <a:pt x="26" y="284"/>
                    </a:lnTo>
                    <a:lnTo>
                      <a:pt x="59" y="284"/>
                    </a:lnTo>
                    <a:lnTo>
                      <a:pt x="59" y="251"/>
                    </a:lnTo>
                    <a:lnTo>
                      <a:pt x="26" y="251"/>
                    </a:lnTo>
                    <a:lnTo>
                      <a:pt x="26" y="74"/>
                    </a:lnTo>
                    <a:lnTo>
                      <a:pt x="59" y="74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2" name="Freeform 127"/>
              <p:cNvSpPr/>
              <p:nvPr/>
            </p:nvSpPr>
            <p:spPr bwMode="auto">
              <a:xfrm>
                <a:off x="4197350" y="5392738"/>
                <a:ext cx="495300" cy="128588"/>
              </a:xfrm>
              <a:custGeom>
                <a:avLst/>
                <a:gdLst>
                  <a:gd name="T0" fmla="*/ 203 w 312"/>
                  <a:gd name="T1" fmla="*/ 43 h 81"/>
                  <a:gd name="T2" fmla="*/ 108 w 312"/>
                  <a:gd name="T3" fmla="*/ 43 h 81"/>
                  <a:gd name="T4" fmla="*/ 108 w 312"/>
                  <a:gd name="T5" fmla="*/ 0 h 81"/>
                  <a:gd name="T6" fmla="*/ 0 w 312"/>
                  <a:gd name="T7" fmla="*/ 0 h 81"/>
                  <a:gd name="T8" fmla="*/ 0 w 312"/>
                  <a:gd name="T9" fmla="*/ 81 h 81"/>
                  <a:gd name="T10" fmla="*/ 312 w 312"/>
                  <a:gd name="T11" fmla="*/ 81 h 81"/>
                  <a:gd name="T12" fmla="*/ 312 w 312"/>
                  <a:gd name="T13" fmla="*/ 0 h 81"/>
                  <a:gd name="T14" fmla="*/ 203 w 312"/>
                  <a:gd name="T15" fmla="*/ 0 h 81"/>
                  <a:gd name="T16" fmla="*/ 203 w 312"/>
                  <a:gd name="T17" fmla="*/ 4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81">
                    <a:moveTo>
                      <a:pt x="203" y="43"/>
                    </a:moveTo>
                    <a:lnTo>
                      <a:pt x="108" y="43"/>
                    </a:lnTo>
                    <a:lnTo>
                      <a:pt x="10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12" y="81"/>
                    </a:lnTo>
                    <a:lnTo>
                      <a:pt x="312" y="0"/>
                    </a:lnTo>
                    <a:lnTo>
                      <a:pt x="203" y="0"/>
                    </a:lnTo>
                    <a:lnTo>
                      <a:pt x="203" y="4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3" name="Rectangle 128"/>
              <p:cNvSpPr>
                <a:spLocks noChangeArrowheads="1"/>
              </p:cNvSpPr>
              <p:nvPr/>
            </p:nvSpPr>
            <p:spPr bwMode="auto">
              <a:xfrm>
                <a:off x="4398963" y="5392738"/>
                <a:ext cx="9366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4" name="Freeform 129"/>
              <p:cNvSpPr>
                <a:spLocks noEditPoints="1"/>
              </p:cNvSpPr>
              <p:nvPr/>
            </p:nvSpPr>
            <p:spPr bwMode="auto">
              <a:xfrm>
                <a:off x="4197350" y="5103813"/>
                <a:ext cx="495300" cy="258763"/>
              </a:xfrm>
              <a:custGeom>
                <a:avLst/>
                <a:gdLst>
                  <a:gd name="T0" fmla="*/ 234 w 312"/>
                  <a:gd name="T1" fmla="*/ 0 h 163"/>
                  <a:gd name="T2" fmla="*/ 156 w 312"/>
                  <a:gd name="T3" fmla="*/ 0 h 163"/>
                  <a:gd name="T4" fmla="*/ 156 w 312"/>
                  <a:gd name="T5" fmla="*/ 28 h 163"/>
                  <a:gd name="T6" fmla="*/ 205 w 312"/>
                  <a:gd name="T7" fmla="*/ 28 h 163"/>
                  <a:gd name="T8" fmla="*/ 205 w 312"/>
                  <a:gd name="T9" fmla="*/ 59 h 163"/>
                  <a:gd name="T10" fmla="*/ 156 w 312"/>
                  <a:gd name="T11" fmla="*/ 59 h 163"/>
                  <a:gd name="T12" fmla="*/ 156 w 312"/>
                  <a:gd name="T13" fmla="*/ 163 h 163"/>
                  <a:gd name="T14" fmla="*/ 203 w 312"/>
                  <a:gd name="T15" fmla="*/ 163 h 163"/>
                  <a:gd name="T16" fmla="*/ 312 w 312"/>
                  <a:gd name="T17" fmla="*/ 163 h 163"/>
                  <a:gd name="T18" fmla="*/ 312 w 312"/>
                  <a:gd name="T19" fmla="*/ 59 h 163"/>
                  <a:gd name="T20" fmla="*/ 234 w 312"/>
                  <a:gd name="T21" fmla="*/ 59 h 163"/>
                  <a:gd name="T22" fmla="*/ 234 w 312"/>
                  <a:gd name="T23" fmla="*/ 0 h 163"/>
                  <a:gd name="T24" fmla="*/ 156 w 312"/>
                  <a:gd name="T25" fmla="*/ 0 h 163"/>
                  <a:gd name="T26" fmla="*/ 80 w 312"/>
                  <a:gd name="T27" fmla="*/ 0 h 163"/>
                  <a:gd name="T28" fmla="*/ 80 w 312"/>
                  <a:gd name="T29" fmla="*/ 59 h 163"/>
                  <a:gd name="T30" fmla="*/ 0 w 312"/>
                  <a:gd name="T31" fmla="*/ 59 h 163"/>
                  <a:gd name="T32" fmla="*/ 0 w 312"/>
                  <a:gd name="T33" fmla="*/ 163 h 163"/>
                  <a:gd name="T34" fmla="*/ 108 w 312"/>
                  <a:gd name="T35" fmla="*/ 163 h 163"/>
                  <a:gd name="T36" fmla="*/ 156 w 312"/>
                  <a:gd name="T37" fmla="*/ 163 h 163"/>
                  <a:gd name="T38" fmla="*/ 156 w 312"/>
                  <a:gd name="T39" fmla="*/ 59 h 163"/>
                  <a:gd name="T40" fmla="*/ 106 w 312"/>
                  <a:gd name="T41" fmla="*/ 59 h 163"/>
                  <a:gd name="T42" fmla="*/ 106 w 312"/>
                  <a:gd name="T43" fmla="*/ 59 h 163"/>
                  <a:gd name="T44" fmla="*/ 106 w 312"/>
                  <a:gd name="T45" fmla="*/ 28 h 163"/>
                  <a:gd name="T46" fmla="*/ 156 w 312"/>
                  <a:gd name="T47" fmla="*/ 28 h 163"/>
                  <a:gd name="T48" fmla="*/ 156 w 312"/>
                  <a:gd name="T4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2" h="163">
                    <a:moveTo>
                      <a:pt x="234" y="0"/>
                    </a:moveTo>
                    <a:lnTo>
                      <a:pt x="156" y="0"/>
                    </a:lnTo>
                    <a:lnTo>
                      <a:pt x="156" y="28"/>
                    </a:lnTo>
                    <a:lnTo>
                      <a:pt x="205" y="28"/>
                    </a:lnTo>
                    <a:lnTo>
                      <a:pt x="205" y="59"/>
                    </a:lnTo>
                    <a:lnTo>
                      <a:pt x="156" y="59"/>
                    </a:lnTo>
                    <a:lnTo>
                      <a:pt x="156" y="163"/>
                    </a:lnTo>
                    <a:lnTo>
                      <a:pt x="203" y="163"/>
                    </a:lnTo>
                    <a:lnTo>
                      <a:pt x="312" y="163"/>
                    </a:lnTo>
                    <a:lnTo>
                      <a:pt x="312" y="59"/>
                    </a:lnTo>
                    <a:lnTo>
                      <a:pt x="234" y="59"/>
                    </a:lnTo>
                    <a:lnTo>
                      <a:pt x="234" y="0"/>
                    </a:lnTo>
                    <a:close/>
                    <a:moveTo>
                      <a:pt x="156" y="0"/>
                    </a:moveTo>
                    <a:lnTo>
                      <a:pt x="80" y="0"/>
                    </a:lnTo>
                    <a:lnTo>
                      <a:pt x="80" y="59"/>
                    </a:lnTo>
                    <a:lnTo>
                      <a:pt x="0" y="59"/>
                    </a:lnTo>
                    <a:lnTo>
                      <a:pt x="0" y="163"/>
                    </a:lnTo>
                    <a:lnTo>
                      <a:pt x="108" y="163"/>
                    </a:lnTo>
                    <a:lnTo>
                      <a:pt x="156" y="163"/>
                    </a:lnTo>
                    <a:lnTo>
                      <a:pt x="156" y="59"/>
                    </a:lnTo>
                    <a:lnTo>
                      <a:pt x="106" y="59"/>
                    </a:lnTo>
                    <a:lnTo>
                      <a:pt x="106" y="59"/>
                    </a:lnTo>
                    <a:lnTo>
                      <a:pt x="106" y="28"/>
                    </a:lnTo>
                    <a:lnTo>
                      <a:pt x="156" y="28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5" name="Freeform 130"/>
              <p:cNvSpPr/>
              <p:nvPr/>
            </p:nvSpPr>
            <p:spPr bwMode="auto">
              <a:xfrm>
                <a:off x="9556750" y="1790700"/>
                <a:ext cx="623888" cy="712788"/>
              </a:xfrm>
              <a:custGeom>
                <a:avLst/>
                <a:gdLst>
                  <a:gd name="T0" fmla="*/ 146 w 166"/>
                  <a:gd name="T1" fmla="*/ 6 h 190"/>
                  <a:gd name="T2" fmla="*/ 107 w 166"/>
                  <a:gd name="T3" fmla="*/ 29 h 190"/>
                  <a:gd name="T4" fmla="*/ 91 w 166"/>
                  <a:gd name="T5" fmla="*/ 52 h 190"/>
                  <a:gd name="T6" fmla="*/ 14 w 166"/>
                  <a:gd name="T7" fmla="*/ 38 h 190"/>
                  <a:gd name="T8" fmla="*/ 3 w 166"/>
                  <a:gd name="T9" fmla="*/ 55 h 190"/>
                  <a:gd name="T10" fmla="*/ 71 w 166"/>
                  <a:gd name="T11" fmla="*/ 83 h 190"/>
                  <a:gd name="T12" fmla="*/ 49 w 166"/>
                  <a:gd name="T13" fmla="*/ 115 h 190"/>
                  <a:gd name="T14" fmla="*/ 11 w 166"/>
                  <a:gd name="T15" fmla="*/ 117 h 190"/>
                  <a:gd name="T16" fmla="*/ 0 w 166"/>
                  <a:gd name="T17" fmla="*/ 134 h 190"/>
                  <a:gd name="T18" fmla="*/ 52 w 166"/>
                  <a:gd name="T19" fmla="*/ 147 h 190"/>
                  <a:gd name="T20" fmla="*/ 83 w 166"/>
                  <a:gd name="T21" fmla="*/ 190 h 190"/>
                  <a:gd name="T22" fmla="*/ 95 w 166"/>
                  <a:gd name="T23" fmla="*/ 173 h 190"/>
                  <a:gd name="T24" fmla="*/ 82 w 166"/>
                  <a:gd name="T25" fmla="*/ 139 h 190"/>
                  <a:gd name="T26" fmla="*/ 104 w 166"/>
                  <a:gd name="T27" fmla="*/ 105 h 190"/>
                  <a:gd name="T28" fmla="*/ 155 w 166"/>
                  <a:gd name="T29" fmla="*/ 156 h 190"/>
                  <a:gd name="T30" fmla="*/ 166 w 166"/>
                  <a:gd name="T31" fmla="*/ 139 h 190"/>
                  <a:gd name="T32" fmla="*/ 125 w 166"/>
                  <a:gd name="T33" fmla="*/ 75 h 190"/>
                  <a:gd name="T34" fmla="*/ 140 w 166"/>
                  <a:gd name="T35" fmla="*/ 51 h 190"/>
                  <a:gd name="T36" fmla="*/ 146 w 166"/>
                  <a:gd name="T37" fmla="*/ 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6" h="190">
                    <a:moveTo>
                      <a:pt x="146" y="6"/>
                    </a:moveTo>
                    <a:cubicBezTo>
                      <a:pt x="137" y="0"/>
                      <a:pt x="113" y="19"/>
                      <a:pt x="107" y="29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49" y="115"/>
                      <a:pt x="49" y="115"/>
                      <a:pt x="49" y="115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83" y="190"/>
                      <a:pt x="83" y="190"/>
                      <a:pt x="83" y="190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2" y="139"/>
                      <a:pt x="82" y="139"/>
                      <a:pt x="82" y="139"/>
                    </a:cubicBezTo>
                    <a:cubicBezTo>
                      <a:pt x="104" y="105"/>
                      <a:pt x="104" y="105"/>
                      <a:pt x="104" y="105"/>
                    </a:cubicBezTo>
                    <a:cubicBezTo>
                      <a:pt x="155" y="156"/>
                      <a:pt x="155" y="156"/>
                      <a:pt x="155" y="156"/>
                    </a:cubicBezTo>
                    <a:cubicBezTo>
                      <a:pt x="166" y="139"/>
                      <a:pt x="166" y="139"/>
                      <a:pt x="166" y="139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7" y="42"/>
                      <a:pt x="155" y="12"/>
                      <a:pt x="14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6" name="Freeform 131"/>
              <p:cNvSpPr>
                <a:spLocks noEditPoints="1"/>
              </p:cNvSpPr>
              <p:nvPr/>
            </p:nvSpPr>
            <p:spPr bwMode="auto">
              <a:xfrm>
                <a:off x="2732088" y="771525"/>
                <a:ext cx="544513" cy="338138"/>
              </a:xfrm>
              <a:custGeom>
                <a:avLst/>
                <a:gdLst>
                  <a:gd name="T0" fmla="*/ 270 w 343"/>
                  <a:gd name="T1" fmla="*/ 213 h 213"/>
                  <a:gd name="T2" fmla="*/ 343 w 343"/>
                  <a:gd name="T3" fmla="*/ 213 h 213"/>
                  <a:gd name="T4" fmla="*/ 343 w 343"/>
                  <a:gd name="T5" fmla="*/ 119 h 213"/>
                  <a:gd name="T6" fmla="*/ 303 w 343"/>
                  <a:gd name="T7" fmla="*/ 119 h 213"/>
                  <a:gd name="T8" fmla="*/ 303 w 343"/>
                  <a:gd name="T9" fmla="*/ 0 h 213"/>
                  <a:gd name="T10" fmla="*/ 270 w 343"/>
                  <a:gd name="T11" fmla="*/ 0 h 213"/>
                  <a:gd name="T12" fmla="*/ 270 w 343"/>
                  <a:gd name="T13" fmla="*/ 149 h 213"/>
                  <a:gd name="T14" fmla="*/ 301 w 343"/>
                  <a:gd name="T15" fmla="*/ 149 h 213"/>
                  <a:gd name="T16" fmla="*/ 301 w 343"/>
                  <a:gd name="T17" fmla="*/ 190 h 213"/>
                  <a:gd name="T18" fmla="*/ 301 w 343"/>
                  <a:gd name="T19" fmla="*/ 190 h 213"/>
                  <a:gd name="T20" fmla="*/ 270 w 343"/>
                  <a:gd name="T21" fmla="*/ 190 h 213"/>
                  <a:gd name="T22" fmla="*/ 270 w 343"/>
                  <a:gd name="T23" fmla="*/ 213 h 213"/>
                  <a:gd name="T24" fmla="*/ 223 w 343"/>
                  <a:gd name="T25" fmla="*/ 0 h 213"/>
                  <a:gd name="T26" fmla="*/ 223 w 343"/>
                  <a:gd name="T27" fmla="*/ 119 h 213"/>
                  <a:gd name="T28" fmla="*/ 171 w 343"/>
                  <a:gd name="T29" fmla="*/ 119 h 213"/>
                  <a:gd name="T30" fmla="*/ 171 w 343"/>
                  <a:gd name="T31" fmla="*/ 149 h 213"/>
                  <a:gd name="T32" fmla="*/ 201 w 343"/>
                  <a:gd name="T33" fmla="*/ 149 h 213"/>
                  <a:gd name="T34" fmla="*/ 201 w 343"/>
                  <a:gd name="T35" fmla="*/ 190 h 213"/>
                  <a:gd name="T36" fmla="*/ 201 w 343"/>
                  <a:gd name="T37" fmla="*/ 190 h 213"/>
                  <a:gd name="T38" fmla="*/ 171 w 343"/>
                  <a:gd name="T39" fmla="*/ 190 h 213"/>
                  <a:gd name="T40" fmla="*/ 171 w 343"/>
                  <a:gd name="T41" fmla="*/ 213 h 213"/>
                  <a:gd name="T42" fmla="*/ 270 w 343"/>
                  <a:gd name="T43" fmla="*/ 213 h 213"/>
                  <a:gd name="T44" fmla="*/ 270 w 343"/>
                  <a:gd name="T45" fmla="*/ 190 h 213"/>
                  <a:gd name="T46" fmla="*/ 242 w 343"/>
                  <a:gd name="T47" fmla="*/ 190 h 213"/>
                  <a:gd name="T48" fmla="*/ 242 w 343"/>
                  <a:gd name="T49" fmla="*/ 149 h 213"/>
                  <a:gd name="T50" fmla="*/ 270 w 343"/>
                  <a:gd name="T51" fmla="*/ 149 h 213"/>
                  <a:gd name="T52" fmla="*/ 270 w 343"/>
                  <a:gd name="T53" fmla="*/ 0 h 213"/>
                  <a:gd name="T54" fmla="*/ 223 w 343"/>
                  <a:gd name="T55" fmla="*/ 0 h 213"/>
                  <a:gd name="T56" fmla="*/ 171 w 343"/>
                  <a:gd name="T57" fmla="*/ 119 h 213"/>
                  <a:gd name="T58" fmla="*/ 74 w 343"/>
                  <a:gd name="T59" fmla="*/ 119 h 213"/>
                  <a:gd name="T60" fmla="*/ 74 w 343"/>
                  <a:gd name="T61" fmla="*/ 149 h 213"/>
                  <a:gd name="T62" fmla="*/ 102 w 343"/>
                  <a:gd name="T63" fmla="*/ 149 h 213"/>
                  <a:gd name="T64" fmla="*/ 102 w 343"/>
                  <a:gd name="T65" fmla="*/ 190 h 213"/>
                  <a:gd name="T66" fmla="*/ 102 w 343"/>
                  <a:gd name="T67" fmla="*/ 190 h 213"/>
                  <a:gd name="T68" fmla="*/ 74 w 343"/>
                  <a:gd name="T69" fmla="*/ 190 h 213"/>
                  <a:gd name="T70" fmla="*/ 74 w 343"/>
                  <a:gd name="T71" fmla="*/ 213 h 213"/>
                  <a:gd name="T72" fmla="*/ 171 w 343"/>
                  <a:gd name="T73" fmla="*/ 213 h 213"/>
                  <a:gd name="T74" fmla="*/ 171 w 343"/>
                  <a:gd name="T75" fmla="*/ 190 h 213"/>
                  <a:gd name="T76" fmla="*/ 142 w 343"/>
                  <a:gd name="T77" fmla="*/ 190 h 213"/>
                  <a:gd name="T78" fmla="*/ 142 w 343"/>
                  <a:gd name="T79" fmla="*/ 149 h 213"/>
                  <a:gd name="T80" fmla="*/ 171 w 343"/>
                  <a:gd name="T81" fmla="*/ 149 h 213"/>
                  <a:gd name="T82" fmla="*/ 171 w 343"/>
                  <a:gd name="T83" fmla="*/ 119 h 213"/>
                  <a:gd name="T84" fmla="*/ 74 w 343"/>
                  <a:gd name="T85" fmla="*/ 119 h 213"/>
                  <a:gd name="T86" fmla="*/ 0 w 343"/>
                  <a:gd name="T87" fmla="*/ 119 h 213"/>
                  <a:gd name="T88" fmla="*/ 0 w 343"/>
                  <a:gd name="T89" fmla="*/ 213 h 213"/>
                  <a:gd name="T90" fmla="*/ 74 w 343"/>
                  <a:gd name="T91" fmla="*/ 213 h 213"/>
                  <a:gd name="T92" fmla="*/ 74 w 343"/>
                  <a:gd name="T93" fmla="*/ 190 h 213"/>
                  <a:gd name="T94" fmla="*/ 43 w 343"/>
                  <a:gd name="T95" fmla="*/ 190 h 213"/>
                  <a:gd name="T96" fmla="*/ 43 w 343"/>
                  <a:gd name="T97" fmla="*/ 149 h 213"/>
                  <a:gd name="T98" fmla="*/ 74 w 343"/>
                  <a:gd name="T99" fmla="*/ 149 h 213"/>
                  <a:gd name="T100" fmla="*/ 74 w 343"/>
                  <a:gd name="T101" fmla="*/ 11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3" h="213">
                    <a:moveTo>
                      <a:pt x="270" y="213"/>
                    </a:moveTo>
                    <a:lnTo>
                      <a:pt x="343" y="213"/>
                    </a:lnTo>
                    <a:lnTo>
                      <a:pt x="343" y="119"/>
                    </a:lnTo>
                    <a:lnTo>
                      <a:pt x="303" y="119"/>
                    </a:lnTo>
                    <a:lnTo>
                      <a:pt x="303" y="0"/>
                    </a:lnTo>
                    <a:lnTo>
                      <a:pt x="270" y="0"/>
                    </a:lnTo>
                    <a:lnTo>
                      <a:pt x="270" y="149"/>
                    </a:lnTo>
                    <a:lnTo>
                      <a:pt x="301" y="149"/>
                    </a:lnTo>
                    <a:lnTo>
                      <a:pt x="301" y="190"/>
                    </a:lnTo>
                    <a:lnTo>
                      <a:pt x="301" y="190"/>
                    </a:lnTo>
                    <a:lnTo>
                      <a:pt x="270" y="190"/>
                    </a:lnTo>
                    <a:lnTo>
                      <a:pt x="270" y="213"/>
                    </a:lnTo>
                    <a:close/>
                    <a:moveTo>
                      <a:pt x="223" y="0"/>
                    </a:moveTo>
                    <a:lnTo>
                      <a:pt x="223" y="119"/>
                    </a:lnTo>
                    <a:lnTo>
                      <a:pt x="171" y="119"/>
                    </a:lnTo>
                    <a:lnTo>
                      <a:pt x="171" y="149"/>
                    </a:lnTo>
                    <a:lnTo>
                      <a:pt x="201" y="149"/>
                    </a:lnTo>
                    <a:lnTo>
                      <a:pt x="201" y="190"/>
                    </a:lnTo>
                    <a:lnTo>
                      <a:pt x="201" y="190"/>
                    </a:lnTo>
                    <a:lnTo>
                      <a:pt x="171" y="190"/>
                    </a:lnTo>
                    <a:lnTo>
                      <a:pt x="171" y="213"/>
                    </a:lnTo>
                    <a:lnTo>
                      <a:pt x="270" y="213"/>
                    </a:lnTo>
                    <a:lnTo>
                      <a:pt x="270" y="190"/>
                    </a:lnTo>
                    <a:lnTo>
                      <a:pt x="242" y="190"/>
                    </a:lnTo>
                    <a:lnTo>
                      <a:pt x="242" y="149"/>
                    </a:lnTo>
                    <a:lnTo>
                      <a:pt x="270" y="149"/>
                    </a:lnTo>
                    <a:lnTo>
                      <a:pt x="270" y="0"/>
                    </a:lnTo>
                    <a:lnTo>
                      <a:pt x="223" y="0"/>
                    </a:lnTo>
                    <a:close/>
                    <a:moveTo>
                      <a:pt x="171" y="119"/>
                    </a:moveTo>
                    <a:lnTo>
                      <a:pt x="74" y="119"/>
                    </a:lnTo>
                    <a:lnTo>
                      <a:pt x="74" y="149"/>
                    </a:lnTo>
                    <a:lnTo>
                      <a:pt x="102" y="149"/>
                    </a:lnTo>
                    <a:lnTo>
                      <a:pt x="102" y="190"/>
                    </a:lnTo>
                    <a:lnTo>
                      <a:pt x="102" y="190"/>
                    </a:lnTo>
                    <a:lnTo>
                      <a:pt x="74" y="190"/>
                    </a:lnTo>
                    <a:lnTo>
                      <a:pt x="74" y="213"/>
                    </a:lnTo>
                    <a:lnTo>
                      <a:pt x="171" y="213"/>
                    </a:lnTo>
                    <a:lnTo>
                      <a:pt x="171" y="190"/>
                    </a:lnTo>
                    <a:lnTo>
                      <a:pt x="142" y="190"/>
                    </a:lnTo>
                    <a:lnTo>
                      <a:pt x="142" y="149"/>
                    </a:lnTo>
                    <a:lnTo>
                      <a:pt x="171" y="149"/>
                    </a:lnTo>
                    <a:lnTo>
                      <a:pt x="171" y="119"/>
                    </a:lnTo>
                    <a:close/>
                    <a:moveTo>
                      <a:pt x="74" y="119"/>
                    </a:moveTo>
                    <a:lnTo>
                      <a:pt x="0" y="119"/>
                    </a:lnTo>
                    <a:lnTo>
                      <a:pt x="0" y="213"/>
                    </a:lnTo>
                    <a:lnTo>
                      <a:pt x="74" y="213"/>
                    </a:lnTo>
                    <a:lnTo>
                      <a:pt x="74" y="190"/>
                    </a:lnTo>
                    <a:lnTo>
                      <a:pt x="43" y="190"/>
                    </a:lnTo>
                    <a:lnTo>
                      <a:pt x="43" y="149"/>
                    </a:lnTo>
                    <a:lnTo>
                      <a:pt x="74" y="149"/>
                    </a:lnTo>
                    <a:lnTo>
                      <a:pt x="74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7" name="Freeform 132"/>
              <p:cNvSpPr/>
              <p:nvPr/>
            </p:nvSpPr>
            <p:spPr bwMode="auto">
              <a:xfrm>
                <a:off x="2601913" y="1128713"/>
                <a:ext cx="738188" cy="241300"/>
              </a:xfrm>
              <a:custGeom>
                <a:avLst/>
                <a:gdLst>
                  <a:gd name="T0" fmla="*/ 449 w 465"/>
                  <a:gd name="T1" fmla="*/ 152 h 152"/>
                  <a:gd name="T2" fmla="*/ 465 w 465"/>
                  <a:gd name="T3" fmla="*/ 0 h 152"/>
                  <a:gd name="T4" fmla="*/ 0 w 465"/>
                  <a:gd name="T5" fmla="*/ 0 h 152"/>
                  <a:gd name="T6" fmla="*/ 52 w 465"/>
                  <a:gd name="T7" fmla="*/ 152 h 152"/>
                  <a:gd name="T8" fmla="*/ 449 w 465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152">
                    <a:moveTo>
                      <a:pt x="449" y="152"/>
                    </a:moveTo>
                    <a:lnTo>
                      <a:pt x="465" y="0"/>
                    </a:lnTo>
                    <a:lnTo>
                      <a:pt x="0" y="0"/>
                    </a:lnTo>
                    <a:lnTo>
                      <a:pt x="52" y="152"/>
                    </a:lnTo>
                    <a:lnTo>
                      <a:pt x="44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8" name="Freeform 133"/>
              <p:cNvSpPr>
                <a:spLocks noEditPoints="1"/>
              </p:cNvSpPr>
              <p:nvPr/>
            </p:nvSpPr>
            <p:spPr bwMode="auto">
              <a:xfrm>
                <a:off x="1479550" y="787400"/>
                <a:ext cx="377825" cy="612775"/>
              </a:xfrm>
              <a:custGeom>
                <a:avLst/>
                <a:gdLst>
                  <a:gd name="T0" fmla="*/ 238 w 238"/>
                  <a:gd name="T1" fmla="*/ 386 h 386"/>
                  <a:gd name="T2" fmla="*/ 212 w 238"/>
                  <a:gd name="T3" fmla="*/ 7 h 386"/>
                  <a:gd name="T4" fmla="*/ 191 w 238"/>
                  <a:gd name="T5" fmla="*/ 0 h 386"/>
                  <a:gd name="T6" fmla="*/ 212 w 238"/>
                  <a:gd name="T7" fmla="*/ 31 h 386"/>
                  <a:gd name="T8" fmla="*/ 212 w 238"/>
                  <a:gd name="T9" fmla="*/ 248 h 386"/>
                  <a:gd name="T10" fmla="*/ 191 w 238"/>
                  <a:gd name="T11" fmla="*/ 277 h 386"/>
                  <a:gd name="T12" fmla="*/ 212 w 238"/>
                  <a:gd name="T13" fmla="*/ 307 h 386"/>
                  <a:gd name="T14" fmla="*/ 191 w 238"/>
                  <a:gd name="T15" fmla="*/ 307 h 386"/>
                  <a:gd name="T16" fmla="*/ 212 w 238"/>
                  <a:gd name="T17" fmla="*/ 329 h 386"/>
                  <a:gd name="T18" fmla="*/ 212 w 238"/>
                  <a:gd name="T19" fmla="*/ 360 h 386"/>
                  <a:gd name="T20" fmla="*/ 191 w 238"/>
                  <a:gd name="T21" fmla="*/ 386 h 386"/>
                  <a:gd name="T22" fmla="*/ 168 w 238"/>
                  <a:gd name="T23" fmla="*/ 7 h 386"/>
                  <a:gd name="T24" fmla="*/ 118 w 238"/>
                  <a:gd name="T25" fmla="*/ 31 h 386"/>
                  <a:gd name="T26" fmla="*/ 191 w 238"/>
                  <a:gd name="T27" fmla="*/ 0 h 386"/>
                  <a:gd name="T28" fmla="*/ 168 w 238"/>
                  <a:gd name="T29" fmla="*/ 0 h 386"/>
                  <a:gd name="T30" fmla="*/ 191 w 238"/>
                  <a:gd name="T31" fmla="*/ 386 h 386"/>
                  <a:gd name="T32" fmla="*/ 168 w 238"/>
                  <a:gd name="T33" fmla="*/ 360 h 386"/>
                  <a:gd name="T34" fmla="*/ 191 w 238"/>
                  <a:gd name="T35" fmla="*/ 329 h 386"/>
                  <a:gd name="T36" fmla="*/ 168 w 238"/>
                  <a:gd name="T37" fmla="*/ 307 h 386"/>
                  <a:gd name="T38" fmla="*/ 191 w 238"/>
                  <a:gd name="T39" fmla="*/ 277 h 386"/>
                  <a:gd name="T40" fmla="*/ 118 w 238"/>
                  <a:gd name="T41" fmla="*/ 248 h 386"/>
                  <a:gd name="T42" fmla="*/ 142 w 238"/>
                  <a:gd name="T43" fmla="*/ 277 h 386"/>
                  <a:gd name="T44" fmla="*/ 142 w 238"/>
                  <a:gd name="T45" fmla="*/ 307 h 386"/>
                  <a:gd name="T46" fmla="*/ 118 w 238"/>
                  <a:gd name="T47" fmla="*/ 329 h 386"/>
                  <a:gd name="T48" fmla="*/ 142 w 238"/>
                  <a:gd name="T49" fmla="*/ 360 h 386"/>
                  <a:gd name="T50" fmla="*/ 118 w 238"/>
                  <a:gd name="T51" fmla="*/ 360 h 386"/>
                  <a:gd name="T52" fmla="*/ 118 w 238"/>
                  <a:gd name="T53" fmla="*/ 7 h 386"/>
                  <a:gd name="T54" fmla="*/ 47 w 238"/>
                  <a:gd name="T55" fmla="*/ 31 h 386"/>
                  <a:gd name="T56" fmla="*/ 118 w 238"/>
                  <a:gd name="T57" fmla="*/ 7 h 386"/>
                  <a:gd name="T58" fmla="*/ 47 w 238"/>
                  <a:gd name="T59" fmla="*/ 386 h 386"/>
                  <a:gd name="T60" fmla="*/ 118 w 238"/>
                  <a:gd name="T61" fmla="*/ 360 h 386"/>
                  <a:gd name="T62" fmla="*/ 97 w 238"/>
                  <a:gd name="T63" fmla="*/ 329 h 386"/>
                  <a:gd name="T64" fmla="*/ 118 w 238"/>
                  <a:gd name="T65" fmla="*/ 307 h 386"/>
                  <a:gd name="T66" fmla="*/ 97 w 238"/>
                  <a:gd name="T67" fmla="*/ 277 h 386"/>
                  <a:gd name="T68" fmla="*/ 118 w 238"/>
                  <a:gd name="T69" fmla="*/ 248 h 386"/>
                  <a:gd name="T70" fmla="*/ 47 w 238"/>
                  <a:gd name="T71" fmla="*/ 277 h 386"/>
                  <a:gd name="T72" fmla="*/ 71 w 238"/>
                  <a:gd name="T73" fmla="*/ 307 h 386"/>
                  <a:gd name="T74" fmla="*/ 47 w 238"/>
                  <a:gd name="T75" fmla="*/ 307 h 386"/>
                  <a:gd name="T76" fmla="*/ 71 w 238"/>
                  <a:gd name="T77" fmla="*/ 329 h 386"/>
                  <a:gd name="T78" fmla="*/ 71 w 238"/>
                  <a:gd name="T79" fmla="*/ 360 h 386"/>
                  <a:gd name="T80" fmla="*/ 47 w 238"/>
                  <a:gd name="T81" fmla="*/ 386 h 386"/>
                  <a:gd name="T82" fmla="*/ 0 w 238"/>
                  <a:gd name="T83" fmla="*/ 7 h 386"/>
                  <a:gd name="T84" fmla="*/ 47 w 238"/>
                  <a:gd name="T85" fmla="*/ 386 h 386"/>
                  <a:gd name="T86" fmla="*/ 26 w 238"/>
                  <a:gd name="T87" fmla="*/ 360 h 386"/>
                  <a:gd name="T88" fmla="*/ 47 w 238"/>
                  <a:gd name="T89" fmla="*/ 329 h 386"/>
                  <a:gd name="T90" fmla="*/ 26 w 238"/>
                  <a:gd name="T91" fmla="*/ 307 h 386"/>
                  <a:gd name="T92" fmla="*/ 47 w 238"/>
                  <a:gd name="T93" fmla="*/ 277 h 386"/>
                  <a:gd name="T94" fmla="*/ 26 w 238"/>
                  <a:gd name="T95" fmla="*/ 248 h 386"/>
                  <a:gd name="T96" fmla="*/ 47 w 238"/>
                  <a:gd name="T97" fmla="*/ 3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8" h="386">
                    <a:moveTo>
                      <a:pt x="191" y="386"/>
                    </a:moveTo>
                    <a:lnTo>
                      <a:pt x="238" y="386"/>
                    </a:lnTo>
                    <a:lnTo>
                      <a:pt x="238" y="7"/>
                    </a:lnTo>
                    <a:lnTo>
                      <a:pt x="212" y="7"/>
                    </a:lnTo>
                    <a:lnTo>
                      <a:pt x="212" y="0"/>
                    </a:lnTo>
                    <a:lnTo>
                      <a:pt x="191" y="0"/>
                    </a:lnTo>
                    <a:lnTo>
                      <a:pt x="191" y="31"/>
                    </a:lnTo>
                    <a:lnTo>
                      <a:pt x="212" y="31"/>
                    </a:lnTo>
                    <a:lnTo>
                      <a:pt x="212" y="248"/>
                    </a:lnTo>
                    <a:lnTo>
                      <a:pt x="212" y="248"/>
                    </a:lnTo>
                    <a:lnTo>
                      <a:pt x="191" y="248"/>
                    </a:lnTo>
                    <a:lnTo>
                      <a:pt x="191" y="277"/>
                    </a:lnTo>
                    <a:lnTo>
                      <a:pt x="212" y="277"/>
                    </a:lnTo>
                    <a:lnTo>
                      <a:pt x="212" y="307"/>
                    </a:lnTo>
                    <a:lnTo>
                      <a:pt x="212" y="307"/>
                    </a:lnTo>
                    <a:lnTo>
                      <a:pt x="191" y="307"/>
                    </a:lnTo>
                    <a:lnTo>
                      <a:pt x="191" y="329"/>
                    </a:lnTo>
                    <a:lnTo>
                      <a:pt x="212" y="329"/>
                    </a:lnTo>
                    <a:lnTo>
                      <a:pt x="212" y="360"/>
                    </a:lnTo>
                    <a:lnTo>
                      <a:pt x="212" y="360"/>
                    </a:lnTo>
                    <a:lnTo>
                      <a:pt x="191" y="360"/>
                    </a:lnTo>
                    <a:lnTo>
                      <a:pt x="191" y="386"/>
                    </a:lnTo>
                    <a:close/>
                    <a:moveTo>
                      <a:pt x="168" y="0"/>
                    </a:moveTo>
                    <a:lnTo>
                      <a:pt x="168" y="7"/>
                    </a:lnTo>
                    <a:lnTo>
                      <a:pt x="118" y="7"/>
                    </a:lnTo>
                    <a:lnTo>
                      <a:pt x="118" y="31"/>
                    </a:lnTo>
                    <a:lnTo>
                      <a:pt x="191" y="31"/>
                    </a:lnTo>
                    <a:lnTo>
                      <a:pt x="191" y="0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118" y="386"/>
                    </a:moveTo>
                    <a:lnTo>
                      <a:pt x="191" y="386"/>
                    </a:lnTo>
                    <a:lnTo>
                      <a:pt x="191" y="360"/>
                    </a:lnTo>
                    <a:lnTo>
                      <a:pt x="168" y="360"/>
                    </a:lnTo>
                    <a:lnTo>
                      <a:pt x="168" y="329"/>
                    </a:lnTo>
                    <a:lnTo>
                      <a:pt x="191" y="329"/>
                    </a:lnTo>
                    <a:lnTo>
                      <a:pt x="191" y="307"/>
                    </a:lnTo>
                    <a:lnTo>
                      <a:pt x="168" y="307"/>
                    </a:lnTo>
                    <a:lnTo>
                      <a:pt x="168" y="277"/>
                    </a:lnTo>
                    <a:lnTo>
                      <a:pt x="191" y="277"/>
                    </a:lnTo>
                    <a:lnTo>
                      <a:pt x="191" y="248"/>
                    </a:lnTo>
                    <a:lnTo>
                      <a:pt x="118" y="248"/>
                    </a:lnTo>
                    <a:lnTo>
                      <a:pt x="118" y="277"/>
                    </a:lnTo>
                    <a:lnTo>
                      <a:pt x="142" y="277"/>
                    </a:lnTo>
                    <a:lnTo>
                      <a:pt x="142" y="307"/>
                    </a:lnTo>
                    <a:lnTo>
                      <a:pt x="142" y="307"/>
                    </a:lnTo>
                    <a:lnTo>
                      <a:pt x="118" y="307"/>
                    </a:lnTo>
                    <a:lnTo>
                      <a:pt x="118" y="329"/>
                    </a:lnTo>
                    <a:lnTo>
                      <a:pt x="142" y="329"/>
                    </a:lnTo>
                    <a:lnTo>
                      <a:pt x="142" y="360"/>
                    </a:lnTo>
                    <a:lnTo>
                      <a:pt x="142" y="360"/>
                    </a:lnTo>
                    <a:lnTo>
                      <a:pt x="118" y="360"/>
                    </a:lnTo>
                    <a:lnTo>
                      <a:pt x="118" y="386"/>
                    </a:lnTo>
                    <a:close/>
                    <a:moveTo>
                      <a:pt x="118" y="7"/>
                    </a:moveTo>
                    <a:lnTo>
                      <a:pt x="47" y="7"/>
                    </a:lnTo>
                    <a:lnTo>
                      <a:pt x="47" y="31"/>
                    </a:lnTo>
                    <a:lnTo>
                      <a:pt x="118" y="31"/>
                    </a:lnTo>
                    <a:lnTo>
                      <a:pt x="118" y="7"/>
                    </a:lnTo>
                    <a:lnTo>
                      <a:pt x="118" y="7"/>
                    </a:lnTo>
                    <a:close/>
                    <a:moveTo>
                      <a:pt x="47" y="386"/>
                    </a:moveTo>
                    <a:lnTo>
                      <a:pt x="118" y="386"/>
                    </a:lnTo>
                    <a:lnTo>
                      <a:pt x="118" y="360"/>
                    </a:lnTo>
                    <a:lnTo>
                      <a:pt x="97" y="360"/>
                    </a:lnTo>
                    <a:lnTo>
                      <a:pt x="97" y="329"/>
                    </a:lnTo>
                    <a:lnTo>
                      <a:pt x="118" y="329"/>
                    </a:lnTo>
                    <a:lnTo>
                      <a:pt x="118" y="307"/>
                    </a:lnTo>
                    <a:lnTo>
                      <a:pt x="97" y="307"/>
                    </a:lnTo>
                    <a:lnTo>
                      <a:pt x="97" y="277"/>
                    </a:lnTo>
                    <a:lnTo>
                      <a:pt x="118" y="277"/>
                    </a:lnTo>
                    <a:lnTo>
                      <a:pt x="118" y="248"/>
                    </a:lnTo>
                    <a:lnTo>
                      <a:pt x="47" y="248"/>
                    </a:lnTo>
                    <a:lnTo>
                      <a:pt x="47" y="277"/>
                    </a:lnTo>
                    <a:lnTo>
                      <a:pt x="71" y="277"/>
                    </a:lnTo>
                    <a:lnTo>
                      <a:pt x="71" y="307"/>
                    </a:lnTo>
                    <a:lnTo>
                      <a:pt x="71" y="307"/>
                    </a:lnTo>
                    <a:lnTo>
                      <a:pt x="47" y="307"/>
                    </a:lnTo>
                    <a:lnTo>
                      <a:pt x="47" y="329"/>
                    </a:lnTo>
                    <a:lnTo>
                      <a:pt x="71" y="329"/>
                    </a:lnTo>
                    <a:lnTo>
                      <a:pt x="71" y="360"/>
                    </a:lnTo>
                    <a:lnTo>
                      <a:pt x="71" y="360"/>
                    </a:lnTo>
                    <a:lnTo>
                      <a:pt x="47" y="360"/>
                    </a:lnTo>
                    <a:lnTo>
                      <a:pt x="47" y="386"/>
                    </a:lnTo>
                    <a:close/>
                    <a:moveTo>
                      <a:pt x="47" y="7"/>
                    </a:moveTo>
                    <a:lnTo>
                      <a:pt x="0" y="7"/>
                    </a:lnTo>
                    <a:lnTo>
                      <a:pt x="0" y="386"/>
                    </a:lnTo>
                    <a:lnTo>
                      <a:pt x="47" y="386"/>
                    </a:lnTo>
                    <a:lnTo>
                      <a:pt x="47" y="360"/>
                    </a:lnTo>
                    <a:lnTo>
                      <a:pt x="26" y="360"/>
                    </a:lnTo>
                    <a:lnTo>
                      <a:pt x="26" y="329"/>
                    </a:lnTo>
                    <a:lnTo>
                      <a:pt x="47" y="329"/>
                    </a:lnTo>
                    <a:lnTo>
                      <a:pt x="47" y="307"/>
                    </a:lnTo>
                    <a:lnTo>
                      <a:pt x="26" y="307"/>
                    </a:lnTo>
                    <a:lnTo>
                      <a:pt x="26" y="277"/>
                    </a:lnTo>
                    <a:lnTo>
                      <a:pt x="47" y="277"/>
                    </a:lnTo>
                    <a:lnTo>
                      <a:pt x="47" y="248"/>
                    </a:lnTo>
                    <a:lnTo>
                      <a:pt x="26" y="248"/>
                    </a:lnTo>
                    <a:lnTo>
                      <a:pt x="26" y="31"/>
                    </a:lnTo>
                    <a:lnTo>
                      <a:pt x="47" y="31"/>
                    </a:lnTo>
                    <a:lnTo>
                      <a:pt x="4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59" name="Freeform 134"/>
              <p:cNvSpPr/>
              <p:nvPr/>
            </p:nvSpPr>
            <p:spPr bwMode="auto">
              <a:xfrm>
                <a:off x="2236788" y="3660775"/>
                <a:ext cx="266700" cy="120650"/>
              </a:xfrm>
              <a:custGeom>
                <a:avLst/>
                <a:gdLst>
                  <a:gd name="T0" fmla="*/ 0 w 168"/>
                  <a:gd name="T1" fmla="*/ 43 h 76"/>
                  <a:gd name="T2" fmla="*/ 66 w 168"/>
                  <a:gd name="T3" fmla="*/ 76 h 76"/>
                  <a:gd name="T4" fmla="*/ 168 w 168"/>
                  <a:gd name="T5" fmla="*/ 76 h 76"/>
                  <a:gd name="T6" fmla="*/ 22 w 168"/>
                  <a:gd name="T7" fmla="*/ 0 h 76"/>
                  <a:gd name="T8" fmla="*/ 0 w 168"/>
                  <a:gd name="T9" fmla="*/ 4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76">
                    <a:moveTo>
                      <a:pt x="0" y="43"/>
                    </a:moveTo>
                    <a:lnTo>
                      <a:pt x="66" y="76"/>
                    </a:lnTo>
                    <a:lnTo>
                      <a:pt x="168" y="76"/>
                    </a:lnTo>
                    <a:lnTo>
                      <a:pt x="22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0" name="Freeform 135"/>
              <p:cNvSpPr>
                <a:spLocks noEditPoints="1"/>
              </p:cNvSpPr>
              <p:nvPr/>
            </p:nvSpPr>
            <p:spPr bwMode="auto">
              <a:xfrm>
                <a:off x="2236788" y="3800475"/>
                <a:ext cx="646113" cy="322263"/>
              </a:xfrm>
              <a:custGeom>
                <a:avLst/>
                <a:gdLst>
                  <a:gd name="T0" fmla="*/ 163 w 407"/>
                  <a:gd name="T1" fmla="*/ 203 h 203"/>
                  <a:gd name="T2" fmla="*/ 329 w 407"/>
                  <a:gd name="T3" fmla="*/ 203 h 203"/>
                  <a:gd name="T4" fmla="*/ 329 w 407"/>
                  <a:gd name="T5" fmla="*/ 163 h 203"/>
                  <a:gd name="T6" fmla="*/ 407 w 407"/>
                  <a:gd name="T7" fmla="*/ 163 h 203"/>
                  <a:gd name="T8" fmla="*/ 407 w 407"/>
                  <a:gd name="T9" fmla="*/ 40 h 203"/>
                  <a:gd name="T10" fmla="*/ 329 w 407"/>
                  <a:gd name="T11" fmla="*/ 40 h 203"/>
                  <a:gd name="T12" fmla="*/ 329 w 407"/>
                  <a:gd name="T13" fmla="*/ 0 h 203"/>
                  <a:gd name="T14" fmla="*/ 192 w 407"/>
                  <a:gd name="T15" fmla="*/ 0 h 203"/>
                  <a:gd name="T16" fmla="*/ 163 w 407"/>
                  <a:gd name="T17" fmla="*/ 0 h 203"/>
                  <a:gd name="T18" fmla="*/ 163 w 407"/>
                  <a:gd name="T19" fmla="*/ 78 h 203"/>
                  <a:gd name="T20" fmla="*/ 246 w 407"/>
                  <a:gd name="T21" fmla="*/ 78 h 203"/>
                  <a:gd name="T22" fmla="*/ 246 w 407"/>
                  <a:gd name="T23" fmla="*/ 123 h 203"/>
                  <a:gd name="T24" fmla="*/ 163 w 407"/>
                  <a:gd name="T25" fmla="*/ 123 h 203"/>
                  <a:gd name="T26" fmla="*/ 163 w 407"/>
                  <a:gd name="T27" fmla="*/ 203 h 203"/>
                  <a:gd name="T28" fmla="*/ 0 w 407"/>
                  <a:gd name="T29" fmla="*/ 203 h 203"/>
                  <a:gd name="T30" fmla="*/ 163 w 407"/>
                  <a:gd name="T31" fmla="*/ 203 h 203"/>
                  <a:gd name="T32" fmla="*/ 163 w 407"/>
                  <a:gd name="T33" fmla="*/ 123 h 203"/>
                  <a:gd name="T34" fmla="*/ 83 w 407"/>
                  <a:gd name="T35" fmla="*/ 123 h 203"/>
                  <a:gd name="T36" fmla="*/ 83 w 407"/>
                  <a:gd name="T37" fmla="*/ 78 h 203"/>
                  <a:gd name="T38" fmla="*/ 83 w 407"/>
                  <a:gd name="T39" fmla="*/ 78 h 203"/>
                  <a:gd name="T40" fmla="*/ 163 w 407"/>
                  <a:gd name="T41" fmla="*/ 78 h 203"/>
                  <a:gd name="T42" fmla="*/ 163 w 407"/>
                  <a:gd name="T43" fmla="*/ 0 h 203"/>
                  <a:gd name="T44" fmla="*/ 88 w 407"/>
                  <a:gd name="T45" fmla="*/ 0 h 203"/>
                  <a:gd name="T46" fmla="*/ 0 w 407"/>
                  <a:gd name="T47" fmla="*/ 0 h 203"/>
                  <a:gd name="T48" fmla="*/ 0 w 407"/>
                  <a:gd name="T4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7" h="203">
                    <a:moveTo>
                      <a:pt x="163" y="203"/>
                    </a:moveTo>
                    <a:lnTo>
                      <a:pt x="329" y="203"/>
                    </a:lnTo>
                    <a:lnTo>
                      <a:pt x="329" y="163"/>
                    </a:lnTo>
                    <a:lnTo>
                      <a:pt x="407" y="163"/>
                    </a:lnTo>
                    <a:lnTo>
                      <a:pt x="407" y="40"/>
                    </a:lnTo>
                    <a:lnTo>
                      <a:pt x="329" y="40"/>
                    </a:lnTo>
                    <a:lnTo>
                      <a:pt x="329" y="0"/>
                    </a:lnTo>
                    <a:lnTo>
                      <a:pt x="192" y="0"/>
                    </a:lnTo>
                    <a:lnTo>
                      <a:pt x="163" y="0"/>
                    </a:lnTo>
                    <a:lnTo>
                      <a:pt x="163" y="78"/>
                    </a:lnTo>
                    <a:lnTo>
                      <a:pt x="246" y="78"/>
                    </a:lnTo>
                    <a:lnTo>
                      <a:pt x="246" y="123"/>
                    </a:lnTo>
                    <a:lnTo>
                      <a:pt x="163" y="123"/>
                    </a:lnTo>
                    <a:lnTo>
                      <a:pt x="163" y="203"/>
                    </a:lnTo>
                    <a:close/>
                    <a:moveTo>
                      <a:pt x="0" y="203"/>
                    </a:moveTo>
                    <a:lnTo>
                      <a:pt x="163" y="203"/>
                    </a:lnTo>
                    <a:lnTo>
                      <a:pt x="163" y="123"/>
                    </a:lnTo>
                    <a:lnTo>
                      <a:pt x="83" y="123"/>
                    </a:lnTo>
                    <a:lnTo>
                      <a:pt x="83" y="78"/>
                    </a:lnTo>
                    <a:lnTo>
                      <a:pt x="83" y="78"/>
                    </a:lnTo>
                    <a:lnTo>
                      <a:pt x="163" y="78"/>
                    </a:lnTo>
                    <a:lnTo>
                      <a:pt x="163" y="0"/>
                    </a:lnTo>
                    <a:lnTo>
                      <a:pt x="88" y="0"/>
                    </a:lnTo>
                    <a:lnTo>
                      <a:pt x="0" y="0"/>
                    </a:lnTo>
                    <a:lnTo>
                      <a:pt x="0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1" name="Oval 136"/>
              <p:cNvSpPr>
                <a:spLocks noChangeArrowheads="1"/>
              </p:cNvSpPr>
              <p:nvPr/>
            </p:nvSpPr>
            <p:spPr bwMode="auto">
              <a:xfrm>
                <a:off x="4046538" y="925513"/>
                <a:ext cx="131763" cy="1317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2" name="Freeform 137"/>
              <p:cNvSpPr>
                <a:spLocks noEditPoints="1"/>
              </p:cNvSpPr>
              <p:nvPr/>
            </p:nvSpPr>
            <p:spPr bwMode="auto">
              <a:xfrm>
                <a:off x="3551238" y="1304925"/>
                <a:ext cx="280988" cy="282575"/>
              </a:xfrm>
              <a:custGeom>
                <a:avLst/>
                <a:gdLst>
                  <a:gd name="T0" fmla="*/ 38 w 75"/>
                  <a:gd name="T1" fmla="*/ 75 h 75"/>
                  <a:gd name="T2" fmla="*/ 75 w 75"/>
                  <a:gd name="T3" fmla="*/ 38 h 75"/>
                  <a:gd name="T4" fmla="*/ 38 w 75"/>
                  <a:gd name="T5" fmla="*/ 0 h 75"/>
                  <a:gd name="T6" fmla="*/ 38 w 75"/>
                  <a:gd name="T7" fmla="*/ 17 h 75"/>
                  <a:gd name="T8" fmla="*/ 58 w 75"/>
                  <a:gd name="T9" fmla="*/ 38 h 75"/>
                  <a:gd name="T10" fmla="*/ 38 w 75"/>
                  <a:gd name="T11" fmla="*/ 58 h 75"/>
                  <a:gd name="T12" fmla="*/ 38 w 75"/>
                  <a:gd name="T13" fmla="*/ 75 h 75"/>
                  <a:gd name="T14" fmla="*/ 38 w 75"/>
                  <a:gd name="T15" fmla="*/ 0 h 75"/>
                  <a:gd name="T16" fmla="*/ 0 w 75"/>
                  <a:gd name="T17" fmla="*/ 38 h 75"/>
                  <a:gd name="T18" fmla="*/ 38 w 75"/>
                  <a:gd name="T19" fmla="*/ 75 h 75"/>
                  <a:gd name="T20" fmla="*/ 38 w 75"/>
                  <a:gd name="T21" fmla="*/ 75 h 75"/>
                  <a:gd name="T22" fmla="*/ 38 w 75"/>
                  <a:gd name="T23" fmla="*/ 58 h 75"/>
                  <a:gd name="T24" fmla="*/ 38 w 75"/>
                  <a:gd name="T25" fmla="*/ 58 h 75"/>
                  <a:gd name="T26" fmla="*/ 38 w 75"/>
                  <a:gd name="T27" fmla="*/ 58 h 75"/>
                  <a:gd name="T28" fmla="*/ 17 w 75"/>
                  <a:gd name="T29" fmla="*/ 38 h 75"/>
                  <a:gd name="T30" fmla="*/ 38 w 75"/>
                  <a:gd name="T31" fmla="*/ 17 h 75"/>
                  <a:gd name="T32" fmla="*/ 38 w 75"/>
                  <a:gd name="T33" fmla="*/ 17 h 75"/>
                  <a:gd name="T34" fmla="*/ 38 w 75"/>
                  <a:gd name="T3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5">
                    <a:moveTo>
                      <a:pt x="38" y="75"/>
                    </a:moveTo>
                    <a:cubicBezTo>
                      <a:pt x="58" y="75"/>
                      <a:pt x="75" y="58"/>
                      <a:pt x="75" y="38"/>
                    </a:cubicBezTo>
                    <a:cubicBezTo>
                      <a:pt x="75" y="17"/>
                      <a:pt x="58" y="0"/>
                      <a:pt x="38" y="0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9" y="17"/>
                      <a:pt x="58" y="26"/>
                      <a:pt x="58" y="38"/>
                    </a:cubicBezTo>
                    <a:cubicBezTo>
                      <a:pt x="58" y="49"/>
                      <a:pt x="49" y="58"/>
                      <a:pt x="38" y="58"/>
                    </a:cubicBezTo>
                    <a:lnTo>
                      <a:pt x="38" y="75"/>
                    </a:lnTo>
                    <a:close/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26" y="58"/>
                      <a:pt x="17" y="49"/>
                      <a:pt x="17" y="38"/>
                    </a:cubicBezTo>
                    <a:cubicBezTo>
                      <a:pt x="17" y="26"/>
                      <a:pt x="26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0"/>
                      <a:pt x="38" y="0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3" name="Freeform 138"/>
              <p:cNvSpPr/>
              <p:nvPr/>
            </p:nvSpPr>
            <p:spPr bwMode="auto">
              <a:xfrm>
                <a:off x="3524250" y="1241425"/>
                <a:ext cx="334963" cy="120650"/>
              </a:xfrm>
              <a:custGeom>
                <a:avLst/>
                <a:gdLst>
                  <a:gd name="T0" fmla="*/ 7 w 89"/>
                  <a:gd name="T1" fmla="*/ 31 h 32"/>
                  <a:gd name="T2" fmla="*/ 12 w 89"/>
                  <a:gd name="T3" fmla="*/ 29 h 32"/>
                  <a:gd name="T4" fmla="*/ 45 w 89"/>
                  <a:gd name="T5" fmla="*/ 11 h 32"/>
                  <a:gd name="T6" fmla="*/ 78 w 89"/>
                  <a:gd name="T7" fmla="*/ 29 h 32"/>
                  <a:gd name="T8" fmla="*/ 86 w 89"/>
                  <a:gd name="T9" fmla="*/ 30 h 32"/>
                  <a:gd name="T10" fmla="*/ 87 w 89"/>
                  <a:gd name="T11" fmla="*/ 22 h 32"/>
                  <a:gd name="T12" fmla="*/ 45 w 89"/>
                  <a:gd name="T13" fmla="*/ 0 h 32"/>
                  <a:gd name="T14" fmla="*/ 2 w 89"/>
                  <a:gd name="T15" fmla="*/ 22 h 32"/>
                  <a:gd name="T16" fmla="*/ 4 w 89"/>
                  <a:gd name="T17" fmla="*/ 30 h 32"/>
                  <a:gd name="T18" fmla="*/ 7 w 89"/>
                  <a:gd name="T1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32">
                    <a:moveTo>
                      <a:pt x="7" y="31"/>
                    </a:moveTo>
                    <a:cubicBezTo>
                      <a:pt x="9" y="31"/>
                      <a:pt x="11" y="30"/>
                      <a:pt x="12" y="29"/>
                    </a:cubicBezTo>
                    <a:cubicBezTo>
                      <a:pt x="19" y="18"/>
                      <a:pt x="31" y="11"/>
                      <a:pt x="45" y="11"/>
                    </a:cubicBezTo>
                    <a:cubicBezTo>
                      <a:pt x="58" y="11"/>
                      <a:pt x="70" y="18"/>
                      <a:pt x="78" y="29"/>
                    </a:cubicBezTo>
                    <a:cubicBezTo>
                      <a:pt x="79" y="31"/>
                      <a:pt x="83" y="32"/>
                      <a:pt x="86" y="30"/>
                    </a:cubicBezTo>
                    <a:cubicBezTo>
                      <a:pt x="88" y="29"/>
                      <a:pt x="89" y="25"/>
                      <a:pt x="87" y="22"/>
                    </a:cubicBezTo>
                    <a:cubicBezTo>
                      <a:pt x="78" y="8"/>
                      <a:pt x="62" y="0"/>
                      <a:pt x="45" y="0"/>
                    </a:cubicBezTo>
                    <a:cubicBezTo>
                      <a:pt x="28" y="0"/>
                      <a:pt x="12" y="8"/>
                      <a:pt x="2" y="22"/>
                    </a:cubicBezTo>
                    <a:cubicBezTo>
                      <a:pt x="0" y="25"/>
                      <a:pt x="1" y="29"/>
                      <a:pt x="4" y="30"/>
                    </a:cubicBezTo>
                    <a:cubicBezTo>
                      <a:pt x="5" y="31"/>
                      <a:pt x="6" y="31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4" name="Freeform 139"/>
              <p:cNvSpPr>
                <a:spLocks noEditPoints="1"/>
              </p:cNvSpPr>
              <p:nvPr/>
            </p:nvSpPr>
            <p:spPr bwMode="auto">
              <a:xfrm>
                <a:off x="4057650" y="1304925"/>
                <a:ext cx="280988" cy="282575"/>
              </a:xfrm>
              <a:custGeom>
                <a:avLst/>
                <a:gdLst>
                  <a:gd name="T0" fmla="*/ 38 w 75"/>
                  <a:gd name="T1" fmla="*/ 0 h 75"/>
                  <a:gd name="T2" fmla="*/ 38 w 75"/>
                  <a:gd name="T3" fmla="*/ 0 h 75"/>
                  <a:gd name="T4" fmla="*/ 38 w 75"/>
                  <a:gd name="T5" fmla="*/ 17 h 75"/>
                  <a:gd name="T6" fmla="*/ 38 w 75"/>
                  <a:gd name="T7" fmla="*/ 17 h 75"/>
                  <a:gd name="T8" fmla="*/ 58 w 75"/>
                  <a:gd name="T9" fmla="*/ 38 h 75"/>
                  <a:gd name="T10" fmla="*/ 38 w 75"/>
                  <a:gd name="T11" fmla="*/ 58 h 75"/>
                  <a:gd name="T12" fmla="*/ 38 w 75"/>
                  <a:gd name="T13" fmla="*/ 58 h 75"/>
                  <a:gd name="T14" fmla="*/ 38 w 75"/>
                  <a:gd name="T15" fmla="*/ 58 h 75"/>
                  <a:gd name="T16" fmla="*/ 38 w 75"/>
                  <a:gd name="T17" fmla="*/ 75 h 75"/>
                  <a:gd name="T18" fmla="*/ 38 w 75"/>
                  <a:gd name="T19" fmla="*/ 75 h 75"/>
                  <a:gd name="T20" fmla="*/ 75 w 75"/>
                  <a:gd name="T21" fmla="*/ 38 h 75"/>
                  <a:gd name="T22" fmla="*/ 38 w 75"/>
                  <a:gd name="T23" fmla="*/ 0 h 75"/>
                  <a:gd name="T24" fmla="*/ 38 w 75"/>
                  <a:gd name="T25" fmla="*/ 0 h 75"/>
                  <a:gd name="T26" fmla="*/ 0 w 75"/>
                  <a:gd name="T27" fmla="*/ 38 h 75"/>
                  <a:gd name="T28" fmla="*/ 38 w 75"/>
                  <a:gd name="T29" fmla="*/ 75 h 75"/>
                  <a:gd name="T30" fmla="*/ 38 w 75"/>
                  <a:gd name="T31" fmla="*/ 58 h 75"/>
                  <a:gd name="T32" fmla="*/ 17 w 75"/>
                  <a:gd name="T33" fmla="*/ 38 h 75"/>
                  <a:gd name="T34" fmla="*/ 38 w 75"/>
                  <a:gd name="T35" fmla="*/ 17 h 75"/>
                  <a:gd name="T36" fmla="*/ 38 w 75"/>
                  <a:gd name="T3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9" y="17"/>
                      <a:pt x="58" y="26"/>
                      <a:pt x="58" y="38"/>
                    </a:cubicBezTo>
                    <a:cubicBezTo>
                      <a:pt x="58" y="49"/>
                      <a:pt x="49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58" y="75"/>
                      <a:pt x="75" y="58"/>
                      <a:pt x="75" y="38"/>
                    </a:cubicBezTo>
                    <a:cubicBezTo>
                      <a:pt x="75" y="17"/>
                      <a:pt x="58" y="0"/>
                      <a:pt x="38" y="0"/>
                    </a:cubicBezTo>
                    <a:close/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26" y="58"/>
                      <a:pt x="17" y="49"/>
                      <a:pt x="17" y="38"/>
                    </a:cubicBezTo>
                    <a:cubicBezTo>
                      <a:pt x="17" y="26"/>
                      <a:pt x="26" y="17"/>
                      <a:pt x="38" y="17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5" name="Freeform 140"/>
              <p:cNvSpPr/>
              <p:nvPr/>
            </p:nvSpPr>
            <p:spPr bwMode="auto">
              <a:xfrm>
                <a:off x="4032250" y="1241425"/>
                <a:ext cx="333375" cy="120650"/>
              </a:xfrm>
              <a:custGeom>
                <a:avLst/>
                <a:gdLst>
                  <a:gd name="T0" fmla="*/ 45 w 89"/>
                  <a:gd name="T1" fmla="*/ 0 h 32"/>
                  <a:gd name="T2" fmla="*/ 2 w 89"/>
                  <a:gd name="T3" fmla="*/ 22 h 32"/>
                  <a:gd name="T4" fmla="*/ 4 w 89"/>
                  <a:gd name="T5" fmla="*/ 30 h 32"/>
                  <a:gd name="T6" fmla="*/ 7 w 89"/>
                  <a:gd name="T7" fmla="*/ 31 h 32"/>
                  <a:gd name="T8" fmla="*/ 12 w 89"/>
                  <a:gd name="T9" fmla="*/ 29 h 32"/>
                  <a:gd name="T10" fmla="*/ 45 w 89"/>
                  <a:gd name="T11" fmla="*/ 11 h 32"/>
                  <a:gd name="T12" fmla="*/ 78 w 89"/>
                  <a:gd name="T13" fmla="*/ 29 h 32"/>
                  <a:gd name="T14" fmla="*/ 86 w 89"/>
                  <a:gd name="T15" fmla="*/ 30 h 32"/>
                  <a:gd name="T16" fmla="*/ 87 w 89"/>
                  <a:gd name="T17" fmla="*/ 22 h 32"/>
                  <a:gd name="T18" fmla="*/ 45 w 89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32">
                    <a:moveTo>
                      <a:pt x="45" y="0"/>
                    </a:moveTo>
                    <a:cubicBezTo>
                      <a:pt x="27" y="0"/>
                      <a:pt x="12" y="8"/>
                      <a:pt x="2" y="22"/>
                    </a:cubicBezTo>
                    <a:cubicBezTo>
                      <a:pt x="0" y="25"/>
                      <a:pt x="1" y="29"/>
                      <a:pt x="4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9" y="31"/>
                      <a:pt x="10" y="30"/>
                      <a:pt x="12" y="29"/>
                    </a:cubicBezTo>
                    <a:cubicBezTo>
                      <a:pt x="19" y="18"/>
                      <a:pt x="31" y="11"/>
                      <a:pt x="45" y="11"/>
                    </a:cubicBezTo>
                    <a:cubicBezTo>
                      <a:pt x="58" y="11"/>
                      <a:pt x="70" y="18"/>
                      <a:pt x="78" y="29"/>
                    </a:cubicBezTo>
                    <a:cubicBezTo>
                      <a:pt x="79" y="31"/>
                      <a:pt x="83" y="32"/>
                      <a:pt x="86" y="30"/>
                    </a:cubicBezTo>
                    <a:cubicBezTo>
                      <a:pt x="88" y="29"/>
                      <a:pt x="89" y="25"/>
                      <a:pt x="87" y="22"/>
                    </a:cubicBezTo>
                    <a:cubicBezTo>
                      <a:pt x="78" y="8"/>
                      <a:pt x="62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6" name="Freeform 141"/>
              <p:cNvSpPr/>
              <p:nvPr/>
            </p:nvSpPr>
            <p:spPr bwMode="auto">
              <a:xfrm>
                <a:off x="3783013" y="1001713"/>
                <a:ext cx="496888" cy="574675"/>
              </a:xfrm>
              <a:custGeom>
                <a:avLst/>
                <a:gdLst>
                  <a:gd name="T0" fmla="*/ 88 w 132"/>
                  <a:gd name="T1" fmla="*/ 56 h 153"/>
                  <a:gd name="T2" fmla="*/ 92 w 132"/>
                  <a:gd name="T3" fmla="*/ 57 h 153"/>
                  <a:gd name="T4" fmla="*/ 126 w 132"/>
                  <a:gd name="T5" fmla="*/ 42 h 153"/>
                  <a:gd name="T6" fmla="*/ 130 w 132"/>
                  <a:gd name="T7" fmla="*/ 31 h 153"/>
                  <a:gd name="T8" fmla="*/ 119 w 132"/>
                  <a:gd name="T9" fmla="*/ 27 h 153"/>
                  <a:gd name="T10" fmla="*/ 97 w 132"/>
                  <a:gd name="T11" fmla="*/ 38 h 153"/>
                  <a:gd name="T12" fmla="*/ 93 w 132"/>
                  <a:gd name="T13" fmla="*/ 37 h 153"/>
                  <a:gd name="T14" fmla="*/ 56 w 132"/>
                  <a:gd name="T15" fmla="*/ 1 h 153"/>
                  <a:gd name="T16" fmla="*/ 52 w 132"/>
                  <a:gd name="T17" fmla="*/ 1 h 153"/>
                  <a:gd name="T18" fmla="*/ 1 w 132"/>
                  <a:gd name="T19" fmla="*/ 52 h 153"/>
                  <a:gd name="T20" fmla="*/ 1 w 132"/>
                  <a:gd name="T21" fmla="*/ 56 h 153"/>
                  <a:gd name="T22" fmla="*/ 36 w 132"/>
                  <a:gd name="T23" fmla="*/ 86 h 153"/>
                  <a:gd name="T24" fmla="*/ 37 w 132"/>
                  <a:gd name="T25" fmla="*/ 90 h 153"/>
                  <a:gd name="T26" fmla="*/ 19 w 132"/>
                  <a:gd name="T27" fmla="*/ 128 h 153"/>
                  <a:gd name="T28" fmla="*/ 20 w 132"/>
                  <a:gd name="T29" fmla="*/ 133 h 153"/>
                  <a:gd name="T30" fmla="*/ 31 w 132"/>
                  <a:gd name="T31" fmla="*/ 149 h 153"/>
                  <a:gd name="T32" fmla="*/ 40 w 132"/>
                  <a:gd name="T33" fmla="*/ 153 h 153"/>
                  <a:gd name="T34" fmla="*/ 47 w 132"/>
                  <a:gd name="T35" fmla="*/ 151 h 153"/>
                  <a:gd name="T36" fmla="*/ 49 w 132"/>
                  <a:gd name="T37" fmla="*/ 136 h 153"/>
                  <a:gd name="T38" fmla="*/ 45 w 132"/>
                  <a:gd name="T39" fmla="*/ 130 h 153"/>
                  <a:gd name="T40" fmla="*/ 45 w 132"/>
                  <a:gd name="T41" fmla="*/ 126 h 153"/>
                  <a:gd name="T42" fmla="*/ 62 w 132"/>
                  <a:gd name="T43" fmla="*/ 84 h 153"/>
                  <a:gd name="T44" fmla="*/ 61 w 132"/>
                  <a:gd name="T45" fmla="*/ 80 h 153"/>
                  <a:gd name="T46" fmla="*/ 42 w 132"/>
                  <a:gd name="T47" fmla="*/ 61 h 153"/>
                  <a:gd name="T48" fmla="*/ 42 w 132"/>
                  <a:gd name="T49" fmla="*/ 58 h 153"/>
                  <a:gd name="T50" fmla="*/ 64 w 132"/>
                  <a:gd name="T51" fmla="*/ 36 h 153"/>
                  <a:gd name="T52" fmla="*/ 68 w 132"/>
                  <a:gd name="T53" fmla="*/ 36 h 153"/>
                  <a:gd name="T54" fmla="*/ 88 w 132"/>
                  <a:gd name="T55" fmla="*/ 5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" h="153">
                    <a:moveTo>
                      <a:pt x="88" y="56"/>
                    </a:moveTo>
                    <a:cubicBezTo>
                      <a:pt x="89" y="57"/>
                      <a:pt x="91" y="57"/>
                      <a:pt x="92" y="57"/>
                    </a:cubicBezTo>
                    <a:cubicBezTo>
                      <a:pt x="126" y="42"/>
                      <a:pt x="126" y="42"/>
                      <a:pt x="126" y="42"/>
                    </a:cubicBezTo>
                    <a:cubicBezTo>
                      <a:pt x="130" y="40"/>
                      <a:pt x="132" y="35"/>
                      <a:pt x="130" y="31"/>
                    </a:cubicBezTo>
                    <a:cubicBezTo>
                      <a:pt x="128" y="27"/>
                      <a:pt x="123" y="25"/>
                      <a:pt x="119" y="27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9"/>
                      <a:pt x="94" y="38"/>
                      <a:pt x="93" y="37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0"/>
                      <a:pt x="53" y="0"/>
                      <a:pt x="52" y="1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3"/>
                      <a:pt x="0" y="55"/>
                      <a:pt x="1" y="56"/>
                    </a:cubicBezTo>
                    <a:cubicBezTo>
                      <a:pt x="8" y="61"/>
                      <a:pt x="29" y="79"/>
                      <a:pt x="36" y="86"/>
                    </a:cubicBezTo>
                    <a:cubicBezTo>
                      <a:pt x="37" y="86"/>
                      <a:pt x="37" y="88"/>
                      <a:pt x="37" y="90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9" y="130"/>
                      <a:pt x="19" y="131"/>
                      <a:pt x="20" y="133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3" y="151"/>
                      <a:pt x="36" y="153"/>
                      <a:pt x="40" y="153"/>
                    </a:cubicBezTo>
                    <a:cubicBezTo>
                      <a:pt x="42" y="153"/>
                      <a:pt x="45" y="153"/>
                      <a:pt x="47" y="151"/>
                    </a:cubicBezTo>
                    <a:cubicBezTo>
                      <a:pt x="52" y="147"/>
                      <a:pt x="53" y="141"/>
                      <a:pt x="49" y="136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44" y="129"/>
                      <a:pt x="44" y="127"/>
                      <a:pt x="45" y="126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63" y="83"/>
                      <a:pt x="62" y="81"/>
                      <a:pt x="61" y="80"/>
                    </a:cubicBezTo>
                    <a:cubicBezTo>
                      <a:pt x="57" y="76"/>
                      <a:pt x="47" y="66"/>
                      <a:pt x="42" y="61"/>
                    </a:cubicBezTo>
                    <a:cubicBezTo>
                      <a:pt x="41" y="60"/>
                      <a:pt x="41" y="59"/>
                      <a:pt x="42" y="58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5"/>
                      <a:pt x="67" y="35"/>
                      <a:pt x="68" y="36"/>
                    </a:cubicBezTo>
                    <a:lnTo>
                      <a:pt x="8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7" name="Freeform 142"/>
              <p:cNvSpPr/>
              <p:nvPr/>
            </p:nvSpPr>
            <p:spPr bwMode="auto">
              <a:xfrm>
                <a:off x="3795713" y="5667375"/>
                <a:ext cx="134938" cy="203200"/>
              </a:xfrm>
              <a:custGeom>
                <a:avLst/>
                <a:gdLst>
                  <a:gd name="T0" fmla="*/ 26 w 36"/>
                  <a:gd name="T1" fmla="*/ 51 h 54"/>
                  <a:gd name="T2" fmla="*/ 31 w 36"/>
                  <a:gd name="T3" fmla="*/ 42 h 54"/>
                  <a:gd name="T4" fmla="*/ 9 w 36"/>
                  <a:gd name="T5" fmla="*/ 8 h 54"/>
                  <a:gd name="T6" fmla="*/ 4 w 36"/>
                  <a:gd name="T7" fmla="*/ 0 h 54"/>
                  <a:gd name="T8" fmla="*/ 0 w 36"/>
                  <a:gd name="T9" fmla="*/ 9 h 54"/>
                  <a:gd name="T10" fmla="*/ 26 w 36"/>
                  <a:gd name="T11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4">
                    <a:moveTo>
                      <a:pt x="26" y="51"/>
                    </a:moveTo>
                    <a:cubicBezTo>
                      <a:pt x="31" y="54"/>
                      <a:pt x="36" y="46"/>
                      <a:pt x="31" y="42"/>
                    </a:cubicBezTo>
                    <a:cubicBezTo>
                      <a:pt x="18" y="35"/>
                      <a:pt x="10" y="22"/>
                      <a:pt x="9" y="8"/>
                    </a:cubicBezTo>
                    <a:cubicBezTo>
                      <a:pt x="8" y="5"/>
                      <a:pt x="6" y="3"/>
                      <a:pt x="4" y="0"/>
                    </a:cubicBezTo>
                    <a:cubicBezTo>
                      <a:pt x="3" y="3"/>
                      <a:pt x="2" y="6"/>
                      <a:pt x="0" y="9"/>
                    </a:cubicBezTo>
                    <a:cubicBezTo>
                      <a:pt x="1" y="26"/>
                      <a:pt x="11" y="42"/>
                      <a:pt x="2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8" name="Freeform 143"/>
              <p:cNvSpPr/>
              <p:nvPr/>
            </p:nvSpPr>
            <p:spPr bwMode="auto">
              <a:xfrm>
                <a:off x="3884613" y="5299075"/>
                <a:ext cx="214313" cy="206375"/>
              </a:xfrm>
              <a:custGeom>
                <a:avLst/>
                <a:gdLst>
                  <a:gd name="T0" fmla="*/ 52 w 57"/>
                  <a:gd name="T1" fmla="*/ 18 h 55"/>
                  <a:gd name="T2" fmla="*/ 27 w 57"/>
                  <a:gd name="T3" fmla="*/ 0 h 55"/>
                  <a:gd name="T4" fmla="*/ 21 w 57"/>
                  <a:gd name="T5" fmla="*/ 1 h 55"/>
                  <a:gd name="T6" fmla="*/ 0 w 57"/>
                  <a:gd name="T7" fmla="*/ 14 h 55"/>
                  <a:gd name="T8" fmla="*/ 6 w 57"/>
                  <a:gd name="T9" fmla="*/ 19 h 55"/>
                  <a:gd name="T10" fmla="*/ 17 w 57"/>
                  <a:gd name="T11" fmla="*/ 15 h 55"/>
                  <a:gd name="T12" fmla="*/ 21 w 57"/>
                  <a:gd name="T13" fmla="*/ 14 h 55"/>
                  <a:gd name="T14" fmla="*/ 36 w 57"/>
                  <a:gd name="T15" fmla="*/ 24 h 55"/>
                  <a:gd name="T16" fmla="*/ 28 w 57"/>
                  <a:gd name="T17" fmla="*/ 43 h 55"/>
                  <a:gd name="T18" fmla="*/ 16 w 57"/>
                  <a:gd name="T19" fmla="*/ 47 h 55"/>
                  <a:gd name="T20" fmla="*/ 15 w 57"/>
                  <a:gd name="T21" fmla="*/ 55 h 55"/>
                  <a:gd name="T22" fmla="*/ 22 w 57"/>
                  <a:gd name="T23" fmla="*/ 55 h 55"/>
                  <a:gd name="T24" fmla="*/ 40 w 57"/>
                  <a:gd name="T25" fmla="*/ 51 h 55"/>
                  <a:gd name="T26" fmla="*/ 52 w 57"/>
                  <a:gd name="T2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55">
                    <a:moveTo>
                      <a:pt x="52" y="18"/>
                    </a:moveTo>
                    <a:cubicBezTo>
                      <a:pt x="48" y="6"/>
                      <a:pt x="38" y="0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4" y="2"/>
                      <a:pt x="7" y="7"/>
                      <a:pt x="0" y="14"/>
                    </a:cubicBezTo>
                    <a:cubicBezTo>
                      <a:pt x="3" y="15"/>
                      <a:pt x="5" y="17"/>
                      <a:pt x="6" y="19"/>
                    </a:cubicBezTo>
                    <a:cubicBezTo>
                      <a:pt x="10" y="17"/>
                      <a:pt x="14" y="15"/>
                      <a:pt x="17" y="15"/>
                    </a:cubicBezTo>
                    <a:cubicBezTo>
                      <a:pt x="18" y="15"/>
                      <a:pt x="20" y="14"/>
                      <a:pt x="21" y="14"/>
                    </a:cubicBezTo>
                    <a:cubicBezTo>
                      <a:pt x="28" y="14"/>
                      <a:pt x="33" y="18"/>
                      <a:pt x="36" y="24"/>
                    </a:cubicBezTo>
                    <a:cubicBezTo>
                      <a:pt x="38" y="31"/>
                      <a:pt x="35" y="39"/>
                      <a:pt x="28" y="43"/>
                    </a:cubicBezTo>
                    <a:cubicBezTo>
                      <a:pt x="24" y="45"/>
                      <a:pt x="21" y="46"/>
                      <a:pt x="16" y="47"/>
                    </a:cubicBezTo>
                    <a:cubicBezTo>
                      <a:pt x="16" y="49"/>
                      <a:pt x="16" y="52"/>
                      <a:pt x="15" y="55"/>
                    </a:cubicBezTo>
                    <a:cubicBezTo>
                      <a:pt x="18" y="55"/>
                      <a:pt x="20" y="55"/>
                      <a:pt x="22" y="55"/>
                    </a:cubicBezTo>
                    <a:cubicBezTo>
                      <a:pt x="29" y="55"/>
                      <a:pt x="35" y="54"/>
                      <a:pt x="40" y="51"/>
                    </a:cubicBezTo>
                    <a:cubicBezTo>
                      <a:pt x="51" y="45"/>
                      <a:pt x="57" y="31"/>
                      <a:pt x="52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69" name="Freeform 144"/>
              <p:cNvSpPr/>
              <p:nvPr/>
            </p:nvSpPr>
            <p:spPr bwMode="auto">
              <a:xfrm>
                <a:off x="3689350" y="5170488"/>
                <a:ext cx="211138" cy="184150"/>
              </a:xfrm>
              <a:custGeom>
                <a:avLst/>
                <a:gdLst>
                  <a:gd name="T0" fmla="*/ 54 w 56"/>
                  <a:gd name="T1" fmla="*/ 22 h 49"/>
                  <a:gd name="T2" fmla="*/ 28 w 56"/>
                  <a:gd name="T3" fmla="*/ 0 h 49"/>
                  <a:gd name="T4" fmla="*/ 27 w 56"/>
                  <a:gd name="T5" fmla="*/ 0 h 49"/>
                  <a:gd name="T6" fmla="*/ 1 w 56"/>
                  <a:gd name="T7" fmla="*/ 24 h 49"/>
                  <a:gd name="T8" fmla="*/ 7 w 56"/>
                  <a:gd name="T9" fmla="*/ 49 h 49"/>
                  <a:gd name="T10" fmla="*/ 14 w 56"/>
                  <a:gd name="T11" fmla="*/ 45 h 49"/>
                  <a:gd name="T12" fmla="*/ 13 w 56"/>
                  <a:gd name="T13" fmla="*/ 33 h 49"/>
                  <a:gd name="T14" fmla="*/ 28 w 56"/>
                  <a:gd name="T15" fmla="*/ 18 h 49"/>
                  <a:gd name="T16" fmla="*/ 28 w 56"/>
                  <a:gd name="T17" fmla="*/ 18 h 49"/>
                  <a:gd name="T18" fmla="*/ 43 w 56"/>
                  <a:gd name="T19" fmla="*/ 32 h 49"/>
                  <a:gd name="T20" fmla="*/ 43 w 56"/>
                  <a:gd name="T21" fmla="*/ 43 h 49"/>
                  <a:gd name="T22" fmla="*/ 50 w 56"/>
                  <a:gd name="T23" fmla="*/ 47 h 49"/>
                  <a:gd name="T24" fmla="*/ 54 w 56"/>
                  <a:gd name="T25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9">
                    <a:moveTo>
                      <a:pt x="54" y="22"/>
                    </a:moveTo>
                    <a:cubicBezTo>
                      <a:pt x="52" y="10"/>
                      <a:pt x="42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3" y="1"/>
                      <a:pt x="2" y="12"/>
                      <a:pt x="1" y="24"/>
                    </a:cubicBezTo>
                    <a:cubicBezTo>
                      <a:pt x="0" y="32"/>
                      <a:pt x="3" y="41"/>
                      <a:pt x="7" y="49"/>
                    </a:cubicBezTo>
                    <a:cubicBezTo>
                      <a:pt x="9" y="47"/>
                      <a:pt x="12" y="46"/>
                      <a:pt x="14" y="45"/>
                    </a:cubicBezTo>
                    <a:cubicBezTo>
                      <a:pt x="13" y="41"/>
                      <a:pt x="13" y="37"/>
                      <a:pt x="13" y="33"/>
                    </a:cubicBezTo>
                    <a:cubicBezTo>
                      <a:pt x="14" y="25"/>
                      <a:pt x="20" y="18"/>
                      <a:pt x="28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5" y="18"/>
                      <a:pt x="41" y="24"/>
                      <a:pt x="43" y="32"/>
                    </a:cubicBezTo>
                    <a:cubicBezTo>
                      <a:pt x="44" y="35"/>
                      <a:pt x="44" y="39"/>
                      <a:pt x="43" y="43"/>
                    </a:cubicBezTo>
                    <a:cubicBezTo>
                      <a:pt x="46" y="44"/>
                      <a:pt x="48" y="45"/>
                      <a:pt x="50" y="47"/>
                    </a:cubicBezTo>
                    <a:cubicBezTo>
                      <a:pt x="54" y="38"/>
                      <a:pt x="56" y="30"/>
                      <a:pt x="54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0" name="Freeform 145"/>
              <p:cNvSpPr/>
              <p:nvPr/>
            </p:nvSpPr>
            <p:spPr bwMode="auto">
              <a:xfrm>
                <a:off x="3765550" y="5426075"/>
                <a:ext cx="77788" cy="82550"/>
              </a:xfrm>
              <a:custGeom>
                <a:avLst/>
                <a:gdLst>
                  <a:gd name="T0" fmla="*/ 11 w 21"/>
                  <a:gd name="T1" fmla="*/ 0 h 22"/>
                  <a:gd name="T2" fmla="*/ 10 w 21"/>
                  <a:gd name="T3" fmla="*/ 0 h 22"/>
                  <a:gd name="T4" fmla="*/ 0 w 21"/>
                  <a:gd name="T5" fmla="*/ 11 h 22"/>
                  <a:gd name="T6" fmla="*/ 10 w 21"/>
                  <a:gd name="T7" fmla="*/ 22 h 22"/>
                  <a:gd name="T8" fmla="*/ 10 w 21"/>
                  <a:gd name="T9" fmla="*/ 22 h 22"/>
                  <a:gd name="T10" fmla="*/ 21 w 21"/>
                  <a:gd name="T11" fmla="*/ 11 h 22"/>
                  <a:gd name="T12" fmla="*/ 11 w 21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1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6" y="22"/>
                      <a:pt x="21" y="17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1" name="Freeform 146"/>
              <p:cNvSpPr>
                <a:spLocks noEditPoints="1"/>
              </p:cNvSpPr>
              <p:nvPr/>
            </p:nvSpPr>
            <p:spPr bwMode="auto">
              <a:xfrm>
                <a:off x="3678238" y="5343525"/>
                <a:ext cx="252413" cy="247650"/>
              </a:xfrm>
              <a:custGeom>
                <a:avLst/>
                <a:gdLst>
                  <a:gd name="T0" fmla="*/ 34 w 67"/>
                  <a:gd name="T1" fmla="*/ 0 h 66"/>
                  <a:gd name="T2" fmla="*/ 33 w 67"/>
                  <a:gd name="T3" fmla="*/ 0 h 66"/>
                  <a:gd name="T4" fmla="*/ 33 w 67"/>
                  <a:gd name="T5" fmla="*/ 11 h 66"/>
                  <a:gd name="T6" fmla="*/ 34 w 67"/>
                  <a:gd name="T7" fmla="*/ 11 h 66"/>
                  <a:gd name="T8" fmla="*/ 56 w 67"/>
                  <a:gd name="T9" fmla="*/ 34 h 66"/>
                  <a:gd name="T10" fmla="*/ 56 w 67"/>
                  <a:gd name="T11" fmla="*/ 34 h 66"/>
                  <a:gd name="T12" fmla="*/ 34 w 67"/>
                  <a:gd name="T13" fmla="*/ 55 h 66"/>
                  <a:gd name="T14" fmla="*/ 33 w 67"/>
                  <a:gd name="T15" fmla="*/ 55 h 66"/>
                  <a:gd name="T16" fmla="*/ 33 w 67"/>
                  <a:gd name="T17" fmla="*/ 66 h 66"/>
                  <a:gd name="T18" fmla="*/ 34 w 67"/>
                  <a:gd name="T19" fmla="*/ 66 h 66"/>
                  <a:gd name="T20" fmla="*/ 67 w 67"/>
                  <a:gd name="T21" fmla="*/ 34 h 66"/>
                  <a:gd name="T22" fmla="*/ 34 w 67"/>
                  <a:gd name="T23" fmla="*/ 0 h 66"/>
                  <a:gd name="T24" fmla="*/ 33 w 67"/>
                  <a:gd name="T25" fmla="*/ 0 h 66"/>
                  <a:gd name="T26" fmla="*/ 33 w 67"/>
                  <a:gd name="T27" fmla="*/ 0 h 66"/>
                  <a:gd name="T28" fmla="*/ 0 w 67"/>
                  <a:gd name="T29" fmla="*/ 32 h 66"/>
                  <a:gd name="T30" fmla="*/ 33 w 67"/>
                  <a:gd name="T31" fmla="*/ 66 h 66"/>
                  <a:gd name="T32" fmla="*/ 33 w 67"/>
                  <a:gd name="T33" fmla="*/ 66 h 66"/>
                  <a:gd name="T34" fmla="*/ 33 w 67"/>
                  <a:gd name="T35" fmla="*/ 55 h 66"/>
                  <a:gd name="T36" fmla="*/ 33 w 67"/>
                  <a:gd name="T37" fmla="*/ 55 h 66"/>
                  <a:gd name="T38" fmla="*/ 11 w 67"/>
                  <a:gd name="T39" fmla="*/ 32 h 66"/>
                  <a:gd name="T40" fmla="*/ 33 w 67"/>
                  <a:gd name="T41" fmla="*/ 11 h 66"/>
                  <a:gd name="T42" fmla="*/ 33 w 67"/>
                  <a:gd name="T43" fmla="*/ 11 h 66"/>
                  <a:gd name="T44" fmla="*/ 33 w 67"/>
                  <a:gd name="T4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cubicBezTo>
                      <a:pt x="34" y="0"/>
                      <a:pt x="34" y="0"/>
                      <a:pt x="33" y="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46" y="11"/>
                      <a:pt x="56" y="21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5" y="46"/>
                      <a:pt x="45" y="55"/>
                      <a:pt x="34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51" y="66"/>
                      <a:pt x="66" y="52"/>
                      <a:pt x="67" y="34"/>
                    </a:cubicBezTo>
                    <a:cubicBezTo>
                      <a:pt x="67" y="16"/>
                      <a:pt x="53" y="0"/>
                      <a:pt x="34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6" y="0"/>
                      <a:pt x="1" y="14"/>
                      <a:pt x="0" y="32"/>
                    </a:cubicBezTo>
                    <a:cubicBezTo>
                      <a:pt x="0" y="50"/>
                      <a:pt x="14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21" y="55"/>
                      <a:pt x="11" y="45"/>
                      <a:pt x="11" y="32"/>
                    </a:cubicBezTo>
                    <a:cubicBezTo>
                      <a:pt x="12" y="20"/>
                      <a:pt x="21" y="11"/>
                      <a:pt x="33" y="11"/>
                    </a:cubicBezTo>
                    <a:cubicBezTo>
                      <a:pt x="33" y="11"/>
                      <a:pt x="33" y="11"/>
                      <a:pt x="33" y="1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2" name="Freeform 147"/>
              <p:cNvSpPr/>
              <p:nvPr/>
            </p:nvSpPr>
            <p:spPr bwMode="auto">
              <a:xfrm>
                <a:off x="3581400" y="5521325"/>
                <a:ext cx="225425" cy="212725"/>
              </a:xfrm>
              <a:custGeom>
                <a:avLst/>
                <a:gdLst>
                  <a:gd name="T0" fmla="*/ 28 w 60"/>
                  <a:gd name="T1" fmla="*/ 7 h 57"/>
                  <a:gd name="T2" fmla="*/ 24 w 60"/>
                  <a:gd name="T3" fmla="*/ 0 h 57"/>
                  <a:gd name="T4" fmla="*/ 6 w 60"/>
                  <a:gd name="T5" fmla="*/ 18 h 57"/>
                  <a:gd name="T6" fmla="*/ 15 w 60"/>
                  <a:gd name="T7" fmla="*/ 52 h 57"/>
                  <a:gd name="T8" fmla="*/ 30 w 60"/>
                  <a:gd name="T9" fmla="*/ 57 h 57"/>
                  <a:gd name="T10" fmla="*/ 50 w 60"/>
                  <a:gd name="T11" fmla="*/ 48 h 57"/>
                  <a:gd name="T12" fmla="*/ 60 w 60"/>
                  <a:gd name="T13" fmla="*/ 24 h 57"/>
                  <a:gd name="T14" fmla="*/ 59 w 60"/>
                  <a:gd name="T15" fmla="*/ 24 h 57"/>
                  <a:gd name="T16" fmla="*/ 59 w 60"/>
                  <a:gd name="T17" fmla="*/ 24 h 57"/>
                  <a:gd name="T18" fmla="*/ 52 w 60"/>
                  <a:gd name="T19" fmla="*/ 23 h 57"/>
                  <a:gd name="T20" fmla="*/ 46 w 60"/>
                  <a:gd name="T21" fmla="*/ 34 h 57"/>
                  <a:gd name="T22" fmla="*/ 33 w 60"/>
                  <a:gd name="T23" fmla="*/ 40 h 57"/>
                  <a:gd name="T24" fmla="*/ 25 w 60"/>
                  <a:gd name="T25" fmla="*/ 38 h 57"/>
                  <a:gd name="T26" fmla="*/ 21 w 60"/>
                  <a:gd name="T27" fmla="*/ 17 h 57"/>
                  <a:gd name="T28" fmla="*/ 28 w 60"/>
                  <a:gd name="T29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57">
                    <a:moveTo>
                      <a:pt x="28" y="7"/>
                    </a:moveTo>
                    <a:cubicBezTo>
                      <a:pt x="27" y="5"/>
                      <a:pt x="25" y="3"/>
                      <a:pt x="24" y="0"/>
                    </a:cubicBezTo>
                    <a:cubicBezTo>
                      <a:pt x="16" y="5"/>
                      <a:pt x="9" y="11"/>
                      <a:pt x="6" y="18"/>
                    </a:cubicBezTo>
                    <a:cubicBezTo>
                      <a:pt x="0" y="30"/>
                      <a:pt x="4" y="45"/>
                      <a:pt x="15" y="52"/>
                    </a:cubicBezTo>
                    <a:cubicBezTo>
                      <a:pt x="20" y="56"/>
                      <a:pt x="25" y="57"/>
                      <a:pt x="30" y="57"/>
                    </a:cubicBezTo>
                    <a:cubicBezTo>
                      <a:pt x="38" y="57"/>
                      <a:pt x="45" y="54"/>
                      <a:pt x="50" y="48"/>
                    </a:cubicBezTo>
                    <a:cubicBezTo>
                      <a:pt x="56" y="42"/>
                      <a:pt x="59" y="33"/>
                      <a:pt x="60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6" y="24"/>
                      <a:pt x="54" y="24"/>
                      <a:pt x="52" y="23"/>
                    </a:cubicBezTo>
                    <a:cubicBezTo>
                      <a:pt x="50" y="27"/>
                      <a:pt x="48" y="31"/>
                      <a:pt x="46" y="34"/>
                    </a:cubicBezTo>
                    <a:cubicBezTo>
                      <a:pt x="42" y="38"/>
                      <a:pt x="38" y="40"/>
                      <a:pt x="33" y="40"/>
                    </a:cubicBezTo>
                    <a:cubicBezTo>
                      <a:pt x="30" y="40"/>
                      <a:pt x="28" y="39"/>
                      <a:pt x="25" y="38"/>
                    </a:cubicBezTo>
                    <a:cubicBezTo>
                      <a:pt x="19" y="33"/>
                      <a:pt x="17" y="25"/>
                      <a:pt x="21" y="17"/>
                    </a:cubicBezTo>
                    <a:cubicBezTo>
                      <a:pt x="22" y="14"/>
                      <a:pt x="25" y="10"/>
                      <a:pt x="2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3" name="Freeform 148"/>
              <p:cNvSpPr/>
              <p:nvPr/>
            </p:nvSpPr>
            <p:spPr bwMode="auto">
              <a:xfrm>
                <a:off x="3813175" y="5513388"/>
                <a:ext cx="225425" cy="209550"/>
              </a:xfrm>
              <a:custGeom>
                <a:avLst/>
                <a:gdLst>
                  <a:gd name="T0" fmla="*/ 46 w 60"/>
                  <a:gd name="T1" fmla="*/ 50 h 56"/>
                  <a:gd name="T2" fmla="*/ 53 w 60"/>
                  <a:gd name="T3" fmla="*/ 16 h 56"/>
                  <a:gd name="T4" fmla="*/ 34 w 60"/>
                  <a:gd name="T5" fmla="*/ 0 h 56"/>
                  <a:gd name="T6" fmla="*/ 30 w 60"/>
                  <a:gd name="T7" fmla="*/ 7 h 56"/>
                  <a:gd name="T8" fmla="*/ 38 w 60"/>
                  <a:gd name="T9" fmla="*/ 16 h 56"/>
                  <a:gd name="T10" fmla="*/ 35 w 60"/>
                  <a:gd name="T11" fmla="*/ 36 h 56"/>
                  <a:gd name="T12" fmla="*/ 27 w 60"/>
                  <a:gd name="T13" fmla="*/ 39 h 56"/>
                  <a:gd name="T14" fmla="*/ 15 w 60"/>
                  <a:gd name="T15" fmla="*/ 35 h 56"/>
                  <a:gd name="T16" fmla="*/ 7 w 60"/>
                  <a:gd name="T17" fmla="*/ 25 h 56"/>
                  <a:gd name="T18" fmla="*/ 0 w 60"/>
                  <a:gd name="T19" fmla="*/ 26 h 56"/>
                  <a:gd name="T20" fmla="*/ 3 w 60"/>
                  <a:gd name="T21" fmla="*/ 37 h 56"/>
                  <a:gd name="T22" fmla="*/ 5 w 60"/>
                  <a:gd name="T23" fmla="*/ 40 h 56"/>
                  <a:gd name="T24" fmla="*/ 11 w 60"/>
                  <a:gd name="T25" fmla="*/ 49 h 56"/>
                  <a:gd name="T26" fmla="*/ 30 w 60"/>
                  <a:gd name="T27" fmla="*/ 56 h 56"/>
                  <a:gd name="T28" fmla="*/ 46 w 60"/>
                  <a:gd name="T29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56">
                    <a:moveTo>
                      <a:pt x="46" y="50"/>
                    </a:moveTo>
                    <a:cubicBezTo>
                      <a:pt x="58" y="42"/>
                      <a:pt x="60" y="26"/>
                      <a:pt x="53" y="16"/>
                    </a:cubicBezTo>
                    <a:cubicBezTo>
                      <a:pt x="49" y="9"/>
                      <a:pt x="42" y="3"/>
                      <a:pt x="34" y="0"/>
                    </a:cubicBezTo>
                    <a:cubicBezTo>
                      <a:pt x="33" y="2"/>
                      <a:pt x="32" y="5"/>
                      <a:pt x="30" y="7"/>
                    </a:cubicBezTo>
                    <a:cubicBezTo>
                      <a:pt x="34" y="10"/>
                      <a:pt x="37" y="13"/>
                      <a:pt x="38" y="16"/>
                    </a:cubicBezTo>
                    <a:cubicBezTo>
                      <a:pt x="42" y="23"/>
                      <a:pt x="41" y="32"/>
                      <a:pt x="35" y="36"/>
                    </a:cubicBezTo>
                    <a:cubicBezTo>
                      <a:pt x="33" y="38"/>
                      <a:pt x="30" y="39"/>
                      <a:pt x="27" y="39"/>
                    </a:cubicBezTo>
                    <a:cubicBezTo>
                      <a:pt x="23" y="39"/>
                      <a:pt x="18" y="38"/>
                      <a:pt x="15" y="35"/>
                    </a:cubicBezTo>
                    <a:cubicBezTo>
                      <a:pt x="12" y="32"/>
                      <a:pt x="9" y="29"/>
                      <a:pt x="7" y="25"/>
                    </a:cubicBezTo>
                    <a:cubicBezTo>
                      <a:pt x="5" y="25"/>
                      <a:pt x="2" y="26"/>
                      <a:pt x="0" y="26"/>
                    </a:cubicBezTo>
                    <a:cubicBezTo>
                      <a:pt x="1" y="30"/>
                      <a:pt x="2" y="34"/>
                      <a:pt x="3" y="37"/>
                    </a:cubicBezTo>
                    <a:cubicBezTo>
                      <a:pt x="4" y="38"/>
                      <a:pt x="4" y="39"/>
                      <a:pt x="5" y="40"/>
                    </a:cubicBezTo>
                    <a:cubicBezTo>
                      <a:pt x="6" y="44"/>
                      <a:pt x="9" y="46"/>
                      <a:pt x="11" y="49"/>
                    </a:cubicBezTo>
                    <a:cubicBezTo>
                      <a:pt x="16" y="54"/>
                      <a:pt x="23" y="56"/>
                      <a:pt x="30" y="56"/>
                    </a:cubicBezTo>
                    <a:cubicBezTo>
                      <a:pt x="36" y="56"/>
                      <a:pt x="41" y="54"/>
                      <a:pt x="4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4" name="Freeform 149"/>
              <p:cNvSpPr/>
              <p:nvPr/>
            </p:nvSpPr>
            <p:spPr bwMode="auto">
              <a:xfrm>
                <a:off x="3502025" y="5313363"/>
                <a:ext cx="211138" cy="207963"/>
              </a:xfrm>
              <a:custGeom>
                <a:avLst/>
                <a:gdLst>
                  <a:gd name="T0" fmla="*/ 19 w 56"/>
                  <a:gd name="T1" fmla="*/ 52 h 55"/>
                  <a:gd name="T2" fmla="*/ 33 w 56"/>
                  <a:gd name="T3" fmla="*/ 55 h 55"/>
                  <a:gd name="T4" fmla="*/ 45 w 56"/>
                  <a:gd name="T5" fmla="*/ 54 h 55"/>
                  <a:gd name="T6" fmla="*/ 43 w 56"/>
                  <a:gd name="T7" fmla="*/ 46 h 55"/>
                  <a:gd name="T8" fmla="*/ 31 w 56"/>
                  <a:gd name="T9" fmla="*/ 43 h 55"/>
                  <a:gd name="T10" fmla="*/ 21 w 56"/>
                  <a:gd name="T11" fmla="*/ 25 h 55"/>
                  <a:gd name="T12" fmla="*/ 37 w 56"/>
                  <a:gd name="T13" fmla="*/ 14 h 55"/>
                  <a:gd name="T14" fmla="*/ 39 w 56"/>
                  <a:gd name="T15" fmla="*/ 14 h 55"/>
                  <a:gd name="T16" fmla="*/ 50 w 56"/>
                  <a:gd name="T17" fmla="*/ 18 h 55"/>
                  <a:gd name="T18" fmla="*/ 56 w 56"/>
                  <a:gd name="T19" fmla="*/ 12 h 55"/>
                  <a:gd name="T20" fmla="*/ 33 w 56"/>
                  <a:gd name="T21" fmla="*/ 1 h 55"/>
                  <a:gd name="T22" fmla="*/ 30 w 56"/>
                  <a:gd name="T23" fmla="*/ 0 h 55"/>
                  <a:gd name="T24" fmla="*/ 4 w 56"/>
                  <a:gd name="T25" fmla="*/ 20 h 55"/>
                  <a:gd name="T26" fmla="*/ 19 w 56"/>
                  <a:gd name="T27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55">
                    <a:moveTo>
                      <a:pt x="19" y="52"/>
                    </a:moveTo>
                    <a:cubicBezTo>
                      <a:pt x="23" y="54"/>
                      <a:pt x="28" y="55"/>
                      <a:pt x="33" y="55"/>
                    </a:cubicBezTo>
                    <a:cubicBezTo>
                      <a:pt x="37" y="55"/>
                      <a:pt x="41" y="54"/>
                      <a:pt x="45" y="54"/>
                    </a:cubicBezTo>
                    <a:cubicBezTo>
                      <a:pt x="44" y="51"/>
                      <a:pt x="43" y="49"/>
                      <a:pt x="43" y="46"/>
                    </a:cubicBezTo>
                    <a:cubicBezTo>
                      <a:pt x="38" y="46"/>
                      <a:pt x="34" y="45"/>
                      <a:pt x="31" y="43"/>
                    </a:cubicBezTo>
                    <a:cubicBezTo>
                      <a:pt x="23" y="40"/>
                      <a:pt x="19" y="32"/>
                      <a:pt x="21" y="25"/>
                    </a:cubicBezTo>
                    <a:cubicBezTo>
                      <a:pt x="23" y="18"/>
                      <a:pt x="29" y="14"/>
                      <a:pt x="37" y="14"/>
                    </a:cubicBezTo>
                    <a:cubicBezTo>
                      <a:pt x="37" y="14"/>
                      <a:pt x="38" y="14"/>
                      <a:pt x="39" y="14"/>
                    </a:cubicBezTo>
                    <a:cubicBezTo>
                      <a:pt x="43" y="15"/>
                      <a:pt x="46" y="16"/>
                      <a:pt x="50" y="18"/>
                    </a:cubicBezTo>
                    <a:cubicBezTo>
                      <a:pt x="52" y="16"/>
                      <a:pt x="54" y="14"/>
                      <a:pt x="56" y="12"/>
                    </a:cubicBezTo>
                    <a:cubicBezTo>
                      <a:pt x="49" y="6"/>
                      <a:pt x="41" y="1"/>
                      <a:pt x="33" y="1"/>
                    </a:cubicBezTo>
                    <a:cubicBezTo>
                      <a:pt x="32" y="0"/>
                      <a:pt x="31" y="0"/>
                      <a:pt x="30" y="0"/>
                    </a:cubicBezTo>
                    <a:cubicBezTo>
                      <a:pt x="18" y="0"/>
                      <a:pt x="7" y="8"/>
                      <a:pt x="4" y="20"/>
                    </a:cubicBezTo>
                    <a:cubicBezTo>
                      <a:pt x="0" y="34"/>
                      <a:pt x="7" y="47"/>
                      <a:pt x="19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5" name="Freeform 150"/>
              <p:cNvSpPr/>
              <p:nvPr/>
            </p:nvSpPr>
            <p:spPr bwMode="auto">
              <a:xfrm>
                <a:off x="4684713" y="4356100"/>
                <a:ext cx="146050" cy="263525"/>
              </a:xfrm>
              <a:custGeom>
                <a:avLst/>
                <a:gdLst>
                  <a:gd name="T0" fmla="*/ 39 w 39"/>
                  <a:gd name="T1" fmla="*/ 35 h 70"/>
                  <a:gd name="T2" fmla="*/ 19 w 39"/>
                  <a:gd name="T3" fmla="*/ 0 h 70"/>
                  <a:gd name="T4" fmla="*/ 0 w 39"/>
                  <a:gd name="T5" fmla="*/ 35 h 70"/>
                  <a:gd name="T6" fmla="*/ 19 w 39"/>
                  <a:gd name="T7" fmla="*/ 70 h 70"/>
                  <a:gd name="T8" fmla="*/ 39 w 39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70">
                    <a:moveTo>
                      <a:pt x="39" y="35"/>
                    </a:moveTo>
                    <a:cubicBezTo>
                      <a:pt x="39" y="23"/>
                      <a:pt x="31" y="5"/>
                      <a:pt x="19" y="0"/>
                    </a:cubicBezTo>
                    <a:cubicBezTo>
                      <a:pt x="7" y="5"/>
                      <a:pt x="0" y="23"/>
                      <a:pt x="0" y="35"/>
                    </a:cubicBezTo>
                    <a:cubicBezTo>
                      <a:pt x="0" y="47"/>
                      <a:pt x="7" y="65"/>
                      <a:pt x="19" y="70"/>
                    </a:cubicBezTo>
                    <a:cubicBezTo>
                      <a:pt x="31" y="65"/>
                      <a:pt x="39" y="47"/>
                      <a:pt x="3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6" name="Freeform 151"/>
              <p:cNvSpPr/>
              <p:nvPr/>
            </p:nvSpPr>
            <p:spPr bwMode="auto">
              <a:xfrm>
                <a:off x="4786313" y="4521200"/>
                <a:ext cx="239713" cy="192088"/>
              </a:xfrm>
              <a:custGeom>
                <a:avLst/>
                <a:gdLst>
                  <a:gd name="T0" fmla="*/ 2 w 64"/>
                  <a:gd name="T1" fmla="*/ 43 h 51"/>
                  <a:gd name="T2" fmla="*/ 42 w 64"/>
                  <a:gd name="T3" fmla="*/ 43 h 51"/>
                  <a:gd name="T4" fmla="*/ 62 w 64"/>
                  <a:gd name="T5" fmla="*/ 9 h 51"/>
                  <a:gd name="T6" fmla="*/ 22 w 64"/>
                  <a:gd name="T7" fmla="*/ 8 h 51"/>
                  <a:gd name="T8" fmla="*/ 2 w 64"/>
                  <a:gd name="T9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1">
                    <a:moveTo>
                      <a:pt x="2" y="43"/>
                    </a:moveTo>
                    <a:cubicBezTo>
                      <a:pt x="12" y="51"/>
                      <a:pt x="31" y="49"/>
                      <a:pt x="42" y="43"/>
                    </a:cubicBezTo>
                    <a:cubicBezTo>
                      <a:pt x="52" y="37"/>
                      <a:pt x="64" y="22"/>
                      <a:pt x="62" y="9"/>
                    </a:cubicBezTo>
                    <a:cubicBezTo>
                      <a:pt x="52" y="0"/>
                      <a:pt x="33" y="2"/>
                      <a:pt x="22" y="8"/>
                    </a:cubicBezTo>
                    <a:cubicBezTo>
                      <a:pt x="12" y="14"/>
                      <a:pt x="0" y="30"/>
                      <a:pt x="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7" name="Freeform 152"/>
              <p:cNvSpPr/>
              <p:nvPr/>
            </p:nvSpPr>
            <p:spPr bwMode="auto">
              <a:xfrm>
                <a:off x="4786313" y="4713288"/>
                <a:ext cx="239713" cy="187325"/>
              </a:xfrm>
              <a:custGeom>
                <a:avLst/>
                <a:gdLst>
                  <a:gd name="T0" fmla="*/ 42 w 64"/>
                  <a:gd name="T1" fmla="*/ 42 h 50"/>
                  <a:gd name="T2" fmla="*/ 62 w 64"/>
                  <a:gd name="T3" fmla="*/ 8 h 50"/>
                  <a:gd name="T4" fmla="*/ 22 w 64"/>
                  <a:gd name="T5" fmla="*/ 8 h 50"/>
                  <a:gd name="T6" fmla="*/ 2 w 64"/>
                  <a:gd name="T7" fmla="*/ 42 h 50"/>
                  <a:gd name="T8" fmla="*/ 42 w 64"/>
                  <a:gd name="T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42" y="42"/>
                    </a:moveTo>
                    <a:cubicBezTo>
                      <a:pt x="52" y="36"/>
                      <a:pt x="64" y="21"/>
                      <a:pt x="62" y="8"/>
                    </a:cubicBezTo>
                    <a:cubicBezTo>
                      <a:pt x="52" y="0"/>
                      <a:pt x="33" y="2"/>
                      <a:pt x="22" y="8"/>
                    </a:cubicBezTo>
                    <a:cubicBezTo>
                      <a:pt x="12" y="14"/>
                      <a:pt x="0" y="29"/>
                      <a:pt x="2" y="42"/>
                    </a:cubicBezTo>
                    <a:cubicBezTo>
                      <a:pt x="12" y="50"/>
                      <a:pt x="31" y="48"/>
                      <a:pt x="42" y="4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8" name="Freeform 153"/>
              <p:cNvSpPr/>
              <p:nvPr/>
            </p:nvSpPr>
            <p:spPr bwMode="auto">
              <a:xfrm>
                <a:off x="4489450" y="4521200"/>
                <a:ext cx="239713" cy="192088"/>
              </a:xfrm>
              <a:custGeom>
                <a:avLst/>
                <a:gdLst>
                  <a:gd name="T0" fmla="*/ 22 w 64"/>
                  <a:gd name="T1" fmla="*/ 43 h 51"/>
                  <a:gd name="T2" fmla="*/ 62 w 64"/>
                  <a:gd name="T3" fmla="*/ 43 h 51"/>
                  <a:gd name="T4" fmla="*/ 41 w 64"/>
                  <a:gd name="T5" fmla="*/ 8 h 51"/>
                  <a:gd name="T6" fmla="*/ 1 w 64"/>
                  <a:gd name="T7" fmla="*/ 9 h 51"/>
                  <a:gd name="T8" fmla="*/ 22 w 64"/>
                  <a:gd name="T9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1">
                    <a:moveTo>
                      <a:pt x="22" y="43"/>
                    </a:moveTo>
                    <a:cubicBezTo>
                      <a:pt x="33" y="49"/>
                      <a:pt x="52" y="51"/>
                      <a:pt x="62" y="43"/>
                    </a:cubicBezTo>
                    <a:cubicBezTo>
                      <a:pt x="64" y="30"/>
                      <a:pt x="52" y="14"/>
                      <a:pt x="41" y="8"/>
                    </a:cubicBezTo>
                    <a:cubicBezTo>
                      <a:pt x="31" y="2"/>
                      <a:pt x="12" y="0"/>
                      <a:pt x="1" y="9"/>
                    </a:cubicBezTo>
                    <a:cubicBezTo>
                      <a:pt x="0" y="22"/>
                      <a:pt x="11" y="37"/>
                      <a:pt x="2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79" name="Freeform 154"/>
              <p:cNvSpPr/>
              <p:nvPr/>
            </p:nvSpPr>
            <p:spPr bwMode="auto">
              <a:xfrm>
                <a:off x="4489450" y="4713288"/>
                <a:ext cx="239713" cy="187325"/>
              </a:xfrm>
              <a:custGeom>
                <a:avLst/>
                <a:gdLst>
                  <a:gd name="T0" fmla="*/ 22 w 64"/>
                  <a:gd name="T1" fmla="*/ 42 h 50"/>
                  <a:gd name="T2" fmla="*/ 62 w 64"/>
                  <a:gd name="T3" fmla="*/ 42 h 50"/>
                  <a:gd name="T4" fmla="*/ 41 w 64"/>
                  <a:gd name="T5" fmla="*/ 8 h 50"/>
                  <a:gd name="T6" fmla="*/ 1 w 64"/>
                  <a:gd name="T7" fmla="*/ 8 h 50"/>
                  <a:gd name="T8" fmla="*/ 22 w 64"/>
                  <a:gd name="T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22" y="42"/>
                    </a:moveTo>
                    <a:cubicBezTo>
                      <a:pt x="33" y="48"/>
                      <a:pt x="52" y="50"/>
                      <a:pt x="62" y="42"/>
                    </a:cubicBezTo>
                    <a:cubicBezTo>
                      <a:pt x="64" y="29"/>
                      <a:pt x="52" y="14"/>
                      <a:pt x="41" y="8"/>
                    </a:cubicBezTo>
                    <a:cubicBezTo>
                      <a:pt x="31" y="2"/>
                      <a:pt x="12" y="0"/>
                      <a:pt x="1" y="8"/>
                    </a:cubicBezTo>
                    <a:cubicBezTo>
                      <a:pt x="0" y="21"/>
                      <a:pt x="11" y="36"/>
                      <a:pt x="22" y="4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0" name="Freeform 155"/>
              <p:cNvSpPr/>
              <p:nvPr/>
            </p:nvSpPr>
            <p:spPr bwMode="auto">
              <a:xfrm>
                <a:off x="4740275" y="4645025"/>
                <a:ext cx="30163" cy="300038"/>
              </a:xfrm>
              <a:custGeom>
                <a:avLst/>
                <a:gdLst>
                  <a:gd name="T0" fmla="*/ 0 w 8"/>
                  <a:gd name="T1" fmla="*/ 2 h 80"/>
                  <a:gd name="T2" fmla="*/ 0 w 8"/>
                  <a:gd name="T3" fmla="*/ 78 h 80"/>
                  <a:gd name="T4" fmla="*/ 4 w 8"/>
                  <a:gd name="T5" fmla="*/ 80 h 80"/>
                  <a:gd name="T6" fmla="*/ 8 w 8"/>
                  <a:gd name="T7" fmla="*/ 78 h 80"/>
                  <a:gd name="T8" fmla="*/ 8 w 8"/>
                  <a:gd name="T9" fmla="*/ 2 h 80"/>
                  <a:gd name="T10" fmla="*/ 4 w 8"/>
                  <a:gd name="T11" fmla="*/ 0 h 80"/>
                  <a:gd name="T12" fmla="*/ 0 w 8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0">
                    <a:moveTo>
                      <a:pt x="0" y="2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2" y="80"/>
                      <a:pt x="4" y="80"/>
                    </a:cubicBezTo>
                    <a:cubicBezTo>
                      <a:pt x="6" y="80"/>
                      <a:pt x="8" y="79"/>
                      <a:pt x="8" y="78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6" y="0"/>
                      <a:pt x="4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1" name="Freeform 156"/>
              <p:cNvSpPr/>
              <p:nvPr/>
            </p:nvSpPr>
            <p:spPr bwMode="auto">
              <a:xfrm>
                <a:off x="1716088" y="4656138"/>
                <a:ext cx="47625" cy="260350"/>
              </a:xfrm>
              <a:custGeom>
                <a:avLst/>
                <a:gdLst>
                  <a:gd name="T0" fmla="*/ 13 w 13"/>
                  <a:gd name="T1" fmla="*/ 1 h 69"/>
                  <a:gd name="T2" fmla="*/ 7 w 13"/>
                  <a:gd name="T3" fmla="*/ 0 h 69"/>
                  <a:gd name="T4" fmla="*/ 7 w 13"/>
                  <a:gd name="T5" fmla="*/ 0 h 69"/>
                  <a:gd name="T6" fmla="*/ 0 w 13"/>
                  <a:gd name="T7" fmla="*/ 1 h 69"/>
                  <a:gd name="T8" fmla="*/ 0 w 13"/>
                  <a:gd name="T9" fmla="*/ 69 h 69"/>
                  <a:gd name="T10" fmla="*/ 13 w 13"/>
                  <a:gd name="T11" fmla="*/ 69 h 69"/>
                  <a:gd name="T12" fmla="*/ 13 w 13"/>
                  <a:gd name="T1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9">
                    <a:moveTo>
                      <a:pt x="13" y="1"/>
                    </a:moveTo>
                    <a:cubicBezTo>
                      <a:pt x="11" y="0"/>
                      <a:pt x="9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0"/>
                      <a:pt x="0" y="1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2" name="Freeform 157"/>
              <p:cNvSpPr/>
              <p:nvPr/>
            </p:nvSpPr>
            <p:spPr bwMode="auto">
              <a:xfrm>
                <a:off x="1716088" y="4295775"/>
                <a:ext cx="47625" cy="33338"/>
              </a:xfrm>
              <a:custGeom>
                <a:avLst/>
                <a:gdLst>
                  <a:gd name="T0" fmla="*/ 8 w 13"/>
                  <a:gd name="T1" fmla="*/ 9 h 9"/>
                  <a:gd name="T2" fmla="*/ 9 w 13"/>
                  <a:gd name="T3" fmla="*/ 9 h 9"/>
                  <a:gd name="T4" fmla="*/ 13 w 13"/>
                  <a:gd name="T5" fmla="*/ 9 h 9"/>
                  <a:gd name="T6" fmla="*/ 13 w 13"/>
                  <a:gd name="T7" fmla="*/ 0 h 9"/>
                  <a:gd name="T8" fmla="*/ 0 w 13"/>
                  <a:gd name="T9" fmla="*/ 0 h 9"/>
                  <a:gd name="T10" fmla="*/ 0 w 13"/>
                  <a:gd name="T11" fmla="*/ 9 h 9"/>
                  <a:gd name="T12" fmla="*/ 8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11" y="9"/>
                      <a:pt x="12" y="9"/>
                      <a:pt x="13" y="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3" name="Freeform 158"/>
              <p:cNvSpPr/>
              <p:nvPr/>
            </p:nvSpPr>
            <p:spPr bwMode="auto">
              <a:xfrm>
                <a:off x="1501775" y="4344988"/>
                <a:ext cx="487363" cy="360363"/>
              </a:xfrm>
              <a:custGeom>
                <a:avLst/>
                <a:gdLst>
                  <a:gd name="T0" fmla="*/ 70 w 130"/>
                  <a:gd name="T1" fmla="*/ 1 h 96"/>
                  <a:gd name="T2" fmla="*/ 66 w 130"/>
                  <a:gd name="T3" fmla="*/ 0 h 96"/>
                  <a:gd name="T4" fmla="*/ 65 w 130"/>
                  <a:gd name="T5" fmla="*/ 0 h 96"/>
                  <a:gd name="T6" fmla="*/ 57 w 130"/>
                  <a:gd name="T7" fmla="*/ 1 h 96"/>
                  <a:gd name="T8" fmla="*/ 0 w 130"/>
                  <a:gd name="T9" fmla="*/ 63 h 96"/>
                  <a:gd name="T10" fmla="*/ 5 w 130"/>
                  <a:gd name="T11" fmla="*/ 88 h 96"/>
                  <a:gd name="T12" fmla="*/ 7 w 130"/>
                  <a:gd name="T13" fmla="*/ 91 h 96"/>
                  <a:gd name="T14" fmla="*/ 10 w 130"/>
                  <a:gd name="T15" fmla="*/ 87 h 96"/>
                  <a:gd name="T16" fmla="*/ 27 w 130"/>
                  <a:gd name="T17" fmla="*/ 77 h 96"/>
                  <a:gd name="T18" fmla="*/ 27 w 130"/>
                  <a:gd name="T19" fmla="*/ 77 h 96"/>
                  <a:gd name="T20" fmla="*/ 44 w 130"/>
                  <a:gd name="T21" fmla="*/ 88 h 96"/>
                  <a:gd name="T22" fmla="*/ 45 w 130"/>
                  <a:gd name="T23" fmla="*/ 91 h 96"/>
                  <a:gd name="T24" fmla="*/ 47 w 130"/>
                  <a:gd name="T25" fmla="*/ 88 h 96"/>
                  <a:gd name="T26" fmla="*/ 57 w 130"/>
                  <a:gd name="T27" fmla="*/ 79 h 96"/>
                  <a:gd name="T28" fmla="*/ 64 w 130"/>
                  <a:gd name="T29" fmla="*/ 78 h 96"/>
                  <a:gd name="T30" fmla="*/ 64 w 130"/>
                  <a:gd name="T31" fmla="*/ 78 h 96"/>
                  <a:gd name="T32" fmla="*/ 70 w 130"/>
                  <a:gd name="T33" fmla="*/ 79 h 96"/>
                  <a:gd name="T34" fmla="*/ 81 w 130"/>
                  <a:gd name="T35" fmla="*/ 89 h 96"/>
                  <a:gd name="T36" fmla="*/ 83 w 130"/>
                  <a:gd name="T37" fmla="*/ 92 h 96"/>
                  <a:gd name="T38" fmla="*/ 85 w 130"/>
                  <a:gd name="T39" fmla="*/ 89 h 96"/>
                  <a:gd name="T40" fmla="*/ 101 w 130"/>
                  <a:gd name="T41" fmla="*/ 79 h 96"/>
                  <a:gd name="T42" fmla="*/ 101 w 130"/>
                  <a:gd name="T43" fmla="*/ 79 h 96"/>
                  <a:gd name="T44" fmla="*/ 118 w 130"/>
                  <a:gd name="T45" fmla="*/ 90 h 96"/>
                  <a:gd name="T46" fmla="*/ 119 w 130"/>
                  <a:gd name="T47" fmla="*/ 94 h 96"/>
                  <a:gd name="T48" fmla="*/ 120 w 130"/>
                  <a:gd name="T49" fmla="*/ 96 h 96"/>
                  <a:gd name="T50" fmla="*/ 122 w 130"/>
                  <a:gd name="T51" fmla="*/ 94 h 96"/>
                  <a:gd name="T52" fmla="*/ 123 w 130"/>
                  <a:gd name="T53" fmla="*/ 91 h 96"/>
                  <a:gd name="T54" fmla="*/ 129 w 130"/>
                  <a:gd name="T55" fmla="*/ 67 h 96"/>
                  <a:gd name="T56" fmla="*/ 70 w 130"/>
                  <a:gd name="T57" fmla="*/ 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0" h="96">
                    <a:moveTo>
                      <a:pt x="70" y="1"/>
                    </a:moveTo>
                    <a:cubicBezTo>
                      <a:pt x="69" y="1"/>
                      <a:pt x="68" y="1"/>
                      <a:pt x="66" y="0"/>
                    </a:cubicBezTo>
                    <a:cubicBezTo>
                      <a:pt x="66" y="0"/>
                      <a:pt x="65" y="0"/>
                      <a:pt x="65" y="0"/>
                    </a:cubicBezTo>
                    <a:cubicBezTo>
                      <a:pt x="62" y="0"/>
                      <a:pt x="59" y="1"/>
                      <a:pt x="57" y="1"/>
                    </a:cubicBezTo>
                    <a:cubicBezTo>
                      <a:pt x="26" y="5"/>
                      <a:pt x="1" y="31"/>
                      <a:pt x="0" y="63"/>
                    </a:cubicBezTo>
                    <a:cubicBezTo>
                      <a:pt x="0" y="72"/>
                      <a:pt x="2" y="80"/>
                      <a:pt x="5" y="88"/>
                    </a:cubicBezTo>
                    <a:cubicBezTo>
                      <a:pt x="5" y="90"/>
                      <a:pt x="6" y="91"/>
                      <a:pt x="7" y="91"/>
                    </a:cubicBezTo>
                    <a:cubicBezTo>
                      <a:pt x="8" y="91"/>
                      <a:pt x="9" y="89"/>
                      <a:pt x="10" y="87"/>
                    </a:cubicBezTo>
                    <a:cubicBezTo>
                      <a:pt x="13" y="81"/>
                      <a:pt x="19" y="77"/>
                      <a:pt x="27" y="77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34" y="77"/>
                      <a:pt x="41" y="82"/>
                      <a:pt x="44" y="88"/>
                    </a:cubicBezTo>
                    <a:cubicBezTo>
                      <a:pt x="45" y="90"/>
                      <a:pt x="45" y="91"/>
                      <a:pt x="45" y="91"/>
                    </a:cubicBezTo>
                    <a:cubicBezTo>
                      <a:pt x="46" y="91"/>
                      <a:pt x="46" y="90"/>
                      <a:pt x="47" y="88"/>
                    </a:cubicBezTo>
                    <a:cubicBezTo>
                      <a:pt x="49" y="84"/>
                      <a:pt x="53" y="81"/>
                      <a:pt x="57" y="79"/>
                    </a:cubicBezTo>
                    <a:cubicBezTo>
                      <a:pt x="59" y="79"/>
                      <a:pt x="61" y="78"/>
                      <a:pt x="64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8"/>
                      <a:pt x="68" y="79"/>
                      <a:pt x="70" y="79"/>
                    </a:cubicBezTo>
                    <a:cubicBezTo>
                      <a:pt x="75" y="81"/>
                      <a:pt x="79" y="85"/>
                      <a:pt x="81" y="89"/>
                    </a:cubicBezTo>
                    <a:cubicBezTo>
                      <a:pt x="82" y="91"/>
                      <a:pt x="82" y="92"/>
                      <a:pt x="83" y="92"/>
                    </a:cubicBezTo>
                    <a:cubicBezTo>
                      <a:pt x="83" y="92"/>
                      <a:pt x="84" y="91"/>
                      <a:pt x="85" y="89"/>
                    </a:cubicBezTo>
                    <a:cubicBezTo>
                      <a:pt x="88" y="83"/>
                      <a:pt x="94" y="79"/>
                      <a:pt x="101" y="79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109" y="79"/>
                      <a:pt x="115" y="84"/>
                      <a:pt x="118" y="90"/>
                    </a:cubicBezTo>
                    <a:cubicBezTo>
                      <a:pt x="118" y="91"/>
                      <a:pt x="119" y="93"/>
                      <a:pt x="119" y="94"/>
                    </a:cubicBezTo>
                    <a:cubicBezTo>
                      <a:pt x="119" y="95"/>
                      <a:pt x="120" y="96"/>
                      <a:pt x="120" y="96"/>
                    </a:cubicBezTo>
                    <a:cubicBezTo>
                      <a:pt x="121" y="96"/>
                      <a:pt x="121" y="95"/>
                      <a:pt x="122" y="94"/>
                    </a:cubicBezTo>
                    <a:cubicBezTo>
                      <a:pt x="122" y="93"/>
                      <a:pt x="123" y="92"/>
                      <a:pt x="123" y="91"/>
                    </a:cubicBezTo>
                    <a:cubicBezTo>
                      <a:pt x="127" y="83"/>
                      <a:pt x="129" y="75"/>
                      <a:pt x="129" y="67"/>
                    </a:cubicBezTo>
                    <a:cubicBezTo>
                      <a:pt x="130" y="32"/>
                      <a:pt x="104" y="4"/>
                      <a:pt x="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4" name="Freeform 159"/>
              <p:cNvSpPr/>
              <p:nvPr/>
            </p:nvSpPr>
            <p:spPr bwMode="auto">
              <a:xfrm>
                <a:off x="2624138" y="4656138"/>
                <a:ext cx="187325" cy="134938"/>
              </a:xfrm>
              <a:custGeom>
                <a:avLst/>
                <a:gdLst>
                  <a:gd name="T0" fmla="*/ 32 w 50"/>
                  <a:gd name="T1" fmla="*/ 11 h 36"/>
                  <a:gd name="T2" fmla="*/ 44 w 50"/>
                  <a:gd name="T3" fmla="*/ 3 h 36"/>
                  <a:gd name="T4" fmla="*/ 50 w 50"/>
                  <a:gd name="T5" fmla="*/ 1 h 36"/>
                  <a:gd name="T6" fmla="*/ 30 w 50"/>
                  <a:gd name="T7" fmla="*/ 3 h 36"/>
                  <a:gd name="T8" fmla="*/ 16 w 50"/>
                  <a:gd name="T9" fmla="*/ 14 h 36"/>
                  <a:gd name="T10" fmla="*/ 10 w 50"/>
                  <a:gd name="T11" fmla="*/ 24 h 36"/>
                  <a:gd name="T12" fmla="*/ 0 w 50"/>
                  <a:gd name="T13" fmla="*/ 36 h 36"/>
                  <a:gd name="T14" fmla="*/ 17 w 50"/>
                  <a:gd name="T15" fmla="*/ 29 h 36"/>
                  <a:gd name="T16" fmla="*/ 32 w 50"/>
                  <a:gd name="T17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6">
                    <a:moveTo>
                      <a:pt x="32" y="11"/>
                    </a:moveTo>
                    <a:cubicBezTo>
                      <a:pt x="36" y="7"/>
                      <a:pt x="40" y="5"/>
                      <a:pt x="44" y="3"/>
                    </a:cubicBezTo>
                    <a:cubicBezTo>
                      <a:pt x="45" y="3"/>
                      <a:pt x="48" y="1"/>
                      <a:pt x="50" y="1"/>
                    </a:cubicBezTo>
                    <a:cubicBezTo>
                      <a:pt x="43" y="1"/>
                      <a:pt x="36" y="0"/>
                      <a:pt x="30" y="3"/>
                    </a:cubicBezTo>
                    <a:cubicBezTo>
                      <a:pt x="24" y="5"/>
                      <a:pt x="20" y="9"/>
                      <a:pt x="16" y="14"/>
                    </a:cubicBezTo>
                    <a:cubicBezTo>
                      <a:pt x="14" y="17"/>
                      <a:pt x="12" y="20"/>
                      <a:pt x="10" y="24"/>
                    </a:cubicBezTo>
                    <a:cubicBezTo>
                      <a:pt x="8" y="28"/>
                      <a:pt x="5" y="34"/>
                      <a:pt x="0" y="36"/>
                    </a:cubicBezTo>
                    <a:cubicBezTo>
                      <a:pt x="6" y="35"/>
                      <a:pt x="12" y="32"/>
                      <a:pt x="17" y="29"/>
                    </a:cubicBezTo>
                    <a:cubicBezTo>
                      <a:pt x="23" y="24"/>
                      <a:pt x="27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5" name="Freeform 160"/>
              <p:cNvSpPr/>
              <p:nvPr/>
            </p:nvSpPr>
            <p:spPr bwMode="auto">
              <a:xfrm>
                <a:off x="2638425" y="4660900"/>
                <a:ext cx="244475" cy="165100"/>
              </a:xfrm>
              <a:custGeom>
                <a:avLst/>
                <a:gdLst>
                  <a:gd name="T0" fmla="*/ 42 w 65"/>
                  <a:gd name="T1" fmla="*/ 5 h 44"/>
                  <a:gd name="T2" fmla="*/ 26 w 65"/>
                  <a:gd name="T3" fmla="*/ 19 h 44"/>
                  <a:gd name="T4" fmla="*/ 14 w 65"/>
                  <a:gd name="T5" fmla="*/ 32 h 44"/>
                  <a:gd name="T6" fmla="*/ 0 w 65"/>
                  <a:gd name="T7" fmla="*/ 38 h 44"/>
                  <a:gd name="T8" fmla="*/ 35 w 65"/>
                  <a:gd name="T9" fmla="*/ 37 h 44"/>
                  <a:gd name="T10" fmla="*/ 55 w 65"/>
                  <a:gd name="T11" fmla="*/ 11 h 44"/>
                  <a:gd name="T12" fmla="*/ 62 w 65"/>
                  <a:gd name="T13" fmla="*/ 3 h 44"/>
                  <a:gd name="T14" fmla="*/ 65 w 65"/>
                  <a:gd name="T15" fmla="*/ 1 h 44"/>
                  <a:gd name="T16" fmla="*/ 42 w 65"/>
                  <a:gd name="T17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4">
                    <a:moveTo>
                      <a:pt x="42" y="5"/>
                    </a:moveTo>
                    <a:cubicBezTo>
                      <a:pt x="35" y="9"/>
                      <a:pt x="31" y="13"/>
                      <a:pt x="26" y="19"/>
                    </a:cubicBezTo>
                    <a:cubicBezTo>
                      <a:pt x="23" y="24"/>
                      <a:pt x="19" y="29"/>
                      <a:pt x="14" y="32"/>
                    </a:cubicBezTo>
                    <a:cubicBezTo>
                      <a:pt x="10" y="34"/>
                      <a:pt x="4" y="37"/>
                      <a:pt x="0" y="38"/>
                    </a:cubicBezTo>
                    <a:cubicBezTo>
                      <a:pt x="11" y="44"/>
                      <a:pt x="25" y="44"/>
                      <a:pt x="35" y="37"/>
                    </a:cubicBezTo>
                    <a:cubicBezTo>
                      <a:pt x="45" y="31"/>
                      <a:pt x="49" y="21"/>
                      <a:pt x="55" y="11"/>
                    </a:cubicBezTo>
                    <a:cubicBezTo>
                      <a:pt x="57" y="8"/>
                      <a:pt x="59" y="6"/>
                      <a:pt x="62" y="3"/>
                    </a:cubicBezTo>
                    <a:cubicBezTo>
                      <a:pt x="62" y="3"/>
                      <a:pt x="64" y="1"/>
                      <a:pt x="65" y="1"/>
                    </a:cubicBezTo>
                    <a:cubicBezTo>
                      <a:pt x="57" y="0"/>
                      <a:pt x="49" y="1"/>
                      <a:pt x="4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6" name="Freeform 161"/>
              <p:cNvSpPr/>
              <p:nvPr/>
            </p:nvSpPr>
            <p:spPr bwMode="auto">
              <a:xfrm>
                <a:off x="2624138" y="4518025"/>
                <a:ext cx="161925" cy="115888"/>
              </a:xfrm>
              <a:custGeom>
                <a:avLst/>
                <a:gdLst>
                  <a:gd name="T0" fmla="*/ 14 w 43"/>
                  <a:gd name="T1" fmla="*/ 12 h 31"/>
                  <a:gd name="T2" fmla="*/ 9 w 43"/>
                  <a:gd name="T3" fmla="*/ 20 h 31"/>
                  <a:gd name="T4" fmla="*/ 0 w 43"/>
                  <a:gd name="T5" fmla="*/ 31 h 31"/>
                  <a:gd name="T6" fmla="*/ 15 w 43"/>
                  <a:gd name="T7" fmla="*/ 24 h 31"/>
                  <a:gd name="T8" fmla="*/ 28 w 43"/>
                  <a:gd name="T9" fmla="*/ 9 h 31"/>
                  <a:gd name="T10" fmla="*/ 38 w 43"/>
                  <a:gd name="T11" fmla="*/ 3 h 31"/>
                  <a:gd name="T12" fmla="*/ 43 w 43"/>
                  <a:gd name="T13" fmla="*/ 1 h 31"/>
                  <a:gd name="T14" fmla="*/ 26 w 43"/>
                  <a:gd name="T15" fmla="*/ 2 h 31"/>
                  <a:gd name="T16" fmla="*/ 14 w 43"/>
                  <a:gd name="T17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31">
                    <a:moveTo>
                      <a:pt x="14" y="12"/>
                    </a:moveTo>
                    <a:cubicBezTo>
                      <a:pt x="12" y="15"/>
                      <a:pt x="11" y="17"/>
                      <a:pt x="9" y="20"/>
                    </a:cubicBezTo>
                    <a:cubicBezTo>
                      <a:pt x="7" y="24"/>
                      <a:pt x="5" y="29"/>
                      <a:pt x="0" y="31"/>
                    </a:cubicBezTo>
                    <a:cubicBezTo>
                      <a:pt x="6" y="30"/>
                      <a:pt x="11" y="28"/>
                      <a:pt x="15" y="24"/>
                    </a:cubicBezTo>
                    <a:cubicBezTo>
                      <a:pt x="20" y="20"/>
                      <a:pt x="24" y="14"/>
                      <a:pt x="28" y="9"/>
                    </a:cubicBezTo>
                    <a:cubicBezTo>
                      <a:pt x="31" y="6"/>
                      <a:pt x="34" y="4"/>
                      <a:pt x="38" y="3"/>
                    </a:cubicBezTo>
                    <a:cubicBezTo>
                      <a:pt x="39" y="2"/>
                      <a:pt x="42" y="1"/>
                      <a:pt x="43" y="1"/>
                    </a:cubicBezTo>
                    <a:cubicBezTo>
                      <a:pt x="37" y="0"/>
                      <a:pt x="31" y="0"/>
                      <a:pt x="26" y="2"/>
                    </a:cubicBezTo>
                    <a:cubicBezTo>
                      <a:pt x="21" y="4"/>
                      <a:pt x="17" y="8"/>
                      <a:pt x="1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7" name="Freeform 162"/>
              <p:cNvSpPr/>
              <p:nvPr/>
            </p:nvSpPr>
            <p:spPr bwMode="auto">
              <a:xfrm>
                <a:off x="2638425" y="4521200"/>
                <a:ext cx="211138" cy="142875"/>
              </a:xfrm>
              <a:custGeom>
                <a:avLst/>
                <a:gdLst>
                  <a:gd name="T0" fmla="*/ 53 w 56"/>
                  <a:gd name="T1" fmla="*/ 3 h 38"/>
                  <a:gd name="T2" fmla="*/ 56 w 56"/>
                  <a:gd name="T3" fmla="*/ 1 h 38"/>
                  <a:gd name="T4" fmla="*/ 36 w 56"/>
                  <a:gd name="T5" fmla="*/ 4 h 38"/>
                  <a:gd name="T6" fmla="*/ 22 w 56"/>
                  <a:gd name="T7" fmla="*/ 17 h 38"/>
                  <a:gd name="T8" fmla="*/ 12 w 56"/>
                  <a:gd name="T9" fmla="*/ 27 h 38"/>
                  <a:gd name="T10" fmla="*/ 0 w 56"/>
                  <a:gd name="T11" fmla="*/ 32 h 38"/>
                  <a:gd name="T12" fmla="*/ 30 w 56"/>
                  <a:gd name="T13" fmla="*/ 32 h 38"/>
                  <a:gd name="T14" fmla="*/ 47 w 56"/>
                  <a:gd name="T15" fmla="*/ 10 h 38"/>
                  <a:gd name="T16" fmla="*/ 53 w 56"/>
                  <a:gd name="T1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53" y="3"/>
                    </a:moveTo>
                    <a:cubicBezTo>
                      <a:pt x="53" y="2"/>
                      <a:pt x="55" y="1"/>
                      <a:pt x="56" y="1"/>
                    </a:cubicBezTo>
                    <a:cubicBezTo>
                      <a:pt x="49" y="0"/>
                      <a:pt x="42" y="1"/>
                      <a:pt x="36" y="4"/>
                    </a:cubicBezTo>
                    <a:cubicBezTo>
                      <a:pt x="30" y="7"/>
                      <a:pt x="26" y="11"/>
                      <a:pt x="22" y="17"/>
                    </a:cubicBezTo>
                    <a:cubicBezTo>
                      <a:pt x="19" y="20"/>
                      <a:pt x="16" y="25"/>
                      <a:pt x="12" y="27"/>
                    </a:cubicBezTo>
                    <a:cubicBezTo>
                      <a:pt x="8" y="29"/>
                      <a:pt x="4" y="32"/>
                      <a:pt x="0" y="32"/>
                    </a:cubicBezTo>
                    <a:cubicBezTo>
                      <a:pt x="9" y="38"/>
                      <a:pt x="21" y="38"/>
                      <a:pt x="30" y="32"/>
                    </a:cubicBezTo>
                    <a:cubicBezTo>
                      <a:pt x="39" y="27"/>
                      <a:pt x="42" y="18"/>
                      <a:pt x="47" y="10"/>
                    </a:cubicBezTo>
                    <a:cubicBezTo>
                      <a:pt x="48" y="7"/>
                      <a:pt x="50" y="5"/>
                      <a:pt x="5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8" name="Freeform 163"/>
              <p:cNvSpPr/>
              <p:nvPr/>
            </p:nvSpPr>
            <p:spPr bwMode="auto">
              <a:xfrm>
                <a:off x="2417763" y="4656138"/>
                <a:ext cx="187325" cy="134938"/>
              </a:xfrm>
              <a:custGeom>
                <a:avLst/>
                <a:gdLst>
                  <a:gd name="T0" fmla="*/ 18 w 50"/>
                  <a:gd name="T1" fmla="*/ 11 h 36"/>
                  <a:gd name="T2" fmla="*/ 33 w 50"/>
                  <a:gd name="T3" fmla="*/ 29 h 36"/>
                  <a:gd name="T4" fmla="*/ 50 w 50"/>
                  <a:gd name="T5" fmla="*/ 36 h 36"/>
                  <a:gd name="T6" fmla="*/ 40 w 50"/>
                  <a:gd name="T7" fmla="*/ 24 h 36"/>
                  <a:gd name="T8" fmla="*/ 34 w 50"/>
                  <a:gd name="T9" fmla="*/ 14 h 36"/>
                  <a:gd name="T10" fmla="*/ 21 w 50"/>
                  <a:gd name="T11" fmla="*/ 3 h 36"/>
                  <a:gd name="T12" fmla="*/ 0 w 50"/>
                  <a:gd name="T13" fmla="*/ 1 h 36"/>
                  <a:gd name="T14" fmla="*/ 6 w 50"/>
                  <a:gd name="T15" fmla="*/ 3 h 36"/>
                  <a:gd name="T16" fmla="*/ 18 w 50"/>
                  <a:gd name="T17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6">
                    <a:moveTo>
                      <a:pt x="18" y="11"/>
                    </a:moveTo>
                    <a:cubicBezTo>
                      <a:pt x="23" y="17"/>
                      <a:pt x="27" y="24"/>
                      <a:pt x="33" y="29"/>
                    </a:cubicBezTo>
                    <a:cubicBezTo>
                      <a:pt x="38" y="32"/>
                      <a:pt x="44" y="35"/>
                      <a:pt x="50" y="36"/>
                    </a:cubicBezTo>
                    <a:cubicBezTo>
                      <a:pt x="45" y="34"/>
                      <a:pt x="42" y="28"/>
                      <a:pt x="40" y="24"/>
                    </a:cubicBezTo>
                    <a:cubicBezTo>
                      <a:pt x="38" y="20"/>
                      <a:pt x="37" y="17"/>
                      <a:pt x="34" y="14"/>
                    </a:cubicBezTo>
                    <a:cubicBezTo>
                      <a:pt x="31" y="9"/>
                      <a:pt x="26" y="5"/>
                      <a:pt x="21" y="3"/>
                    </a:cubicBezTo>
                    <a:cubicBezTo>
                      <a:pt x="14" y="0"/>
                      <a:pt x="7" y="1"/>
                      <a:pt x="0" y="1"/>
                    </a:cubicBezTo>
                    <a:cubicBezTo>
                      <a:pt x="2" y="1"/>
                      <a:pt x="5" y="3"/>
                      <a:pt x="6" y="3"/>
                    </a:cubicBezTo>
                    <a:cubicBezTo>
                      <a:pt x="11" y="5"/>
                      <a:pt x="15" y="7"/>
                      <a:pt x="1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89" name="Freeform 164"/>
              <p:cNvSpPr/>
              <p:nvPr/>
            </p:nvSpPr>
            <p:spPr bwMode="auto">
              <a:xfrm>
                <a:off x="2346325" y="4660900"/>
                <a:ext cx="244475" cy="165100"/>
              </a:xfrm>
              <a:custGeom>
                <a:avLst/>
                <a:gdLst>
                  <a:gd name="T0" fmla="*/ 10 w 65"/>
                  <a:gd name="T1" fmla="*/ 11 h 44"/>
                  <a:gd name="T2" fmla="*/ 30 w 65"/>
                  <a:gd name="T3" fmla="*/ 37 h 44"/>
                  <a:gd name="T4" fmla="*/ 65 w 65"/>
                  <a:gd name="T5" fmla="*/ 38 h 44"/>
                  <a:gd name="T6" fmla="*/ 52 w 65"/>
                  <a:gd name="T7" fmla="*/ 32 h 44"/>
                  <a:gd name="T8" fmla="*/ 39 w 65"/>
                  <a:gd name="T9" fmla="*/ 19 h 44"/>
                  <a:gd name="T10" fmla="*/ 23 w 65"/>
                  <a:gd name="T11" fmla="*/ 5 h 44"/>
                  <a:gd name="T12" fmla="*/ 0 w 65"/>
                  <a:gd name="T13" fmla="*/ 1 h 44"/>
                  <a:gd name="T14" fmla="*/ 4 w 65"/>
                  <a:gd name="T15" fmla="*/ 3 h 44"/>
                  <a:gd name="T16" fmla="*/ 10 w 65"/>
                  <a:gd name="T17" fmla="*/ 1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4">
                    <a:moveTo>
                      <a:pt x="10" y="11"/>
                    </a:moveTo>
                    <a:cubicBezTo>
                      <a:pt x="16" y="21"/>
                      <a:pt x="20" y="31"/>
                      <a:pt x="30" y="37"/>
                    </a:cubicBezTo>
                    <a:cubicBezTo>
                      <a:pt x="41" y="44"/>
                      <a:pt x="55" y="44"/>
                      <a:pt x="65" y="38"/>
                    </a:cubicBezTo>
                    <a:cubicBezTo>
                      <a:pt x="61" y="37"/>
                      <a:pt x="55" y="34"/>
                      <a:pt x="52" y="32"/>
                    </a:cubicBezTo>
                    <a:cubicBezTo>
                      <a:pt x="47" y="29"/>
                      <a:pt x="43" y="24"/>
                      <a:pt x="39" y="19"/>
                    </a:cubicBezTo>
                    <a:cubicBezTo>
                      <a:pt x="35" y="13"/>
                      <a:pt x="30" y="9"/>
                      <a:pt x="23" y="5"/>
                    </a:cubicBezTo>
                    <a:cubicBezTo>
                      <a:pt x="16" y="1"/>
                      <a:pt x="8" y="0"/>
                      <a:pt x="0" y="1"/>
                    </a:cubicBezTo>
                    <a:cubicBezTo>
                      <a:pt x="1" y="1"/>
                      <a:pt x="3" y="3"/>
                      <a:pt x="4" y="3"/>
                    </a:cubicBezTo>
                    <a:cubicBezTo>
                      <a:pt x="6" y="6"/>
                      <a:pt x="9" y="8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0" name="Freeform 165"/>
              <p:cNvSpPr/>
              <p:nvPr/>
            </p:nvSpPr>
            <p:spPr bwMode="auto">
              <a:xfrm>
                <a:off x="2443163" y="4518025"/>
                <a:ext cx="161925" cy="115888"/>
              </a:xfrm>
              <a:custGeom>
                <a:avLst/>
                <a:gdLst>
                  <a:gd name="T0" fmla="*/ 18 w 43"/>
                  <a:gd name="T1" fmla="*/ 2 h 31"/>
                  <a:gd name="T2" fmla="*/ 0 w 43"/>
                  <a:gd name="T3" fmla="*/ 1 h 31"/>
                  <a:gd name="T4" fmla="*/ 5 w 43"/>
                  <a:gd name="T5" fmla="*/ 3 h 31"/>
                  <a:gd name="T6" fmla="*/ 15 w 43"/>
                  <a:gd name="T7" fmla="*/ 9 h 31"/>
                  <a:gd name="T8" fmla="*/ 28 w 43"/>
                  <a:gd name="T9" fmla="*/ 24 h 31"/>
                  <a:gd name="T10" fmla="*/ 43 w 43"/>
                  <a:gd name="T11" fmla="*/ 31 h 31"/>
                  <a:gd name="T12" fmla="*/ 34 w 43"/>
                  <a:gd name="T13" fmla="*/ 20 h 31"/>
                  <a:gd name="T14" fmla="*/ 29 w 43"/>
                  <a:gd name="T15" fmla="*/ 12 h 31"/>
                  <a:gd name="T16" fmla="*/ 18 w 43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31">
                    <a:moveTo>
                      <a:pt x="18" y="2"/>
                    </a:moveTo>
                    <a:cubicBezTo>
                      <a:pt x="12" y="0"/>
                      <a:pt x="6" y="0"/>
                      <a:pt x="0" y="1"/>
                    </a:cubicBezTo>
                    <a:cubicBezTo>
                      <a:pt x="2" y="1"/>
                      <a:pt x="4" y="2"/>
                      <a:pt x="5" y="3"/>
                    </a:cubicBezTo>
                    <a:cubicBezTo>
                      <a:pt x="9" y="4"/>
                      <a:pt x="12" y="6"/>
                      <a:pt x="15" y="9"/>
                    </a:cubicBezTo>
                    <a:cubicBezTo>
                      <a:pt x="20" y="14"/>
                      <a:pt x="23" y="20"/>
                      <a:pt x="28" y="24"/>
                    </a:cubicBezTo>
                    <a:cubicBezTo>
                      <a:pt x="32" y="28"/>
                      <a:pt x="38" y="30"/>
                      <a:pt x="43" y="31"/>
                    </a:cubicBezTo>
                    <a:cubicBezTo>
                      <a:pt x="39" y="29"/>
                      <a:pt x="36" y="24"/>
                      <a:pt x="34" y="20"/>
                    </a:cubicBezTo>
                    <a:cubicBezTo>
                      <a:pt x="33" y="17"/>
                      <a:pt x="31" y="15"/>
                      <a:pt x="29" y="12"/>
                    </a:cubicBezTo>
                    <a:cubicBezTo>
                      <a:pt x="26" y="8"/>
                      <a:pt x="22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1" name="Freeform 166"/>
              <p:cNvSpPr/>
              <p:nvPr/>
            </p:nvSpPr>
            <p:spPr bwMode="auto">
              <a:xfrm>
                <a:off x="2382838" y="4521200"/>
                <a:ext cx="211138" cy="142875"/>
              </a:xfrm>
              <a:custGeom>
                <a:avLst/>
                <a:gdLst>
                  <a:gd name="T0" fmla="*/ 0 w 56"/>
                  <a:gd name="T1" fmla="*/ 1 h 38"/>
                  <a:gd name="T2" fmla="*/ 3 w 56"/>
                  <a:gd name="T3" fmla="*/ 3 h 38"/>
                  <a:gd name="T4" fmla="*/ 8 w 56"/>
                  <a:gd name="T5" fmla="*/ 10 h 38"/>
                  <a:gd name="T6" fmla="*/ 25 w 56"/>
                  <a:gd name="T7" fmla="*/ 32 h 38"/>
                  <a:gd name="T8" fmla="*/ 56 w 56"/>
                  <a:gd name="T9" fmla="*/ 32 h 38"/>
                  <a:gd name="T10" fmla="*/ 44 w 56"/>
                  <a:gd name="T11" fmla="*/ 27 h 38"/>
                  <a:gd name="T12" fmla="*/ 33 w 56"/>
                  <a:gd name="T13" fmla="*/ 17 h 38"/>
                  <a:gd name="T14" fmla="*/ 19 w 56"/>
                  <a:gd name="T15" fmla="*/ 4 h 38"/>
                  <a:gd name="T16" fmla="*/ 0 w 56"/>
                  <a:gd name="T1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0" y="1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5" y="5"/>
                      <a:pt x="7" y="7"/>
                      <a:pt x="8" y="10"/>
                    </a:cubicBezTo>
                    <a:cubicBezTo>
                      <a:pt x="13" y="18"/>
                      <a:pt x="17" y="27"/>
                      <a:pt x="25" y="32"/>
                    </a:cubicBezTo>
                    <a:cubicBezTo>
                      <a:pt x="34" y="38"/>
                      <a:pt x="46" y="38"/>
                      <a:pt x="56" y="32"/>
                    </a:cubicBezTo>
                    <a:cubicBezTo>
                      <a:pt x="52" y="32"/>
                      <a:pt x="47" y="29"/>
                      <a:pt x="44" y="27"/>
                    </a:cubicBezTo>
                    <a:cubicBezTo>
                      <a:pt x="40" y="25"/>
                      <a:pt x="36" y="20"/>
                      <a:pt x="33" y="17"/>
                    </a:cubicBezTo>
                    <a:cubicBezTo>
                      <a:pt x="29" y="11"/>
                      <a:pt x="25" y="7"/>
                      <a:pt x="19" y="4"/>
                    </a:cubicBezTo>
                    <a:cubicBezTo>
                      <a:pt x="13" y="1"/>
                      <a:pt x="6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2" name="Freeform 167"/>
              <p:cNvSpPr/>
              <p:nvPr/>
            </p:nvSpPr>
            <p:spPr bwMode="auto">
              <a:xfrm>
                <a:off x="2613025" y="4419600"/>
                <a:ext cx="85725" cy="180975"/>
              </a:xfrm>
              <a:custGeom>
                <a:avLst/>
                <a:gdLst>
                  <a:gd name="T0" fmla="*/ 15 w 23"/>
                  <a:gd name="T1" fmla="*/ 16 h 48"/>
                  <a:gd name="T2" fmla="*/ 3 w 23"/>
                  <a:gd name="T3" fmla="*/ 32 h 48"/>
                  <a:gd name="T4" fmla="*/ 0 w 23"/>
                  <a:gd name="T5" fmla="*/ 48 h 48"/>
                  <a:gd name="T6" fmla="*/ 8 w 23"/>
                  <a:gd name="T7" fmla="*/ 37 h 48"/>
                  <a:gd name="T8" fmla="*/ 16 w 23"/>
                  <a:gd name="T9" fmla="*/ 31 h 48"/>
                  <a:gd name="T10" fmla="*/ 23 w 23"/>
                  <a:gd name="T11" fmla="*/ 17 h 48"/>
                  <a:gd name="T12" fmla="*/ 20 w 23"/>
                  <a:gd name="T13" fmla="*/ 0 h 48"/>
                  <a:gd name="T14" fmla="*/ 19 w 23"/>
                  <a:gd name="T15" fmla="*/ 5 h 48"/>
                  <a:gd name="T16" fmla="*/ 15 w 23"/>
                  <a:gd name="T17" fmla="*/ 1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8">
                    <a:moveTo>
                      <a:pt x="15" y="16"/>
                    </a:moveTo>
                    <a:cubicBezTo>
                      <a:pt x="11" y="22"/>
                      <a:pt x="6" y="26"/>
                      <a:pt x="3" y="32"/>
                    </a:cubicBezTo>
                    <a:cubicBezTo>
                      <a:pt x="1" y="37"/>
                      <a:pt x="0" y="43"/>
                      <a:pt x="0" y="48"/>
                    </a:cubicBezTo>
                    <a:cubicBezTo>
                      <a:pt x="1" y="44"/>
                      <a:pt x="5" y="40"/>
                      <a:pt x="8" y="37"/>
                    </a:cubicBezTo>
                    <a:cubicBezTo>
                      <a:pt x="11" y="35"/>
                      <a:pt x="14" y="33"/>
                      <a:pt x="16" y="31"/>
                    </a:cubicBezTo>
                    <a:cubicBezTo>
                      <a:pt x="19" y="27"/>
                      <a:pt x="22" y="22"/>
                      <a:pt x="23" y="17"/>
                    </a:cubicBezTo>
                    <a:cubicBezTo>
                      <a:pt x="23" y="11"/>
                      <a:pt x="22" y="5"/>
                      <a:pt x="20" y="0"/>
                    </a:cubicBezTo>
                    <a:cubicBezTo>
                      <a:pt x="20" y="1"/>
                      <a:pt x="20" y="4"/>
                      <a:pt x="19" y="5"/>
                    </a:cubicBezTo>
                    <a:cubicBezTo>
                      <a:pt x="19" y="9"/>
                      <a:pt x="17" y="13"/>
                      <a:pt x="1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3" name="Freeform 168"/>
              <p:cNvSpPr/>
              <p:nvPr/>
            </p:nvSpPr>
            <p:spPr bwMode="auto">
              <a:xfrm>
                <a:off x="2563813" y="4359275"/>
                <a:ext cx="115888" cy="233363"/>
              </a:xfrm>
              <a:custGeom>
                <a:avLst/>
                <a:gdLst>
                  <a:gd name="T0" fmla="*/ 10 w 31"/>
                  <a:gd name="T1" fmla="*/ 62 h 62"/>
                  <a:gd name="T2" fmla="*/ 12 w 31"/>
                  <a:gd name="T3" fmla="*/ 49 h 62"/>
                  <a:gd name="T4" fmla="*/ 20 w 31"/>
                  <a:gd name="T5" fmla="*/ 37 h 62"/>
                  <a:gd name="T6" fmla="*/ 29 w 31"/>
                  <a:gd name="T7" fmla="*/ 20 h 62"/>
                  <a:gd name="T8" fmla="*/ 28 w 31"/>
                  <a:gd name="T9" fmla="*/ 0 h 62"/>
                  <a:gd name="T10" fmla="*/ 27 w 31"/>
                  <a:gd name="T11" fmla="*/ 4 h 62"/>
                  <a:gd name="T12" fmla="*/ 21 w 31"/>
                  <a:gd name="T13" fmla="*/ 11 h 62"/>
                  <a:gd name="T14" fmla="*/ 3 w 31"/>
                  <a:gd name="T15" fmla="*/ 32 h 62"/>
                  <a:gd name="T16" fmla="*/ 10 w 31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2">
                    <a:moveTo>
                      <a:pt x="10" y="62"/>
                    </a:moveTo>
                    <a:cubicBezTo>
                      <a:pt x="9" y="58"/>
                      <a:pt x="10" y="53"/>
                      <a:pt x="12" y="49"/>
                    </a:cubicBezTo>
                    <a:cubicBezTo>
                      <a:pt x="13" y="45"/>
                      <a:pt x="17" y="40"/>
                      <a:pt x="20" y="37"/>
                    </a:cubicBezTo>
                    <a:cubicBezTo>
                      <a:pt x="24" y="31"/>
                      <a:pt x="27" y="27"/>
                      <a:pt x="29" y="20"/>
                    </a:cubicBezTo>
                    <a:cubicBezTo>
                      <a:pt x="31" y="14"/>
                      <a:pt x="30" y="7"/>
                      <a:pt x="28" y="0"/>
                    </a:cubicBezTo>
                    <a:cubicBezTo>
                      <a:pt x="28" y="1"/>
                      <a:pt x="27" y="3"/>
                      <a:pt x="27" y="4"/>
                    </a:cubicBezTo>
                    <a:cubicBezTo>
                      <a:pt x="25" y="6"/>
                      <a:pt x="23" y="9"/>
                      <a:pt x="21" y="11"/>
                    </a:cubicBezTo>
                    <a:cubicBezTo>
                      <a:pt x="14" y="18"/>
                      <a:pt x="6" y="23"/>
                      <a:pt x="3" y="32"/>
                    </a:cubicBezTo>
                    <a:cubicBezTo>
                      <a:pt x="0" y="42"/>
                      <a:pt x="2" y="54"/>
                      <a:pt x="10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4" name="Freeform 169"/>
              <p:cNvSpPr/>
              <p:nvPr/>
            </p:nvSpPr>
            <p:spPr bwMode="auto">
              <a:xfrm>
                <a:off x="6665913" y="3668713"/>
                <a:ext cx="277813" cy="450850"/>
              </a:xfrm>
              <a:custGeom>
                <a:avLst/>
                <a:gdLst>
                  <a:gd name="T0" fmla="*/ 175 w 175"/>
                  <a:gd name="T1" fmla="*/ 166 h 284"/>
                  <a:gd name="T2" fmla="*/ 175 w 175"/>
                  <a:gd name="T3" fmla="*/ 0 h 284"/>
                  <a:gd name="T4" fmla="*/ 88 w 175"/>
                  <a:gd name="T5" fmla="*/ 0 h 284"/>
                  <a:gd name="T6" fmla="*/ 0 w 175"/>
                  <a:gd name="T7" fmla="*/ 227 h 284"/>
                  <a:gd name="T8" fmla="*/ 128 w 175"/>
                  <a:gd name="T9" fmla="*/ 284 h 284"/>
                  <a:gd name="T10" fmla="*/ 175 w 175"/>
                  <a:gd name="T11" fmla="*/ 16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84">
                    <a:moveTo>
                      <a:pt x="175" y="166"/>
                    </a:moveTo>
                    <a:lnTo>
                      <a:pt x="175" y="0"/>
                    </a:lnTo>
                    <a:lnTo>
                      <a:pt x="88" y="0"/>
                    </a:lnTo>
                    <a:lnTo>
                      <a:pt x="0" y="227"/>
                    </a:lnTo>
                    <a:lnTo>
                      <a:pt x="128" y="284"/>
                    </a:lnTo>
                    <a:lnTo>
                      <a:pt x="175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5" name="Freeform 170"/>
              <p:cNvSpPr/>
              <p:nvPr/>
            </p:nvSpPr>
            <p:spPr bwMode="auto">
              <a:xfrm>
                <a:off x="6959600" y="3668713"/>
                <a:ext cx="52388" cy="142875"/>
              </a:xfrm>
              <a:custGeom>
                <a:avLst/>
                <a:gdLst>
                  <a:gd name="T0" fmla="*/ 0 w 14"/>
                  <a:gd name="T1" fmla="*/ 38 h 38"/>
                  <a:gd name="T2" fmla="*/ 14 w 14"/>
                  <a:gd name="T3" fmla="*/ 2 h 38"/>
                  <a:gd name="T4" fmla="*/ 14 w 14"/>
                  <a:gd name="T5" fmla="*/ 0 h 38"/>
                  <a:gd name="T6" fmla="*/ 0 w 14"/>
                  <a:gd name="T7" fmla="*/ 0 h 38"/>
                  <a:gd name="T8" fmla="*/ 0 w 1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38"/>
                    </a:moveTo>
                    <a:cubicBezTo>
                      <a:pt x="13" y="31"/>
                      <a:pt x="14" y="14"/>
                      <a:pt x="14" y="2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6" name="Freeform 171"/>
              <p:cNvSpPr/>
              <p:nvPr/>
            </p:nvSpPr>
            <p:spPr bwMode="auto">
              <a:xfrm>
                <a:off x="6959600" y="3668713"/>
                <a:ext cx="277813" cy="450850"/>
              </a:xfrm>
              <a:custGeom>
                <a:avLst/>
                <a:gdLst>
                  <a:gd name="T0" fmla="*/ 18 w 74"/>
                  <a:gd name="T1" fmla="*/ 0 h 120"/>
                  <a:gd name="T2" fmla="*/ 18 w 74"/>
                  <a:gd name="T3" fmla="*/ 2 h 120"/>
                  <a:gd name="T4" fmla="*/ 0 w 74"/>
                  <a:gd name="T5" fmla="*/ 43 h 120"/>
                  <a:gd name="T6" fmla="*/ 0 w 74"/>
                  <a:gd name="T7" fmla="*/ 70 h 120"/>
                  <a:gd name="T8" fmla="*/ 21 w 74"/>
                  <a:gd name="T9" fmla="*/ 120 h 120"/>
                  <a:gd name="T10" fmla="*/ 74 w 74"/>
                  <a:gd name="T11" fmla="*/ 96 h 120"/>
                  <a:gd name="T12" fmla="*/ 37 w 74"/>
                  <a:gd name="T13" fmla="*/ 0 h 120"/>
                  <a:gd name="T14" fmla="*/ 18 w 74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20">
                    <a:moveTo>
                      <a:pt x="18" y="0"/>
                    </a:moveTo>
                    <a:cubicBezTo>
                      <a:pt x="18" y="1"/>
                      <a:pt x="18" y="1"/>
                      <a:pt x="18" y="2"/>
                    </a:cubicBezTo>
                    <a:cubicBezTo>
                      <a:pt x="18" y="17"/>
                      <a:pt x="16" y="36"/>
                      <a:pt x="0" y="4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7" name="Freeform 172"/>
              <p:cNvSpPr/>
              <p:nvPr/>
            </p:nvSpPr>
            <p:spPr bwMode="auto">
              <a:xfrm>
                <a:off x="6805613" y="3619500"/>
                <a:ext cx="292100" cy="38100"/>
              </a:xfrm>
              <a:custGeom>
                <a:avLst/>
                <a:gdLst>
                  <a:gd name="T0" fmla="*/ 184 w 184"/>
                  <a:gd name="T1" fmla="*/ 0 h 24"/>
                  <a:gd name="T2" fmla="*/ 0 w 184"/>
                  <a:gd name="T3" fmla="*/ 0 h 24"/>
                  <a:gd name="T4" fmla="*/ 0 w 184"/>
                  <a:gd name="T5" fmla="*/ 24 h 24"/>
                  <a:gd name="T6" fmla="*/ 87 w 184"/>
                  <a:gd name="T7" fmla="*/ 24 h 24"/>
                  <a:gd name="T8" fmla="*/ 97 w 184"/>
                  <a:gd name="T9" fmla="*/ 24 h 24"/>
                  <a:gd name="T10" fmla="*/ 184 w 184"/>
                  <a:gd name="T11" fmla="*/ 24 h 24"/>
                  <a:gd name="T12" fmla="*/ 184 w 18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24">
                    <a:moveTo>
                      <a:pt x="184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87" y="24"/>
                    </a:lnTo>
                    <a:lnTo>
                      <a:pt x="97" y="24"/>
                    </a:lnTo>
                    <a:lnTo>
                      <a:pt x="184" y="24"/>
                    </a:lnTo>
                    <a:lnTo>
                      <a:pt x="1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8" name="Freeform 173"/>
              <p:cNvSpPr>
                <a:spLocks noEditPoints="1"/>
              </p:cNvSpPr>
              <p:nvPr/>
            </p:nvSpPr>
            <p:spPr bwMode="auto">
              <a:xfrm>
                <a:off x="5749925" y="4540250"/>
                <a:ext cx="390525" cy="307975"/>
              </a:xfrm>
              <a:custGeom>
                <a:avLst/>
                <a:gdLst>
                  <a:gd name="T0" fmla="*/ 94 w 104"/>
                  <a:gd name="T1" fmla="*/ 18 h 82"/>
                  <a:gd name="T2" fmla="*/ 84 w 104"/>
                  <a:gd name="T3" fmla="*/ 19 h 82"/>
                  <a:gd name="T4" fmla="*/ 84 w 104"/>
                  <a:gd name="T5" fmla="*/ 23 h 82"/>
                  <a:gd name="T6" fmla="*/ 95 w 104"/>
                  <a:gd name="T7" fmla="*/ 46 h 82"/>
                  <a:gd name="T8" fmla="*/ 95 w 104"/>
                  <a:gd name="T9" fmla="*/ 57 h 82"/>
                  <a:gd name="T10" fmla="*/ 84 w 104"/>
                  <a:gd name="T11" fmla="*/ 82 h 82"/>
                  <a:gd name="T12" fmla="*/ 104 w 104"/>
                  <a:gd name="T13" fmla="*/ 77 h 82"/>
                  <a:gd name="T14" fmla="*/ 104 w 104"/>
                  <a:gd name="T15" fmla="*/ 30 h 82"/>
                  <a:gd name="T16" fmla="*/ 84 w 104"/>
                  <a:gd name="T17" fmla="*/ 0 h 82"/>
                  <a:gd name="T18" fmla="*/ 52 w 104"/>
                  <a:gd name="T19" fmla="*/ 7 h 82"/>
                  <a:gd name="T20" fmla="*/ 84 w 104"/>
                  <a:gd name="T21" fmla="*/ 19 h 82"/>
                  <a:gd name="T22" fmla="*/ 52 w 104"/>
                  <a:gd name="T23" fmla="*/ 65 h 82"/>
                  <a:gd name="T24" fmla="*/ 79 w 104"/>
                  <a:gd name="T25" fmla="*/ 77 h 82"/>
                  <a:gd name="T26" fmla="*/ 84 w 104"/>
                  <a:gd name="T27" fmla="*/ 82 h 82"/>
                  <a:gd name="T28" fmla="*/ 74 w 104"/>
                  <a:gd name="T29" fmla="*/ 57 h 82"/>
                  <a:gd name="T30" fmla="*/ 84 w 104"/>
                  <a:gd name="T31" fmla="*/ 46 h 82"/>
                  <a:gd name="T32" fmla="*/ 52 w 104"/>
                  <a:gd name="T33" fmla="*/ 23 h 82"/>
                  <a:gd name="T34" fmla="*/ 52 w 104"/>
                  <a:gd name="T35" fmla="*/ 0 h 82"/>
                  <a:gd name="T36" fmla="*/ 20 w 104"/>
                  <a:gd name="T37" fmla="*/ 1 h 82"/>
                  <a:gd name="T38" fmla="*/ 26 w 104"/>
                  <a:gd name="T39" fmla="*/ 7 h 82"/>
                  <a:gd name="T40" fmla="*/ 52 w 104"/>
                  <a:gd name="T41" fmla="*/ 7 h 82"/>
                  <a:gd name="T42" fmla="*/ 20 w 104"/>
                  <a:gd name="T43" fmla="*/ 82 h 82"/>
                  <a:gd name="T44" fmla="*/ 25 w 104"/>
                  <a:gd name="T45" fmla="*/ 77 h 82"/>
                  <a:gd name="T46" fmla="*/ 52 w 104"/>
                  <a:gd name="T47" fmla="*/ 65 h 82"/>
                  <a:gd name="T48" fmla="*/ 20 w 104"/>
                  <a:gd name="T49" fmla="*/ 23 h 82"/>
                  <a:gd name="T50" fmla="*/ 30 w 104"/>
                  <a:gd name="T51" fmla="*/ 46 h 82"/>
                  <a:gd name="T52" fmla="*/ 30 w 104"/>
                  <a:gd name="T53" fmla="*/ 57 h 82"/>
                  <a:gd name="T54" fmla="*/ 20 w 104"/>
                  <a:gd name="T55" fmla="*/ 82 h 82"/>
                  <a:gd name="T56" fmla="*/ 11 w 104"/>
                  <a:gd name="T57" fmla="*/ 18 h 82"/>
                  <a:gd name="T58" fmla="*/ 0 w 104"/>
                  <a:gd name="T59" fmla="*/ 63 h 82"/>
                  <a:gd name="T60" fmla="*/ 0 w 104"/>
                  <a:gd name="T61" fmla="*/ 77 h 82"/>
                  <a:gd name="T62" fmla="*/ 20 w 104"/>
                  <a:gd name="T63" fmla="*/ 82 h 82"/>
                  <a:gd name="T64" fmla="*/ 10 w 104"/>
                  <a:gd name="T65" fmla="*/ 57 h 82"/>
                  <a:gd name="T66" fmla="*/ 20 w 104"/>
                  <a:gd name="T67" fmla="*/ 46 h 82"/>
                  <a:gd name="T68" fmla="*/ 18 w 104"/>
                  <a:gd name="T69" fmla="*/ 23 h 82"/>
                  <a:gd name="T70" fmla="*/ 20 w 104"/>
                  <a:gd name="T71" fmla="*/ 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82">
                    <a:moveTo>
                      <a:pt x="104" y="30"/>
                    </a:moveTo>
                    <a:cubicBezTo>
                      <a:pt x="94" y="18"/>
                      <a:pt x="94" y="18"/>
                      <a:pt x="94" y="18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99" y="82"/>
                      <a:pt x="99" y="82"/>
                      <a:pt x="99" y="82"/>
                    </a:cubicBezTo>
                    <a:cubicBezTo>
                      <a:pt x="102" y="82"/>
                      <a:pt x="104" y="80"/>
                      <a:pt x="104" y="77"/>
                    </a:cubicBezTo>
                    <a:cubicBezTo>
                      <a:pt x="104" y="65"/>
                      <a:pt x="104" y="65"/>
                      <a:pt x="104" y="65"/>
                    </a:cubicBezTo>
                    <a:lnTo>
                      <a:pt x="104" y="30"/>
                    </a:lnTo>
                    <a:close/>
                    <a:moveTo>
                      <a:pt x="84" y="1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"/>
                      <a:pt x="84" y="1"/>
                      <a:pt x="84" y="1"/>
                    </a:cubicBezTo>
                    <a:close/>
                    <a:moveTo>
                      <a:pt x="52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80"/>
                      <a:pt x="81" y="82"/>
                      <a:pt x="84" y="82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74" y="57"/>
                      <a:pt x="74" y="57"/>
                      <a:pt x="74" y="57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65"/>
                    </a:lnTo>
                    <a:close/>
                    <a:moveTo>
                      <a:pt x="5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  <a:moveTo>
                      <a:pt x="20" y="82"/>
                    </a:moveTo>
                    <a:cubicBezTo>
                      <a:pt x="20" y="82"/>
                      <a:pt x="20" y="82"/>
                      <a:pt x="20" y="82"/>
                    </a:cubicBezTo>
                    <a:cubicBezTo>
                      <a:pt x="23" y="82"/>
                      <a:pt x="25" y="80"/>
                      <a:pt x="25" y="7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82"/>
                    </a:lnTo>
                    <a:close/>
                    <a:moveTo>
                      <a:pt x="20" y="1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0"/>
                      <a:pt x="3" y="82"/>
                      <a:pt x="5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19"/>
                      <a:pt x="20" y="19"/>
                      <a:pt x="20" y="19"/>
                    </a:cubicBezTo>
                    <a:lnTo>
                      <a:pt x="2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699" name="Freeform 178"/>
              <p:cNvSpPr/>
              <p:nvPr/>
            </p:nvSpPr>
            <p:spPr bwMode="auto">
              <a:xfrm>
                <a:off x="11985330" y="624681"/>
                <a:ext cx="225425" cy="161925"/>
              </a:xfrm>
              <a:custGeom>
                <a:avLst/>
                <a:gdLst>
                  <a:gd name="T0" fmla="*/ 21 w 60"/>
                  <a:gd name="T1" fmla="*/ 13 h 43"/>
                  <a:gd name="T2" fmla="*/ 40 w 60"/>
                  <a:gd name="T3" fmla="*/ 35 h 43"/>
                  <a:gd name="T4" fmla="*/ 60 w 60"/>
                  <a:gd name="T5" fmla="*/ 43 h 43"/>
                  <a:gd name="T6" fmla="*/ 48 w 60"/>
                  <a:gd name="T7" fmla="*/ 29 h 43"/>
                  <a:gd name="T8" fmla="*/ 41 w 60"/>
                  <a:gd name="T9" fmla="*/ 17 h 43"/>
                  <a:gd name="T10" fmla="*/ 25 w 60"/>
                  <a:gd name="T11" fmla="*/ 3 h 43"/>
                  <a:gd name="T12" fmla="*/ 0 w 60"/>
                  <a:gd name="T13" fmla="*/ 2 h 43"/>
                  <a:gd name="T14" fmla="*/ 7 w 60"/>
                  <a:gd name="T15" fmla="*/ 4 h 43"/>
                  <a:gd name="T16" fmla="*/ 21 w 60"/>
                  <a:gd name="T17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3">
                    <a:moveTo>
                      <a:pt x="21" y="13"/>
                    </a:moveTo>
                    <a:cubicBezTo>
                      <a:pt x="28" y="20"/>
                      <a:pt x="32" y="29"/>
                      <a:pt x="40" y="35"/>
                    </a:cubicBezTo>
                    <a:cubicBezTo>
                      <a:pt x="45" y="39"/>
                      <a:pt x="53" y="42"/>
                      <a:pt x="60" y="43"/>
                    </a:cubicBezTo>
                    <a:cubicBezTo>
                      <a:pt x="54" y="41"/>
                      <a:pt x="51" y="34"/>
                      <a:pt x="48" y="29"/>
                    </a:cubicBezTo>
                    <a:cubicBezTo>
                      <a:pt x="46" y="25"/>
                      <a:pt x="44" y="21"/>
                      <a:pt x="41" y="17"/>
                    </a:cubicBezTo>
                    <a:cubicBezTo>
                      <a:pt x="37" y="11"/>
                      <a:pt x="31" y="6"/>
                      <a:pt x="25" y="3"/>
                    </a:cubicBezTo>
                    <a:cubicBezTo>
                      <a:pt x="17" y="0"/>
                      <a:pt x="8" y="1"/>
                      <a:pt x="0" y="2"/>
                    </a:cubicBezTo>
                    <a:cubicBezTo>
                      <a:pt x="2" y="1"/>
                      <a:pt x="6" y="3"/>
                      <a:pt x="7" y="4"/>
                    </a:cubicBezTo>
                    <a:cubicBezTo>
                      <a:pt x="12" y="6"/>
                      <a:pt x="17" y="9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0" name="Freeform 179"/>
              <p:cNvSpPr/>
              <p:nvPr/>
            </p:nvSpPr>
            <p:spPr bwMode="auto">
              <a:xfrm>
                <a:off x="11629232" y="652461"/>
                <a:ext cx="296863" cy="198438"/>
              </a:xfrm>
              <a:custGeom>
                <a:avLst/>
                <a:gdLst>
                  <a:gd name="T0" fmla="*/ 12 w 79"/>
                  <a:gd name="T1" fmla="*/ 13 h 53"/>
                  <a:gd name="T2" fmla="*/ 36 w 79"/>
                  <a:gd name="T3" fmla="*/ 44 h 53"/>
                  <a:gd name="T4" fmla="*/ 79 w 79"/>
                  <a:gd name="T5" fmla="*/ 45 h 53"/>
                  <a:gd name="T6" fmla="*/ 62 w 79"/>
                  <a:gd name="T7" fmla="*/ 38 h 53"/>
                  <a:gd name="T8" fmla="*/ 47 w 79"/>
                  <a:gd name="T9" fmla="*/ 23 h 53"/>
                  <a:gd name="T10" fmla="*/ 28 w 79"/>
                  <a:gd name="T11" fmla="*/ 5 h 53"/>
                  <a:gd name="T12" fmla="*/ 0 w 79"/>
                  <a:gd name="T13" fmla="*/ 0 h 53"/>
                  <a:gd name="T14" fmla="*/ 4 w 79"/>
                  <a:gd name="T15" fmla="*/ 3 h 53"/>
                  <a:gd name="T16" fmla="*/ 12 w 79"/>
                  <a:gd name="T1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53">
                    <a:moveTo>
                      <a:pt x="12" y="13"/>
                    </a:moveTo>
                    <a:cubicBezTo>
                      <a:pt x="19" y="25"/>
                      <a:pt x="24" y="37"/>
                      <a:pt x="36" y="44"/>
                    </a:cubicBezTo>
                    <a:cubicBezTo>
                      <a:pt x="49" y="52"/>
                      <a:pt x="65" y="53"/>
                      <a:pt x="79" y="45"/>
                    </a:cubicBezTo>
                    <a:cubicBezTo>
                      <a:pt x="73" y="44"/>
                      <a:pt x="66" y="41"/>
                      <a:pt x="62" y="38"/>
                    </a:cubicBezTo>
                    <a:cubicBezTo>
                      <a:pt x="56" y="34"/>
                      <a:pt x="51" y="28"/>
                      <a:pt x="47" y="23"/>
                    </a:cubicBezTo>
                    <a:cubicBezTo>
                      <a:pt x="41" y="15"/>
                      <a:pt x="36" y="10"/>
                      <a:pt x="28" y="5"/>
                    </a:cubicBezTo>
                    <a:cubicBezTo>
                      <a:pt x="19" y="1"/>
                      <a:pt x="10" y="0"/>
                      <a:pt x="0" y="0"/>
                    </a:cubicBezTo>
                    <a:cubicBezTo>
                      <a:pt x="1" y="0"/>
                      <a:pt x="4" y="3"/>
                      <a:pt x="4" y="3"/>
                    </a:cubicBezTo>
                    <a:cubicBezTo>
                      <a:pt x="8" y="6"/>
                      <a:pt x="10" y="10"/>
                      <a:pt x="1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1" name="Freeform 180"/>
              <p:cNvSpPr/>
              <p:nvPr/>
            </p:nvSpPr>
            <p:spPr bwMode="auto">
              <a:xfrm>
                <a:off x="11777663" y="1027113"/>
                <a:ext cx="192087" cy="138113"/>
              </a:xfrm>
              <a:custGeom>
                <a:avLst/>
                <a:gdLst>
                  <a:gd name="T0" fmla="*/ 20 w 51"/>
                  <a:gd name="T1" fmla="*/ 2 h 37"/>
                  <a:gd name="T2" fmla="*/ 0 w 51"/>
                  <a:gd name="T3" fmla="*/ 1 h 37"/>
                  <a:gd name="T4" fmla="*/ 6 w 51"/>
                  <a:gd name="T5" fmla="*/ 3 h 37"/>
                  <a:gd name="T6" fmla="*/ 17 w 51"/>
                  <a:gd name="T7" fmla="*/ 11 h 37"/>
                  <a:gd name="T8" fmla="*/ 33 w 51"/>
                  <a:gd name="T9" fmla="*/ 29 h 37"/>
                  <a:gd name="T10" fmla="*/ 51 w 51"/>
                  <a:gd name="T11" fmla="*/ 37 h 37"/>
                  <a:gd name="T12" fmla="*/ 40 w 51"/>
                  <a:gd name="T13" fmla="*/ 24 h 37"/>
                  <a:gd name="T14" fmla="*/ 34 w 51"/>
                  <a:gd name="T15" fmla="*/ 14 h 37"/>
                  <a:gd name="T16" fmla="*/ 20 w 51"/>
                  <a:gd name="T17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7">
                    <a:moveTo>
                      <a:pt x="20" y="2"/>
                    </a:moveTo>
                    <a:cubicBezTo>
                      <a:pt x="14" y="0"/>
                      <a:pt x="6" y="0"/>
                      <a:pt x="0" y="1"/>
                    </a:cubicBezTo>
                    <a:cubicBezTo>
                      <a:pt x="1" y="1"/>
                      <a:pt x="4" y="2"/>
                      <a:pt x="6" y="3"/>
                    </a:cubicBezTo>
                    <a:cubicBezTo>
                      <a:pt x="10" y="5"/>
                      <a:pt x="14" y="7"/>
                      <a:pt x="17" y="11"/>
                    </a:cubicBezTo>
                    <a:cubicBezTo>
                      <a:pt x="23" y="17"/>
                      <a:pt x="27" y="24"/>
                      <a:pt x="33" y="29"/>
                    </a:cubicBezTo>
                    <a:cubicBezTo>
                      <a:pt x="38" y="33"/>
                      <a:pt x="44" y="36"/>
                      <a:pt x="51" y="37"/>
                    </a:cubicBezTo>
                    <a:cubicBezTo>
                      <a:pt x="46" y="35"/>
                      <a:pt x="43" y="29"/>
                      <a:pt x="40" y="24"/>
                    </a:cubicBezTo>
                    <a:cubicBezTo>
                      <a:pt x="38" y="21"/>
                      <a:pt x="37" y="17"/>
                      <a:pt x="34" y="14"/>
                    </a:cubicBezTo>
                    <a:cubicBezTo>
                      <a:pt x="31" y="9"/>
                      <a:pt x="26" y="5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2" name="Freeform 181"/>
              <p:cNvSpPr/>
              <p:nvPr/>
            </p:nvSpPr>
            <p:spPr bwMode="auto">
              <a:xfrm>
                <a:off x="12214212" y="458786"/>
                <a:ext cx="250825" cy="169864"/>
              </a:xfrm>
              <a:custGeom>
                <a:avLst/>
                <a:gdLst>
                  <a:gd name="T0" fmla="*/ 0 w 67"/>
                  <a:gd name="T1" fmla="*/ 1 h 45"/>
                  <a:gd name="T2" fmla="*/ 3 w 67"/>
                  <a:gd name="T3" fmla="*/ 3 h 45"/>
                  <a:gd name="T4" fmla="*/ 10 w 67"/>
                  <a:gd name="T5" fmla="*/ 12 h 45"/>
                  <a:gd name="T6" fmla="*/ 30 w 67"/>
                  <a:gd name="T7" fmla="*/ 38 h 45"/>
                  <a:gd name="T8" fmla="*/ 67 w 67"/>
                  <a:gd name="T9" fmla="*/ 39 h 45"/>
                  <a:gd name="T10" fmla="*/ 52 w 67"/>
                  <a:gd name="T11" fmla="*/ 33 h 45"/>
                  <a:gd name="T12" fmla="*/ 40 w 67"/>
                  <a:gd name="T13" fmla="*/ 20 h 45"/>
                  <a:gd name="T14" fmla="*/ 23 w 67"/>
                  <a:gd name="T15" fmla="*/ 5 h 45"/>
                  <a:gd name="T16" fmla="*/ 0 w 67"/>
                  <a:gd name="T17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45">
                    <a:moveTo>
                      <a:pt x="0" y="1"/>
                    </a:moveTo>
                    <a:cubicBezTo>
                      <a:pt x="1" y="1"/>
                      <a:pt x="3" y="3"/>
                      <a:pt x="3" y="3"/>
                    </a:cubicBezTo>
                    <a:cubicBezTo>
                      <a:pt x="6" y="6"/>
                      <a:pt x="8" y="9"/>
                      <a:pt x="10" y="12"/>
                    </a:cubicBezTo>
                    <a:cubicBezTo>
                      <a:pt x="16" y="22"/>
                      <a:pt x="20" y="32"/>
                      <a:pt x="30" y="38"/>
                    </a:cubicBezTo>
                    <a:cubicBezTo>
                      <a:pt x="41" y="45"/>
                      <a:pt x="55" y="45"/>
                      <a:pt x="67" y="39"/>
                    </a:cubicBezTo>
                    <a:cubicBezTo>
                      <a:pt x="62" y="38"/>
                      <a:pt x="56" y="35"/>
                      <a:pt x="52" y="33"/>
                    </a:cubicBezTo>
                    <a:cubicBezTo>
                      <a:pt x="47" y="30"/>
                      <a:pt x="43" y="24"/>
                      <a:pt x="40" y="20"/>
                    </a:cubicBezTo>
                    <a:cubicBezTo>
                      <a:pt x="35" y="14"/>
                      <a:pt x="30" y="9"/>
                      <a:pt x="23" y="5"/>
                    </a:cubicBezTo>
                    <a:cubicBezTo>
                      <a:pt x="16" y="1"/>
                      <a:pt x="8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3" name="Freeform 182"/>
              <p:cNvSpPr/>
              <p:nvPr/>
            </p:nvSpPr>
            <p:spPr bwMode="auto">
              <a:xfrm>
                <a:off x="12438048" y="212725"/>
                <a:ext cx="53976" cy="119064"/>
              </a:xfrm>
              <a:custGeom>
                <a:avLst/>
                <a:gdLst>
                  <a:gd name="T0" fmla="*/ 14 w 14"/>
                  <a:gd name="T1" fmla="*/ 0 h 32"/>
                  <a:gd name="T2" fmla="*/ 4 w 14"/>
                  <a:gd name="T3" fmla="*/ 13 h 32"/>
                  <a:gd name="T4" fmla="*/ 1 w 14"/>
                  <a:gd name="T5" fmla="*/ 32 h 32"/>
                  <a:gd name="T6" fmla="*/ 10 w 14"/>
                  <a:gd name="T7" fmla="*/ 19 h 32"/>
                  <a:gd name="T8" fmla="*/ 14 w 14"/>
                  <a:gd name="T9" fmla="*/ 16 h 32"/>
                  <a:gd name="T10" fmla="*/ 14 w 14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32">
                    <a:moveTo>
                      <a:pt x="14" y="0"/>
                    </a:moveTo>
                    <a:cubicBezTo>
                      <a:pt x="10" y="4"/>
                      <a:pt x="7" y="8"/>
                      <a:pt x="4" y="13"/>
                    </a:cubicBezTo>
                    <a:cubicBezTo>
                      <a:pt x="1" y="19"/>
                      <a:pt x="0" y="26"/>
                      <a:pt x="1" y="32"/>
                    </a:cubicBezTo>
                    <a:cubicBezTo>
                      <a:pt x="1" y="27"/>
                      <a:pt x="7" y="22"/>
                      <a:pt x="10" y="19"/>
                    </a:cubicBezTo>
                    <a:cubicBezTo>
                      <a:pt x="12" y="18"/>
                      <a:pt x="13" y="17"/>
                      <a:pt x="14" y="16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4" name="Freeform 183"/>
              <p:cNvSpPr/>
              <p:nvPr/>
            </p:nvSpPr>
            <p:spPr bwMode="auto">
              <a:xfrm>
                <a:off x="12243565" y="47830"/>
                <a:ext cx="112713" cy="249238"/>
              </a:xfrm>
              <a:custGeom>
                <a:avLst/>
                <a:gdLst>
                  <a:gd name="T0" fmla="*/ 12 w 30"/>
                  <a:gd name="T1" fmla="*/ 66 h 66"/>
                  <a:gd name="T2" fmla="*/ 15 w 30"/>
                  <a:gd name="T3" fmla="*/ 50 h 66"/>
                  <a:gd name="T4" fmla="*/ 25 w 30"/>
                  <a:gd name="T5" fmla="*/ 35 h 66"/>
                  <a:gd name="T6" fmla="*/ 30 w 30"/>
                  <a:gd name="T7" fmla="*/ 28 h 66"/>
                  <a:gd name="T8" fmla="*/ 30 w 30"/>
                  <a:gd name="T9" fmla="*/ 0 h 66"/>
                  <a:gd name="T10" fmla="*/ 26 w 30"/>
                  <a:gd name="T11" fmla="*/ 4 h 66"/>
                  <a:gd name="T12" fmla="*/ 4 w 30"/>
                  <a:gd name="T13" fmla="*/ 30 h 66"/>
                  <a:gd name="T14" fmla="*/ 12 w 30"/>
                  <a:gd name="T1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6">
                    <a:moveTo>
                      <a:pt x="12" y="66"/>
                    </a:moveTo>
                    <a:cubicBezTo>
                      <a:pt x="11" y="61"/>
                      <a:pt x="13" y="55"/>
                      <a:pt x="15" y="50"/>
                    </a:cubicBezTo>
                    <a:cubicBezTo>
                      <a:pt x="17" y="45"/>
                      <a:pt x="21" y="40"/>
                      <a:pt x="25" y="35"/>
                    </a:cubicBezTo>
                    <a:cubicBezTo>
                      <a:pt x="27" y="33"/>
                      <a:pt x="28" y="30"/>
                      <a:pt x="30" y="28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2"/>
                      <a:pt x="27" y="3"/>
                      <a:pt x="26" y="4"/>
                    </a:cubicBezTo>
                    <a:cubicBezTo>
                      <a:pt x="18" y="12"/>
                      <a:pt x="8" y="18"/>
                      <a:pt x="4" y="30"/>
                    </a:cubicBezTo>
                    <a:cubicBezTo>
                      <a:pt x="0" y="42"/>
                      <a:pt x="3" y="56"/>
                      <a:pt x="1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5" name="Freeform 184"/>
              <p:cNvSpPr/>
              <p:nvPr/>
            </p:nvSpPr>
            <p:spPr bwMode="auto">
              <a:xfrm>
                <a:off x="3490913" y="4708525"/>
                <a:ext cx="307975" cy="277813"/>
              </a:xfrm>
              <a:custGeom>
                <a:avLst/>
                <a:gdLst>
                  <a:gd name="T0" fmla="*/ 8 w 82"/>
                  <a:gd name="T1" fmla="*/ 7 h 74"/>
                  <a:gd name="T2" fmla="*/ 1 w 82"/>
                  <a:gd name="T3" fmla="*/ 22 h 74"/>
                  <a:gd name="T4" fmla="*/ 0 w 82"/>
                  <a:gd name="T5" fmla="*/ 26 h 74"/>
                  <a:gd name="T6" fmla="*/ 0 w 82"/>
                  <a:gd name="T7" fmla="*/ 27 h 74"/>
                  <a:gd name="T8" fmla="*/ 0 w 82"/>
                  <a:gd name="T9" fmla="*/ 31 h 74"/>
                  <a:gd name="T10" fmla="*/ 0 w 82"/>
                  <a:gd name="T11" fmla="*/ 34 h 74"/>
                  <a:gd name="T12" fmla="*/ 3 w 82"/>
                  <a:gd name="T13" fmla="*/ 48 h 74"/>
                  <a:gd name="T14" fmla="*/ 12 w 82"/>
                  <a:gd name="T15" fmla="*/ 64 h 74"/>
                  <a:gd name="T16" fmla="*/ 13 w 82"/>
                  <a:gd name="T17" fmla="*/ 65 h 74"/>
                  <a:gd name="T18" fmla="*/ 18 w 82"/>
                  <a:gd name="T19" fmla="*/ 71 h 74"/>
                  <a:gd name="T20" fmla="*/ 20 w 82"/>
                  <a:gd name="T21" fmla="*/ 72 h 74"/>
                  <a:gd name="T22" fmla="*/ 29 w 82"/>
                  <a:gd name="T23" fmla="*/ 73 h 74"/>
                  <a:gd name="T24" fmla="*/ 29 w 82"/>
                  <a:gd name="T25" fmla="*/ 73 h 74"/>
                  <a:gd name="T26" fmla="*/ 33 w 82"/>
                  <a:gd name="T27" fmla="*/ 71 h 74"/>
                  <a:gd name="T28" fmla="*/ 36 w 82"/>
                  <a:gd name="T29" fmla="*/ 70 h 74"/>
                  <a:gd name="T30" fmla="*/ 41 w 82"/>
                  <a:gd name="T31" fmla="*/ 70 h 74"/>
                  <a:gd name="T32" fmla="*/ 41 w 82"/>
                  <a:gd name="T33" fmla="*/ 70 h 74"/>
                  <a:gd name="T34" fmla="*/ 46 w 82"/>
                  <a:gd name="T35" fmla="*/ 70 h 74"/>
                  <a:gd name="T36" fmla="*/ 49 w 82"/>
                  <a:gd name="T37" fmla="*/ 71 h 74"/>
                  <a:gd name="T38" fmla="*/ 53 w 82"/>
                  <a:gd name="T39" fmla="*/ 73 h 74"/>
                  <a:gd name="T40" fmla="*/ 54 w 82"/>
                  <a:gd name="T41" fmla="*/ 73 h 74"/>
                  <a:gd name="T42" fmla="*/ 63 w 82"/>
                  <a:gd name="T43" fmla="*/ 72 h 74"/>
                  <a:gd name="T44" fmla="*/ 64 w 82"/>
                  <a:gd name="T45" fmla="*/ 71 h 74"/>
                  <a:gd name="T46" fmla="*/ 70 w 82"/>
                  <a:gd name="T47" fmla="*/ 65 h 74"/>
                  <a:gd name="T48" fmla="*/ 70 w 82"/>
                  <a:gd name="T49" fmla="*/ 64 h 74"/>
                  <a:gd name="T50" fmla="*/ 79 w 82"/>
                  <a:gd name="T51" fmla="*/ 48 h 74"/>
                  <a:gd name="T52" fmla="*/ 82 w 82"/>
                  <a:gd name="T53" fmla="*/ 34 h 74"/>
                  <a:gd name="T54" fmla="*/ 82 w 82"/>
                  <a:gd name="T55" fmla="*/ 31 h 74"/>
                  <a:gd name="T56" fmla="*/ 82 w 82"/>
                  <a:gd name="T57" fmla="*/ 27 h 74"/>
                  <a:gd name="T58" fmla="*/ 82 w 82"/>
                  <a:gd name="T59" fmla="*/ 26 h 74"/>
                  <a:gd name="T60" fmla="*/ 82 w 82"/>
                  <a:gd name="T61" fmla="*/ 22 h 74"/>
                  <a:gd name="T62" fmla="*/ 74 w 82"/>
                  <a:gd name="T63" fmla="*/ 7 h 74"/>
                  <a:gd name="T64" fmla="*/ 72 w 82"/>
                  <a:gd name="T65" fmla="*/ 5 h 74"/>
                  <a:gd name="T66" fmla="*/ 61 w 82"/>
                  <a:gd name="T67" fmla="*/ 0 h 74"/>
                  <a:gd name="T68" fmla="*/ 48 w 82"/>
                  <a:gd name="T69" fmla="*/ 2 h 74"/>
                  <a:gd name="T70" fmla="*/ 41 w 82"/>
                  <a:gd name="T71" fmla="*/ 4 h 74"/>
                  <a:gd name="T72" fmla="*/ 34 w 82"/>
                  <a:gd name="T73" fmla="*/ 2 h 74"/>
                  <a:gd name="T74" fmla="*/ 22 w 82"/>
                  <a:gd name="T75" fmla="*/ 0 h 74"/>
                  <a:gd name="T76" fmla="*/ 10 w 82"/>
                  <a:gd name="T77" fmla="*/ 5 h 74"/>
                  <a:gd name="T78" fmla="*/ 8 w 82"/>
                  <a:gd name="T79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74">
                    <a:moveTo>
                      <a:pt x="8" y="7"/>
                    </a:moveTo>
                    <a:cubicBezTo>
                      <a:pt x="4" y="11"/>
                      <a:pt x="2" y="16"/>
                      <a:pt x="1" y="22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30"/>
                      <a:pt x="0" y="31"/>
                    </a:cubicBezTo>
                    <a:cubicBezTo>
                      <a:pt x="0" y="32"/>
                      <a:pt x="0" y="33"/>
                      <a:pt x="0" y="34"/>
                    </a:cubicBezTo>
                    <a:cubicBezTo>
                      <a:pt x="1" y="39"/>
                      <a:pt x="2" y="43"/>
                      <a:pt x="3" y="48"/>
                    </a:cubicBezTo>
                    <a:cubicBezTo>
                      <a:pt x="5" y="54"/>
                      <a:pt x="8" y="59"/>
                      <a:pt x="12" y="64"/>
                    </a:cubicBezTo>
                    <a:cubicBezTo>
                      <a:pt x="12" y="64"/>
                      <a:pt x="12" y="65"/>
                      <a:pt x="13" y="65"/>
                    </a:cubicBezTo>
                    <a:cubicBezTo>
                      <a:pt x="14" y="67"/>
                      <a:pt x="16" y="69"/>
                      <a:pt x="18" y="71"/>
                    </a:cubicBezTo>
                    <a:cubicBezTo>
                      <a:pt x="19" y="71"/>
                      <a:pt x="19" y="71"/>
                      <a:pt x="20" y="72"/>
                    </a:cubicBezTo>
                    <a:cubicBezTo>
                      <a:pt x="22" y="74"/>
                      <a:pt x="25" y="74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30" y="72"/>
                      <a:pt x="32" y="72"/>
                      <a:pt x="33" y="71"/>
                    </a:cubicBezTo>
                    <a:cubicBezTo>
                      <a:pt x="34" y="71"/>
                      <a:pt x="35" y="71"/>
                      <a:pt x="36" y="70"/>
                    </a:cubicBezTo>
                    <a:cubicBezTo>
                      <a:pt x="38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3" y="70"/>
                      <a:pt x="45" y="70"/>
                      <a:pt x="46" y="70"/>
                    </a:cubicBezTo>
                    <a:cubicBezTo>
                      <a:pt x="47" y="71"/>
                      <a:pt x="48" y="71"/>
                      <a:pt x="49" y="71"/>
                    </a:cubicBezTo>
                    <a:cubicBezTo>
                      <a:pt x="51" y="72"/>
                      <a:pt x="52" y="72"/>
                      <a:pt x="53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4"/>
                      <a:pt x="60" y="74"/>
                      <a:pt x="63" y="72"/>
                    </a:cubicBezTo>
                    <a:cubicBezTo>
                      <a:pt x="63" y="71"/>
                      <a:pt x="64" y="71"/>
                      <a:pt x="64" y="71"/>
                    </a:cubicBezTo>
                    <a:cubicBezTo>
                      <a:pt x="66" y="69"/>
                      <a:pt x="68" y="67"/>
                      <a:pt x="70" y="65"/>
                    </a:cubicBezTo>
                    <a:cubicBezTo>
                      <a:pt x="70" y="65"/>
                      <a:pt x="70" y="64"/>
                      <a:pt x="70" y="64"/>
                    </a:cubicBezTo>
                    <a:cubicBezTo>
                      <a:pt x="74" y="59"/>
                      <a:pt x="77" y="54"/>
                      <a:pt x="79" y="48"/>
                    </a:cubicBezTo>
                    <a:cubicBezTo>
                      <a:pt x="81" y="43"/>
                      <a:pt x="82" y="39"/>
                      <a:pt x="82" y="34"/>
                    </a:cubicBezTo>
                    <a:cubicBezTo>
                      <a:pt x="82" y="33"/>
                      <a:pt x="82" y="32"/>
                      <a:pt x="82" y="31"/>
                    </a:cubicBezTo>
                    <a:cubicBezTo>
                      <a:pt x="82" y="30"/>
                      <a:pt x="82" y="28"/>
                      <a:pt x="82" y="27"/>
                    </a:cubicBezTo>
                    <a:cubicBezTo>
                      <a:pt x="82" y="27"/>
                      <a:pt x="82" y="27"/>
                      <a:pt x="82" y="26"/>
                    </a:cubicBezTo>
                    <a:cubicBezTo>
                      <a:pt x="82" y="25"/>
                      <a:pt x="82" y="24"/>
                      <a:pt x="82" y="22"/>
                    </a:cubicBezTo>
                    <a:cubicBezTo>
                      <a:pt x="81" y="16"/>
                      <a:pt x="78" y="11"/>
                      <a:pt x="74" y="7"/>
                    </a:cubicBezTo>
                    <a:cubicBezTo>
                      <a:pt x="73" y="6"/>
                      <a:pt x="73" y="6"/>
                      <a:pt x="72" y="5"/>
                    </a:cubicBezTo>
                    <a:cubicBezTo>
                      <a:pt x="69" y="2"/>
                      <a:pt x="65" y="1"/>
                      <a:pt x="61" y="0"/>
                    </a:cubicBezTo>
                    <a:cubicBezTo>
                      <a:pt x="56" y="0"/>
                      <a:pt x="52" y="0"/>
                      <a:pt x="48" y="2"/>
                    </a:cubicBezTo>
                    <a:cubicBezTo>
                      <a:pt x="46" y="3"/>
                      <a:pt x="41" y="4"/>
                      <a:pt x="41" y="4"/>
                    </a:cubicBezTo>
                    <a:cubicBezTo>
                      <a:pt x="41" y="4"/>
                      <a:pt x="37" y="3"/>
                      <a:pt x="34" y="2"/>
                    </a:cubicBezTo>
                    <a:cubicBezTo>
                      <a:pt x="30" y="0"/>
                      <a:pt x="26" y="0"/>
                      <a:pt x="22" y="0"/>
                    </a:cubicBezTo>
                    <a:cubicBezTo>
                      <a:pt x="17" y="1"/>
                      <a:pt x="13" y="2"/>
                      <a:pt x="10" y="5"/>
                    </a:cubicBezTo>
                    <a:cubicBezTo>
                      <a:pt x="9" y="6"/>
                      <a:pt x="9" y="6"/>
                      <a:pt x="8" y="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6" name="Freeform 185"/>
              <p:cNvSpPr/>
              <p:nvPr/>
            </p:nvSpPr>
            <p:spPr bwMode="auto">
              <a:xfrm>
                <a:off x="3573463" y="4622800"/>
                <a:ext cx="71438" cy="82550"/>
              </a:xfrm>
              <a:custGeom>
                <a:avLst/>
                <a:gdLst>
                  <a:gd name="T0" fmla="*/ 6 w 19"/>
                  <a:gd name="T1" fmla="*/ 16 h 22"/>
                  <a:gd name="T2" fmla="*/ 14 w 19"/>
                  <a:gd name="T3" fmla="*/ 22 h 22"/>
                  <a:gd name="T4" fmla="*/ 19 w 19"/>
                  <a:gd name="T5" fmla="*/ 22 h 22"/>
                  <a:gd name="T6" fmla="*/ 19 w 19"/>
                  <a:gd name="T7" fmla="*/ 22 h 22"/>
                  <a:gd name="T8" fmla="*/ 15 w 19"/>
                  <a:gd name="T9" fmla="*/ 8 h 22"/>
                  <a:gd name="T10" fmla="*/ 1 w 19"/>
                  <a:gd name="T11" fmla="*/ 0 h 22"/>
                  <a:gd name="T12" fmla="*/ 0 w 19"/>
                  <a:gd name="T13" fmla="*/ 0 h 22"/>
                  <a:gd name="T14" fmla="*/ 0 w 19"/>
                  <a:gd name="T15" fmla="*/ 0 h 22"/>
                  <a:gd name="T16" fmla="*/ 0 w 19"/>
                  <a:gd name="T17" fmla="*/ 5 h 22"/>
                  <a:gd name="T18" fmla="*/ 6 w 19"/>
                  <a:gd name="T19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2">
                    <a:moveTo>
                      <a:pt x="6" y="16"/>
                    </a:moveTo>
                    <a:cubicBezTo>
                      <a:pt x="8" y="19"/>
                      <a:pt x="11" y="21"/>
                      <a:pt x="14" y="22"/>
                    </a:cubicBezTo>
                    <a:cubicBezTo>
                      <a:pt x="15" y="22"/>
                      <a:pt x="17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17"/>
                      <a:pt x="18" y="12"/>
                      <a:pt x="15" y="8"/>
                    </a:cubicBezTo>
                    <a:cubicBezTo>
                      <a:pt x="11" y="4"/>
                      <a:pt x="7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1" y="10"/>
                      <a:pt x="3" y="13"/>
                      <a:pt x="6" y="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7" name="Freeform 186"/>
              <p:cNvSpPr>
                <a:spLocks noEditPoints="1"/>
              </p:cNvSpPr>
              <p:nvPr/>
            </p:nvSpPr>
            <p:spPr bwMode="auto">
              <a:xfrm>
                <a:off x="1997075" y="749300"/>
                <a:ext cx="415925" cy="414338"/>
              </a:xfrm>
              <a:custGeom>
                <a:avLst/>
                <a:gdLst>
                  <a:gd name="T0" fmla="*/ 56 w 111"/>
                  <a:gd name="T1" fmla="*/ 110 h 110"/>
                  <a:gd name="T2" fmla="*/ 111 w 111"/>
                  <a:gd name="T3" fmla="*/ 55 h 110"/>
                  <a:gd name="T4" fmla="*/ 56 w 111"/>
                  <a:gd name="T5" fmla="*/ 0 h 110"/>
                  <a:gd name="T6" fmla="*/ 56 w 111"/>
                  <a:gd name="T7" fmla="*/ 0 h 110"/>
                  <a:gd name="T8" fmla="*/ 56 w 111"/>
                  <a:gd name="T9" fmla="*/ 39 h 110"/>
                  <a:gd name="T10" fmla="*/ 84 w 111"/>
                  <a:gd name="T11" fmla="*/ 27 h 110"/>
                  <a:gd name="T12" fmla="*/ 67 w 111"/>
                  <a:gd name="T13" fmla="*/ 66 h 110"/>
                  <a:gd name="T14" fmla="*/ 56 w 111"/>
                  <a:gd name="T15" fmla="*/ 71 h 110"/>
                  <a:gd name="T16" fmla="*/ 56 w 111"/>
                  <a:gd name="T17" fmla="*/ 110 h 110"/>
                  <a:gd name="T18" fmla="*/ 56 w 111"/>
                  <a:gd name="T19" fmla="*/ 0 h 110"/>
                  <a:gd name="T20" fmla="*/ 0 w 111"/>
                  <a:gd name="T21" fmla="*/ 55 h 110"/>
                  <a:gd name="T22" fmla="*/ 56 w 111"/>
                  <a:gd name="T23" fmla="*/ 110 h 110"/>
                  <a:gd name="T24" fmla="*/ 56 w 111"/>
                  <a:gd name="T25" fmla="*/ 71 h 110"/>
                  <a:gd name="T26" fmla="*/ 27 w 111"/>
                  <a:gd name="T27" fmla="*/ 83 h 110"/>
                  <a:gd name="T28" fmla="*/ 45 w 111"/>
                  <a:gd name="T29" fmla="*/ 44 h 110"/>
                  <a:gd name="T30" fmla="*/ 45 w 111"/>
                  <a:gd name="T31" fmla="*/ 44 h 110"/>
                  <a:gd name="T32" fmla="*/ 56 w 111"/>
                  <a:gd name="T33" fmla="*/ 39 h 110"/>
                  <a:gd name="T34" fmla="*/ 56 w 111"/>
                  <a:gd name="T3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1" h="110">
                    <a:moveTo>
                      <a:pt x="56" y="110"/>
                    </a:moveTo>
                    <a:cubicBezTo>
                      <a:pt x="86" y="110"/>
                      <a:pt x="111" y="85"/>
                      <a:pt x="111" y="55"/>
                    </a:cubicBezTo>
                    <a:cubicBezTo>
                      <a:pt x="111" y="24"/>
                      <a:pt x="8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56" y="71"/>
                      <a:pt x="56" y="71"/>
                      <a:pt x="56" y="71"/>
                    </a:cubicBezTo>
                    <a:cubicBezTo>
                      <a:pt x="56" y="110"/>
                      <a:pt x="56" y="110"/>
                      <a:pt x="56" y="110"/>
                    </a:cubicBezTo>
                    <a:close/>
                    <a:moveTo>
                      <a:pt x="56" y="0"/>
                    </a:moveTo>
                    <a:cubicBezTo>
                      <a:pt x="25" y="0"/>
                      <a:pt x="0" y="24"/>
                      <a:pt x="0" y="55"/>
                    </a:cubicBezTo>
                    <a:cubicBezTo>
                      <a:pt x="0" y="85"/>
                      <a:pt x="25" y="110"/>
                      <a:pt x="56" y="110"/>
                    </a:cubicBezTo>
                    <a:cubicBezTo>
                      <a:pt x="56" y="71"/>
                      <a:pt x="56" y="71"/>
                      <a:pt x="56" y="71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56" y="39"/>
                      <a:pt x="56" y="39"/>
                      <a:pt x="56" y="39"/>
                    </a:cubicBez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8" name="Oval 187"/>
              <p:cNvSpPr>
                <a:spLocks noChangeArrowheads="1"/>
              </p:cNvSpPr>
              <p:nvPr/>
            </p:nvSpPr>
            <p:spPr bwMode="auto">
              <a:xfrm>
                <a:off x="2181225" y="930275"/>
                <a:ext cx="49213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09" name="Freeform 188"/>
              <p:cNvSpPr/>
              <p:nvPr/>
            </p:nvSpPr>
            <p:spPr bwMode="auto">
              <a:xfrm>
                <a:off x="7515225" y="9525"/>
                <a:ext cx="330200" cy="115888"/>
              </a:xfrm>
              <a:custGeom>
                <a:avLst/>
                <a:gdLst>
                  <a:gd name="T0" fmla="*/ 88 w 88"/>
                  <a:gd name="T1" fmla="*/ 0 h 31"/>
                  <a:gd name="T2" fmla="*/ 44 w 88"/>
                  <a:gd name="T3" fmla="*/ 31 h 31"/>
                  <a:gd name="T4" fmla="*/ 0 w 88"/>
                  <a:gd name="T5" fmla="*/ 0 h 31"/>
                  <a:gd name="T6" fmla="*/ 88 w 88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31">
                    <a:moveTo>
                      <a:pt x="88" y="0"/>
                    </a:moveTo>
                    <a:cubicBezTo>
                      <a:pt x="82" y="18"/>
                      <a:pt x="64" y="31"/>
                      <a:pt x="44" y="31"/>
                    </a:cubicBezTo>
                    <a:cubicBezTo>
                      <a:pt x="24" y="31"/>
                      <a:pt x="7" y="18"/>
                      <a:pt x="0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0" name="Rectangle 189"/>
              <p:cNvSpPr>
                <a:spLocks noChangeArrowheads="1"/>
              </p:cNvSpPr>
              <p:nvPr/>
            </p:nvSpPr>
            <p:spPr bwMode="auto">
              <a:xfrm>
                <a:off x="7658100" y="149225"/>
                <a:ext cx="44450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1" name="Freeform 190"/>
              <p:cNvSpPr/>
              <p:nvPr/>
            </p:nvSpPr>
            <p:spPr bwMode="auto">
              <a:xfrm>
                <a:off x="7807325" y="73025"/>
                <a:ext cx="79375" cy="79375"/>
              </a:xfrm>
              <a:custGeom>
                <a:avLst/>
                <a:gdLst>
                  <a:gd name="T0" fmla="*/ 22 w 50"/>
                  <a:gd name="T1" fmla="*/ 0 h 50"/>
                  <a:gd name="T2" fmla="*/ 50 w 50"/>
                  <a:gd name="T3" fmla="*/ 29 h 50"/>
                  <a:gd name="T4" fmla="*/ 29 w 50"/>
                  <a:gd name="T5" fmla="*/ 50 h 50"/>
                  <a:gd name="T6" fmla="*/ 0 w 50"/>
                  <a:gd name="T7" fmla="*/ 22 h 50"/>
                  <a:gd name="T8" fmla="*/ 22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2" y="0"/>
                    </a:moveTo>
                    <a:lnTo>
                      <a:pt x="50" y="29"/>
                    </a:lnTo>
                    <a:lnTo>
                      <a:pt x="29" y="50"/>
                    </a:lnTo>
                    <a:lnTo>
                      <a:pt x="0" y="2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2" name="Freeform 191"/>
              <p:cNvSpPr/>
              <p:nvPr/>
            </p:nvSpPr>
            <p:spPr bwMode="auto">
              <a:xfrm>
                <a:off x="7477125" y="73025"/>
                <a:ext cx="74613" cy="79375"/>
              </a:xfrm>
              <a:custGeom>
                <a:avLst/>
                <a:gdLst>
                  <a:gd name="T0" fmla="*/ 29 w 47"/>
                  <a:gd name="T1" fmla="*/ 0 h 50"/>
                  <a:gd name="T2" fmla="*/ 47 w 47"/>
                  <a:gd name="T3" fmla="*/ 22 h 50"/>
                  <a:gd name="T4" fmla="*/ 19 w 47"/>
                  <a:gd name="T5" fmla="*/ 50 h 50"/>
                  <a:gd name="T6" fmla="*/ 0 w 47"/>
                  <a:gd name="T7" fmla="*/ 29 h 50"/>
                  <a:gd name="T8" fmla="*/ 29 w 47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0">
                    <a:moveTo>
                      <a:pt x="29" y="0"/>
                    </a:moveTo>
                    <a:lnTo>
                      <a:pt x="47" y="22"/>
                    </a:lnTo>
                    <a:lnTo>
                      <a:pt x="19" y="50"/>
                    </a:lnTo>
                    <a:lnTo>
                      <a:pt x="0" y="29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3" name="Freeform 192"/>
              <p:cNvSpPr/>
              <p:nvPr/>
            </p:nvSpPr>
            <p:spPr bwMode="auto">
              <a:xfrm>
                <a:off x="7859713" y="9525"/>
                <a:ext cx="76200" cy="60325"/>
              </a:xfrm>
              <a:custGeom>
                <a:avLst/>
                <a:gdLst>
                  <a:gd name="T0" fmla="*/ 22 w 48"/>
                  <a:gd name="T1" fmla="*/ 0 h 38"/>
                  <a:gd name="T2" fmla="*/ 48 w 48"/>
                  <a:gd name="T3" fmla="*/ 12 h 38"/>
                  <a:gd name="T4" fmla="*/ 38 w 48"/>
                  <a:gd name="T5" fmla="*/ 38 h 38"/>
                  <a:gd name="T6" fmla="*/ 0 w 48"/>
                  <a:gd name="T7" fmla="*/ 21 h 38"/>
                  <a:gd name="T8" fmla="*/ 10 w 48"/>
                  <a:gd name="T9" fmla="*/ 0 h 38"/>
                  <a:gd name="T10" fmla="*/ 22 w 48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8">
                    <a:moveTo>
                      <a:pt x="22" y="0"/>
                    </a:moveTo>
                    <a:lnTo>
                      <a:pt x="48" y="12"/>
                    </a:lnTo>
                    <a:lnTo>
                      <a:pt x="38" y="38"/>
                    </a:lnTo>
                    <a:lnTo>
                      <a:pt x="0" y="21"/>
                    </a:lnTo>
                    <a:lnTo>
                      <a:pt x="1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4" name="Freeform 193"/>
              <p:cNvSpPr/>
              <p:nvPr/>
            </p:nvSpPr>
            <p:spPr bwMode="auto">
              <a:xfrm>
                <a:off x="7559675" y="125413"/>
                <a:ext cx="63500" cy="76200"/>
              </a:xfrm>
              <a:custGeom>
                <a:avLst/>
                <a:gdLst>
                  <a:gd name="T0" fmla="*/ 40 w 40"/>
                  <a:gd name="T1" fmla="*/ 12 h 48"/>
                  <a:gd name="T2" fmla="*/ 26 w 40"/>
                  <a:gd name="T3" fmla="*/ 48 h 48"/>
                  <a:gd name="T4" fmla="*/ 0 w 40"/>
                  <a:gd name="T5" fmla="*/ 38 h 48"/>
                  <a:gd name="T6" fmla="*/ 14 w 40"/>
                  <a:gd name="T7" fmla="*/ 0 h 48"/>
                  <a:gd name="T8" fmla="*/ 40 w 40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12"/>
                    </a:moveTo>
                    <a:lnTo>
                      <a:pt x="26" y="48"/>
                    </a:lnTo>
                    <a:lnTo>
                      <a:pt x="0" y="38"/>
                    </a:lnTo>
                    <a:lnTo>
                      <a:pt x="14" y="0"/>
                    </a:ln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5" name="Freeform 194"/>
              <p:cNvSpPr/>
              <p:nvPr/>
            </p:nvSpPr>
            <p:spPr bwMode="auto">
              <a:xfrm>
                <a:off x="7740650" y="125413"/>
                <a:ext cx="63500" cy="76200"/>
              </a:xfrm>
              <a:custGeom>
                <a:avLst/>
                <a:gdLst>
                  <a:gd name="T0" fmla="*/ 40 w 40"/>
                  <a:gd name="T1" fmla="*/ 36 h 48"/>
                  <a:gd name="T2" fmla="*/ 14 w 40"/>
                  <a:gd name="T3" fmla="*/ 48 h 48"/>
                  <a:gd name="T4" fmla="*/ 0 w 40"/>
                  <a:gd name="T5" fmla="*/ 10 h 48"/>
                  <a:gd name="T6" fmla="*/ 26 w 40"/>
                  <a:gd name="T7" fmla="*/ 0 h 48"/>
                  <a:gd name="T8" fmla="*/ 40 w 40"/>
                  <a:gd name="T9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36"/>
                    </a:moveTo>
                    <a:lnTo>
                      <a:pt x="14" y="48"/>
                    </a:lnTo>
                    <a:lnTo>
                      <a:pt x="0" y="10"/>
                    </a:lnTo>
                    <a:lnTo>
                      <a:pt x="26" y="0"/>
                    </a:lnTo>
                    <a:lnTo>
                      <a:pt x="4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6" name="Freeform 195"/>
              <p:cNvSpPr/>
              <p:nvPr/>
            </p:nvSpPr>
            <p:spPr bwMode="auto">
              <a:xfrm>
                <a:off x="7424738" y="9525"/>
                <a:ext cx="79375" cy="60325"/>
              </a:xfrm>
              <a:custGeom>
                <a:avLst/>
                <a:gdLst>
                  <a:gd name="T0" fmla="*/ 50 w 50"/>
                  <a:gd name="T1" fmla="*/ 24 h 38"/>
                  <a:gd name="T2" fmla="*/ 12 w 50"/>
                  <a:gd name="T3" fmla="*/ 38 h 38"/>
                  <a:gd name="T4" fmla="*/ 0 w 50"/>
                  <a:gd name="T5" fmla="*/ 12 h 38"/>
                  <a:gd name="T6" fmla="*/ 28 w 50"/>
                  <a:gd name="T7" fmla="*/ 0 h 38"/>
                  <a:gd name="T8" fmla="*/ 40 w 50"/>
                  <a:gd name="T9" fmla="*/ 0 h 38"/>
                  <a:gd name="T10" fmla="*/ 50 w 50"/>
                  <a:gd name="T11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50" y="24"/>
                    </a:moveTo>
                    <a:lnTo>
                      <a:pt x="12" y="38"/>
                    </a:lnTo>
                    <a:lnTo>
                      <a:pt x="0" y="12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5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7" name="Freeform 196"/>
              <p:cNvSpPr/>
              <p:nvPr/>
            </p:nvSpPr>
            <p:spPr bwMode="auto">
              <a:xfrm>
                <a:off x="3749675" y="4130675"/>
                <a:ext cx="274638" cy="447675"/>
              </a:xfrm>
              <a:custGeom>
                <a:avLst/>
                <a:gdLst>
                  <a:gd name="T0" fmla="*/ 173 w 173"/>
                  <a:gd name="T1" fmla="*/ 163 h 282"/>
                  <a:gd name="T2" fmla="*/ 173 w 173"/>
                  <a:gd name="T3" fmla="*/ 0 h 282"/>
                  <a:gd name="T4" fmla="*/ 88 w 173"/>
                  <a:gd name="T5" fmla="*/ 0 h 282"/>
                  <a:gd name="T6" fmla="*/ 0 w 173"/>
                  <a:gd name="T7" fmla="*/ 225 h 282"/>
                  <a:gd name="T8" fmla="*/ 126 w 173"/>
                  <a:gd name="T9" fmla="*/ 282 h 282"/>
                  <a:gd name="T10" fmla="*/ 173 w 173"/>
                  <a:gd name="T11" fmla="*/ 16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282">
                    <a:moveTo>
                      <a:pt x="173" y="163"/>
                    </a:moveTo>
                    <a:lnTo>
                      <a:pt x="173" y="0"/>
                    </a:lnTo>
                    <a:lnTo>
                      <a:pt x="88" y="0"/>
                    </a:lnTo>
                    <a:lnTo>
                      <a:pt x="0" y="225"/>
                    </a:lnTo>
                    <a:lnTo>
                      <a:pt x="126" y="282"/>
                    </a:lnTo>
                    <a:lnTo>
                      <a:pt x="17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8" name="Freeform 197"/>
              <p:cNvSpPr/>
              <p:nvPr/>
            </p:nvSpPr>
            <p:spPr bwMode="auto">
              <a:xfrm>
                <a:off x="4043363" y="4130675"/>
                <a:ext cx="52388" cy="139700"/>
              </a:xfrm>
              <a:custGeom>
                <a:avLst/>
                <a:gdLst>
                  <a:gd name="T0" fmla="*/ 0 w 14"/>
                  <a:gd name="T1" fmla="*/ 37 h 37"/>
                  <a:gd name="T2" fmla="*/ 13 w 14"/>
                  <a:gd name="T3" fmla="*/ 1 h 37"/>
                  <a:gd name="T4" fmla="*/ 14 w 14"/>
                  <a:gd name="T5" fmla="*/ 0 h 37"/>
                  <a:gd name="T6" fmla="*/ 0 w 14"/>
                  <a:gd name="T7" fmla="*/ 0 h 37"/>
                  <a:gd name="T8" fmla="*/ 0 w 14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7">
                    <a:moveTo>
                      <a:pt x="0" y="37"/>
                    </a:moveTo>
                    <a:cubicBezTo>
                      <a:pt x="12" y="30"/>
                      <a:pt x="13" y="13"/>
                      <a:pt x="13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19" name="Freeform 198"/>
              <p:cNvSpPr/>
              <p:nvPr/>
            </p:nvSpPr>
            <p:spPr bwMode="auto">
              <a:xfrm>
                <a:off x="4043363" y="4130675"/>
                <a:ext cx="277813" cy="447675"/>
              </a:xfrm>
              <a:custGeom>
                <a:avLst/>
                <a:gdLst>
                  <a:gd name="T0" fmla="*/ 17 w 74"/>
                  <a:gd name="T1" fmla="*/ 0 h 119"/>
                  <a:gd name="T2" fmla="*/ 18 w 74"/>
                  <a:gd name="T3" fmla="*/ 1 h 119"/>
                  <a:gd name="T4" fmla="*/ 0 w 74"/>
                  <a:gd name="T5" fmla="*/ 42 h 119"/>
                  <a:gd name="T6" fmla="*/ 0 w 74"/>
                  <a:gd name="T7" fmla="*/ 69 h 119"/>
                  <a:gd name="T8" fmla="*/ 20 w 74"/>
                  <a:gd name="T9" fmla="*/ 119 h 119"/>
                  <a:gd name="T10" fmla="*/ 74 w 74"/>
                  <a:gd name="T11" fmla="*/ 95 h 119"/>
                  <a:gd name="T12" fmla="*/ 36 w 74"/>
                  <a:gd name="T13" fmla="*/ 0 h 119"/>
                  <a:gd name="T14" fmla="*/ 17 w 74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19">
                    <a:moveTo>
                      <a:pt x="17" y="0"/>
                    </a:moveTo>
                    <a:cubicBezTo>
                      <a:pt x="18" y="0"/>
                      <a:pt x="18" y="0"/>
                      <a:pt x="18" y="1"/>
                    </a:cubicBezTo>
                    <a:cubicBezTo>
                      <a:pt x="17" y="16"/>
                      <a:pt x="16" y="35"/>
                      <a:pt x="0" y="42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0" name="Freeform 199"/>
              <p:cNvSpPr/>
              <p:nvPr/>
            </p:nvSpPr>
            <p:spPr bwMode="auto">
              <a:xfrm>
                <a:off x="3889375" y="4078288"/>
                <a:ext cx="288925" cy="36513"/>
              </a:xfrm>
              <a:custGeom>
                <a:avLst/>
                <a:gdLst>
                  <a:gd name="T0" fmla="*/ 182 w 182"/>
                  <a:gd name="T1" fmla="*/ 0 h 23"/>
                  <a:gd name="T2" fmla="*/ 0 w 182"/>
                  <a:gd name="T3" fmla="*/ 0 h 23"/>
                  <a:gd name="T4" fmla="*/ 0 w 182"/>
                  <a:gd name="T5" fmla="*/ 23 h 23"/>
                  <a:gd name="T6" fmla="*/ 85 w 182"/>
                  <a:gd name="T7" fmla="*/ 23 h 23"/>
                  <a:gd name="T8" fmla="*/ 97 w 182"/>
                  <a:gd name="T9" fmla="*/ 23 h 23"/>
                  <a:gd name="T10" fmla="*/ 182 w 182"/>
                  <a:gd name="T11" fmla="*/ 23 h 23"/>
                  <a:gd name="T12" fmla="*/ 182 w 182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3">
                    <a:moveTo>
                      <a:pt x="182" y="0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85" y="23"/>
                    </a:lnTo>
                    <a:lnTo>
                      <a:pt x="97" y="23"/>
                    </a:lnTo>
                    <a:lnTo>
                      <a:pt x="182" y="2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1" name="Freeform 200"/>
              <p:cNvSpPr>
                <a:spLocks noEditPoints="1"/>
              </p:cNvSpPr>
              <p:nvPr/>
            </p:nvSpPr>
            <p:spPr bwMode="auto">
              <a:xfrm>
                <a:off x="5154613" y="5106988"/>
                <a:ext cx="471488" cy="236538"/>
              </a:xfrm>
              <a:custGeom>
                <a:avLst/>
                <a:gdLst>
                  <a:gd name="T0" fmla="*/ 108 w 126"/>
                  <a:gd name="T1" fmla="*/ 44 h 63"/>
                  <a:gd name="T2" fmla="*/ 126 w 126"/>
                  <a:gd name="T3" fmla="*/ 22 h 63"/>
                  <a:gd name="T4" fmla="*/ 108 w 126"/>
                  <a:gd name="T5" fmla="*/ 0 h 63"/>
                  <a:gd name="T6" fmla="*/ 108 w 126"/>
                  <a:gd name="T7" fmla="*/ 10 h 63"/>
                  <a:gd name="T8" fmla="*/ 116 w 126"/>
                  <a:gd name="T9" fmla="*/ 22 h 63"/>
                  <a:gd name="T10" fmla="*/ 108 w 126"/>
                  <a:gd name="T11" fmla="*/ 34 h 63"/>
                  <a:gd name="T12" fmla="*/ 108 w 126"/>
                  <a:gd name="T13" fmla="*/ 44 h 63"/>
                  <a:gd name="T14" fmla="*/ 53 w 126"/>
                  <a:gd name="T15" fmla="*/ 63 h 63"/>
                  <a:gd name="T16" fmla="*/ 94 w 126"/>
                  <a:gd name="T17" fmla="*/ 42 h 63"/>
                  <a:gd name="T18" fmla="*/ 104 w 126"/>
                  <a:gd name="T19" fmla="*/ 45 h 63"/>
                  <a:gd name="T20" fmla="*/ 108 w 126"/>
                  <a:gd name="T21" fmla="*/ 44 h 63"/>
                  <a:gd name="T22" fmla="*/ 108 w 126"/>
                  <a:gd name="T23" fmla="*/ 34 h 63"/>
                  <a:gd name="T24" fmla="*/ 104 w 126"/>
                  <a:gd name="T25" fmla="*/ 35 h 63"/>
                  <a:gd name="T26" fmla="*/ 100 w 126"/>
                  <a:gd name="T27" fmla="*/ 34 h 63"/>
                  <a:gd name="T28" fmla="*/ 106 w 126"/>
                  <a:gd name="T29" fmla="*/ 10 h 63"/>
                  <a:gd name="T30" fmla="*/ 106 w 126"/>
                  <a:gd name="T31" fmla="*/ 10 h 63"/>
                  <a:gd name="T32" fmla="*/ 106 w 126"/>
                  <a:gd name="T33" fmla="*/ 10 h 63"/>
                  <a:gd name="T34" fmla="*/ 108 w 126"/>
                  <a:gd name="T35" fmla="*/ 10 h 63"/>
                  <a:gd name="T36" fmla="*/ 108 w 126"/>
                  <a:gd name="T37" fmla="*/ 0 h 63"/>
                  <a:gd name="T38" fmla="*/ 105 w 126"/>
                  <a:gd name="T39" fmla="*/ 0 h 63"/>
                  <a:gd name="T40" fmla="*/ 105 w 126"/>
                  <a:gd name="T41" fmla="*/ 0 h 63"/>
                  <a:gd name="T42" fmla="*/ 0 w 126"/>
                  <a:gd name="T43" fmla="*/ 0 h 63"/>
                  <a:gd name="T44" fmla="*/ 0 w 126"/>
                  <a:gd name="T45" fmla="*/ 10 h 63"/>
                  <a:gd name="T46" fmla="*/ 53 w 126"/>
                  <a:gd name="T4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3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8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3"/>
                    </a:moveTo>
                    <a:cubicBezTo>
                      <a:pt x="70" y="63"/>
                      <a:pt x="85" y="55"/>
                      <a:pt x="94" y="42"/>
                    </a:cubicBezTo>
                    <a:cubicBezTo>
                      <a:pt x="97" y="44"/>
                      <a:pt x="100" y="45"/>
                      <a:pt x="104" y="45"/>
                    </a:cubicBezTo>
                    <a:cubicBezTo>
                      <a:pt x="105" y="45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5"/>
                      <a:pt x="105" y="35"/>
                      <a:pt x="104" y="35"/>
                    </a:cubicBezTo>
                    <a:cubicBezTo>
                      <a:pt x="102" y="35"/>
                      <a:pt x="101" y="35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0" y="39"/>
                      <a:pt x="23" y="63"/>
                      <a:pt x="53" y="6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2" name="Rectangle 201"/>
              <p:cNvSpPr>
                <a:spLocks noChangeArrowheads="1"/>
              </p:cNvSpPr>
              <p:nvPr/>
            </p:nvSpPr>
            <p:spPr bwMode="auto">
              <a:xfrm>
                <a:off x="5154613" y="5362575"/>
                <a:ext cx="427038" cy="381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3" name="Freeform 202"/>
              <p:cNvSpPr/>
              <p:nvPr/>
            </p:nvSpPr>
            <p:spPr bwMode="auto">
              <a:xfrm>
                <a:off x="5251450" y="4897438"/>
                <a:ext cx="74613" cy="195263"/>
              </a:xfrm>
              <a:custGeom>
                <a:avLst/>
                <a:gdLst>
                  <a:gd name="T0" fmla="*/ 7 w 20"/>
                  <a:gd name="T1" fmla="*/ 39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7 w 20"/>
                  <a:gd name="T11" fmla="*/ 4 h 52"/>
                  <a:gd name="T12" fmla="*/ 2 w 20"/>
                  <a:gd name="T13" fmla="*/ 22 h 52"/>
                  <a:gd name="T14" fmla="*/ 7 w 20"/>
                  <a:gd name="T15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39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39"/>
                      <a:pt x="18" y="32"/>
                    </a:cubicBezTo>
                    <a:cubicBezTo>
                      <a:pt x="17" y="28"/>
                      <a:pt x="15" y="24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9"/>
                      <a:pt x="13" y="0"/>
                      <a:pt x="7" y="4"/>
                    </a:cubicBezTo>
                    <a:cubicBezTo>
                      <a:pt x="1" y="8"/>
                      <a:pt x="0" y="15"/>
                      <a:pt x="2" y="22"/>
                    </a:cubicBezTo>
                    <a:cubicBezTo>
                      <a:pt x="3" y="25"/>
                      <a:pt x="12" y="38"/>
                      <a:pt x="7" y="3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4" name="Freeform 203"/>
              <p:cNvSpPr/>
              <p:nvPr/>
            </p:nvSpPr>
            <p:spPr bwMode="auto">
              <a:xfrm>
                <a:off x="5360988" y="4897438"/>
                <a:ext cx="77788" cy="195263"/>
              </a:xfrm>
              <a:custGeom>
                <a:avLst/>
                <a:gdLst>
                  <a:gd name="T0" fmla="*/ 8 w 21"/>
                  <a:gd name="T1" fmla="*/ 39 h 52"/>
                  <a:gd name="T2" fmla="*/ 11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4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8 w 21"/>
                  <a:gd name="T15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8" y="39"/>
                    </a:moveTo>
                    <a:cubicBezTo>
                      <a:pt x="1" y="42"/>
                      <a:pt x="4" y="52"/>
                      <a:pt x="11" y="50"/>
                    </a:cubicBezTo>
                    <a:cubicBezTo>
                      <a:pt x="18" y="47"/>
                      <a:pt x="21" y="39"/>
                      <a:pt x="19" y="32"/>
                    </a:cubicBezTo>
                    <a:cubicBezTo>
                      <a:pt x="18" y="28"/>
                      <a:pt x="16" y="24"/>
                      <a:pt x="14" y="21"/>
                    </a:cubicBezTo>
                    <a:cubicBezTo>
                      <a:pt x="13" y="19"/>
                      <a:pt x="11" y="15"/>
                      <a:pt x="14" y="13"/>
                    </a:cubicBezTo>
                    <a:cubicBezTo>
                      <a:pt x="20" y="9"/>
                      <a:pt x="14" y="0"/>
                      <a:pt x="8" y="4"/>
                    </a:cubicBezTo>
                    <a:cubicBezTo>
                      <a:pt x="2" y="8"/>
                      <a:pt x="0" y="15"/>
                      <a:pt x="3" y="22"/>
                    </a:cubicBezTo>
                    <a:cubicBezTo>
                      <a:pt x="4" y="25"/>
                      <a:pt x="13" y="38"/>
                      <a:pt x="8" y="3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5" name="Oval 204"/>
              <p:cNvSpPr>
                <a:spLocks noChangeArrowheads="1"/>
              </p:cNvSpPr>
              <p:nvPr/>
            </p:nvSpPr>
            <p:spPr bwMode="auto">
              <a:xfrm>
                <a:off x="4910138" y="3492500"/>
                <a:ext cx="157163" cy="157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6" name="Freeform 205"/>
              <p:cNvSpPr/>
              <p:nvPr/>
            </p:nvSpPr>
            <p:spPr bwMode="auto">
              <a:xfrm>
                <a:off x="4492625" y="3638550"/>
                <a:ext cx="758825" cy="588963"/>
              </a:xfrm>
              <a:custGeom>
                <a:avLst/>
                <a:gdLst>
                  <a:gd name="T0" fmla="*/ 383 w 478"/>
                  <a:gd name="T1" fmla="*/ 76 h 371"/>
                  <a:gd name="T2" fmla="*/ 331 w 478"/>
                  <a:gd name="T3" fmla="*/ 35 h 371"/>
                  <a:gd name="T4" fmla="*/ 242 w 478"/>
                  <a:gd name="T5" fmla="*/ 0 h 371"/>
                  <a:gd name="T6" fmla="*/ 133 w 478"/>
                  <a:gd name="T7" fmla="*/ 0 h 371"/>
                  <a:gd name="T8" fmla="*/ 78 w 478"/>
                  <a:gd name="T9" fmla="*/ 118 h 371"/>
                  <a:gd name="T10" fmla="*/ 64 w 478"/>
                  <a:gd name="T11" fmla="*/ 114 h 371"/>
                  <a:gd name="T12" fmla="*/ 59 w 478"/>
                  <a:gd name="T13" fmla="*/ 128 h 371"/>
                  <a:gd name="T14" fmla="*/ 57 w 478"/>
                  <a:gd name="T15" fmla="*/ 132 h 371"/>
                  <a:gd name="T16" fmla="*/ 55 w 478"/>
                  <a:gd name="T17" fmla="*/ 137 h 371"/>
                  <a:gd name="T18" fmla="*/ 38 w 478"/>
                  <a:gd name="T19" fmla="*/ 130 h 371"/>
                  <a:gd name="T20" fmla="*/ 0 w 478"/>
                  <a:gd name="T21" fmla="*/ 220 h 371"/>
                  <a:gd name="T22" fmla="*/ 90 w 478"/>
                  <a:gd name="T23" fmla="*/ 258 h 371"/>
                  <a:gd name="T24" fmla="*/ 97 w 478"/>
                  <a:gd name="T25" fmla="*/ 260 h 371"/>
                  <a:gd name="T26" fmla="*/ 97 w 478"/>
                  <a:gd name="T27" fmla="*/ 258 h 371"/>
                  <a:gd name="T28" fmla="*/ 135 w 478"/>
                  <a:gd name="T29" fmla="*/ 170 h 371"/>
                  <a:gd name="T30" fmla="*/ 119 w 478"/>
                  <a:gd name="T31" fmla="*/ 163 h 371"/>
                  <a:gd name="T32" fmla="*/ 121 w 478"/>
                  <a:gd name="T33" fmla="*/ 159 h 371"/>
                  <a:gd name="T34" fmla="*/ 123 w 478"/>
                  <a:gd name="T35" fmla="*/ 154 h 371"/>
                  <a:gd name="T36" fmla="*/ 128 w 478"/>
                  <a:gd name="T37" fmla="*/ 140 h 371"/>
                  <a:gd name="T38" fmla="*/ 114 w 478"/>
                  <a:gd name="T39" fmla="*/ 135 h 371"/>
                  <a:gd name="T40" fmla="*/ 156 w 478"/>
                  <a:gd name="T41" fmla="*/ 38 h 371"/>
                  <a:gd name="T42" fmla="*/ 227 w 478"/>
                  <a:gd name="T43" fmla="*/ 38 h 371"/>
                  <a:gd name="T44" fmla="*/ 178 w 478"/>
                  <a:gd name="T45" fmla="*/ 175 h 371"/>
                  <a:gd name="T46" fmla="*/ 166 w 478"/>
                  <a:gd name="T47" fmla="*/ 251 h 371"/>
                  <a:gd name="T48" fmla="*/ 145 w 478"/>
                  <a:gd name="T49" fmla="*/ 253 h 371"/>
                  <a:gd name="T50" fmla="*/ 135 w 478"/>
                  <a:gd name="T51" fmla="*/ 277 h 371"/>
                  <a:gd name="T52" fmla="*/ 130 w 478"/>
                  <a:gd name="T53" fmla="*/ 286 h 371"/>
                  <a:gd name="T54" fmla="*/ 121 w 478"/>
                  <a:gd name="T55" fmla="*/ 282 h 371"/>
                  <a:gd name="T56" fmla="*/ 64 w 478"/>
                  <a:gd name="T57" fmla="*/ 260 h 371"/>
                  <a:gd name="T58" fmla="*/ 57 w 478"/>
                  <a:gd name="T59" fmla="*/ 260 h 371"/>
                  <a:gd name="T60" fmla="*/ 59 w 478"/>
                  <a:gd name="T61" fmla="*/ 310 h 371"/>
                  <a:gd name="T62" fmla="*/ 208 w 478"/>
                  <a:gd name="T63" fmla="*/ 298 h 371"/>
                  <a:gd name="T64" fmla="*/ 225 w 478"/>
                  <a:gd name="T65" fmla="*/ 208 h 371"/>
                  <a:gd name="T66" fmla="*/ 227 w 478"/>
                  <a:gd name="T67" fmla="*/ 211 h 371"/>
                  <a:gd name="T68" fmla="*/ 286 w 478"/>
                  <a:gd name="T69" fmla="*/ 253 h 371"/>
                  <a:gd name="T70" fmla="*/ 291 w 478"/>
                  <a:gd name="T71" fmla="*/ 371 h 371"/>
                  <a:gd name="T72" fmla="*/ 341 w 478"/>
                  <a:gd name="T73" fmla="*/ 369 h 371"/>
                  <a:gd name="T74" fmla="*/ 334 w 478"/>
                  <a:gd name="T75" fmla="*/ 227 h 371"/>
                  <a:gd name="T76" fmla="*/ 263 w 478"/>
                  <a:gd name="T77" fmla="*/ 175 h 371"/>
                  <a:gd name="T78" fmla="*/ 315 w 478"/>
                  <a:gd name="T79" fmla="*/ 69 h 371"/>
                  <a:gd name="T80" fmla="*/ 383 w 478"/>
                  <a:gd name="T81" fmla="*/ 123 h 371"/>
                  <a:gd name="T82" fmla="*/ 478 w 478"/>
                  <a:gd name="T83" fmla="*/ 43 h 371"/>
                  <a:gd name="T84" fmla="*/ 454 w 478"/>
                  <a:gd name="T85" fmla="*/ 14 h 371"/>
                  <a:gd name="T86" fmla="*/ 383 w 478"/>
                  <a:gd name="T87" fmla="*/ 7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8" h="371">
                    <a:moveTo>
                      <a:pt x="383" y="76"/>
                    </a:moveTo>
                    <a:lnTo>
                      <a:pt x="331" y="35"/>
                    </a:lnTo>
                    <a:lnTo>
                      <a:pt x="242" y="0"/>
                    </a:lnTo>
                    <a:lnTo>
                      <a:pt x="133" y="0"/>
                    </a:lnTo>
                    <a:lnTo>
                      <a:pt x="78" y="118"/>
                    </a:lnTo>
                    <a:lnTo>
                      <a:pt x="64" y="114"/>
                    </a:lnTo>
                    <a:lnTo>
                      <a:pt x="59" y="128"/>
                    </a:lnTo>
                    <a:lnTo>
                      <a:pt x="57" y="132"/>
                    </a:lnTo>
                    <a:lnTo>
                      <a:pt x="55" y="137"/>
                    </a:lnTo>
                    <a:lnTo>
                      <a:pt x="38" y="130"/>
                    </a:lnTo>
                    <a:lnTo>
                      <a:pt x="0" y="220"/>
                    </a:lnTo>
                    <a:lnTo>
                      <a:pt x="90" y="258"/>
                    </a:lnTo>
                    <a:lnTo>
                      <a:pt x="97" y="260"/>
                    </a:lnTo>
                    <a:lnTo>
                      <a:pt x="97" y="258"/>
                    </a:lnTo>
                    <a:lnTo>
                      <a:pt x="135" y="170"/>
                    </a:lnTo>
                    <a:lnTo>
                      <a:pt x="119" y="163"/>
                    </a:lnTo>
                    <a:lnTo>
                      <a:pt x="121" y="159"/>
                    </a:lnTo>
                    <a:lnTo>
                      <a:pt x="123" y="154"/>
                    </a:lnTo>
                    <a:lnTo>
                      <a:pt x="128" y="140"/>
                    </a:lnTo>
                    <a:lnTo>
                      <a:pt x="114" y="135"/>
                    </a:lnTo>
                    <a:lnTo>
                      <a:pt x="156" y="38"/>
                    </a:lnTo>
                    <a:lnTo>
                      <a:pt x="227" y="38"/>
                    </a:lnTo>
                    <a:lnTo>
                      <a:pt x="178" y="175"/>
                    </a:lnTo>
                    <a:lnTo>
                      <a:pt x="166" y="251"/>
                    </a:lnTo>
                    <a:lnTo>
                      <a:pt x="145" y="253"/>
                    </a:lnTo>
                    <a:lnTo>
                      <a:pt x="135" y="277"/>
                    </a:lnTo>
                    <a:lnTo>
                      <a:pt x="130" y="286"/>
                    </a:lnTo>
                    <a:lnTo>
                      <a:pt x="121" y="282"/>
                    </a:lnTo>
                    <a:lnTo>
                      <a:pt x="64" y="260"/>
                    </a:lnTo>
                    <a:lnTo>
                      <a:pt x="57" y="260"/>
                    </a:lnTo>
                    <a:lnTo>
                      <a:pt x="59" y="310"/>
                    </a:lnTo>
                    <a:lnTo>
                      <a:pt x="208" y="298"/>
                    </a:lnTo>
                    <a:lnTo>
                      <a:pt x="225" y="208"/>
                    </a:lnTo>
                    <a:lnTo>
                      <a:pt x="227" y="211"/>
                    </a:lnTo>
                    <a:lnTo>
                      <a:pt x="286" y="253"/>
                    </a:lnTo>
                    <a:lnTo>
                      <a:pt x="291" y="371"/>
                    </a:lnTo>
                    <a:lnTo>
                      <a:pt x="341" y="369"/>
                    </a:lnTo>
                    <a:lnTo>
                      <a:pt x="334" y="227"/>
                    </a:lnTo>
                    <a:lnTo>
                      <a:pt x="263" y="175"/>
                    </a:lnTo>
                    <a:lnTo>
                      <a:pt x="315" y="69"/>
                    </a:lnTo>
                    <a:lnTo>
                      <a:pt x="383" y="123"/>
                    </a:lnTo>
                    <a:lnTo>
                      <a:pt x="478" y="43"/>
                    </a:lnTo>
                    <a:lnTo>
                      <a:pt x="454" y="14"/>
                    </a:lnTo>
                    <a:lnTo>
                      <a:pt x="383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7" name="Freeform 206"/>
              <p:cNvSpPr/>
              <p:nvPr/>
            </p:nvSpPr>
            <p:spPr bwMode="auto">
              <a:xfrm>
                <a:off x="4451350" y="3825875"/>
                <a:ext cx="82550" cy="153988"/>
              </a:xfrm>
              <a:custGeom>
                <a:avLst/>
                <a:gdLst>
                  <a:gd name="T0" fmla="*/ 0 w 52"/>
                  <a:gd name="T1" fmla="*/ 90 h 97"/>
                  <a:gd name="T2" fmla="*/ 38 w 52"/>
                  <a:gd name="T3" fmla="*/ 0 h 97"/>
                  <a:gd name="T4" fmla="*/ 52 w 52"/>
                  <a:gd name="T5" fmla="*/ 7 h 97"/>
                  <a:gd name="T6" fmla="*/ 15 w 52"/>
                  <a:gd name="T7" fmla="*/ 97 h 97"/>
                  <a:gd name="T8" fmla="*/ 0 w 52"/>
                  <a:gd name="T9" fmla="*/ 9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7">
                    <a:moveTo>
                      <a:pt x="0" y="90"/>
                    </a:moveTo>
                    <a:lnTo>
                      <a:pt x="38" y="0"/>
                    </a:lnTo>
                    <a:lnTo>
                      <a:pt x="52" y="7"/>
                    </a:lnTo>
                    <a:lnTo>
                      <a:pt x="15" y="97"/>
                    </a:ln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8" name="Freeform 207"/>
              <p:cNvSpPr/>
              <p:nvPr/>
            </p:nvSpPr>
            <p:spPr bwMode="auto">
              <a:xfrm>
                <a:off x="4665663" y="3916363"/>
                <a:ext cx="82550" cy="153988"/>
              </a:xfrm>
              <a:custGeom>
                <a:avLst/>
                <a:gdLst>
                  <a:gd name="T0" fmla="*/ 24 w 52"/>
                  <a:gd name="T1" fmla="*/ 78 h 97"/>
                  <a:gd name="T2" fmla="*/ 52 w 52"/>
                  <a:gd name="T3" fmla="*/ 7 h 97"/>
                  <a:gd name="T4" fmla="*/ 38 w 52"/>
                  <a:gd name="T5" fmla="*/ 0 h 97"/>
                  <a:gd name="T6" fmla="*/ 5 w 52"/>
                  <a:gd name="T7" fmla="*/ 81 h 97"/>
                  <a:gd name="T8" fmla="*/ 0 w 52"/>
                  <a:gd name="T9" fmla="*/ 90 h 97"/>
                  <a:gd name="T10" fmla="*/ 14 w 52"/>
                  <a:gd name="T11" fmla="*/ 97 h 97"/>
                  <a:gd name="T12" fmla="*/ 24 w 52"/>
                  <a:gd name="T13" fmla="*/ 7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7">
                    <a:moveTo>
                      <a:pt x="24" y="78"/>
                    </a:moveTo>
                    <a:lnTo>
                      <a:pt x="52" y="7"/>
                    </a:lnTo>
                    <a:lnTo>
                      <a:pt x="38" y="0"/>
                    </a:lnTo>
                    <a:lnTo>
                      <a:pt x="5" y="81"/>
                    </a:lnTo>
                    <a:lnTo>
                      <a:pt x="0" y="90"/>
                    </a:lnTo>
                    <a:lnTo>
                      <a:pt x="14" y="97"/>
                    </a:lnTo>
                    <a:lnTo>
                      <a:pt x="2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29" name="Freeform 208"/>
              <p:cNvSpPr/>
              <p:nvPr/>
            </p:nvSpPr>
            <p:spPr bwMode="auto">
              <a:xfrm>
                <a:off x="9655175" y="1065213"/>
                <a:ext cx="465138" cy="646113"/>
              </a:xfrm>
              <a:custGeom>
                <a:avLst/>
                <a:gdLst>
                  <a:gd name="T0" fmla="*/ 67 w 124"/>
                  <a:gd name="T1" fmla="*/ 33 h 172"/>
                  <a:gd name="T2" fmla="*/ 67 w 124"/>
                  <a:gd name="T3" fmla="*/ 33 h 172"/>
                  <a:gd name="T4" fmla="*/ 67 w 124"/>
                  <a:gd name="T5" fmla="*/ 137 h 172"/>
                  <a:gd name="T6" fmla="*/ 45 w 124"/>
                  <a:gd name="T7" fmla="*/ 160 h 172"/>
                  <a:gd name="T8" fmla="*/ 15 w 124"/>
                  <a:gd name="T9" fmla="*/ 144 h 172"/>
                  <a:gd name="T10" fmla="*/ 20 w 124"/>
                  <a:gd name="T11" fmla="*/ 144 h 172"/>
                  <a:gd name="T12" fmla="*/ 20 w 124"/>
                  <a:gd name="T13" fmla="*/ 135 h 172"/>
                  <a:gd name="T14" fmla="*/ 0 w 124"/>
                  <a:gd name="T15" fmla="*/ 135 h 172"/>
                  <a:gd name="T16" fmla="*/ 0 w 124"/>
                  <a:gd name="T17" fmla="*/ 144 h 172"/>
                  <a:gd name="T18" fmla="*/ 6 w 124"/>
                  <a:gd name="T19" fmla="*/ 144 h 172"/>
                  <a:gd name="T20" fmla="*/ 42 w 124"/>
                  <a:gd name="T21" fmla="*/ 170 h 172"/>
                  <a:gd name="T22" fmla="*/ 77 w 124"/>
                  <a:gd name="T23" fmla="*/ 135 h 172"/>
                  <a:gd name="T24" fmla="*/ 76 w 124"/>
                  <a:gd name="T25" fmla="*/ 33 h 172"/>
                  <a:gd name="T26" fmla="*/ 95 w 124"/>
                  <a:gd name="T27" fmla="*/ 11 h 172"/>
                  <a:gd name="T28" fmla="*/ 114 w 124"/>
                  <a:gd name="T29" fmla="*/ 34 h 172"/>
                  <a:gd name="T30" fmla="*/ 114 w 124"/>
                  <a:gd name="T31" fmla="*/ 149 h 172"/>
                  <a:gd name="T32" fmla="*/ 124 w 124"/>
                  <a:gd name="T33" fmla="*/ 149 h 172"/>
                  <a:gd name="T34" fmla="*/ 124 w 124"/>
                  <a:gd name="T35" fmla="*/ 32 h 172"/>
                  <a:gd name="T36" fmla="*/ 97 w 124"/>
                  <a:gd name="T37" fmla="*/ 1 h 172"/>
                  <a:gd name="T38" fmla="*/ 67 w 124"/>
                  <a:gd name="T39" fmla="*/ 3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72">
                    <a:moveTo>
                      <a:pt x="67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3"/>
                      <a:pt x="67" y="136"/>
                      <a:pt x="67" y="137"/>
                    </a:cubicBezTo>
                    <a:cubicBezTo>
                      <a:pt x="67" y="149"/>
                      <a:pt x="57" y="157"/>
                      <a:pt x="45" y="160"/>
                    </a:cubicBezTo>
                    <a:cubicBezTo>
                      <a:pt x="35" y="163"/>
                      <a:pt x="13" y="158"/>
                      <a:pt x="15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35"/>
                      <a:pt x="20" y="135"/>
                      <a:pt x="2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6" y="144"/>
                      <a:pt x="6" y="144"/>
                      <a:pt x="6" y="144"/>
                    </a:cubicBezTo>
                    <a:cubicBezTo>
                      <a:pt x="5" y="162"/>
                      <a:pt x="25" y="172"/>
                      <a:pt x="42" y="170"/>
                    </a:cubicBezTo>
                    <a:cubicBezTo>
                      <a:pt x="61" y="169"/>
                      <a:pt x="77" y="153"/>
                      <a:pt x="77" y="135"/>
                    </a:cubicBezTo>
                    <a:cubicBezTo>
                      <a:pt x="77" y="133"/>
                      <a:pt x="76" y="33"/>
                      <a:pt x="76" y="33"/>
                    </a:cubicBezTo>
                    <a:cubicBezTo>
                      <a:pt x="76" y="22"/>
                      <a:pt x="83" y="11"/>
                      <a:pt x="95" y="11"/>
                    </a:cubicBezTo>
                    <a:cubicBezTo>
                      <a:pt x="108" y="11"/>
                      <a:pt x="114" y="22"/>
                      <a:pt x="114" y="34"/>
                    </a:cubicBezTo>
                    <a:cubicBezTo>
                      <a:pt x="114" y="35"/>
                      <a:pt x="114" y="149"/>
                      <a:pt x="114" y="149"/>
                    </a:cubicBezTo>
                    <a:cubicBezTo>
                      <a:pt x="114" y="155"/>
                      <a:pt x="124" y="155"/>
                      <a:pt x="124" y="149"/>
                    </a:cubicBezTo>
                    <a:cubicBezTo>
                      <a:pt x="124" y="149"/>
                      <a:pt x="124" y="33"/>
                      <a:pt x="124" y="32"/>
                    </a:cubicBezTo>
                    <a:cubicBezTo>
                      <a:pt x="124" y="16"/>
                      <a:pt x="113" y="3"/>
                      <a:pt x="97" y="1"/>
                    </a:cubicBezTo>
                    <a:cubicBezTo>
                      <a:pt x="79" y="0"/>
                      <a:pt x="67" y="17"/>
                      <a:pt x="6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0" name="Freeform 209"/>
              <p:cNvSpPr/>
              <p:nvPr/>
            </p:nvSpPr>
            <p:spPr bwMode="auto">
              <a:xfrm>
                <a:off x="9594850" y="1219200"/>
                <a:ext cx="195263" cy="334963"/>
              </a:xfrm>
              <a:custGeom>
                <a:avLst/>
                <a:gdLst>
                  <a:gd name="T0" fmla="*/ 16 w 52"/>
                  <a:gd name="T1" fmla="*/ 89 h 89"/>
                  <a:gd name="T2" fmla="*/ 36 w 52"/>
                  <a:gd name="T3" fmla="*/ 89 h 89"/>
                  <a:gd name="T4" fmla="*/ 43 w 52"/>
                  <a:gd name="T5" fmla="*/ 89 h 89"/>
                  <a:gd name="T6" fmla="*/ 52 w 52"/>
                  <a:gd name="T7" fmla="*/ 0 h 89"/>
                  <a:gd name="T8" fmla="*/ 26 w 52"/>
                  <a:gd name="T9" fmla="*/ 7 h 89"/>
                  <a:gd name="T10" fmla="*/ 0 w 52"/>
                  <a:gd name="T11" fmla="*/ 0 h 89"/>
                  <a:gd name="T12" fmla="*/ 9 w 52"/>
                  <a:gd name="T13" fmla="*/ 89 h 89"/>
                  <a:gd name="T14" fmla="*/ 16 w 52"/>
                  <a:gd name="T1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89">
                    <a:moveTo>
                      <a:pt x="16" y="89"/>
                    </a:moveTo>
                    <a:cubicBezTo>
                      <a:pt x="36" y="89"/>
                      <a:pt x="36" y="89"/>
                      <a:pt x="36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5" y="5"/>
                      <a:pt x="36" y="7"/>
                      <a:pt x="26" y="7"/>
                    </a:cubicBezTo>
                    <a:cubicBezTo>
                      <a:pt x="16" y="7"/>
                      <a:pt x="7" y="5"/>
                      <a:pt x="0" y="0"/>
                    </a:cubicBezTo>
                    <a:cubicBezTo>
                      <a:pt x="9" y="89"/>
                      <a:pt x="9" y="89"/>
                      <a:pt x="9" y="89"/>
                    </a:cubicBezTo>
                    <a:lnTo>
                      <a:pt x="16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1" name="Freeform 210"/>
              <p:cNvSpPr/>
              <p:nvPr/>
            </p:nvSpPr>
            <p:spPr bwMode="auto">
              <a:xfrm>
                <a:off x="9567863" y="1008063"/>
                <a:ext cx="247650" cy="222250"/>
              </a:xfrm>
              <a:custGeom>
                <a:avLst/>
                <a:gdLst>
                  <a:gd name="T0" fmla="*/ 0 w 66"/>
                  <a:gd name="T1" fmla="*/ 33 h 59"/>
                  <a:gd name="T2" fmla="*/ 3 w 66"/>
                  <a:gd name="T3" fmla="*/ 45 h 59"/>
                  <a:gd name="T4" fmla="*/ 5 w 66"/>
                  <a:gd name="T5" fmla="*/ 48 h 59"/>
                  <a:gd name="T6" fmla="*/ 7 w 66"/>
                  <a:gd name="T7" fmla="*/ 50 h 59"/>
                  <a:gd name="T8" fmla="*/ 7 w 66"/>
                  <a:gd name="T9" fmla="*/ 50 h 59"/>
                  <a:gd name="T10" fmla="*/ 7 w 66"/>
                  <a:gd name="T11" fmla="*/ 51 h 59"/>
                  <a:gd name="T12" fmla="*/ 32 w 66"/>
                  <a:gd name="T13" fmla="*/ 59 h 59"/>
                  <a:gd name="T14" fmla="*/ 33 w 66"/>
                  <a:gd name="T15" fmla="*/ 59 h 59"/>
                  <a:gd name="T16" fmla="*/ 34 w 66"/>
                  <a:gd name="T17" fmla="*/ 59 h 59"/>
                  <a:gd name="T18" fmla="*/ 59 w 66"/>
                  <a:gd name="T19" fmla="*/ 51 h 59"/>
                  <a:gd name="T20" fmla="*/ 59 w 66"/>
                  <a:gd name="T21" fmla="*/ 50 h 59"/>
                  <a:gd name="T22" fmla="*/ 59 w 66"/>
                  <a:gd name="T23" fmla="*/ 50 h 59"/>
                  <a:gd name="T24" fmla="*/ 61 w 66"/>
                  <a:gd name="T25" fmla="*/ 48 h 59"/>
                  <a:gd name="T26" fmla="*/ 63 w 66"/>
                  <a:gd name="T27" fmla="*/ 45 h 59"/>
                  <a:gd name="T28" fmla="*/ 66 w 66"/>
                  <a:gd name="T29" fmla="*/ 33 h 59"/>
                  <a:gd name="T30" fmla="*/ 33 w 66"/>
                  <a:gd name="T31" fmla="*/ 0 h 59"/>
                  <a:gd name="T32" fmla="*/ 0 w 66"/>
                  <a:gd name="T33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59">
                    <a:moveTo>
                      <a:pt x="0" y="33"/>
                    </a:moveTo>
                    <a:cubicBezTo>
                      <a:pt x="0" y="38"/>
                      <a:pt x="1" y="42"/>
                      <a:pt x="3" y="45"/>
                    </a:cubicBezTo>
                    <a:cubicBezTo>
                      <a:pt x="4" y="46"/>
                      <a:pt x="4" y="47"/>
                      <a:pt x="5" y="48"/>
                    </a:cubicBezTo>
                    <a:cubicBezTo>
                      <a:pt x="5" y="49"/>
                      <a:pt x="6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1"/>
                    </a:cubicBezTo>
                    <a:cubicBezTo>
                      <a:pt x="15" y="56"/>
                      <a:pt x="23" y="58"/>
                      <a:pt x="32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4" y="59"/>
                    </a:cubicBezTo>
                    <a:cubicBezTo>
                      <a:pt x="43" y="58"/>
                      <a:pt x="51" y="56"/>
                      <a:pt x="59" y="5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0" y="50"/>
                      <a:pt x="60" y="49"/>
                      <a:pt x="61" y="48"/>
                    </a:cubicBezTo>
                    <a:cubicBezTo>
                      <a:pt x="62" y="47"/>
                      <a:pt x="62" y="46"/>
                      <a:pt x="63" y="45"/>
                    </a:cubicBezTo>
                    <a:cubicBezTo>
                      <a:pt x="65" y="42"/>
                      <a:pt x="66" y="38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2" name="Freeform 211"/>
              <p:cNvSpPr/>
              <p:nvPr/>
            </p:nvSpPr>
            <p:spPr bwMode="auto">
              <a:xfrm>
                <a:off x="0" y="9525"/>
                <a:ext cx="168275" cy="161925"/>
              </a:xfrm>
              <a:custGeom>
                <a:avLst/>
                <a:gdLst>
                  <a:gd name="T0" fmla="*/ 40 w 45"/>
                  <a:gd name="T1" fmla="*/ 8 h 43"/>
                  <a:gd name="T2" fmla="*/ 16 w 45"/>
                  <a:gd name="T3" fmla="*/ 3 h 43"/>
                  <a:gd name="T4" fmla="*/ 10 w 45"/>
                  <a:gd name="T5" fmla="*/ 0 h 43"/>
                  <a:gd name="T6" fmla="*/ 6 w 45"/>
                  <a:gd name="T7" fmla="*/ 0 h 43"/>
                  <a:gd name="T8" fmla="*/ 0 w 45"/>
                  <a:gd name="T9" fmla="*/ 3 h 43"/>
                  <a:gd name="T10" fmla="*/ 0 w 45"/>
                  <a:gd name="T11" fmla="*/ 41 h 43"/>
                  <a:gd name="T12" fmla="*/ 21 w 45"/>
                  <a:gd name="T13" fmla="*/ 41 h 43"/>
                  <a:gd name="T14" fmla="*/ 42 w 45"/>
                  <a:gd name="T15" fmla="*/ 12 h 43"/>
                  <a:gd name="T16" fmla="*/ 40 w 45"/>
                  <a:gd name="T17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3">
                    <a:moveTo>
                      <a:pt x="40" y="8"/>
                    </a:moveTo>
                    <a:cubicBezTo>
                      <a:pt x="32" y="9"/>
                      <a:pt x="23" y="8"/>
                      <a:pt x="16" y="3"/>
                    </a:cubicBezTo>
                    <a:cubicBezTo>
                      <a:pt x="14" y="2"/>
                      <a:pt x="12" y="1"/>
                      <a:pt x="1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6" y="43"/>
                      <a:pt x="14" y="43"/>
                      <a:pt x="21" y="41"/>
                    </a:cubicBezTo>
                    <a:cubicBezTo>
                      <a:pt x="36" y="37"/>
                      <a:pt x="45" y="24"/>
                      <a:pt x="42" y="12"/>
                    </a:cubicBezTo>
                    <a:cubicBezTo>
                      <a:pt x="41" y="11"/>
                      <a:pt x="41" y="10"/>
                      <a:pt x="4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3" name="Freeform 212"/>
              <p:cNvSpPr/>
              <p:nvPr/>
            </p:nvSpPr>
            <p:spPr bwMode="auto">
              <a:xfrm>
                <a:off x="74613" y="9525"/>
                <a:ext cx="104775" cy="11113"/>
              </a:xfrm>
              <a:custGeom>
                <a:avLst/>
                <a:gdLst>
                  <a:gd name="T0" fmla="*/ 0 w 28"/>
                  <a:gd name="T1" fmla="*/ 0 h 3"/>
                  <a:gd name="T2" fmla="*/ 15 w 28"/>
                  <a:gd name="T3" fmla="*/ 3 h 3"/>
                  <a:gd name="T4" fmla="*/ 23 w 28"/>
                  <a:gd name="T5" fmla="*/ 2 h 3"/>
                  <a:gd name="T6" fmla="*/ 28 w 28"/>
                  <a:gd name="T7" fmla="*/ 0 h 3"/>
                  <a:gd name="T8" fmla="*/ 0 w 2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0"/>
                    </a:moveTo>
                    <a:cubicBezTo>
                      <a:pt x="5" y="2"/>
                      <a:pt x="10" y="3"/>
                      <a:pt x="15" y="3"/>
                    </a:cubicBezTo>
                    <a:cubicBezTo>
                      <a:pt x="18" y="3"/>
                      <a:pt x="21" y="3"/>
                      <a:pt x="23" y="2"/>
                    </a:cubicBezTo>
                    <a:cubicBezTo>
                      <a:pt x="25" y="2"/>
                      <a:pt x="27" y="1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4" name="Freeform 213"/>
              <p:cNvSpPr/>
              <p:nvPr/>
            </p:nvSpPr>
            <p:spPr bwMode="auto">
              <a:xfrm>
                <a:off x="203200" y="114300"/>
                <a:ext cx="190500" cy="219075"/>
              </a:xfrm>
              <a:custGeom>
                <a:avLst/>
                <a:gdLst>
                  <a:gd name="T0" fmla="*/ 33 w 51"/>
                  <a:gd name="T1" fmla="*/ 55 h 58"/>
                  <a:gd name="T2" fmla="*/ 46 w 51"/>
                  <a:gd name="T3" fmla="*/ 22 h 58"/>
                  <a:gd name="T4" fmla="*/ 46 w 51"/>
                  <a:gd name="T5" fmla="*/ 21 h 58"/>
                  <a:gd name="T6" fmla="*/ 39 w 51"/>
                  <a:gd name="T7" fmla="*/ 18 h 58"/>
                  <a:gd name="T8" fmla="*/ 22 w 51"/>
                  <a:gd name="T9" fmla="*/ 0 h 58"/>
                  <a:gd name="T10" fmla="*/ 17 w 51"/>
                  <a:gd name="T11" fmla="*/ 1 h 58"/>
                  <a:gd name="T12" fmla="*/ 4 w 51"/>
                  <a:gd name="T13" fmla="*/ 34 h 58"/>
                  <a:gd name="T14" fmla="*/ 33 w 51"/>
                  <a:gd name="T15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58">
                    <a:moveTo>
                      <a:pt x="33" y="55"/>
                    </a:moveTo>
                    <a:cubicBezTo>
                      <a:pt x="45" y="51"/>
                      <a:pt x="51" y="37"/>
                      <a:pt x="46" y="22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4" y="20"/>
                      <a:pt x="41" y="19"/>
                      <a:pt x="39" y="18"/>
                    </a:cubicBezTo>
                    <a:cubicBezTo>
                      <a:pt x="31" y="14"/>
                      <a:pt x="25" y="7"/>
                      <a:pt x="22" y="0"/>
                    </a:cubicBezTo>
                    <a:cubicBezTo>
                      <a:pt x="20" y="0"/>
                      <a:pt x="19" y="0"/>
                      <a:pt x="17" y="1"/>
                    </a:cubicBezTo>
                    <a:cubicBezTo>
                      <a:pt x="6" y="4"/>
                      <a:pt x="0" y="19"/>
                      <a:pt x="4" y="34"/>
                    </a:cubicBezTo>
                    <a:cubicBezTo>
                      <a:pt x="9" y="49"/>
                      <a:pt x="22" y="58"/>
                      <a:pt x="3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5" name="Freeform 214"/>
              <p:cNvSpPr/>
              <p:nvPr/>
            </p:nvSpPr>
            <p:spPr bwMode="auto">
              <a:xfrm>
                <a:off x="288925" y="9525"/>
                <a:ext cx="371475" cy="184150"/>
              </a:xfrm>
              <a:custGeom>
                <a:avLst/>
                <a:gdLst>
                  <a:gd name="T0" fmla="*/ 4 w 99"/>
                  <a:gd name="T1" fmla="*/ 0 h 49"/>
                  <a:gd name="T2" fmla="*/ 2 w 99"/>
                  <a:gd name="T3" fmla="*/ 22 h 49"/>
                  <a:gd name="T4" fmla="*/ 5 w 99"/>
                  <a:gd name="T5" fmla="*/ 29 h 49"/>
                  <a:gd name="T6" fmla="*/ 19 w 99"/>
                  <a:gd name="T7" fmla="*/ 41 h 49"/>
                  <a:gd name="T8" fmla="*/ 20 w 99"/>
                  <a:gd name="T9" fmla="*/ 42 h 49"/>
                  <a:gd name="T10" fmla="*/ 60 w 99"/>
                  <a:gd name="T11" fmla="*/ 44 h 49"/>
                  <a:gd name="T12" fmla="*/ 97 w 99"/>
                  <a:gd name="T13" fmla="*/ 0 h 49"/>
                  <a:gd name="T14" fmla="*/ 4 w 99"/>
                  <a:gd name="T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9">
                    <a:moveTo>
                      <a:pt x="4" y="0"/>
                    </a:moveTo>
                    <a:cubicBezTo>
                      <a:pt x="1" y="7"/>
                      <a:pt x="0" y="15"/>
                      <a:pt x="2" y="22"/>
                    </a:cubicBezTo>
                    <a:cubicBezTo>
                      <a:pt x="3" y="24"/>
                      <a:pt x="4" y="27"/>
                      <a:pt x="5" y="29"/>
                    </a:cubicBezTo>
                    <a:cubicBezTo>
                      <a:pt x="9" y="34"/>
                      <a:pt x="13" y="38"/>
                      <a:pt x="19" y="41"/>
                    </a:cubicBezTo>
                    <a:cubicBezTo>
                      <a:pt x="19" y="42"/>
                      <a:pt x="20" y="42"/>
                      <a:pt x="20" y="42"/>
                    </a:cubicBezTo>
                    <a:cubicBezTo>
                      <a:pt x="31" y="47"/>
                      <a:pt x="45" y="49"/>
                      <a:pt x="60" y="44"/>
                    </a:cubicBezTo>
                    <a:cubicBezTo>
                      <a:pt x="83" y="38"/>
                      <a:pt x="99" y="18"/>
                      <a:pt x="97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6" name="Freeform 215"/>
              <p:cNvSpPr/>
              <p:nvPr/>
            </p:nvSpPr>
            <p:spPr bwMode="auto">
              <a:xfrm>
                <a:off x="115888" y="9525"/>
                <a:ext cx="169863" cy="222250"/>
              </a:xfrm>
              <a:custGeom>
                <a:avLst/>
                <a:gdLst>
                  <a:gd name="T0" fmla="*/ 28 w 45"/>
                  <a:gd name="T1" fmla="*/ 0 h 59"/>
                  <a:gd name="T2" fmla="*/ 2 w 45"/>
                  <a:gd name="T3" fmla="*/ 47 h 59"/>
                  <a:gd name="T4" fmla="*/ 5 w 45"/>
                  <a:gd name="T5" fmla="*/ 57 h 59"/>
                  <a:gd name="T6" fmla="*/ 15 w 45"/>
                  <a:gd name="T7" fmla="*/ 55 h 59"/>
                  <a:gd name="T8" fmla="*/ 43 w 45"/>
                  <a:gd name="T9" fmla="*/ 4 h 59"/>
                  <a:gd name="T10" fmla="*/ 45 w 45"/>
                  <a:gd name="T11" fmla="*/ 0 h 59"/>
                  <a:gd name="T12" fmla="*/ 28 w 45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9">
                    <a:moveTo>
                      <a:pt x="28" y="0"/>
                    </a:moveTo>
                    <a:cubicBezTo>
                      <a:pt x="2" y="47"/>
                      <a:pt x="2" y="47"/>
                      <a:pt x="2" y="47"/>
                    </a:cubicBezTo>
                    <a:cubicBezTo>
                      <a:pt x="0" y="51"/>
                      <a:pt x="2" y="56"/>
                      <a:pt x="5" y="57"/>
                    </a:cubicBezTo>
                    <a:cubicBezTo>
                      <a:pt x="9" y="59"/>
                      <a:pt x="13" y="58"/>
                      <a:pt x="15" y="5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7" name="Freeform 216"/>
              <p:cNvSpPr>
                <a:spLocks noEditPoints="1"/>
              </p:cNvSpPr>
              <p:nvPr/>
            </p:nvSpPr>
            <p:spPr bwMode="auto">
              <a:xfrm>
                <a:off x="473075" y="3781425"/>
                <a:ext cx="277813" cy="220663"/>
              </a:xfrm>
              <a:custGeom>
                <a:avLst/>
                <a:gdLst>
                  <a:gd name="T0" fmla="*/ 67 w 74"/>
                  <a:gd name="T1" fmla="*/ 14 h 59"/>
                  <a:gd name="T2" fmla="*/ 60 w 74"/>
                  <a:gd name="T3" fmla="*/ 14 h 59"/>
                  <a:gd name="T4" fmla="*/ 60 w 74"/>
                  <a:gd name="T5" fmla="*/ 17 h 59"/>
                  <a:gd name="T6" fmla="*/ 68 w 74"/>
                  <a:gd name="T7" fmla="*/ 34 h 59"/>
                  <a:gd name="T8" fmla="*/ 68 w 74"/>
                  <a:gd name="T9" fmla="*/ 41 h 59"/>
                  <a:gd name="T10" fmla="*/ 60 w 74"/>
                  <a:gd name="T11" fmla="*/ 59 h 59"/>
                  <a:gd name="T12" fmla="*/ 74 w 74"/>
                  <a:gd name="T13" fmla="*/ 56 h 59"/>
                  <a:gd name="T14" fmla="*/ 74 w 74"/>
                  <a:gd name="T15" fmla="*/ 22 h 59"/>
                  <a:gd name="T16" fmla="*/ 60 w 74"/>
                  <a:gd name="T17" fmla="*/ 0 h 59"/>
                  <a:gd name="T18" fmla="*/ 37 w 74"/>
                  <a:gd name="T19" fmla="*/ 5 h 59"/>
                  <a:gd name="T20" fmla="*/ 60 w 74"/>
                  <a:gd name="T21" fmla="*/ 14 h 59"/>
                  <a:gd name="T22" fmla="*/ 37 w 74"/>
                  <a:gd name="T23" fmla="*/ 47 h 59"/>
                  <a:gd name="T24" fmla="*/ 57 w 74"/>
                  <a:gd name="T25" fmla="*/ 56 h 59"/>
                  <a:gd name="T26" fmla="*/ 60 w 74"/>
                  <a:gd name="T27" fmla="*/ 59 h 59"/>
                  <a:gd name="T28" fmla="*/ 53 w 74"/>
                  <a:gd name="T29" fmla="*/ 41 h 59"/>
                  <a:gd name="T30" fmla="*/ 60 w 74"/>
                  <a:gd name="T31" fmla="*/ 34 h 59"/>
                  <a:gd name="T32" fmla="*/ 37 w 74"/>
                  <a:gd name="T33" fmla="*/ 17 h 59"/>
                  <a:gd name="T34" fmla="*/ 37 w 74"/>
                  <a:gd name="T35" fmla="*/ 0 h 59"/>
                  <a:gd name="T36" fmla="*/ 14 w 74"/>
                  <a:gd name="T37" fmla="*/ 1 h 59"/>
                  <a:gd name="T38" fmla="*/ 19 w 74"/>
                  <a:gd name="T39" fmla="*/ 5 h 59"/>
                  <a:gd name="T40" fmla="*/ 37 w 74"/>
                  <a:gd name="T41" fmla="*/ 5 h 59"/>
                  <a:gd name="T42" fmla="*/ 14 w 74"/>
                  <a:gd name="T43" fmla="*/ 59 h 59"/>
                  <a:gd name="T44" fmla="*/ 18 w 74"/>
                  <a:gd name="T45" fmla="*/ 56 h 59"/>
                  <a:gd name="T46" fmla="*/ 37 w 74"/>
                  <a:gd name="T47" fmla="*/ 47 h 59"/>
                  <a:gd name="T48" fmla="*/ 14 w 74"/>
                  <a:gd name="T49" fmla="*/ 17 h 59"/>
                  <a:gd name="T50" fmla="*/ 22 w 74"/>
                  <a:gd name="T51" fmla="*/ 34 h 59"/>
                  <a:gd name="T52" fmla="*/ 22 w 74"/>
                  <a:gd name="T53" fmla="*/ 41 h 59"/>
                  <a:gd name="T54" fmla="*/ 14 w 74"/>
                  <a:gd name="T55" fmla="*/ 59 h 59"/>
                  <a:gd name="T56" fmla="*/ 8 w 74"/>
                  <a:gd name="T57" fmla="*/ 14 h 59"/>
                  <a:gd name="T58" fmla="*/ 0 w 74"/>
                  <a:gd name="T59" fmla="*/ 46 h 59"/>
                  <a:gd name="T60" fmla="*/ 0 w 74"/>
                  <a:gd name="T61" fmla="*/ 56 h 59"/>
                  <a:gd name="T62" fmla="*/ 14 w 74"/>
                  <a:gd name="T63" fmla="*/ 59 h 59"/>
                  <a:gd name="T64" fmla="*/ 7 w 74"/>
                  <a:gd name="T65" fmla="*/ 41 h 59"/>
                  <a:gd name="T66" fmla="*/ 14 w 74"/>
                  <a:gd name="T67" fmla="*/ 34 h 59"/>
                  <a:gd name="T68" fmla="*/ 13 w 74"/>
                  <a:gd name="T69" fmla="*/ 17 h 59"/>
                  <a:gd name="T70" fmla="*/ 14 w 74"/>
                  <a:gd name="T71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" h="59">
                    <a:moveTo>
                      <a:pt x="74" y="22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3" y="59"/>
                      <a:pt x="74" y="58"/>
                      <a:pt x="74" y="56"/>
                    </a:cubicBezTo>
                    <a:cubicBezTo>
                      <a:pt x="74" y="47"/>
                      <a:pt x="74" y="47"/>
                      <a:pt x="74" y="47"/>
                    </a:cubicBezTo>
                    <a:lnTo>
                      <a:pt x="74" y="22"/>
                    </a:lnTo>
                    <a:close/>
                    <a:moveTo>
                      <a:pt x="60" y="1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"/>
                      <a:pt x="60" y="1"/>
                      <a:pt x="60" y="1"/>
                    </a:cubicBezTo>
                    <a:close/>
                    <a:moveTo>
                      <a:pt x="37" y="47"/>
                    </a:move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8"/>
                      <a:pt x="58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37" y="17"/>
                      <a:pt x="37" y="17"/>
                      <a:pt x="37" y="17"/>
                    </a:cubicBezTo>
                    <a:lnTo>
                      <a:pt x="37" y="47"/>
                    </a:lnTo>
                    <a:close/>
                    <a:moveTo>
                      <a:pt x="37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0"/>
                      <a:pt x="37" y="0"/>
                      <a:pt x="37" y="0"/>
                    </a:cubicBezTo>
                    <a:close/>
                    <a:moveTo>
                      <a:pt x="14" y="59"/>
                    </a:moveTo>
                    <a:cubicBezTo>
                      <a:pt x="15" y="59"/>
                      <a:pt x="15" y="59"/>
                      <a:pt x="15" y="59"/>
                    </a:cubicBezTo>
                    <a:cubicBezTo>
                      <a:pt x="16" y="59"/>
                      <a:pt x="18" y="58"/>
                      <a:pt x="18" y="56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4" y="41"/>
                      <a:pt x="14" y="41"/>
                      <a:pt x="14" y="41"/>
                    </a:cubicBezTo>
                    <a:lnTo>
                      <a:pt x="14" y="59"/>
                    </a:lnTo>
                    <a:close/>
                    <a:moveTo>
                      <a:pt x="14" y="1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59"/>
                      <a:pt x="4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4"/>
                      <a:pt x="14" y="14"/>
                      <a:pt x="14" y="14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8" name="Freeform 217"/>
              <p:cNvSpPr/>
              <p:nvPr/>
            </p:nvSpPr>
            <p:spPr bwMode="auto">
              <a:xfrm>
                <a:off x="0" y="3113088"/>
                <a:ext cx="153988" cy="420688"/>
              </a:xfrm>
              <a:custGeom>
                <a:avLst/>
                <a:gdLst>
                  <a:gd name="T0" fmla="*/ 0 w 41"/>
                  <a:gd name="T1" fmla="*/ 112 h 112"/>
                  <a:gd name="T2" fmla="*/ 11 w 41"/>
                  <a:gd name="T3" fmla="*/ 112 h 112"/>
                  <a:gd name="T4" fmla="*/ 11 w 41"/>
                  <a:gd name="T5" fmla="*/ 40 h 112"/>
                  <a:gd name="T6" fmla="*/ 29 w 41"/>
                  <a:gd name="T7" fmla="*/ 57 h 112"/>
                  <a:gd name="T8" fmla="*/ 41 w 41"/>
                  <a:gd name="T9" fmla="*/ 38 h 112"/>
                  <a:gd name="T10" fmla="*/ 0 w 41"/>
                  <a:gd name="T11" fmla="*/ 0 h 112"/>
                  <a:gd name="T12" fmla="*/ 0 w 4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12">
                    <a:moveTo>
                      <a:pt x="0" y="112"/>
                    </a:move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7" y="44"/>
                      <a:pt x="29" y="57"/>
                      <a:pt x="29" y="57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6" y="24"/>
                      <a:pt x="10" y="7"/>
                      <a:pt x="0" y="0"/>
                    </a:cubicBez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39" name="Freeform 218"/>
              <p:cNvSpPr>
                <a:spLocks noEditPoints="1"/>
              </p:cNvSpPr>
              <p:nvPr/>
            </p:nvSpPr>
            <p:spPr bwMode="auto">
              <a:xfrm>
                <a:off x="3119438" y="9525"/>
                <a:ext cx="588963" cy="412750"/>
              </a:xfrm>
              <a:custGeom>
                <a:avLst/>
                <a:gdLst>
                  <a:gd name="T0" fmla="*/ 78 w 157"/>
                  <a:gd name="T1" fmla="*/ 110 h 110"/>
                  <a:gd name="T2" fmla="*/ 157 w 157"/>
                  <a:gd name="T3" fmla="*/ 31 h 110"/>
                  <a:gd name="T4" fmla="*/ 151 w 157"/>
                  <a:gd name="T5" fmla="*/ 0 h 110"/>
                  <a:gd name="T6" fmla="*/ 133 w 157"/>
                  <a:gd name="T7" fmla="*/ 0 h 110"/>
                  <a:gd name="T8" fmla="*/ 141 w 157"/>
                  <a:gd name="T9" fmla="*/ 31 h 110"/>
                  <a:gd name="T10" fmla="*/ 78 w 157"/>
                  <a:gd name="T11" fmla="*/ 94 h 110"/>
                  <a:gd name="T12" fmla="*/ 78 w 157"/>
                  <a:gd name="T13" fmla="*/ 110 h 110"/>
                  <a:gd name="T14" fmla="*/ 78 w 157"/>
                  <a:gd name="T15" fmla="*/ 81 h 110"/>
                  <a:gd name="T16" fmla="*/ 78 w 157"/>
                  <a:gd name="T17" fmla="*/ 31 h 110"/>
                  <a:gd name="T18" fmla="*/ 85 w 157"/>
                  <a:gd name="T19" fmla="*/ 31 h 110"/>
                  <a:gd name="T20" fmla="*/ 85 w 157"/>
                  <a:gd name="T21" fmla="*/ 0 h 110"/>
                  <a:gd name="T22" fmla="*/ 117 w 157"/>
                  <a:gd name="T23" fmla="*/ 0 h 110"/>
                  <a:gd name="T24" fmla="*/ 128 w 157"/>
                  <a:gd name="T25" fmla="*/ 31 h 110"/>
                  <a:gd name="T26" fmla="*/ 78 w 157"/>
                  <a:gd name="T27" fmla="*/ 81 h 110"/>
                  <a:gd name="T28" fmla="*/ 6 w 157"/>
                  <a:gd name="T29" fmla="*/ 0 h 110"/>
                  <a:gd name="T30" fmla="*/ 0 w 157"/>
                  <a:gd name="T31" fmla="*/ 31 h 110"/>
                  <a:gd name="T32" fmla="*/ 78 w 157"/>
                  <a:gd name="T33" fmla="*/ 110 h 110"/>
                  <a:gd name="T34" fmla="*/ 78 w 157"/>
                  <a:gd name="T35" fmla="*/ 110 h 110"/>
                  <a:gd name="T36" fmla="*/ 78 w 157"/>
                  <a:gd name="T37" fmla="*/ 94 h 110"/>
                  <a:gd name="T38" fmla="*/ 78 w 157"/>
                  <a:gd name="T39" fmla="*/ 94 h 110"/>
                  <a:gd name="T40" fmla="*/ 78 w 157"/>
                  <a:gd name="T41" fmla="*/ 94 h 110"/>
                  <a:gd name="T42" fmla="*/ 15 w 157"/>
                  <a:gd name="T43" fmla="*/ 31 h 110"/>
                  <a:gd name="T44" fmla="*/ 23 w 157"/>
                  <a:gd name="T45" fmla="*/ 0 h 110"/>
                  <a:gd name="T46" fmla="*/ 6 w 157"/>
                  <a:gd name="T47" fmla="*/ 0 h 110"/>
                  <a:gd name="T48" fmla="*/ 78 w 157"/>
                  <a:gd name="T49" fmla="*/ 31 h 110"/>
                  <a:gd name="T50" fmla="*/ 78 w 157"/>
                  <a:gd name="T51" fmla="*/ 81 h 110"/>
                  <a:gd name="T52" fmla="*/ 78 w 157"/>
                  <a:gd name="T53" fmla="*/ 81 h 110"/>
                  <a:gd name="T54" fmla="*/ 28 w 157"/>
                  <a:gd name="T55" fmla="*/ 31 h 110"/>
                  <a:gd name="T56" fmla="*/ 39 w 157"/>
                  <a:gd name="T57" fmla="*/ 0 h 110"/>
                  <a:gd name="T58" fmla="*/ 72 w 157"/>
                  <a:gd name="T59" fmla="*/ 0 h 110"/>
                  <a:gd name="T60" fmla="*/ 72 w 157"/>
                  <a:gd name="T61" fmla="*/ 31 h 110"/>
                  <a:gd name="T62" fmla="*/ 78 w 157"/>
                  <a:gd name="T63" fmla="*/ 3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7" h="110">
                    <a:moveTo>
                      <a:pt x="78" y="110"/>
                    </a:moveTo>
                    <a:cubicBezTo>
                      <a:pt x="122" y="110"/>
                      <a:pt x="157" y="74"/>
                      <a:pt x="157" y="31"/>
                    </a:cubicBezTo>
                    <a:cubicBezTo>
                      <a:pt x="157" y="20"/>
                      <a:pt x="155" y="10"/>
                      <a:pt x="151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8" y="9"/>
                      <a:pt x="141" y="20"/>
                      <a:pt x="141" y="31"/>
                    </a:cubicBezTo>
                    <a:cubicBezTo>
                      <a:pt x="141" y="66"/>
                      <a:pt x="113" y="94"/>
                      <a:pt x="78" y="94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78" y="81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4" y="9"/>
                      <a:pt x="128" y="20"/>
                      <a:pt x="128" y="31"/>
                    </a:cubicBezTo>
                    <a:cubicBezTo>
                      <a:pt x="128" y="59"/>
                      <a:pt x="106" y="81"/>
                      <a:pt x="78" y="81"/>
                    </a:cubicBezTo>
                    <a:close/>
                    <a:moveTo>
                      <a:pt x="6" y="0"/>
                    </a:moveTo>
                    <a:cubicBezTo>
                      <a:pt x="2" y="10"/>
                      <a:pt x="0" y="20"/>
                      <a:pt x="0" y="31"/>
                    </a:cubicBezTo>
                    <a:cubicBezTo>
                      <a:pt x="0" y="74"/>
                      <a:pt x="35" y="110"/>
                      <a:pt x="78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44" y="94"/>
                      <a:pt x="15" y="66"/>
                      <a:pt x="15" y="31"/>
                    </a:cubicBezTo>
                    <a:cubicBezTo>
                      <a:pt x="15" y="20"/>
                      <a:pt x="18" y="9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  <a:moveTo>
                      <a:pt x="78" y="31"/>
                    </a:moveTo>
                    <a:cubicBezTo>
                      <a:pt x="78" y="81"/>
                      <a:pt x="78" y="81"/>
                      <a:pt x="78" y="81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51" y="81"/>
                      <a:pt x="28" y="59"/>
                      <a:pt x="28" y="31"/>
                    </a:cubicBezTo>
                    <a:cubicBezTo>
                      <a:pt x="28" y="20"/>
                      <a:pt x="32" y="9"/>
                      <a:pt x="39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31"/>
                      <a:pt x="72" y="31"/>
                      <a:pt x="72" y="31"/>
                    </a:cubicBezTo>
                    <a:lnTo>
                      <a:pt x="78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0" name="Freeform 219"/>
              <p:cNvSpPr>
                <a:spLocks noEditPoints="1"/>
              </p:cNvSpPr>
              <p:nvPr/>
            </p:nvSpPr>
            <p:spPr bwMode="auto">
              <a:xfrm>
                <a:off x="8970963" y="9525"/>
                <a:ext cx="379413" cy="274638"/>
              </a:xfrm>
              <a:custGeom>
                <a:avLst/>
                <a:gdLst>
                  <a:gd name="T0" fmla="*/ 239 w 239"/>
                  <a:gd name="T1" fmla="*/ 173 h 173"/>
                  <a:gd name="T2" fmla="*/ 213 w 239"/>
                  <a:gd name="T3" fmla="*/ 0 h 173"/>
                  <a:gd name="T4" fmla="*/ 213 w 239"/>
                  <a:gd name="T5" fmla="*/ 36 h 173"/>
                  <a:gd name="T6" fmla="*/ 192 w 239"/>
                  <a:gd name="T7" fmla="*/ 64 h 173"/>
                  <a:gd name="T8" fmla="*/ 213 w 239"/>
                  <a:gd name="T9" fmla="*/ 95 h 173"/>
                  <a:gd name="T10" fmla="*/ 192 w 239"/>
                  <a:gd name="T11" fmla="*/ 95 h 173"/>
                  <a:gd name="T12" fmla="*/ 213 w 239"/>
                  <a:gd name="T13" fmla="*/ 116 h 173"/>
                  <a:gd name="T14" fmla="*/ 213 w 239"/>
                  <a:gd name="T15" fmla="*/ 147 h 173"/>
                  <a:gd name="T16" fmla="*/ 192 w 239"/>
                  <a:gd name="T17" fmla="*/ 173 h 173"/>
                  <a:gd name="T18" fmla="*/ 192 w 239"/>
                  <a:gd name="T19" fmla="*/ 173 h 173"/>
                  <a:gd name="T20" fmla="*/ 168 w 239"/>
                  <a:gd name="T21" fmla="*/ 147 h 173"/>
                  <a:gd name="T22" fmla="*/ 192 w 239"/>
                  <a:gd name="T23" fmla="*/ 116 h 173"/>
                  <a:gd name="T24" fmla="*/ 168 w 239"/>
                  <a:gd name="T25" fmla="*/ 95 h 173"/>
                  <a:gd name="T26" fmla="*/ 192 w 239"/>
                  <a:gd name="T27" fmla="*/ 64 h 173"/>
                  <a:gd name="T28" fmla="*/ 121 w 239"/>
                  <a:gd name="T29" fmla="*/ 36 h 173"/>
                  <a:gd name="T30" fmla="*/ 142 w 239"/>
                  <a:gd name="T31" fmla="*/ 64 h 173"/>
                  <a:gd name="T32" fmla="*/ 142 w 239"/>
                  <a:gd name="T33" fmla="*/ 95 h 173"/>
                  <a:gd name="T34" fmla="*/ 121 w 239"/>
                  <a:gd name="T35" fmla="*/ 116 h 173"/>
                  <a:gd name="T36" fmla="*/ 142 w 239"/>
                  <a:gd name="T37" fmla="*/ 147 h 173"/>
                  <a:gd name="T38" fmla="*/ 121 w 239"/>
                  <a:gd name="T39" fmla="*/ 147 h 173"/>
                  <a:gd name="T40" fmla="*/ 48 w 239"/>
                  <a:gd name="T41" fmla="*/ 173 h 173"/>
                  <a:gd name="T42" fmla="*/ 121 w 239"/>
                  <a:gd name="T43" fmla="*/ 147 h 173"/>
                  <a:gd name="T44" fmla="*/ 97 w 239"/>
                  <a:gd name="T45" fmla="*/ 116 h 173"/>
                  <a:gd name="T46" fmla="*/ 121 w 239"/>
                  <a:gd name="T47" fmla="*/ 95 h 173"/>
                  <a:gd name="T48" fmla="*/ 97 w 239"/>
                  <a:gd name="T49" fmla="*/ 64 h 173"/>
                  <a:gd name="T50" fmla="*/ 121 w 239"/>
                  <a:gd name="T51" fmla="*/ 36 h 173"/>
                  <a:gd name="T52" fmla="*/ 48 w 239"/>
                  <a:gd name="T53" fmla="*/ 64 h 173"/>
                  <a:gd name="T54" fmla="*/ 71 w 239"/>
                  <a:gd name="T55" fmla="*/ 95 h 173"/>
                  <a:gd name="T56" fmla="*/ 48 w 239"/>
                  <a:gd name="T57" fmla="*/ 95 h 173"/>
                  <a:gd name="T58" fmla="*/ 71 w 239"/>
                  <a:gd name="T59" fmla="*/ 116 h 173"/>
                  <a:gd name="T60" fmla="*/ 71 w 239"/>
                  <a:gd name="T61" fmla="*/ 147 h 173"/>
                  <a:gd name="T62" fmla="*/ 48 w 239"/>
                  <a:gd name="T63" fmla="*/ 173 h 173"/>
                  <a:gd name="T64" fmla="*/ 0 w 239"/>
                  <a:gd name="T65" fmla="*/ 173 h 173"/>
                  <a:gd name="T66" fmla="*/ 48 w 239"/>
                  <a:gd name="T67" fmla="*/ 147 h 173"/>
                  <a:gd name="T68" fmla="*/ 26 w 239"/>
                  <a:gd name="T69" fmla="*/ 116 h 173"/>
                  <a:gd name="T70" fmla="*/ 48 w 239"/>
                  <a:gd name="T71" fmla="*/ 95 h 173"/>
                  <a:gd name="T72" fmla="*/ 26 w 239"/>
                  <a:gd name="T73" fmla="*/ 64 h 173"/>
                  <a:gd name="T74" fmla="*/ 48 w 239"/>
                  <a:gd name="T75" fmla="*/ 36 h 173"/>
                  <a:gd name="T76" fmla="*/ 26 w 239"/>
                  <a:gd name="T7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9" h="173">
                    <a:moveTo>
                      <a:pt x="192" y="173"/>
                    </a:moveTo>
                    <a:lnTo>
                      <a:pt x="239" y="173"/>
                    </a:lnTo>
                    <a:lnTo>
                      <a:pt x="239" y="0"/>
                    </a:lnTo>
                    <a:lnTo>
                      <a:pt x="213" y="0"/>
                    </a:lnTo>
                    <a:lnTo>
                      <a:pt x="213" y="36"/>
                    </a:lnTo>
                    <a:lnTo>
                      <a:pt x="213" y="36"/>
                    </a:lnTo>
                    <a:lnTo>
                      <a:pt x="192" y="36"/>
                    </a:lnTo>
                    <a:lnTo>
                      <a:pt x="192" y="64"/>
                    </a:lnTo>
                    <a:lnTo>
                      <a:pt x="213" y="64"/>
                    </a:lnTo>
                    <a:lnTo>
                      <a:pt x="213" y="95"/>
                    </a:lnTo>
                    <a:lnTo>
                      <a:pt x="213" y="95"/>
                    </a:lnTo>
                    <a:lnTo>
                      <a:pt x="192" y="95"/>
                    </a:lnTo>
                    <a:lnTo>
                      <a:pt x="192" y="116"/>
                    </a:lnTo>
                    <a:lnTo>
                      <a:pt x="213" y="116"/>
                    </a:lnTo>
                    <a:lnTo>
                      <a:pt x="213" y="147"/>
                    </a:lnTo>
                    <a:lnTo>
                      <a:pt x="213" y="147"/>
                    </a:lnTo>
                    <a:lnTo>
                      <a:pt x="192" y="147"/>
                    </a:lnTo>
                    <a:lnTo>
                      <a:pt x="192" y="173"/>
                    </a:lnTo>
                    <a:close/>
                    <a:moveTo>
                      <a:pt x="121" y="173"/>
                    </a:moveTo>
                    <a:lnTo>
                      <a:pt x="192" y="173"/>
                    </a:lnTo>
                    <a:lnTo>
                      <a:pt x="192" y="147"/>
                    </a:lnTo>
                    <a:lnTo>
                      <a:pt x="168" y="147"/>
                    </a:lnTo>
                    <a:lnTo>
                      <a:pt x="168" y="116"/>
                    </a:lnTo>
                    <a:lnTo>
                      <a:pt x="192" y="116"/>
                    </a:lnTo>
                    <a:lnTo>
                      <a:pt x="192" y="95"/>
                    </a:lnTo>
                    <a:lnTo>
                      <a:pt x="168" y="95"/>
                    </a:lnTo>
                    <a:lnTo>
                      <a:pt x="168" y="64"/>
                    </a:lnTo>
                    <a:lnTo>
                      <a:pt x="192" y="64"/>
                    </a:lnTo>
                    <a:lnTo>
                      <a:pt x="192" y="36"/>
                    </a:lnTo>
                    <a:lnTo>
                      <a:pt x="121" y="36"/>
                    </a:lnTo>
                    <a:lnTo>
                      <a:pt x="121" y="64"/>
                    </a:lnTo>
                    <a:lnTo>
                      <a:pt x="142" y="64"/>
                    </a:lnTo>
                    <a:lnTo>
                      <a:pt x="142" y="95"/>
                    </a:lnTo>
                    <a:lnTo>
                      <a:pt x="142" y="95"/>
                    </a:lnTo>
                    <a:lnTo>
                      <a:pt x="121" y="95"/>
                    </a:lnTo>
                    <a:lnTo>
                      <a:pt x="121" y="116"/>
                    </a:lnTo>
                    <a:lnTo>
                      <a:pt x="142" y="116"/>
                    </a:lnTo>
                    <a:lnTo>
                      <a:pt x="142" y="147"/>
                    </a:lnTo>
                    <a:lnTo>
                      <a:pt x="142" y="147"/>
                    </a:lnTo>
                    <a:lnTo>
                      <a:pt x="121" y="147"/>
                    </a:lnTo>
                    <a:lnTo>
                      <a:pt x="121" y="173"/>
                    </a:lnTo>
                    <a:close/>
                    <a:moveTo>
                      <a:pt x="48" y="173"/>
                    </a:moveTo>
                    <a:lnTo>
                      <a:pt x="121" y="173"/>
                    </a:lnTo>
                    <a:lnTo>
                      <a:pt x="121" y="147"/>
                    </a:lnTo>
                    <a:lnTo>
                      <a:pt x="97" y="147"/>
                    </a:lnTo>
                    <a:lnTo>
                      <a:pt x="97" y="116"/>
                    </a:lnTo>
                    <a:lnTo>
                      <a:pt x="121" y="116"/>
                    </a:lnTo>
                    <a:lnTo>
                      <a:pt x="121" y="95"/>
                    </a:lnTo>
                    <a:lnTo>
                      <a:pt x="97" y="95"/>
                    </a:lnTo>
                    <a:lnTo>
                      <a:pt x="97" y="64"/>
                    </a:lnTo>
                    <a:lnTo>
                      <a:pt x="121" y="64"/>
                    </a:lnTo>
                    <a:lnTo>
                      <a:pt x="121" y="36"/>
                    </a:lnTo>
                    <a:lnTo>
                      <a:pt x="48" y="36"/>
                    </a:lnTo>
                    <a:lnTo>
                      <a:pt x="48" y="64"/>
                    </a:lnTo>
                    <a:lnTo>
                      <a:pt x="71" y="64"/>
                    </a:lnTo>
                    <a:lnTo>
                      <a:pt x="71" y="95"/>
                    </a:lnTo>
                    <a:lnTo>
                      <a:pt x="71" y="95"/>
                    </a:lnTo>
                    <a:lnTo>
                      <a:pt x="48" y="95"/>
                    </a:lnTo>
                    <a:lnTo>
                      <a:pt x="48" y="116"/>
                    </a:lnTo>
                    <a:lnTo>
                      <a:pt x="71" y="116"/>
                    </a:lnTo>
                    <a:lnTo>
                      <a:pt x="71" y="147"/>
                    </a:lnTo>
                    <a:lnTo>
                      <a:pt x="71" y="147"/>
                    </a:lnTo>
                    <a:lnTo>
                      <a:pt x="48" y="147"/>
                    </a:lnTo>
                    <a:lnTo>
                      <a:pt x="48" y="173"/>
                    </a:lnTo>
                    <a:close/>
                    <a:moveTo>
                      <a:pt x="0" y="0"/>
                    </a:moveTo>
                    <a:lnTo>
                      <a:pt x="0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26" y="147"/>
                    </a:lnTo>
                    <a:lnTo>
                      <a:pt x="26" y="116"/>
                    </a:lnTo>
                    <a:lnTo>
                      <a:pt x="48" y="116"/>
                    </a:lnTo>
                    <a:lnTo>
                      <a:pt x="48" y="95"/>
                    </a:lnTo>
                    <a:lnTo>
                      <a:pt x="26" y="95"/>
                    </a:lnTo>
                    <a:lnTo>
                      <a:pt x="26" y="64"/>
                    </a:lnTo>
                    <a:lnTo>
                      <a:pt x="48" y="64"/>
                    </a:lnTo>
                    <a:lnTo>
                      <a:pt x="48" y="36"/>
                    </a:lnTo>
                    <a:lnTo>
                      <a:pt x="26" y="36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1" name="Freeform 220"/>
              <p:cNvSpPr/>
              <p:nvPr/>
            </p:nvSpPr>
            <p:spPr bwMode="auto">
              <a:xfrm>
                <a:off x="6246813" y="9525"/>
                <a:ext cx="374650" cy="192088"/>
              </a:xfrm>
              <a:custGeom>
                <a:avLst/>
                <a:gdLst>
                  <a:gd name="T0" fmla="*/ 0 w 100"/>
                  <a:gd name="T1" fmla="*/ 0 h 51"/>
                  <a:gd name="T2" fmla="*/ 84 w 100"/>
                  <a:gd name="T3" fmla="*/ 51 h 51"/>
                  <a:gd name="T4" fmla="*/ 100 w 100"/>
                  <a:gd name="T5" fmla="*/ 36 h 51"/>
                  <a:gd name="T6" fmla="*/ 78 w 100"/>
                  <a:gd name="T7" fmla="*/ 0 h 51"/>
                  <a:gd name="T8" fmla="*/ 0 w 100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51">
                    <a:moveTo>
                      <a:pt x="0" y="0"/>
                    </a:moveTo>
                    <a:cubicBezTo>
                      <a:pt x="12" y="17"/>
                      <a:pt x="37" y="39"/>
                      <a:pt x="84" y="51"/>
                    </a:cubicBezTo>
                    <a:cubicBezTo>
                      <a:pt x="90" y="46"/>
                      <a:pt x="95" y="41"/>
                      <a:pt x="100" y="36"/>
                    </a:cubicBezTo>
                    <a:cubicBezTo>
                      <a:pt x="87" y="23"/>
                      <a:pt x="80" y="10"/>
                      <a:pt x="7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2" name="Freeform 221"/>
              <p:cNvSpPr/>
              <p:nvPr/>
            </p:nvSpPr>
            <p:spPr bwMode="auto">
              <a:xfrm>
                <a:off x="6557963" y="9525"/>
                <a:ext cx="303213" cy="150813"/>
              </a:xfrm>
              <a:custGeom>
                <a:avLst/>
                <a:gdLst>
                  <a:gd name="T0" fmla="*/ 0 w 81"/>
                  <a:gd name="T1" fmla="*/ 0 h 40"/>
                  <a:gd name="T2" fmla="*/ 20 w 81"/>
                  <a:gd name="T3" fmla="*/ 33 h 40"/>
                  <a:gd name="T4" fmla="*/ 28 w 81"/>
                  <a:gd name="T5" fmla="*/ 40 h 40"/>
                  <a:gd name="T6" fmla="*/ 81 w 81"/>
                  <a:gd name="T7" fmla="*/ 0 h 40"/>
                  <a:gd name="T8" fmla="*/ 0 w 81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0">
                    <a:moveTo>
                      <a:pt x="0" y="0"/>
                    </a:moveTo>
                    <a:cubicBezTo>
                      <a:pt x="2" y="9"/>
                      <a:pt x="8" y="21"/>
                      <a:pt x="20" y="33"/>
                    </a:cubicBezTo>
                    <a:cubicBezTo>
                      <a:pt x="23" y="35"/>
                      <a:pt x="25" y="37"/>
                      <a:pt x="28" y="40"/>
                    </a:cubicBezTo>
                    <a:cubicBezTo>
                      <a:pt x="67" y="30"/>
                      <a:pt x="78" y="9"/>
                      <a:pt x="8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3" name="Freeform 222"/>
              <p:cNvSpPr/>
              <p:nvPr/>
            </p:nvSpPr>
            <p:spPr bwMode="auto">
              <a:xfrm>
                <a:off x="1925638" y="4818063"/>
                <a:ext cx="404813" cy="458788"/>
              </a:xfrm>
              <a:custGeom>
                <a:avLst/>
                <a:gdLst>
                  <a:gd name="T0" fmla="*/ 13 w 108"/>
                  <a:gd name="T1" fmla="*/ 4 h 122"/>
                  <a:gd name="T2" fmla="*/ 39 w 108"/>
                  <a:gd name="T3" fmla="*/ 18 h 122"/>
                  <a:gd name="T4" fmla="*/ 49 w 108"/>
                  <a:gd name="T5" fmla="*/ 34 h 122"/>
                  <a:gd name="T6" fmla="*/ 98 w 108"/>
                  <a:gd name="T7" fmla="*/ 24 h 122"/>
                  <a:gd name="T8" fmla="*/ 105 w 108"/>
                  <a:gd name="T9" fmla="*/ 35 h 122"/>
                  <a:gd name="T10" fmla="*/ 62 w 108"/>
                  <a:gd name="T11" fmla="*/ 53 h 122"/>
                  <a:gd name="T12" fmla="*/ 76 w 108"/>
                  <a:gd name="T13" fmla="*/ 74 h 122"/>
                  <a:gd name="T14" fmla="*/ 101 w 108"/>
                  <a:gd name="T15" fmla="*/ 75 h 122"/>
                  <a:gd name="T16" fmla="*/ 108 w 108"/>
                  <a:gd name="T17" fmla="*/ 86 h 122"/>
                  <a:gd name="T18" fmla="*/ 74 w 108"/>
                  <a:gd name="T19" fmla="*/ 95 h 122"/>
                  <a:gd name="T20" fmla="*/ 54 w 108"/>
                  <a:gd name="T21" fmla="*/ 122 h 122"/>
                  <a:gd name="T22" fmla="*/ 47 w 108"/>
                  <a:gd name="T23" fmla="*/ 111 h 122"/>
                  <a:gd name="T24" fmla="*/ 55 w 108"/>
                  <a:gd name="T25" fmla="*/ 89 h 122"/>
                  <a:gd name="T26" fmla="*/ 40 w 108"/>
                  <a:gd name="T27" fmla="*/ 68 h 122"/>
                  <a:gd name="T28" fmla="*/ 8 w 108"/>
                  <a:gd name="T29" fmla="*/ 100 h 122"/>
                  <a:gd name="T30" fmla="*/ 0 w 108"/>
                  <a:gd name="T31" fmla="*/ 89 h 122"/>
                  <a:gd name="T32" fmla="*/ 27 w 108"/>
                  <a:gd name="T33" fmla="*/ 48 h 122"/>
                  <a:gd name="T34" fmla="*/ 17 w 108"/>
                  <a:gd name="T35" fmla="*/ 33 h 122"/>
                  <a:gd name="T36" fmla="*/ 13 w 108"/>
                  <a:gd name="T37" fmla="*/ 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8" h="122">
                    <a:moveTo>
                      <a:pt x="13" y="4"/>
                    </a:moveTo>
                    <a:cubicBezTo>
                      <a:pt x="19" y="0"/>
                      <a:pt x="35" y="12"/>
                      <a:pt x="39" y="18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27"/>
                      <a:pt x="7" y="8"/>
                      <a:pt x="1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4" name="Freeform 224"/>
              <p:cNvSpPr>
                <a:spLocks noEditPoints="1"/>
              </p:cNvSpPr>
              <p:nvPr/>
            </p:nvSpPr>
            <p:spPr bwMode="auto">
              <a:xfrm>
                <a:off x="9820275" y="9525"/>
                <a:ext cx="473075" cy="198438"/>
              </a:xfrm>
              <a:custGeom>
                <a:avLst/>
                <a:gdLst>
                  <a:gd name="T0" fmla="*/ 115 w 126"/>
                  <a:gd name="T1" fmla="*/ 15 h 53"/>
                  <a:gd name="T2" fmla="*/ 118 w 126"/>
                  <a:gd name="T3" fmla="*/ 22 h 53"/>
                  <a:gd name="T4" fmla="*/ 115 w 126"/>
                  <a:gd name="T5" fmla="*/ 3 h 53"/>
                  <a:gd name="T6" fmla="*/ 123 w 126"/>
                  <a:gd name="T7" fmla="*/ 0 h 53"/>
                  <a:gd name="T8" fmla="*/ 121 w 126"/>
                  <a:gd name="T9" fmla="*/ 8 h 53"/>
                  <a:gd name="T10" fmla="*/ 115 w 126"/>
                  <a:gd name="T11" fmla="*/ 0 h 53"/>
                  <a:gd name="T12" fmla="*/ 113 w 126"/>
                  <a:gd name="T13" fmla="*/ 0 h 53"/>
                  <a:gd name="T14" fmla="*/ 115 w 126"/>
                  <a:gd name="T15" fmla="*/ 15 h 53"/>
                  <a:gd name="T16" fmla="*/ 102 w 126"/>
                  <a:gd name="T17" fmla="*/ 22 h 53"/>
                  <a:gd name="T18" fmla="*/ 106 w 126"/>
                  <a:gd name="T19" fmla="*/ 37 h 53"/>
                  <a:gd name="T20" fmla="*/ 99 w 126"/>
                  <a:gd name="T21" fmla="*/ 15 h 53"/>
                  <a:gd name="T22" fmla="*/ 99 w 126"/>
                  <a:gd name="T23" fmla="*/ 1 h 53"/>
                  <a:gd name="T24" fmla="*/ 100 w 126"/>
                  <a:gd name="T25" fmla="*/ 0 h 53"/>
                  <a:gd name="T26" fmla="*/ 99 w 126"/>
                  <a:gd name="T27" fmla="*/ 0 h 53"/>
                  <a:gd name="T28" fmla="*/ 98 w 126"/>
                  <a:gd name="T29" fmla="*/ 0 h 53"/>
                  <a:gd name="T30" fmla="*/ 99 w 126"/>
                  <a:gd name="T31" fmla="*/ 15 h 53"/>
                  <a:gd name="T32" fmla="*/ 92 w 126"/>
                  <a:gd name="T33" fmla="*/ 12 h 53"/>
                  <a:gd name="T34" fmla="*/ 98 w 126"/>
                  <a:gd name="T35" fmla="*/ 5 h 53"/>
                  <a:gd name="T36" fmla="*/ 80 w 126"/>
                  <a:gd name="T37" fmla="*/ 0 h 53"/>
                  <a:gd name="T38" fmla="*/ 41 w 126"/>
                  <a:gd name="T39" fmla="*/ 5 h 53"/>
                  <a:gd name="T40" fmla="*/ 28 w 126"/>
                  <a:gd name="T41" fmla="*/ 12 h 53"/>
                  <a:gd name="T42" fmla="*/ 31 w 126"/>
                  <a:gd name="T43" fmla="*/ 15 h 53"/>
                  <a:gd name="T44" fmla="*/ 27 w 126"/>
                  <a:gd name="T45" fmla="*/ 29 h 53"/>
                  <a:gd name="T46" fmla="*/ 29 w 126"/>
                  <a:gd name="T47" fmla="*/ 43 h 53"/>
                  <a:gd name="T48" fmla="*/ 36 w 126"/>
                  <a:gd name="T49" fmla="*/ 20 h 53"/>
                  <a:gd name="T50" fmla="*/ 39 w 126"/>
                  <a:gd name="T51" fmla="*/ 23 h 53"/>
                  <a:gd name="T52" fmla="*/ 46 w 126"/>
                  <a:gd name="T53" fmla="*/ 10 h 53"/>
                  <a:gd name="T54" fmla="*/ 59 w 126"/>
                  <a:gd name="T55" fmla="*/ 8 h 53"/>
                  <a:gd name="T56" fmla="*/ 50 w 126"/>
                  <a:gd name="T57" fmla="*/ 24 h 53"/>
                  <a:gd name="T58" fmla="*/ 59 w 126"/>
                  <a:gd name="T59" fmla="*/ 25 h 53"/>
                  <a:gd name="T60" fmla="*/ 43 w 126"/>
                  <a:gd name="T61" fmla="*/ 46 h 53"/>
                  <a:gd name="T62" fmla="*/ 59 w 126"/>
                  <a:gd name="T63" fmla="*/ 40 h 53"/>
                  <a:gd name="T64" fmla="*/ 66 w 126"/>
                  <a:gd name="T65" fmla="*/ 53 h 53"/>
                  <a:gd name="T66" fmla="*/ 78 w 126"/>
                  <a:gd name="T67" fmla="*/ 51 h 53"/>
                  <a:gd name="T68" fmla="*/ 66 w 126"/>
                  <a:gd name="T69" fmla="*/ 30 h 53"/>
                  <a:gd name="T70" fmla="*/ 71 w 126"/>
                  <a:gd name="T71" fmla="*/ 29 h 53"/>
                  <a:gd name="T72" fmla="*/ 66 w 126"/>
                  <a:gd name="T73" fmla="*/ 15 h 53"/>
                  <a:gd name="T74" fmla="*/ 74 w 126"/>
                  <a:gd name="T75" fmla="*/ 5 h 53"/>
                  <a:gd name="T76" fmla="*/ 79 w 126"/>
                  <a:gd name="T77" fmla="*/ 23 h 53"/>
                  <a:gd name="T78" fmla="*/ 86 w 126"/>
                  <a:gd name="T79" fmla="*/ 17 h 53"/>
                  <a:gd name="T80" fmla="*/ 90 w 126"/>
                  <a:gd name="T81" fmla="*/ 43 h 53"/>
                  <a:gd name="T82" fmla="*/ 97 w 126"/>
                  <a:gd name="T83" fmla="*/ 27 h 53"/>
                  <a:gd name="T84" fmla="*/ 99 w 126"/>
                  <a:gd name="T85" fmla="*/ 15 h 53"/>
                  <a:gd name="T86" fmla="*/ 27 w 126"/>
                  <a:gd name="T87" fmla="*/ 0 h 53"/>
                  <a:gd name="T88" fmla="*/ 27 w 126"/>
                  <a:gd name="T89" fmla="*/ 1 h 53"/>
                  <a:gd name="T90" fmla="*/ 13 w 126"/>
                  <a:gd name="T91" fmla="*/ 0 h 53"/>
                  <a:gd name="T92" fmla="*/ 10 w 126"/>
                  <a:gd name="T93" fmla="*/ 3 h 53"/>
                  <a:gd name="T94" fmla="*/ 27 w 126"/>
                  <a:gd name="T95" fmla="*/ 1 h 53"/>
                  <a:gd name="T96" fmla="*/ 27 w 126"/>
                  <a:gd name="T97" fmla="*/ 0 h 53"/>
                  <a:gd name="T98" fmla="*/ 27 w 126"/>
                  <a:gd name="T99" fmla="*/ 29 h 53"/>
                  <a:gd name="T100" fmla="*/ 14 w 126"/>
                  <a:gd name="T101" fmla="*/ 32 h 53"/>
                  <a:gd name="T102" fmla="*/ 10 w 126"/>
                  <a:gd name="T103" fmla="*/ 22 h 53"/>
                  <a:gd name="T104" fmla="*/ 27 w 126"/>
                  <a:gd name="T105" fmla="*/ 15 h 53"/>
                  <a:gd name="T106" fmla="*/ 0 w 126"/>
                  <a:gd name="T107" fmla="*/ 3 h 53"/>
                  <a:gd name="T108" fmla="*/ 10 w 126"/>
                  <a:gd name="T109" fmla="*/ 3 h 53"/>
                  <a:gd name="T110" fmla="*/ 3 w 126"/>
                  <a:gd name="T111" fmla="*/ 0 h 53"/>
                  <a:gd name="T112" fmla="*/ 10 w 126"/>
                  <a:gd name="T113" fmla="*/ 22 h 53"/>
                  <a:gd name="T114" fmla="*/ 7 w 126"/>
                  <a:gd name="T115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6" h="53">
                    <a:moveTo>
                      <a:pt x="115" y="22"/>
                    </a:moveTo>
                    <a:cubicBezTo>
                      <a:pt x="115" y="15"/>
                      <a:pt x="115" y="15"/>
                      <a:pt x="115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15" y="22"/>
                      <a:pt x="115" y="22"/>
                      <a:pt x="115" y="22"/>
                    </a:cubicBezTo>
                    <a:close/>
                    <a:moveTo>
                      <a:pt x="115" y="3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3"/>
                      <a:pt x="126" y="3"/>
                      <a:pt x="126" y="3"/>
                    </a:cubicBezTo>
                    <a:cubicBezTo>
                      <a:pt x="121" y="8"/>
                      <a:pt x="121" y="8"/>
                      <a:pt x="121" y="8"/>
                    </a:cubicBezTo>
                    <a:lnTo>
                      <a:pt x="115" y="3"/>
                    </a:lnTo>
                    <a:close/>
                    <a:moveTo>
                      <a:pt x="115" y="0"/>
                    </a:moveTo>
                    <a:cubicBezTo>
                      <a:pt x="115" y="3"/>
                      <a:pt x="115" y="3"/>
                      <a:pt x="115" y="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5" y="0"/>
                      <a:pt x="115" y="0"/>
                    </a:cubicBezTo>
                    <a:close/>
                    <a:moveTo>
                      <a:pt x="115" y="15"/>
                    </a:moveTo>
                    <a:cubicBezTo>
                      <a:pt x="115" y="22"/>
                      <a:pt x="115" y="22"/>
                      <a:pt x="115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99" y="29"/>
                      <a:pt x="99" y="29"/>
                      <a:pt x="99" y="29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15" y="15"/>
                      <a:pt x="115" y="15"/>
                      <a:pt x="115" y="15"/>
                    </a:cubicBezTo>
                    <a:close/>
                    <a:moveTo>
                      <a:pt x="99" y="1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99" y="1"/>
                    </a:lnTo>
                    <a:close/>
                    <a:moveTo>
                      <a:pt x="99" y="0"/>
                    </a:moveTo>
                    <a:cubicBezTo>
                      <a:pt x="99" y="1"/>
                      <a:pt x="99" y="1"/>
                      <a:pt x="99" y="1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9" y="0"/>
                      <a:pt x="99" y="0"/>
                      <a:pt x="99" y="0"/>
                    </a:cubicBezTo>
                    <a:close/>
                    <a:moveTo>
                      <a:pt x="99" y="15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4" y="6"/>
                      <a:pt x="56" y="7"/>
                      <a:pt x="59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9" y="7"/>
                      <a:pt x="72" y="6"/>
                      <a:pt x="74" y="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9"/>
                      <a:pt x="99" y="29"/>
                      <a:pt x="99" y="29"/>
                    </a:cubicBezTo>
                    <a:cubicBezTo>
                      <a:pt x="99" y="15"/>
                      <a:pt x="99" y="15"/>
                      <a:pt x="99" y="15"/>
                    </a:cubicBezTo>
                    <a:close/>
                    <a:moveTo>
                      <a:pt x="27" y="1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lose/>
                    <a:moveTo>
                      <a:pt x="10" y="3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lose/>
                    <a:moveTo>
                      <a:pt x="27" y="0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lose/>
                    <a:moveTo>
                      <a:pt x="27" y="15"/>
                    </a:moveTo>
                    <a:cubicBezTo>
                      <a:pt x="27" y="29"/>
                      <a:pt x="27" y="29"/>
                      <a:pt x="27" y="29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0" y="15"/>
                      <a:pt x="10" y="15"/>
                    </a:cubicBezTo>
                    <a:lnTo>
                      <a:pt x="27" y="15"/>
                    </a:lnTo>
                    <a:close/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  <a:moveTo>
                      <a:pt x="10" y="15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15"/>
                      <a:pt x="7" y="15"/>
                      <a:pt x="7" y="15"/>
                    </a:cubicBezTo>
                    <a:lnTo>
                      <a:pt x="1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5" name="Freeform 225"/>
              <p:cNvSpPr/>
              <p:nvPr/>
            </p:nvSpPr>
            <p:spPr bwMode="auto">
              <a:xfrm>
                <a:off x="8682038" y="2805113"/>
                <a:ext cx="203200" cy="123825"/>
              </a:xfrm>
              <a:custGeom>
                <a:avLst/>
                <a:gdLst>
                  <a:gd name="T0" fmla="*/ 128 w 128"/>
                  <a:gd name="T1" fmla="*/ 0 h 78"/>
                  <a:gd name="T2" fmla="*/ 10 w 128"/>
                  <a:gd name="T3" fmla="*/ 0 h 78"/>
                  <a:gd name="T4" fmla="*/ 10 w 128"/>
                  <a:gd name="T5" fmla="*/ 23 h 78"/>
                  <a:gd name="T6" fmla="*/ 0 w 128"/>
                  <a:gd name="T7" fmla="*/ 23 h 78"/>
                  <a:gd name="T8" fmla="*/ 0 w 128"/>
                  <a:gd name="T9" fmla="*/ 56 h 78"/>
                  <a:gd name="T10" fmla="*/ 10 w 128"/>
                  <a:gd name="T11" fmla="*/ 56 h 78"/>
                  <a:gd name="T12" fmla="*/ 10 w 128"/>
                  <a:gd name="T13" fmla="*/ 78 h 78"/>
                  <a:gd name="T14" fmla="*/ 128 w 128"/>
                  <a:gd name="T15" fmla="*/ 78 h 78"/>
                  <a:gd name="T16" fmla="*/ 128 w 128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8">
                    <a:moveTo>
                      <a:pt x="128" y="0"/>
                    </a:moveTo>
                    <a:lnTo>
                      <a:pt x="10" y="0"/>
                    </a:lnTo>
                    <a:lnTo>
                      <a:pt x="10" y="23"/>
                    </a:lnTo>
                    <a:lnTo>
                      <a:pt x="0" y="23"/>
                    </a:lnTo>
                    <a:lnTo>
                      <a:pt x="0" y="56"/>
                    </a:lnTo>
                    <a:lnTo>
                      <a:pt x="10" y="56"/>
                    </a:lnTo>
                    <a:lnTo>
                      <a:pt x="10" y="78"/>
                    </a:lnTo>
                    <a:lnTo>
                      <a:pt x="128" y="78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6" name="Rectangle 226"/>
              <p:cNvSpPr>
                <a:spLocks noChangeArrowheads="1"/>
              </p:cNvSpPr>
              <p:nvPr/>
            </p:nvSpPr>
            <p:spPr bwMode="auto">
              <a:xfrm>
                <a:off x="8521700" y="2751138"/>
                <a:ext cx="28575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7" name="Oval 227"/>
              <p:cNvSpPr>
                <a:spLocks noChangeArrowheads="1"/>
              </p:cNvSpPr>
              <p:nvPr/>
            </p:nvSpPr>
            <p:spPr bwMode="auto">
              <a:xfrm>
                <a:off x="8555038" y="283051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8" name="Freeform 228"/>
              <p:cNvSpPr>
                <a:spLocks noEditPoints="1"/>
              </p:cNvSpPr>
              <p:nvPr/>
            </p:nvSpPr>
            <p:spPr bwMode="auto">
              <a:xfrm>
                <a:off x="8497888" y="2778125"/>
                <a:ext cx="173038" cy="330200"/>
              </a:xfrm>
              <a:custGeom>
                <a:avLst/>
                <a:gdLst>
                  <a:gd name="T0" fmla="*/ 24 w 46"/>
                  <a:gd name="T1" fmla="*/ 88 h 88"/>
                  <a:gd name="T2" fmla="*/ 46 w 46"/>
                  <a:gd name="T3" fmla="*/ 88 h 88"/>
                  <a:gd name="T4" fmla="*/ 46 w 46"/>
                  <a:gd name="T5" fmla="*/ 31 h 88"/>
                  <a:gd name="T6" fmla="*/ 46 w 46"/>
                  <a:gd name="T7" fmla="*/ 17 h 88"/>
                  <a:gd name="T8" fmla="*/ 46 w 46"/>
                  <a:gd name="T9" fmla="*/ 0 h 88"/>
                  <a:gd name="T10" fmla="*/ 24 w 46"/>
                  <a:gd name="T11" fmla="*/ 0 h 88"/>
                  <a:gd name="T12" fmla="*/ 24 w 46"/>
                  <a:gd name="T13" fmla="*/ 5 h 88"/>
                  <a:gd name="T14" fmla="*/ 24 w 46"/>
                  <a:gd name="T15" fmla="*/ 5 h 88"/>
                  <a:gd name="T16" fmla="*/ 24 w 46"/>
                  <a:gd name="T17" fmla="*/ 5 h 88"/>
                  <a:gd name="T18" fmla="*/ 41 w 46"/>
                  <a:gd name="T19" fmla="*/ 22 h 88"/>
                  <a:gd name="T20" fmla="*/ 24 w 46"/>
                  <a:gd name="T21" fmla="*/ 40 h 88"/>
                  <a:gd name="T22" fmla="*/ 24 w 46"/>
                  <a:gd name="T23" fmla="*/ 40 h 88"/>
                  <a:gd name="T24" fmla="*/ 24 w 46"/>
                  <a:gd name="T25" fmla="*/ 88 h 88"/>
                  <a:gd name="T26" fmla="*/ 0 w 46"/>
                  <a:gd name="T27" fmla="*/ 88 h 88"/>
                  <a:gd name="T28" fmla="*/ 24 w 46"/>
                  <a:gd name="T29" fmla="*/ 88 h 88"/>
                  <a:gd name="T30" fmla="*/ 24 w 46"/>
                  <a:gd name="T31" fmla="*/ 40 h 88"/>
                  <a:gd name="T32" fmla="*/ 6 w 46"/>
                  <a:gd name="T33" fmla="*/ 22 h 88"/>
                  <a:gd name="T34" fmla="*/ 24 w 46"/>
                  <a:gd name="T35" fmla="*/ 5 h 88"/>
                  <a:gd name="T36" fmla="*/ 24 w 46"/>
                  <a:gd name="T37" fmla="*/ 0 h 88"/>
                  <a:gd name="T38" fmla="*/ 0 w 46"/>
                  <a:gd name="T39" fmla="*/ 0 h 88"/>
                  <a:gd name="T40" fmla="*/ 0 w 46"/>
                  <a:gd name="T4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88">
                    <a:moveTo>
                      <a:pt x="24" y="88"/>
                    </a:moveTo>
                    <a:cubicBezTo>
                      <a:pt x="46" y="88"/>
                      <a:pt x="46" y="88"/>
                      <a:pt x="46" y="88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33" y="5"/>
                      <a:pt x="41" y="13"/>
                      <a:pt x="41" y="22"/>
                    </a:cubicBezTo>
                    <a:cubicBezTo>
                      <a:pt x="41" y="32"/>
                      <a:pt x="33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lnTo>
                      <a:pt x="24" y="88"/>
                    </a:lnTo>
                    <a:close/>
                    <a:moveTo>
                      <a:pt x="0" y="88"/>
                    </a:moveTo>
                    <a:cubicBezTo>
                      <a:pt x="24" y="88"/>
                      <a:pt x="24" y="88"/>
                      <a:pt x="24" y="8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4" y="40"/>
                      <a:pt x="6" y="32"/>
                      <a:pt x="6" y="22"/>
                    </a:cubicBezTo>
                    <a:cubicBezTo>
                      <a:pt x="6" y="13"/>
                      <a:pt x="14" y="5"/>
                      <a:pt x="24" y="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49" name="Freeform 229"/>
              <p:cNvSpPr>
                <a:spLocks noEditPoints="1"/>
              </p:cNvSpPr>
              <p:nvPr/>
            </p:nvSpPr>
            <p:spPr bwMode="auto">
              <a:xfrm>
                <a:off x="8326438" y="2470150"/>
                <a:ext cx="423863" cy="198438"/>
              </a:xfrm>
              <a:custGeom>
                <a:avLst/>
                <a:gdLst>
                  <a:gd name="T0" fmla="*/ 238 w 267"/>
                  <a:gd name="T1" fmla="*/ 0 h 125"/>
                  <a:gd name="T2" fmla="*/ 238 w 267"/>
                  <a:gd name="T3" fmla="*/ 40 h 125"/>
                  <a:gd name="T4" fmla="*/ 238 w 267"/>
                  <a:gd name="T5" fmla="*/ 40 h 125"/>
                  <a:gd name="T6" fmla="*/ 238 w 267"/>
                  <a:gd name="T7" fmla="*/ 17 h 125"/>
                  <a:gd name="T8" fmla="*/ 231 w 267"/>
                  <a:gd name="T9" fmla="*/ 52 h 125"/>
                  <a:gd name="T10" fmla="*/ 219 w 267"/>
                  <a:gd name="T11" fmla="*/ 90 h 125"/>
                  <a:gd name="T12" fmla="*/ 219 w 267"/>
                  <a:gd name="T13" fmla="*/ 114 h 125"/>
                  <a:gd name="T14" fmla="*/ 219 w 267"/>
                  <a:gd name="T15" fmla="*/ 114 h 125"/>
                  <a:gd name="T16" fmla="*/ 219 w 267"/>
                  <a:gd name="T17" fmla="*/ 0 h 125"/>
                  <a:gd name="T18" fmla="*/ 215 w 267"/>
                  <a:gd name="T19" fmla="*/ 40 h 125"/>
                  <a:gd name="T20" fmla="*/ 219 w 267"/>
                  <a:gd name="T21" fmla="*/ 76 h 125"/>
                  <a:gd name="T22" fmla="*/ 219 w 267"/>
                  <a:gd name="T23" fmla="*/ 0 h 125"/>
                  <a:gd name="T24" fmla="*/ 184 w 267"/>
                  <a:gd name="T25" fmla="*/ 114 h 125"/>
                  <a:gd name="T26" fmla="*/ 184 w 267"/>
                  <a:gd name="T27" fmla="*/ 0 h 125"/>
                  <a:gd name="T28" fmla="*/ 184 w 267"/>
                  <a:gd name="T29" fmla="*/ 76 h 125"/>
                  <a:gd name="T30" fmla="*/ 191 w 267"/>
                  <a:gd name="T31" fmla="*/ 40 h 125"/>
                  <a:gd name="T32" fmla="*/ 203 w 267"/>
                  <a:gd name="T33" fmla="*/ 0 h 125"/>
                  <a:gd name="T34" fmla="*/ 167 w 267"/>
                  <a:gd name="T35" fmla="*/ 114 h 125"/>
                  <a:gd name="T36" fmla="*/ 167 w 267"/>
                  <a:gd name="T37" fmla="*/ 0 h 125"/>
                  <a:gd name="T38" fmla="*/ 167 w 267"/>
                  <a:gd name="T39" fmla="*/ 40 h 125"/>
                  <a:gd name="T40" fmla="*/ 172 w 267"/>
                  <a:gd name="T41" fmla="*/ 76 h 125"/>
                  <a:gd name="T42" fmla="*/ 184 w 267"/>
                  <a:gd name="T43" fmla="*/ 0 h 125"/>
                  <a:gd name="T44" fmla="*/ 149 w 267"/>
                  <a:gd name="T45" fmla="*/ 114 h 125"/>
                  <a:gd name="T46" fmla="*/ 149 w 267"/>
                  <a:gd name="T47" fmla="*/ 0 h 125"/>
                  <a:gd name="T48" fmla="*/ 149 w 267"/>
                  <a:gd name="T49" fmla="*/ 76 h 125"/>
                  <a:gd name="T50" fmla="*/ 156 w 267"/>
                  <a:gd name="T51" fmla="*/ 40 h 125"/>
                  <a:gd name="T52" fmla="*/ 167 w 267"/>
                  <a:gd name="T53" fmla="*/ 0 h 125"/>
                  <a:gd name="T54" fmla="*/ 132 w 267"/>
                  <a:gd name="T55" fmla="*/ 114 h 125"/>
                  <a:gd name="T56" fmla="*/ 132 w 267"/>
                  <a:gd name="T57" fmla="*/ 0 h 125"/>
                  <a:gd name="T58" fmla="*/ 132 w 267"/>
                  <a:gd name="T59" fmla="*/ 40 h 125"/>
                  <a:gd name="T60" fmla="*/ 139 w 267"/>
                  <a:gd name="T61" fmla="*/ 76 h 125"/>
                  <a:gd name="T62" fmla="*/ 149 w 267"/>
                  <a:gd name="T63" fmla="*/ 0 h 125"/>
                  <a:gd name="T64" fmla="*/ 115 w 267"/>
                  <a:gd name="T65" fmla="*/ 114 h 125"/>
                  <a:gd name="T66" fmla="*/ 115 w 267"/>
                  <a:gd name="T67" fmla="*/ 0 h 125"/>
                  <a:gd name="T68" fmla="*/ 115 w 267"/>
                  <a:gd name="T69" fmla="*/ 76 h 125"/>
                  <a:gd name="T70" fmla="*/ 120 w 267"/>
                  <a:gd name="T71" fmla="*/ 40 h 125"/>
                  <a:gd name="T72" fmla="*/ 132 w 267"/>
                  <a:gd name="T73" fmla="*/ 0 h 125"/>
                  <a:gd name="T74" fmla="*/ 97 w 267"/>
                  <a:gd name="T75" fmla="*/ 114 h 125"/>
                  <a:gd name="T76" fmla="*/ 97 w 267"/>
                  <a:gd name="T77" fmla="*/ 0 h 125"/>
                  <a:gd name="T78" fmla="*/ 97 w 267"/>
                  <a:gd name="T79" fmla="*/ 40 h 125"/>
                  <a:gd name="T80" fmla="*/ 104 w 267"/>
                  <a:gd name="T81" fmla="*/ 76 h 125"/>
                  <a:gd name="T82" fmla="*/ 115 w 267"/>
                  <a:gd name="T83" fmla="*/ 0 h 125"/>
                  <a:gd name="T84" fmla="*/ 80 w 267"/>
                  <a:gd name="T85" fmla="*/ 114 h 125"/>
                  <a:gd name="T86" fmla="*/ 80 w 267"/>
                  <a:gd name="T87" fmla="*/ 0 h 125"/>
                  <a:gd name="T88" fmla="*/ 80 w 267"/>
                  <a:gd name="T89" fmla="*/ 76 h 125"/>
                  <a:gd name="T90" fmla="*/ 85 w 267"/>
                  <a:gd name="T91" fmla="*/ 40 h 125"/>
                  <a:gd name="T92" fmla="*/ 97 w 267"/>
                  <a:gd name="T93" fmla="*/ 0 h 125"/>
                  <a:gd name="T94" fmla="*/ 61 w 267"/>
                  <a:gd name="T95" fmla="*/ 114 h 125"/>
                  <a:gd name="T96" fmla="*/ 61 w 267"/>
                  <a:gd name="T97" fmla="*/ 0 h 125"/>
                  <a:gd name="T98" fmla="*/ 61 w 267"/>
                  <a:gd name="T99" fmla="*/ 40 h 125"/>
                  <a:gd name="T100" fmla="*/ 68 w 267"/>
                  <a:gd name="T101" fmla="*/ 76 h 125"/>
                  <a:gd name="T102" fmla="*/ 80 w 267"/>
                  <a:gd name="T103" fmla="*/ 0 h 125"/>
                  <a:gd name="T104" fmla="*/ 45 w 267"/>
                  <a:gd name="T105" fmla="*/ 114 h 125"/>
                  <a:gd name="T106" fmla="*/ 45 w 267"/>
                  <a:gd name="T107" fmla="*/ 0 h 125"/>
                  <a:gd name="T108" fmla="*/ 45 w 267"/>
                  <a:gd name="T109" fmla="*/ 76 h 125"/>
                  <a:gd name="T110" fmla="*/ 49 w 267"/>
                  <a:gd name="T111" fmla="*/ 40 h 125"/>
                  <a:gd name="T112" fmla="*/ 61 w 267"/>
                  <a:gd name="T113" fmla="*/ 0 h 125"/>
                  <a:gd name="T114" fmla="*/ 45 w 267"/>
                  <a:gd name="T115" fmla="*/ 90 h 125"/>
                  <a:gd name="T116" fmla="*/ 33 w 267"/>
                  <a:gd name="T117" fmla="*/ 52 h 125"/>
                  <a:gd name="T118" fmla="*/ 26 w 267"/>
                  <a:gd name="T119" fmla="*/ 17 h 125"/>
                  <a:gd name="T120" fmla="*/ 26 w 267"/>
                  <a:gd name="T121" fmla="*/ 125 h 125"/>
                  <a:gd name="T122" fmla="*/ 14 w 267"/>
                  <a:gd name="T123" fmla="*/ 40 h 125"/>
                  <a:gd name="T124" fmla="*/ 26 w 267"/>
                  <a:gd name="T12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125">
                    <a:moveTo>
                      <a:pt x="238" y="125"/>
                    </a:moveTo>
                    <a:lnTo>
                      <a:pt x="267" y="125"/>
                    </a:lnTo>
                    <a:lnTo>
                      <a:pt x="267" y="0"/>
                    </a:lnTo>
                    <a:lnTo>
                      <a:pt x="238" y="0"/>
                    </a:lnTo>
                    <a:lnTo>
                      <a:pt x="238" y="17"/>
                    </a:lnTo>
                    <a:lnTo>
                      <a:pt x="250" y="17"/>
                    </a:lnTo>
                    <a:lnTo>
                      <a:pt x="250" y="40"/>
                    </a:lnTo>
                    <a:lnTo>
                      <a:pt x="238" y="40"/>
                    </a:lnTo>
                    <a:lnTo>
                      <a:pt x="238" y="125"/>
                    </a:lnTo>
                    <a:close/>
                    <a:moveTo>
                      <a:pt x="219" y="125"/>
                    </a:moveTo>
                    <a:lnTo>
                      <a:pt x="238" y="125"/>
                    </a:lnTo>
                    <a:lnTo>
                      <a:pt x="238" y="40"/>
                    </a:lnTo>
                    <a:lnTo>
                      <a:pt x="227" y="40"/>
                    </a:lnTo>
                    <a:lnTo>
                      <a:pt x="227" y="17"/>
                    </a:lnTo>
                    <a:lnTo>
                      <a:pt x="227" y="17"/>
                    </a:lnTo>
                    <a:lnTo>
                      <a:pt x="238" y="17"/>
                    </a:lnTo>
                    <a:lnTo>
                      <a:pt x="238" y="0"/>
                    </a:lnTo>
                    <a:lnTo>
                      <a:pt x="219" y="0"/>
                    </a:lnTo>
                    <a:lnTo>
                      <a:pt x="219" y="52"/>
                    </a:lnTo>
                    <a:lnTo>
                      <a:pt x="231" y="52"/>
                    </a:lnTo>
                    <a:lnTo>
                      <a:pt x="231" y="76"/>
                    </a:lnTo>
                    <a:lnTo>
                      <a:pt x="231" y="76"/>
                    </a:lnTo>
                    <a:lnTo>
                      <a:pt x="219" y="76"/>
                    </a:lnTo>
                    <a:lnTo>
                      <a:pt x="219" y="90"/>
                    </a:lnTo>
                    <a:lnTo>
                      <a:pt x="219" y="90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25"/>
                    </a:lnTo>
                    <a:close/>
                    <a:moveTo>
                      <a:pt x="203" y="125"/>
                    </a:moveTo>
                    <a:lnTo>
                      <a:pt x="219" y="125"/>
                    </a:lnTo>
                    <a:lnTo>
                      <a:pt x="219" y="114"/>
                    </a:lnTo>
                    <a:lnTo>
                      <a:pt x="203" y="114"/>
                    </a:lnTo>
                    <a:lnTo>
                      <a:pt x="203" y="125"/>
                    </a:lnTo>
                    <a:lnTo>
                      <a:pt x="203" y="125"/>
                    </a:lnTo>
                    <a:close/>
                    <a:moveTo>
                      <a:pt x="219" y="0"/>
                    </a:moveTo>
                    <a:lnTo>
                      <a:pt x="203" y="0"/>
                    </a:lnTo>
                    <a:lnTo>
                      <a:pt x="203" y="17"/>
                    </a:lnTo>
                    <a:lnTo>
                      <a:pt x="215" y="17"/>
                    </a:lnTo>
                    <a:lnTo>
                      <a:pt x="215" y="40"/>
                    </a:lnTo>
                    <a:lnTo>
                      <a:pt x="203" y="40"/>
                    </a:lnTo>
                    <a:lnTo>
                      <a:pt x="203" y="90"/>
                    </a:lnTo>
                    <a:lnTo>
                      <a:pt x="219" y="90"/>
                    </a:lnTo>
                    <a:lnTo>
                      <a:pt x="219" y="76"/>
                    </a:lnTo>
                    <a:lnTo>
                      <a:pt x="208" y="76"/>
                    </a:lnTo>
                    <a:lnTo>
                      <a:pt x="208" y="52"/>
                    </a:lnTo>
                    <a:lnTo>
                      <a:pt x="219" y="52"/>
                    </a:lnTo>
                    <a:lnTo>
                      <a:pt x="219" y="0"/>
                    </a:lnTo>
                    <a:close/>
                    <a:moveTo>
                      <a:pt x="184" y="125"/>
                    </a:moveTo>
                    <a:lnTo>
                      <a:pt x="203" y="125"/>
                    </a:lnTo>
                    <a:lnTo>
                      <a:pt x="203" y="114"/>
                    </a:lnTo>
                    <a:lnTo>
                      <a:pt x="184" y="114"/>
                    </a:lnTo>
                    <a:lnTo>
                      <a:pt x="184" y="125"/>
                    </a:lnTo>
                    <a:lnTo>
                      <a:pt x="184" y="125"/>
                    </a:lnTo>
                    <a:close/>
                    <a:moveTo>
                      <a:pt x="203" y="0"/>
                    </a:moveTo>
                    <a:lnTo>
                      <a:pt x="184" y="0"/>
                    </a:lnTo>
                    <a:lnTo>
                      <a:pt x="184" y="52"/>
                    </a:lnTo>
                    <a:lnTo>
                      <a:pt x="196" y="52"/>
                    </a:lnTo>
                    <a:lnTo>
                      <a:pt x="196" y="76"/>
                    </a:lnTo>
                    <a:lnTo>
                      <a:pt x="184" y="76"/>
                    </a:lnTo>
                    <a:lnTo>
                      <a:pt x="184" y="90"/>
                    </a:lnTo>
                    <a:lnTo>
                      <a:pt x="203" y="90"/>
                    </a:lnTo>
                    <a:lnTo>
                      <a:pt x="203" y="40"/>
                    </a:lnTo>
                    <a:lnTo>
                      <a:pt x="191" y="40"/>
                    </a:lnTo>
                    <a:lnTo>
                      <a:pt x="191" y="17"/>
                    </a:lnTo>
                    <a:lnTo>
                      <a:pt x="191" y="17"/>
                    </a:lnTo>
                    <a:lnTo>
                      <a:pt x="203" y="17"/>
                    </a:lnTo>
                    <a:lnTo>
                      <a:pt x="203" y="0"/>
                    </a:lnTo>
                    <a:close/>
                    <a:moveTo>
                      <a:pt x="167" y="125"/>
                    </a:moveTo>
                    <a:lnTo>
                      <a:pt x="184" y="125"/>
                    </a:lnTo>
                    <a:lnTo>
                      <a:pt x="184" y="114"/>
                    </a:lnTo>
                    <a:lnTo>
                      <a:pt x="167" y="114"/>
                    </a:lnTo>
                    <a:lnTo>
                      <a:pt x="167" y="125"/>
                    </a:lnTo>
                    <a:lnTo>
                      <a:pt x="167" y="125"/>
                    </a:lnTo>
                    <a:close/>
                    <a:moveTo>
                      <a:pt x="184" y="0"/>
                    </a:moveTo>
                    <a:lnTo>
                      <a:pt x="167" y="0"/>
                    </a:lnTo>
                    <a:lnTo>
                      <a:pt x="167" y="17"/>
                    </a:lnTo>
                    <a:lnTo>
                      <a:pt x="179" y="17"/>
                    </a:lnTo>
                    <a:lnTo>
                      <a:pt x="179" y="40"/>
                    </a:lnTo>
                    <a:lnTo>
                      <a:pt x="167" y="40"/>
                    </a:lnTo>
                    <a:lnTo>
                      <a:pt x="167" y="90"/>
                    </a:lnTo>
                    <a:lnTo>
                      <a:pt x="184" y="90"/>
                    </a:lnTo>
                    <a:lnTo>
                      <a:pt x="184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52"/>
                    </a:lnTo>
                    <a:lnTo>
                      <a:pt x="184" y="52"/>
                    </a:lnTo>
                    <a:lnTo>
                      <a:pt x="184" y="0"/>
                    </a:lnTo>
                    <a:close/>
                    <a:moveTo>
                      <a:pt x="149" y="125"/>
                    </a:moveTo>
                    <a:lnTo>
                      <a:pt x="167" y="125"/>
                    </a:lnTo>
                    <a:lnTo>
                      <a:pt x="167" y="114"/>
                    </a:lnTo>
                    <a:lnTo>
                      <a:pt x="149" y="114"/>
                    </a:lnTo>
                    <a:lnTo>
                      <a:pt x="149" y="125"/>
                    </a:lnTo>
                    <a:lnTo>
                      <a:pt x="149" y="125"/>
                    </a:lnTo>
                    <a:close/>
                    <a:moveTo>
                      <a:pt x="167" y="0"/>
                    </a:moveTo>
                    <a:lnTo>
                      <a:pt x="149" y="0"/>
                    </a:lnTo>
                    <a:lnTo>
                      <a:pt x="149" y="52"/>
                    </a:lnTo>
                    <a:lnTo>
                      <a:pt x="160" y="52"/>
                    </a:lnTo>
                    <a:lnTo>
                      <a:pt x="160" y="76"/>
                    </a:lnTo>
                    <a:lnTo>
                      <a:pt x="149" y="76"/>
                    </a:lnTo>
                    <a:lnTo>
                      <a:pt x="149" y="90"/>
                    </a:lnTo>
                    <a:lnTo>
                      <a:pt x="167" y="90"/>
                    </a:lnTo>
                    <a:lnTo>
                      <a:pt x="167" y="40"/>
                    </a:lnTo>
                    <a:lnTo>
                      <a:pt x="156" y="40"/>
                    </a:lnTo>
                    <a:lnTo>
                      <a:pt x="156" y="17"/>
                    </a:lnTo>
                    <a:lnTo>
                      <a:pt x="156" y="17"/>
                    </a:lnTo>
                    <a:lnTo>
                      <a:pt x="167" y="17"/>
                    </a:lnTo>
                    <a:lnTo>
                      <a:pt x="167" y="0"/>
                    </a:lnTo>
                    <a:close/>
                    <a:moveTo>
                      <a:pt x="132" y="125"/>
                    </a:moveTo>
                    <a:lnTo>
                      <a:pt x="149" y="125"/>
                    </a:lnTo>
                    <a:lnTo>
                      <a:pt x="149" y="114"/>
                    </a:lnTo>
                    <a:lnTo>
                      <a:pt x="132" y="114"/>
                    </a:lnTo>
                    <a:lnTo>
                      <a:pt x="132" y="125"/>
                    </a:lnTo>
                    <a:lnTo>
                      <a:pt x="132" y="125"/>
                    </a:lnTo>
                    <a:close/>
                    <a:moveTo>
                      <a:pt x="149" y="0"/>
                    </a:moveTo>
                    <a:lnTo>
                      <a:pt x="132" y="0"/>
                    </a:lnTo>
                    <a:lnTo>
                      <a:pt x="132" y="17"/>
                    </a:lnTo>
                    <a:lnTo>
                      <a:pt x="144" y="17"/>
                    </a:lnTo>
                    <a:lnTo>
                      <a:pt x="144" y="40"/>
                    </a:lnTo>
                    <a:lnTo>
                      <a:pt x="132" y="40"/>
                    </a:lnTo>
                    <a:lnTo>
                      <a:pt x="132" y="90"/>
                    </a:lnTo>
                    <a:lnTo>
                      <a:pt x="149" y="90"/>
                    </a:lnTo>
                    <a:lnTo>
                      <a:pt x="149" y="76"/>
                    </a:lnTo>
                    <a:lnTo>
                      <a:pt x="139" y="76"/>
                    </a:lnTo>
                    <a:lnTo>
                      <a:pt x="139" y="76"/>
                    </a:lnTo>
                    <a:lnTo>
                      <a:pt x="139" y="52"/>
                    </a:lnTo>
                    <a:lnTo>
                      <a:pt x="149" y="52"/>
                    </a:lnTo>
                    <a:lnTo>
                      <a:pt x="149" y="0"/>
                    </a:lnTo>
                    <a:close/>
                    <a:moveTo>
                      <a:pt x="115" y="125"/>
                    </a:moveTo>
                    <a:lnTo>
                      <a:pt x="132" y="125"/>
                    </a:lnTo>
                    <a:lnTo>
                      <a:pt x="132" y="114"/>
                    </a:lnTo>
                    <a:lnTo>
                      <a:pt x="115" y="114"/>
                    </a:lnTo>
                    <a:lnTo>
                      <a:pt x="115" y="125"/>
                    </a:lnTo>
                    <a:lnTo>
                      <a:pt x="115" y="125"/>
                    </a:lnTo>
                    <a:close/>
                    <a:moveTo>
                      <a:pt x="132" y="0"/>
                    </a:moveTo>
                    <a:lnTo>
                      <a:pt x="115" y="0"/>
                    </a:lnTo>
                    <a:lnTo>
                      <a:pt x="115" y="52"/>
                    </a:lnTo>
                    <a:lnTo>
                      <a:pt x="127" y="52"/>
                    </a:lnTo>
                    <a:lnTo>
                      <a:pt x="127" y="76"/>
                    </a:lnTo>
                    <a:lnTo>
                      <a:pt x="115" y="76"/>
                    </a:lnTo>
                    <a:lnTo>
                      <a:pt x="115" y="90"/>
                    </a:lnTo>
                    <a:lnTo>
                      <a:pt x="132" y="90"/>
                    </a:lnTo>
                    <a:lnTo>
                      <a:pt x="132" y="40"/>
                    </a:lnTo>
                    <a:lnTo>
                      <a:pt x="120" y="40"/>
                    </a:lnTo>
                    <a:lnTo>
                      <a:pt x="120" y="17"/>
                    </a:lnTo>
                    <a:lnTo>
                      <a:pt x="120" y="17"/>
                    </a:lnTo>
                    <a:lnTo>
                      <a:pt x="132" y="17"/>
                    </a:lnTo>
                    <a:lnTo>
                      <a:pt x="132" y="0"/>
                    </a:lnTo>
                    <a:close/>
                    <a:moveTo>
                      <a:pt x="97" y="125"/>
                    </a:moveTo>
                    <a:lnTo>
                      <a:pt x="115" y="125"/>
                    </a:lnTo>
                    <a:lnTo>
                      <a:pt x="115" y="114"/>
                    </a:lnTo>
                    <a:lnTo>
                      <a:pt x="97" y="114"/>
                    </a:lnTo>
                    <a:lnTo>
                      <a:pt x="97" y="125"/>
                    </a:lnTo>
                    <a:lnTo>
                      <a:pt x="97" y="125"/>
                    </a:lnTo>
                    <a:close/>
                    <a:moveTo>
                      <a:pt x="115" y="0"/>
                    </a:moveTo>
                    <a:lnTo>
                      <a:pt x="97" y="0"/>
                    </a:lnTo>
                    <a:lnTo>
                      <a:pt x="97" y="17"/>
                    </a:lnTo>
                    <a:lnTo>
                      <a:pt x="108" y="17"/>
                    </a:lnTo>
                    <a:lnTo>
                      <a:pt x="108" y="40"/>
                    </a:lnTo>
                    <a:lnTo>
                      <a:pt x="97" y="40"/>
                    </a:lnTo>
                    <a:lnTo>
                      <a:pt x="97" y="90"/>
                    </a:lnTo>
                    <a:lnTo>
                      <a:pt x="115" y="90"/>
                    </a:lnTo>
                    <a:lnTo>
                      <a:pt x="115" y="76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4" y="52"/>
                    </a:lnTo>
                    <a:lnTo>
                      <a:pt x="115" y="52"/>
                    </a:lnTo>
                    <a:lnTo>
                      <a:pt x="115" y="0"/>
                    </a:lnTo>
                    <a:close/>
                    <a:moveTo>
                      <a:pt x="80" y="125"/>
                    </a:moveTo>
                    <a:lnTo>
                      <a:pt x="97" y="125"/>
                    </a:lnTo>
                    <a:lnTo>
                      <a:pt x="97" y="114"/>
                    </a:lnTo>
                    <a:lnTo>
                      <a:pt x="80" y="114"/>
                    </a:lnTo>
                    <a:lnTo>
                      <a:pt x="80" y="125"/>
                    </a:lnTo>
                    <a:lnTo>
                      <a:pt x="80" y="125"/>
                    </a:lnTo>
                    <a:close/>
                    <a:moveTo>
                      <a:pt x="97" y="0"/>
                    </a:moveTo>
                    <a:lnTo>
                      <a:pt x="80" y="0"/>
                    </a:lnTo>
                    <a:lnTo>
                      <a:pt x="80" y="52"/>
                    </a:lnTo>
                    <a:lnTo>
                      <a:pt x="92" y="52"/>
                    </a:lnTo>
                    <a:lnTo>
                      <a:pt x="92" y="76"/>
                    </a:lnTo>
                    <a:lnTo>
                      <a:pt x="80" y="76"/>
                    </a:lnTo>
                    <a:lnTo>
                      <a:pt x="80" y="90"/>
                    </a:lnTo>
                    <a:lnTo>
                      <a:pt x="97" y="90"/>
                    </a:lnTo>
                    <a:lnTo>
                      <a:pt x="97" y="40"/>
                    </a:lnTo>
                    <a:lnTo>
                      <a:pt x="85" y="40"/>
                    </a:lnTo>
                    <a:lnTo>
                      <a:pt x="85" y="17"/>
                    </a:lnTo>
                    <a:lnTo>
                      <a:pt x="85" y="17"/>
                    </a:lnTo>
                    <a:lnTo>
                      <a:pt x="97" y="17"/>
                    </a:lnTo>
                    <a:lnTo>
                      <a:pt x="97" y="0"/>
                    </a:lnTo>
                    <a:close/>
                    <a:moveTo>
                      <a:pt x="61" y="125"/>
                    </a:moveTo>
                    <a:lnTo>
                      <a:pt x="80" y="125"/>
                    </a:lnTo>
                    <a:lnTo>
                      <a:pt x="80" y="114"/>
                    </a:lnTo>
                    <a:lnTo>
                      <a:pt x="61" y="114"/>
                    </a:lnTo>
                    <a:lnTo>
                      <a:pt x="61" y="125"/>
                    </a:lnTo>
                    <a:lnTo>
                      <a:pt x="61" y="125"/>
                    </a:lnTo>
                    <a:close/>
                    <a:moveTo>
                      <a:pt x="80" y="0"/>
                    </a:moveTo>
                    <a:lnTo>
                      <a:pt x="61" y="0"/>
                    </a:lnTo>
                    <a:lnTo>
                      <a:pt x="61" y="17"/>
                    </a:lnTo>
                    <a:lnTo>
                      <a:pt x="73" y="17"/>
                    </a:lnTo>
                    <a:lnTo>
                      <a:pt x="73" y="40"/>
                    </a:lnTo>
                    <a:lnTo>
                      <a:pt x="61" y="40"/>
                    </a:lnTo>
                    <a:lnTo>
                      <a:pt x="61" y="90"/>
                    </a:lnTo>
                    <a:lnTo>
                      <a:pt x="80" y="90"/>
                    </a:lnTo>
                    <a:lnTo>
                      <a:pt x="80" y="76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8" y="52"/>
                    </a:lnTo>
                    <a:lnTo>
                      <a:pt x="80" y="52"/>
                    </a:lnTo>
                    <a:lnTo>
                      <a:pt x="80" y="0"/>
                    </a:lnTo>
                    <a:close/>
                    <a:moveTo>
                      <a:pt x="45" y="125"/>
                    </a:moveTo>
                    <a:lnTo>
                      <a:pt x="61" y="125"/>
                    </a:lnTo>
                    <a:lnTo>
                      <a:pt x="61" y="114"/>
                    </a:lnTo>
                    <a:lnTo>
                      <a:pt x="45" y="114"/>
                    </a:lnTo>
                    <a:lnTo>
                      <a:pt x="45" y="125"/>
                    </a:lnTo>
                    <a:lnTo>
                      <a:pt x="45" y="125"/>
                    </a:lnTo>
                    <a:close/>
                    <a:moveTo>
                      <a:pt x="61" y="0"/>
                    </a:moveTo>
                    <a:lnTo>
                      <a:pt x="45" y="0"/>
                    </a:lnTo>
                    <a:lnTo>
                      <a:pt x="45" y="52"/>
                    </a:lnTo>
                    <a:lnTo>
                      <a:pt x="56" y="52"/>
                    </a:lnTo>
                    <a:lnTo>
                      <a:pt x="56" y="76"/>
                    </a:lnTo>
                    <a:lnTo>
                      <a:pt x="45" y="76"/>
                    </a:lnTo>
                    <a:lnTo>
                      <a:pt x="45" y="90"/>
                    </a:lnTo>
                    <a:lnTo>
                      <a:pt x="61" y="90"/>
                    </a:lnTo>
                    <a:lnTo>
                      <a:pt x="61" y="40"/>
                    </a:lnTo>
                    <a:lnTo>
                      <a:pt x="49" y="40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61" y="17"/>
                    </a:lnTo>
                    <a:lnTo>
                      <a:pt x="61" y="0"/>
                    </a:lnTo>
                    <a:close/>
                    <a:moveTo>
                      <a:pt x="26" y="125"/>
                    </a:moveTo>
                    <a:lnTo>
                      <a:pt x="45" y="125"/>
                    </a:lnTo>
                    <a:lnTo>
                      <a:pt x="45" y="114"/>
                    </a:lnTo>
                    <a:lnTo>
                      <a:pt x="45" y="90"/>
                    </a:lnTo>
                    <a:lnTo>
                      <a:pt x="45" y="76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52"/>
                    </a:lnTo>
                    <a:lnTo>
                      <a:pt x="45" y="52"/>
                    </a:lnTo>
                    <a:lnTo>
                      <a:pt x="45" y="0"/>
                    </a:lnTo>
                    <a:lnTo>
                      <a:pt x="26" y="0"/>
                    </a:lnTo>
                    <a:lnTo>
                      <a:pt x="26" y="17"/>
                    </a:lnTo>
                    <a:lnTo>
                      <a:pt x="37" y="17"/>
                    </a:lnTo>
                    <a:lnTo>
                      <a:pt x="37" y="40"/>
                    </a:lnTo>
                    <a:lnTo>
                      <a:pt x="26" y="40"/>
                    </a:lnTo>
                    <a:lnTo>
                      <a:pt x="26" y="125"/>
                    </a:lnTo>
                    <a:close/>
                    <a:moveTo>
                      <a:pt x="0" y="125"/>
                    </a:moveTo>
                    <a:lnTo>
                      <a:pt x="26" y="125"/>
                    </a:lnTo>
                    <a:lnTo>
                      <a:pt x="26" y="40"/>
                    </a:lnTo>
                    <a:lnTo>
                      <a:pt x="14" y="40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26" y="17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0" name="Freeform 230"/>
              <p:cNvSpPr/>
              <p:nvPr/>
            </p:nvSpPr>
            <p:spPr bwMode="auto">
              <a:xfrm>
                <a:off x="8404225" y="2379663"/>
                <a:ext cx="244475" cy="60325"/>
              </a:xfrm>
              <a:custGeom>
                <a:avLst/>
                <a:gdLst>
                  <a:gd name="T0" fmla="*/ 0 w 65"/>
                  <a:gd name="T1" fmla="*/ 8 h 16"/>
                  <a:gd name="T2" fmla="*/ 4 w 65"/>
                  <a:gd name="T3" fmla="*/ 16 h 16"/>
                  <a:gd name="T4" fmla="*/ 33 w 65"/>
                  <a:gd name="T5" fmla="*/ 9 h 16"/>
                  <a:gd name="T6" fmla="*/ 61 w 65"/>
                  <a:gd name="T7" fmla="*/ 16 h 16"/>
                  <a:gd name="T8" fmla="*/ 65 w 65"/>
                  <a:gd name="T9" fmla="*/ 8 h 16"/>
                  <a:gd name="T10" fmla="*/ 33 w 65"/>
                  <a:gd name="T11" fmla="*/ 0 h 16"/>
                  <a:gd name="T12" fmla="*/ 0 w 65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6">
                    <a:moveTo>
                      <a:pt x="0" y="8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12" y="11"/>
                      <a:pt x="22" y="9"/>
                      <a:pt x="33" y="9"/>
                    </a:cubicBezTo>
                    <a:cubicBezTo>
                      <a:pt x="43" y="9"/>
                      <a:pt x="53" y="11"/>
                      <a:pt x="61" y="16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6" y="3"/>
                      <a:pt x="44" y="0"/>
                      <a:pt x="33" y="0"/>
                    </a:cubicBezTo>
                    <a:cubicBezTo>
                      <a:pt x="21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1" name="Freeform 231"/>
              <p:cNvSpPr/>
              <p:nvPr/>
            </p:nvSpPr>
            <p:spPr bwMode="auto">
              <a:xfrm>
                <a:off x="8362950" y="2312988"/>
                <a:ext cx="327025" cy="71438"/>
              </a:xfrm>
              <a:custGeom>
                <a:avLst/>
                <a:gdLst>
                  <a:gd name="T0" fmla="*/ 87 w 87"/>
                  <a:gd name="T1" fmla="*/ 11 h 19"/>
                  <a:gd name="T2" fmla="*/ 44 w 87"/>
                  <a:gd name="T3" fmla="*/ 0 h 19"/>
                  <a:gd name="T4" fmla="*/ 0 w 87"/>
                  <a:gd name="T5" fmla="*/ 11 h 19"/>
                  <a:gd name="T6" fmla="*/ 4 w 87"/>
                  <a:gd name="T7" fmla="*/ 19 h 19"/>
                  <a:gd name="T8" fmla="*/ 44 w 87"/>
                  <a:gd name="T9" fmla="*/ 9 h 19"/>
                  <a:gd name="T10" fmla="*/ 83 w 87"/>
                  <a:gd name="T11" fmla="*/ 19 h 19"/>
                  <a:gd name="T12" fmla="*/ 87 w 87"/>
                  <a:gd name="T1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9">
                    <a:moveTo>
                      <a:pt x="87" y="11"/>
                    </a:moveTo>
                    <a:cubicBezTo>
                      <a:pt x="75" y="4"/>
                      <a:pt x="59" y="0"/>
                      <a:pt x="44" y="0"/>
                    </a:cubicBezTo>
                    <a:cubicBezTo>
                      <a:pt x="28" y="0"/>
                      <a:pt x="12" y="4"/>
                      <a:pt x="0" y="11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5" y="13"/>
                      <a:pt x="29" y="9"/>
                      <a:pt x="44" y="9"/>
                    </a:cubicBezTo>
                    <a:cubicBezTo>
                      <a:pt x="58" y="9"/>
                      <a:pt x="72" y="13"/>
                      <a:pt x="83" y="19"/>
                    </a:cubicBezTo>
                    <a:lnTo>
                      <a:pt x="8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2" name="Freeform 232"/>
              <p:cNvSpPr/>
              <p:nvPr/>
            </p:nvSpPr>
            <p:spPr bwMode="auto">
              <a:xfrm>
                <a:off x="5529263" y="9525"/>
                <a:ext cx="333375" cy="169863"/>
              </a:xfrm>
              <a:custGeom>
                <a:avLst/>
                <a:gdLst>
                  <a:gd name="T0" fmla="*/ 0 w 89"/>
                  <a:gd name="T1" fmla="*/ 0 h 45"/>
                  <a:gd name="T2" fmla="*/ 0 w 89"/>
                  <a:gd name="T3" fmla="*/ 2 h 45"/>
                  <a:gd name="T4" fmla="*/ 3 w 89"/>
                  <a:gd name="T5" fmla="*/ 17 h 45"/>
                  <a:gd name="T6" fmla="*/ 13 w 89"/>
                  <a:gd name="T7" fmla="*/ 35 h 45"/>
                  <a:gd name="T8" fmla="*/ 13 w 89"/>
                  <a:gd name="T9" fmla="*/ 35 h 45"/>
                  <a:gd name="T10" fmla="*/ 19 w 89"/>
                  <a:gd name="T11" fmla="*/ 42 h 45"/>
                  <a:gd name="T12" fmla="*/ 21 w 89"/>
                  <a:gd name="T13" fmla="*/ 43 h 45"/>
                  <a:gd name="T14" fmla="*/ 31 w 89"/>
                  <a:gd name="T15" fmla="*/ 44 h 45"/>
                  <a:gd name="T16" fmla="*/ 31 w 89"/>
                  <a:gd name="T17" fmla="*/ 44 h 45"/>
                  <a:gd name="T18" fmla="*/ 36 w 89"/>
                  <a:gd name="T19" fmla="*/ 42 h 45"/>
                  <a:gd name="T20" fmla="*/ 39 w 89"/>
                  <a:gd name="T21" fmla="*/ 41 h 45"/>
                  <a:gd name="T22" fmla="*/ 44 w 89"/>
                  <a:gd name="T23" fmla="*/ 40 h 45"/>
                  <a:gd name="T24" fmla="*/ 45 w 89"/>
                  <a:gd name="T25" fmla="*/ 40 h 45"/>
                  <a:gd name="T26" fmla="*/ 50 w 89"/>
                  <a:gd name="T27" fmla="*/ 41 h 45"/>
                  <a:gd name="T28" fmla="*/ 53 w 89"/>
                  <a:gd name="T29" fmla="*/ 42 h 45"/>
                  <a:gd name="T30" fmla="*/ 58 w 89"/>
                  <a:gd name="T31" fmla="*/ 44 h 45"/>
                  <a:gd name="T32" fmla="*/ 58 w 89"/>
                  <a:gd name="T33" fmla="*/ 44 h 45"/>
                  <a:gd name="T34" fmla="*/ 68 w 89"/>
                  <a:gd name="T35" fmla="*/ 43 h 45"/>
                  <a:gd name="T36" fmla="*/ 70 w 89"/>
                  <a:gd name="T37" fmla="*/ 42 h 45"/>
                  <a:gd name="T38" fmla="*/ 76 w 89"/>
                  <a:gd name="T39" fmla="*/ 35 h 45"/>
                  <a:gd name="T40" fmla="*/ 76 w 89"/>
                  <a:gd name="T41" fmla="*/ 35 h 45"/>
                  <a:gd name="T42" fmla="*/ 86 w 89"/>
                  <a:gd name="T43" fmla="*/ 17 h 45"/>
                  <a:gd name="T44" fmla="*/ 89 w 89"/>
                  <a:gd name="T45" fmla="*/ 2 h 45"/>
                  <a:gd name="T46" fmla="*/ 89 w 89"/>
                  <a:gd name="T47" fmla="*/ 0 h 45"/>
                  <a:gd name="T48" fmla="*/ 0 w 89"/>
                  <a:gd name="T4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45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7"/>
                      <a:pt x="2" y="12"/>
                      <a:pt x="3" y="17"/>
                    </a:cubicBezTo>
                    <a:cubicBezTo>
                      <a:pt x="5" y="23"/>
                      <a:pt x="9" y="29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8"/>
                      <a:pt x="17" y="40"/>
                      <a:pt x="19" y="42"/>
                    </a:cubicBezTo>
                    <a:cubicBezTo>
                      <a:pt x="20" y="42"/>
                      <a:pt x="20" y="42"/>
                      <a:pt x="21" y="43"/>
                    </a:cubicBezTo>
                    <a:cubicBezTo>
                      <a:pt x="24" y="45"/>
                      <a:pt x="27" y="45"/>
                      <a:pt x="31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3" y="44"/>
                      <a:pt x="34" y="43"/>
                      <a:pt x="36" y="42"/>
                    </a:cubicBezTo>
                    <a:cubicBezTo>
                      <a:pt x="37" y="42"/>
                      <a:pt x="38" y="42"/>
                      <a:pt x="39" y="41"/>
                    </a:cubicBezTo>
                    <a:cubicBezTo>
                      <a:pt x="41" y="41"/>
                      <a:pt x="44" y="40"/>
                      <a:pt x="44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7" y="40"/>
                      <a:pt x="48" y="41"/>
                      <a:pt x="50" y="41"/>
                    </a:cubicBezTo>
                    <a:cubicBezTo>
                      <a:pt x="51" y="42"/>
                      <a:pt x="52" y="42"/>
                      <a:pt x="53" y="42"/>
                    </a:cubicBezTo>
                    <a:cubicBezTo>
                      <a:pt x="55" y="43"/>
                      <a:pt x="56" y="44"/>
                      <a:pt x="58" y="44"/>
                    </a:cubicBezTo>
                    <a:cubicBezTo>
                      <a:pt x="58" y="44"/>
                      <a:pt x="58" y="44"/>
                      <a:pt x="58" y="44"/>
                    </a:cubicBezTo>
                    <a:cubicBezTo>
                      <a:pt x="62" y="45"/>
                      <a:pt x="65" y="45"/>
                      <a:pt x="68" y="43"/>
                    </a:cubicBezTo>
                    <a:cubicBezTo>
                      <a:pt x="69" y="42"/>
                      <a:pt x="69" y="42"/>
                      <a:pt x="70" y="42"/>
                    </a:cubicBezTo>
                    <a:cubicBezTo>
                      <a:pt x="72" y="40"/>
                      <a:pt x="74" y="38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80" y="29"/>
                      <a:pt x="83" y="23"/>
                      <a:pt x="86" y="17"/>
                    </a:cubicBezTo>
                    <a:cubicBezTo>
                      <a:pt x="87" y="12"/>
                      <a:pt x="89" y="7"/>
                      <a:pt x="89" y="2"/>
                    </a:cubicBezTo>
                    <a:cubicBezTo>
                      <a:pt x="89" y="0"/>
                      <a:pt x="89" y="0"/>
                      <a:pt x="8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3" name="Freeform 233"/>
              <p:cNvSpPr/>
              <p:nvPr/>
            </p:nvSpPr>
            <p:spPr bwMode="auto">
              <a:xfrm>
                <a:off x="4129088" y="5675313"/>
                <a:ext cx="258763" cy="292100"/>
              </a:xfrm>
              <a:custGeom>
                <a:avLst/>
                <a:gdLst>
                  <a:gd name="T0" fmla="*/ 8 w 69"/>
                  <a:gd name="T1" fmla="*/ 2 h 78"/>
                  <a:gd name="T2" fmla="*/ 25 w 69"/>
                  <a:gd name="T3" fmla="*/ 12 h 78"/>
                  <a:gd name="T4" fmla="*/ 31 w 69"/>
                  <a:gd name="T5" fmla="*/ 21 h 78"/>
                  <a:gd name="T6" fmla="*/ 63 w 69"/>
                  <a:gd name="T7" fmla="*/ 15 h 78"/>
                  <a:gd name="T8" fmla="*/ 67 w 69"/>
                  <a:gd name="T9" fmla="*/ 22 h 78"/>
                  <a:gd name="T10" fmla="*/ 40 w 69"/>
                  <a:gd name="T11" fmla="*/ 34 h 78"/>
                  <a:gd name="T12" fmla="*/ 49 w 69"/>
                  <a:gd name="T13" fmla="*/ 47 h 78"/>
                  <a:gd name="T14" fmla="*/ 64 w 69"/>
                  <a:gd name="T15" fmla="*/ 48 h 78"/>
                  <a:gd name="T16" fmla="*/ 69 w 69"/>
                  <a:gd name="T17" fmla="*/ 55 h 78"/>
                  <a:gd name="T18" fmla="*/ 47 w 69"/>
                  <a:gd name="T19" fmla="*/ 61 h 78"/>
                  <a:gd name="T20" fmla="*/ 34 w 69"/>
                  <a:gd name="T21" fmla="*/ 78 h 78"/>
                  <a:gd name="T22" fmla="*/ 30 w 69"/>
                  <a:gd name="T23" fmla="*/ 71 h 78"/>
                  <a:gd name="T24" fmla="*/ 35 w 69"/>
                  <a:gd name="T25" fmla="*/ 57 h 78"/>
                  <a:gd name="T26" fmla="*/ 26 w 69"/>
                  <a:gd name="T27" fmla="*/ 43 h 78"/>
                  <a:gd name="T28" fmla="*/ 5 w 69"/>
                  <a:gd name="T29" fmla="*/ 64 h 78"/>
                  <a:gd name="T30" fmla="*/ 0 w 69"/>
                  <a:gd name="T31" fmla="*/ 57 h 78"/>
                  <a:gd name="T32" fmla="*/ 17 w 69"/>
                  <a:gd name="T33" fmla="*/ 31 h 78"/>
                  <a:gd name="T34" fmla="*/ 11 w 69"/>
                  <a:gd name="T35" fmla="*/ 21 h 78"/>
                  <a:gd name="T36" fmla="*/ 8 w 69"/>
                  <a:gd name="T37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78">
                    <a:moveTo>
                      <a:pt x="8" y="2"/>
                    </a:moveTo>
                    <a:cubicBezTo>
                      <a:pt x="12" y="0"/>
                      <a:pt x="22" y="8"/>
                      <a:pt x="25" y="1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9" y="55"/>
                      <a:pt x="69" y="55"/>
                      <a:pt x="69" y="55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8" y="17"/>
                      <a:pt x="5" y="5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4" name="Freeform 234"/>
              <p:cNvSpPr/>
              <p:nvPr/>
            </p:nvSpPr>
            <p:spPr bwMode="auto">
              <a:xfrm>
                <a:off x="3213100" y="5527675"/>
                <a:ext cx="115888" cy="338138"/>
              </a:xfrm>
              <a:custGeom>
                <a:avLst/>
                <a:gdLst>
                  <a:gd name="T0" fmla="*/ 4 w 31"/>
                  <a:gd name="T1" fmla="*/ 10 h 90"/>
                  <a:gd name="T2" fmla="*/ 1 w 31"/>
                  <a:gd name="T3" fmla="*/ 21 h 90"/>
                  <a:gd name="T4" fmla="*/ 3 w 31"/>
                  <a:gd name="T5" fmla="*/ 31 h 90"/>
                  <a:gd name="T6" fmla="*/ 11 w 31"/>
                  <a:gd name="T7" fmla="*/ 41 h 90"/>
                  <a:gd name="T8" fmla="*/ 11 w 31"/>
                  <a:gd name="T9" fmla="*/ 90 h 90"/>
                  <a:gd name="T10" fmla="*/ 20 w 31"/>
                  <a:gd name="T11" fmla="*/ 90 h 90"/>
                  <a:gd name="T12" fmla="*/ 20 w 31"/>
                  <a:gd name="T13" fmla="*/ 41 h 90"/>
                  <a:gd name="T14" fmla="*/ 29 w 31"/>
                  <a:gd name="T15" fmla="*/ 31 h 90"/>
                  <a:gd name="T16" fmla="*/ 31 w 31"/>
                  <a:gd name="T17" fmla="*/ 21 h 90"/>
                  <a:gd name="T18" fmla="*/ 28 w 31"/>
                  <a:gd name="T19" fmla="*/ 10 h 90"/>
                  <a:gd name="T20" fmla="*/ 21 w 31"/>
                  <a:gd name="T21" fmla="*/ 0 h 90"/>
                  <a:gd name="T22" fmla="*/ 23 w 31"/>
                  <a:gd name="T23" fmla="*/ 21 h 90"/>
                  <a:gd name="T24" fmla="*/ 20 w 31"/>
                  <a:gd name="T25" fmla="*/ 21 h 90"/>
                  <a:gd name="T26" fmla="*/ 18 w 31"/>
                  <a:gd name="T27" fmla="*/ 0 h 90"/>
                  <a:gd name="T28" fmla="*/ 16 w 31"/>
                  <a:gd name="T29" fmla="*/ 0 h 90"/>
                  <a:gd name="T30" fmla="*/ 14 w 31"/>
                  <a:gd name="T31" fmla="*/ 0 h 90"/>
                  <a:gd name="T32" fmla="*/ 11 w 31"/>
                  <a:gd name="T33" fmla="*/ 21 h 90"/>
                  <a:gd name="T34" fmla="*/ 8 w 31"/>
                  <a:gd name="T35" fmla="*/ 21 h 90"/>
                  <a:gd name="T36" fmla="*/ 11 w 31"/>
                  <a:gd name="T37" fmla="*/ 0 h 90"/>
                  <a:gd name="T38" fmla="*/ 4 w 31"/>
                  <a:gd name="T39" fmla="*/ 1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90">
                    <a:moveTo>
                      <a:pt x="4" y="10"/>
                    </a:moveTo>
                    <a:cubicBezTo>
                      <a:pt x="3" y="14"/>
                      <a:pt x="1" y="18"/>
                      <a:pt x="1" y="21"/>
                    </a:cubicBezTo>
                    <a:cubicBezTo>
                      <a:pt x="0" y="25"/>
                      <a:pt x="1" y="28"/>
                      <a:pt x="3" y="31"/>
                    </a:cubicBezTo>
                    <a:cubicBezTo>
                      <a:pt x="5" y="34"/>
                      <a:pt x="8" y="39"/>
                      <a:pt x="11" y="41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4" y="39"/>
                      <a:pt x="27" y="34"/>
                      <a:pt x="29" y="31"/>
                    </a:cubicBezTo>
                    <a:cubicBezTo>
                      <a:pt x="31" y="28"/>
                      <a:pt x="31" y="25"/>
                      <a:pt x="31" y="21"/>
                    </a:cubicBezTo>
                    <a:cubicBezTo>
                      <a:pt x="31" y="18"/>
                      <a:pt x="29" y="14"/>
                      <a:pt x="28" y="10"/>
                    </a:cubicBezTo>
                    <a:cubicBezTo>
                      <a:pt x="27" y="7"/>
                      <a:pt x="25" y="0"/>
                      <a:pt x="21" y="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5" y="7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5" name="Freeform 235"/>
              <p:cNvSpPr/>
              <p:nvPr/>
            </p:nvSpPr>
            <p:spPr bwMode="auto">
              <a:xfrm>
                <a:off x="3367088" y="5521325"/>
                <a:ext cx="123825" cy="344488"/>
              </a:xfrm>
              <a:custGeom>
                <a:avLst/>
                <a:gdLst>
                  <a:gd name="T0" fmla="*/ 21 w 33"/>
                  <a:gd name="T1" fmla="*/ 92 h 92"/>
                  <a:gd name="T2" fmla="*/ 21 w 33"/>
                  <a:gd name="T3" fmla="*/ 44 h 92"/>
                  <a:gd name="T4" fmla="*/ 33 w 33"/>
                  <a:gd name="T5" fmla="*/ 24 h 92"/>
                  <a:gd name="T6" fmla="*/ 17 w 33"/>
                  <a:gd name="T7" fmla="*/ 0 h 92"/>
                  <a:gd name="T8" fmla="*/ 0 w 33"/>
                  <a:gd name="T9" fmla="*/ 24 h 92"/>
                  <a:gd name="T10" fmla="*/ 12 w 33"/>
                  <a:gd name="T11" fmla="*/ 44 h 92"/>
                  <a:gd name="T12" fmla="*/ 12 w 33"/>
                  <a:gd name="T13" fmla="*/ 92 h 92"/>
                  <a:gd name="T14" fmla="*/ 21 w 33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92">
                    <a:moveTo>
                      <a:pt x="21" y="92"/>
                    </a:moveTo>
                    <a:cubicBezTo>
                      <a:pt x="21" y="44"/>
                      <a:pt x="21" y="44"/>
                      <a:pt x="21" y="44"/>
                    </a:cubicBezTo>
                    <a:cubicBezTo>
                      <a:pt x="28" y="41"/>
                      <a:pt x="33" y="34"/>
                      <a:pt x="33" y="24"/>
                    </a:cubicBezTo>
                    <a:cubicBezTo>
                      <a:pt x="33" y="13"/>
                      <a:pt x="26" y="0"/>
                      <a:pt x="17" y="0"/>
                    </a:cubicBezTo>
                    <a:cubicBezTo>
                      <a:pt x="7" y="0"/>
                      <a:pt x="0" y="13"/>
                      <a:pt x="0" y="24"/>
                    </a:cubicBezTo>
                    <a:cubicBezTo>
                      <a:pt x="0" y="33"/>
                      <a:pt x="5" y="41"/>
                      <a:pt x="12" y="44"/>
                    </a:cubicBezTo>
                    <a:cubicBezTo>
                      <a:pt x="12" y="92"/>
                      <a:pt x="12" y="92"/>
                      <a:pt x="12" y="92"/>
                    </a:cubicBezTo>
                    <a:lnTo>
                      <a:pt x="21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6" name="Oval 236"/>
              <p:cNvSpPr>
                <a:spLocks noChangeArrowheads="1"/>
              </p:cNvSpPr>
              <p:nvPr/>
            </p:nvSpPr>
            <p:spPr bwMode="auto">
              <a:xfrm>
                <a:off x="3724275" y="6403975"/>
                <a:ext cx="168275" cy="168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7" name="Rectangle 237"/>
              <p:cNvSpPr>
                <a:spLocks noChangeArrowheads="1"/>
              </p:cNvSpPr>
              <p:nvPr/>
            </p:nvSpPr>
            <p:spPr bwMode="auto">
              <a:xfrm>
                <a:off x="3798888" y="6362700"/>
                <a:ext cx="19050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8" name="Rectangle 239"/>
              <p:cNvSpPr>
                <a:spLocks noChangeArrowheads="1"/>
              </p:cNvSpPr>
              <p:nvPr/>
            </p:nvSpPr>
            <p:spPr bwMode="auto">
              <a:xfrm>
                <a:off x="3903663" y="6478588"/>
                <a:ext cx="30163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59" name="Rectangle 240"/>
              <p:cNvSpPr>
                <a:spLocks noChangeArrowheads="1"/>
              </p:cNvSpPr>
              <p:nvPr/>
            </p:nvSpPr>
            <p:spPr bwMode="auto">
              <a:xfrm>
                <a:off x="3798888" y="6583363"/>
                <a:ext cx="19050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0" name="Rectangle 241"/>
              <p:cNvSpPr>
                <a:spLocks noChangeArrowheads="1"/>
              </p:cNvSpPr>
              <p:nvPr/>
            </p:nvSpPr>
            <p:spPr bwMode="auto">
              <a:xfrm>
                <a:off x="3683000" y="6478588"/>
                <a:ext cx="30163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1" name="Freeform 242"/>
              <p:cNvSpPr/>
              <p:nvPr/>
            </p:nvSpPr>
            <p:spPr bwMode="auto">
              <a:xfrm>
                <a:off x="3870325" y="6392863"/>
                <a:ext cx="33338" cy="33338"/>
              </a:xfrm>
              <a:custGeom>
                <a:avLst/>
                <a:gdLst>
                  <a:gd name="T0" fmla="*/ 21 w 21"/>
                  <a:gd name="T1" fmla="*/ 9 h 21"/>
                  <a:gd name="T2" fmla="*/ 9 w 21"/>
                  <a:gd name="T3" fmla="*/ 21 h 21"/>
                  <a:gd name="T4" fmla="*/ 0 w 21"/>
                  <a:gd name="T5" fmla="*/ 11 h 21"/>
                  <a:gd name="T6" fmla="*/ 12 w 21"/>
                  <a:gd name="T7" fmla="*/ 0 h 21"/>
                  <a:gd name="T8" fmla="*/ 21 w 21"/>
                  <a:gd name="T9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1" y="9"/>
                    </a:moveTo>
                    <a:lnTo>
                      <a:pt x="9" y="21"/>
                    </a:lnTo>
                    <a:lnTo>
                      <a:pt x="0" y="11"/>
                    </a:lnTo>
                    <a:lnTo>
                      <a:pt x="12" y="0"/>
                    </a:lnTo>
                    <a:lnTo>
                      <a:pt x="2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2" name="Freeform 243"/>
              <p:cNvSpPr/>
              <p:nvPr/>
            </p:nvSpPr>
            <p:spPr bwMode="auto">
              <a:xfrm>
                <a:off x="3870325" y="6550025"/>
                <a:ext cx="33338" cy="33338"/>
              </a:xfrm>
              <a:custGeom>
                <a:avLst/>
                <a:gdLst>
                  <a:gd name="T0" fmla="*/ 9 w 21"/>
                  <a:gd name="T1" fmla="*/ 0 h 21"/>
                  <a:gd name="T2" fmla="*/ 21 w 21"/>
                  <a:gd name="T3" fmla="*/ 12 h 21"/>
                  <a:gd name="T4" fmla="*/ 12 w 21"/>
                  <a:gd name="T5" fmla="*/ 21 h 21"/>
                  <a:gd name="T6" fmla="*/ 0 w 21"/>
                  <a:gd name="T7" fmla="*/ 9 h 21"/>
                  <a:gd name="T8" fmla="*/ 9 w 2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9" y="0"/>
                    </a:moveTo>
                    <a:lnTo>
                      <a:pt x="21" y="12"/>
                    </a:lnTo>
                    <a:lnTo>
                      <a:pt x="12" y="21"/>
                    </a:lnTo>
                    <a:lnTo>
                      <a:pt x="0" y="9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3" name="Freeform 244"/>
              <p:cNvSpPr/>
              <p:nvPr/>
            </p:nvSpPr>
            <p:spPr bwMode="auto">
              <a:xfrm>
                <a:off x="3713163" y="6550025"/>
                <a:ext cx="33338" cy="33338"/>
              </a:xfrm>
              <a:custGeom>
                <a:avLst/>
                <a:gdLst>
                  <a:gd name="T0" fmla="*/ 11 w 21"/>
                  <a:gd name="T1" fmla="*/ 0 h 21"/>
                  <a:gd name="T2" fmla="*/ 21 w 21"/>
                  <a:gd name="T3" fmla="*/ 9 h 21"/>
                  <a:gd name="T4" fmla="*/ 9 w 21"/>
                  <a:gd name="T5" fmla="*/ 21 h 21"/>
                  <a:gd name="T6" fmla="*/ 0 w 21"/>
                  <a:gd name="T7" fmla="*/ 12 h 21"/>
                  <a:gd name="T8" fmla="*/ 11 w 2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1" y="0"/>
                    </a:moveTo>
                    <a:lnTo>
                      <a:pt x="21" y="9"/>
                    </a:lnTo>
                    <a:lnTo>
                      <a:pt x="9" y="21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4" name="Freeform 245"/>
              <p:cNvSpPr/>
              <p:nvPr/>
            </p:nvSpPr>
            <p:spPr bwMode="auto">
              <a:xfrm>
                <a:off x="3713163" y="6392863"/>
                <a:ext cx="33338" cy="33338"/>
              </a:xfrm>
              <a:custGeom>
                <a:avLst/>
                <a:gdLst>
                  <a:gd name="T0" fmla="*/ 21 w 21"/>
                  <a:gd name="T1" fmla="*/ 11 h 21"/>
                  <a:gd name="T2" fmla="*/ 11 w 21"/>
                  <a:gd name="T3" fmla="*/ 21 h 21"/>
                  <a:gd name="T4" fmla="*/ 0 w 21"/>
                  <a:gd name="T5" fmla="*/ 9 h 21"/>
                  <a:gd name="T6" fmla="*/ 9 w 21"/>
                  <a:gd name="T7" fmla="*/ 0 h 21"/>
                  <a:gd name="T8" fmla="*/ 21 w 21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1" y="11"/>
                    </a:moveTo>
                    <a:lnTo>
                      <a:pt x="11" y="21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2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5" name="Freeform 246"/>
              <p:cNvSpPr/>
              <p:nvPr/>
            </p:nvSpPr>
            <p:spPr bwMode="auto">
              <a:xfrm>
                <a:off x="3836988" y="6365875"/>
                <a:ext cx="28575" cy="38100"/>
              </a:xfrm>
              <a:custGeom>
                <a:avLst/>
                <a:gdLst>
                  <a:gd name="T0" fmla="*/ 18 w 18"/>
                  <a:gd name="T1" fmla="*/ 5 h 24"/>
                  <a:gd name="T2" fmla="*/ 11 w 18"/>
                  <a:gd name="T3" fmla="*/ 24 h 24"/>
                  <a:gd name="T4" fmla="*/ 0 w 18"/>
                  <a:gd name="T5" fmla="*/ 19 h 24"/>
                  <a:gd name="T6" fmla="*/ 7 w 18"/>
                  <a:gd name="T7" fmla="*/ 0 h 24"/>
                  <a:gd name="T8" fmla="*/ 18 w 18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5"/>
                    </a:moveTo>
                    <a:lnTo>
                      <a:pt x="11" y="24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1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6" name="Freeform 247"/>
              <p:cNvSpPr/>
              <p:nvPr/>
            </p:nvSpPr>
            <p:spPr bwMode="auto">
              <a:xfrm>
                <a:off x="3892550" y="6516688"/>
                <a:ext cx="38100" cy="30163"/>
              </a:xfrm>
              <a:custGeom>
                <a:avLst/>
                <a:gdLst>
                  <a:gd name="T0" fmla="*/ 5 w 24"/>
                  <a:gd name="T1" fmla="*/ 0 h 19"/>
                  <a:gd name="T2" fmla="*/ 24 w 24"/>
                  <a:gd name="T3" fmla="*/ 7 h 19"/>
                  <a:gd name="T4" fmla="*/ 19 w 24"/>
                  <a:gd name="T5" fmla="*/ 19 h 19"/>
                  <a:gd name="T6" fmla="*/ 0 w 24"/>
                  <a:gd name="T7" fmla="*/ 11 h 19"/>
                  <a:gd name="T8" fmla="*/ 5 w 24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5" y="0"/>
                    </a:moveTo>
                    <a:lnTo>
                      <a:pt x="24" y="7"/>
                    </a:lnTo>
                    <a:lnTo>
                      <a:pt x="19" y="19"/>
                    </a:lnTo>
                    <a:lnTo>
                      <a:pt x="0" y="1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7" name="Freeform 248"/>
              <p:cNvSpPr/>
              <p:nvPr/>
            </p:nvSpPr>
            <p:spPr bwMode="auto">
              <a:xfrm>
                <a:off x="3749675" y="6572250"/>
                <a:ext cx="33338" cy="38100"/>
              </a:xfrm>
              <a:custGeom>
                <a:avLst/>
                <a:gdLst>
                  <a:gd name="T0" fmla="*/ 21 w 21"/>
                  <a:gd name="T1" fmla="*/ 5 h 24"/>
                  <a:gd name="T2" fmla="*/ 12 w 21"/>
                  <a:gd name="T3" fmla="*/ 24 h 24"/>
                  <a:gd name="T4" fmla="*/ 0 w 21"/>
                  <a:gd name="T5" fmla="*/ 19 h 24"/>
                  <a:gd name="T6" fmla="*/ 7 w 21"/>
                  <a:gd name="T7" fmla="*/ 0 h 24"/>
                  <a:gd name="T8" fmla="*/ 21 w 21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21" y="5"/>
                    </a:moveTo>
                    <a:lnTo>
                      <a:pt x="12" y="24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2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8" name="Freeform 249"/>
              <p:cNvSpPr/>
              <p:nvPr/>
            </p:nvSpPr>
            <p:spPr bwMode="auto">
              <a:xfrm>
                <a:off x="3686175" y="6429375"/>
                <a:ext cx="38100" cy="30163"/>
              </a:xfrm>
              <a:custGeom>
                <a:avLst/>
                <a:gdLst>
                  <a:gd name="T0" fmla="*/ 19 w 24"/>
                  <a:gd name="T1" fmla="*/ 19 h 19"/>
                  <a:gd name="T2" fmla="*/ 0 w 24"/>
                  <a:gd name="T3" fmla="*/ 12 h 19"/>
                  <a:gd name="T4" fmla="*/ 7 w 24"/>
                  <a:gd name="T5" fmla="*/ 0 h 19"/>
                  <a:gd name="T6" fmla="*/ 24 w 24"/>
                  <a:gd name="T7" fmla="*/ 7 h 19"/>
                  <a:gd name="T8" fmla="*/ 19 w 24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19" y="19"/>
                    </a:moveTo>
                    <a:lnTo>
                      <a:pt x="0" y="12"/>
                    </a:lnTo>
                    <a:lnTo>
                      <a:pt x="7" y="0"/>
                    </a:lnTo>
                    <a:lnTo>
                      <a:pt x="24" y="7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69" name="Freeform 250"/>
              <p:cNvSpPr/>
              <p:nvPr/>
            </p:nvSpPr>
            <p:spPr bwMode="auto">
              <a:xfrm>
                <a:off x="3892550" y="6429375"/>
                <a:ext cx="38100" cy="30163"/>
              </a:xfrm>
              <a:custGeom>
                <a:avLst/>
                <a:gdLst>
                  <a:gd name="T0" fmla="*/ 0 w 24"/>
                  <a:gd name="T1" fmla="*/ 7 h 19"/>
                  <a:gd name="T2" fmla="*/ 19 w 24"/>
                  <a:gd name="T3" fmla="*/ 0 h 19"/>
                  <a:gd name="T4" fmla="*/ 24 w 24"/>
                  <a:gd name="T5" fmla="*/ 12 h 19"/>
                  <a:gd name="T6" fmla="*/ 5 w 24"/>
                  <a:gd name="T7" fmla="*/ 19 h 19"/>
                  <a:gd name="T8" fmla="*/ 0 w 24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0" y="7"/>
                    </a:moveTo>
                    <a:lnTo>
                      <a:pt x="19" y="0"/>
                    </a:lnTo>
                    <a:lnTo>
                      <a:pt x="24" y="12"/>
                    </a:lnTo>
                    <a:lnTo>
                      <a:pt x="5" y="19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70" name="Freeform 251"/>
              <p:cNvSpPr/>
              <p:nvPr/>
            </p:nvSpPr>
            <p:spPr bwMode="auto">
              <a:xfrm>
                <a:off x="3836988" y="6572250"/>
                <a:ext cx="28575" cy="38100"/>
              </a:xfrm>
              <a:custGeom>
                <a:avLst/>
                <a:gdLst>
                  <a:gd name="T0" fmla="*/ 18 w 18"/>
                  <a:gd name="T1" fmla="*/ 17 h 24"/>
                  <a:gd name="T2" fmla="*/ 7 w 18"/>
                  <a:gd name="T3" fmla="*/ 24 h 24"/>
                  <a:gd name="T4" fmla="*/ 0 w 18"/>
                  <a:gd name="T5" fmla="*/ 5 h 24"/>
                  <a:gd name="T6" fmla="*/ 11 w 18"/>
                  <a:gd name="T7" fmla="*/ 0 h 24"/>
                  <a:gd name="T8" fmla="*/ 18 w 18"/>
                  <a:gd name="T9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17"/>
                    </a:moveTo>
                    <a:lnTo>
                      <a:pt x="7" y="24"/>
                    </a:lnTo>
                    <a:lnTo>
                      <a:pt x="0" y="5"/>
                    </a:lnTo>
                    <a:lnTo>
                      <a:pt x="11" y="0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71" name="Freeform 252"/>
              <p:cNvSpPr/>
              <p:nvPr/>
            </p:nvSpPr>
            <p:spPr bwMode="auto">
              <a:xfrm>
                <a:off x="3686175" y="6516688"/>
                <a:ext cx="38100" cy="30163"/>
              </a:xfrm>
              <a:custGeom>
                <a:avLst/>
                <a:gdLst>
                  <a:gd name="T0" fmla="*/ 24 w 24"/>
                  <a:gd name="T1" fmla="*/ 11 h 19"/>
                  <a:gd name="T2" fmla="*/ 7 w 24"/>
                  <a:gd name="T3" fmla="*/ 19 h 19"/>
                  <a:gd name="T4" fmla="*/ 0 w 24"/>
                  <a:gd name="T5" fmla="*/ 7 h 19"/>
                  <a:gd name="T6" fmla="*/ 19 w 24"/>
                  <a:gd name="T7" fmla="*/ 0 h 19"/>
                  <a:gd name="T8" fmla="*/ 24 w 24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11"/>
                    </a:moveTo>
                    <a:lnTo>
                      <a:pt x="7" y="19"/>
                    </a:lnTo>
                    <a:lnTo>
                      <a:pt x="0" y="7"/>
                    </a:lnTo>
                    <a:lnTo>
                      <a:pt x="19" y="0"/>
                    </a:ln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  <p:sp>
            <p:nvSpPr>
              <p:cNvPr id="772" name="Freeform 253"/>
              <p:cNvSpPr/>
              <p:nvPr/>
            </p:nvSpPr>
            <p:spPr bwMode="auto">
              <a:xfrm>
                <a:off x="3749675" y="6365875"/>
                <a:ext cx="30163" cy="38100"/>
              </a:xfrm>
              <a:custGeom>
                <a:avLst/>
                <a:gdLst>
                  <a:gd name="T0" fmla="*/ 19 w 19"/>
                  <a:gd name="T1" fmla="*/ 19 h 24"/>
                  <a:gd name="T2" fmla="*/ 7 w 19"/>
                  <a:gd name="T3" fmla="*/ 24 h 24"/>
                  <a:gd name="T4" fmla="*/ 0 w 19"/>
                  <a:gd name="T5" fmla="*/ 7 h 24"/>
                  <a:gd name="T6" fmla="*/ 12 w 19"/>
                  <a:gd name="T7" fmla="*/ 0 h 24"/>
                  <a:gd name="T8" fmla="*/ 19 w 19"/>
                  <a:gd name="T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9" y="19"/>
                    </a:moveTo>
                    <a:lnTo>
                      <a:pt x="7" y="24"/>
                    </a:lnTo>
                    <a:lnTo>
                      <a:pt x="0" y="7"/>
                    </a:lnTo>
                    <a:lnTo>
                      <a:pt x="12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  <a:ea typeface="+mn-ea"/>
                </a:endParaRPr>
              </a:p>
            </p:txBody>
          </p:sp>
        </p:grpSp>
        <p:grpSp>
          <p:nvGrpSpPr>
            <p:cNvPr id="393" name="组合 391"/>
            <p:cNvGrpSpPr/>
            <p:nvPr/>
          </p:nvGrpSpPr>
          <p:grpSpPr bwMode="auto">
            <a:xfrm>
              <a:off x="520779" y="1680596"/>
              <a:ext cx="5352224" cy="5171070"/>
              <a:chOff x="1522809" y="853493"/>
              <a:chExt cx="5352224" cy="5171070"/>
            </a:xfrm>
          </p:grpSpPr>
          <p:grpSp>
            <p:nvGrpSpPr>
              <p:cNvPr id="394" name="Group 939"/>
              <p:cNvGrpSpPr/>
              <p:nvPr/>
            </p:nvGrpSpPr>
            <p:grpSpPr bwMode="auto">
              <a:xfrm>
                <a:off x="1943101" y="3008313"/>
                <a:ext cx="2538413" cy="3016250"/>
                <a:chOff x="7075488" y="1492250"/>
                <a:chExt cx="3382963" cy="4022726"/>
              </a:xfrm>
            </p:grpSpPr>
            <p:sp>
              <p:nvSpPr>
                <p:cNvPr id="533" name="Freeform 5"/>
                <p:cNvSpPr/>
                <p:nvPr/>
              </p:nvSpPr>
              <p:spPr bwMode="auto">
                <a:xfrm>
                  <a:off x="7842023" y="3850994"/>
                  <a:ext cx="2424807" cy="1663982"/>
                </a:xfrm>
                <a:custGeom>
                  <a:avLst/>
                  <a:gdLst>
                    <a:gd name="T0" fmla="*/ 1213 w 1251"/>
                    <a:gd name="T1" fmla="*/ 62 h 856"/>
                    <a:gd name="T2" fmla="*/ 1213 w 1251"/>
                    <a:gd name="T3" fmla="*/ 62 h 856"/>
                    <a:gd name="T4" fmla="*/ 1183 w 1251"/>
                    <a:gd name="T5" fmla="*/ 231 h 856"/>
                    <a:gd name="T6" fmla="*/ 316 w 1251"/>
                    <a:gd name="T7" fmla="*/ 856 h 856"/>
                    <a:gd name="T8" fmla="*/ 4 w 1251"/>
                    <a:gd name="T9" fmla="*/ 856 h 856"/>
                    <a:gd name="T10" fmla="*/ 55 w 1251"/>
                    <a:gd name="T11" fmla="*/ 745 h 856"/>
                    <a:gd name="T12" fmla="*/ 1050 w 1251"/>
                    <a:gd name="T13" fmla="*/ 39 h 856"/>
                    <a:gd name="T14" fmla="*/ 1213 w 1251"/>
                    <a:gd name="T15" fmla="*/ 62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51" h="856">
                      <a:moveTo>
                        <a:pt x="1213" y="62"/>
                      </a:moveTo>
                      <a:cubicBezTo>
                        <a:pt x="1213" y="62"/>
                        <a:pt x="1213" y="62"/>
                        <a:pt x="1213" y="62"/>
                      </a:cubicBezTo>
                      <a:cubicBezTo>
                        <a:pt x="1251" y="117"/>
                        <a:pt x="1237" y="192"/>
                        <a:pt x="1183" y="231"/>
                      </a:cubicBezTo>
                      <a:cubicBezTo>
                        <a:pt x="316" y="856"/>
                        <a:pt x="316" y="856"/>
                        <a:pt x="316" y="856"/>
                      </a:cubicBezTo>
                      <a:cubicBezTo>
                        <a:pt x="4" y="856"/>
                        <a:pt x="4" y="856"/>
                        <a:pt x="4" y="856"/>
                      </a:cubicBezTo>
                      <a:cubicBezTo>
                        <a:pt x="0" y="814"/>
                        <a:pt x="19" y="772"/>
                        <a:pt x="55" y="745"/>
                      </a:cubicBezTo>
                      <a:cubicBezTo>
                        <a:pt x="1050" y="39"/>
                        <a:pt x="1050" y="39"/>
                        <a:pt x="1050" y="39"/>
                      </a:cubicBezTo>
                      <a:cubicBezTo>
                        <a:pt x="1104" y="0"/>
                        <a:pt x="1174" y="8"/>
                        <a:pt x="1213" y="62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34" name="Freeform 6"/>
                <p:cNvSpPr/>
                <p:nvPr/>
              </p:nvSpPr>
              <p:spPr bwMode="auto">
                <a:xfrm>
                  <a:off x="7078187" y="4016122"/>
                  <a:ext cx="2409996" cy="1498854"/>
                </a:xfrm>
                <a:custGeom>
                  <a:avLst/>
                  <a:gdLst>
                    <a:gd name="T0" fmla="*/ 1016 w 1520"/>
                    <a:gd name="T1" fmla="*/ 944 h 944"/>
                    <a:gd name="T2" fmla="*/ 1520 w 1520"/>
                    <a:gd name="T3" fmla="*/ 518 h 944"/>
                    <a:gd name="T4" fmla="*/ 464 w 1520"/>
                    <a:gd name="T5" fmla="*/ 0 h 944"/>
                    <a:gd name="T6" fmla="*/ 0 w 1520"/>
                    <a:gd name="T7" fmla="*/ 944 h 944"/>
                    <a:gd name="T8" fmla="*/ 1016 w 1520"/>
                    <a:gd name="T9" fmla="*/ 944 h 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944">
                      <a:moveTo>
                        <a:pt x="1016" y="944"/>
                      </a:moveTo>
                      <a:lnTo>
                        <a:pt x="1520" y="518"/>
                      </a:lnTo>
                      <a:lnTo>
                        <a:pt x="464" y="0"/>
                      </a:lnTo>
                      <a:lnTo>
                        <a:pt x="0" y="944"/>
                      </a:lnTo>
                      <a:lnTo>
                        <a:pt x="1016" y="944"/>
                      </a:ln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35" name="Freeform 7"/>
                <p:cNvSpPr/>
                <p:nvPr/>
              </p:nvSpPr>
              <p:spPr bwMode="auto">
                <a:xfrm>
                  <a:off x="8358299" y="4611007"/>
                  <a:ext cx="1766765" cy="903969"/>
                </a:xfrm>
                <a:custGeom>
                  <a:avLst/>
                  <a:gdLst>
                    <a:gd name="T0" fmla="*/ 872 w 910"/>
                    <a:gd name="T1" fmla="*/ 69 h 465"/>
                    <a:gd name="T2" fmla="*/ 872 w 910"/>
                    <a:gd name="T3" fmla="*/ 69 h 465"/>
                    <a:gd name="T4" fmla="*/ 819 w 910"/>
                    <a:gd name="T5" fmla="*/ 209 h 465"/>
                    <a:gd name="T6" fmla="*/ 428 w 910"/>
                    <a:gd name="T7" fmla="*/ 465 h 465"/>
                    <a:gd name="T8" fmla="*/ 0 w 910"/>
                    <a:gd name="T9" fmla="*/ 465 h 465"/>
                    <a:gd name="T10" fmla="*/ 703 w 910"/>
                    <a:gd name="T11" fmla="*/ 39 h 465"/>
                    <a:gd name="T12" fmla="*/ 872 w 910"/>
                    <a:gd name="T13" fmla="*/ 69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0" h="465">
                      <a:moveTo>
                        <a:pt x="872" y="69"/>
                      </a:moveTo>
                      <a:cubicBezTo>
                        <a:pt x="872" y="69"/>
                        <a:pt x="872" y="69"/>
                        <a:pt x="872" y="69"/>
                      </a:cubicBezTo>
                      <a:cubicBezTo>
                        <a:pt x="910" y="123"/>
                        <a:pt x="872" y="168"/>
                        <a:pt x="819" y="209"/>
                      </a:cubicBezTo>
                      <a:cubicBezTo>
                        <a:pt x="428" y="465"/>
                        <a:pt x="428" y="465"/>
                        <a:pt x="428" y="465"/>
                      </a:cubicBezTo>
                      <a:cubicBezTo>
                        <a:pt x="0" y="465"/>
                        <a:pt x="0" y="465"/>
                        <a:pt x="0" y="465"/>
                      </a:cubicBezTo>
                      <a:cubicBezTo>
                        <a:pt x="703" y="39"/>
                        <a:pt x="703" y="39"/>
                        <a:pt x="703" y="39"/>
                      </a:cubicBezTo>
                      <a:cubicBezTo>
                        <a:pt x="757" y="0"/>
                        <a:pt x="834" y="14"/>
                        <a:pt x="872" y="69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36" name="Freeform 8"/>
                <p:cNvSpPr/>
                <p:nvPr/>
              </p:nvSpPr>
              <p:spPr bwMode="auto">
                <a:xfrm>
                  <a:off x="8292706" y="2949142"/>
                  <a:ext cx="2160321" cy="1958249"/>
                </a:xfrm>
                <a:custGeom>
                  <a:avLst/>
                  <a:gdLst>
                    <a:gd name="T0" fmla="*/ 1073 w 1115"/>
                    <a:gd name="T1" fmla="*/ 55 h 1007"/>
                    <a:gd name="T2" fmla="*/ 1073 w 1115"/>
                    <a:gd name="T3" fmla="*/ 55 h 1007"/>
                    <a:gd name="T4" fmla="*/ 1060 w 1115"/>
                    <a:gd name="T5" fmla="*/ 220 h 1007"/>
                    <a:gd name="T6" fmla="*/ 206 w 1115"/>
                    <a:gd name="T7" fmla="*/ 964 h 1007"/>
                    <a:gd name="T8" fmla="*/ 42 w 1115"/>
                    <a:gd name="T9" fmla="*/ 951 h 1007"/>
                    <a:gd name="T10" fmla="*/ 42 w 1115"/>
                    <a:gd name="T11" fmla="*/ 951 h 1007"/>
                    <a:gd name="T12" fmla="*/ 55 w 1115"/>
                    <a:gd name="T13" fmla="*/ 786 h 1007"/>
                    <a:gd name="T14" fmla="*/ 908 w 1115"/>
                    <a:gd name="T15" fmla="*/ 42 h 1007"/>
                    <a:gd name="T16" fmla="*/ 1073 w 1115"/>
                    <a:gd name="T17" fmla="*/ 55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5" h="1007">
                      <a:moveTo>
                        <a:pt x="1073" y="55"/>
                      </a:moveTo>
                      <a:cubicBezTo>
                        <a:pt x="1073" y="55"/>
                        <a:pt x="1073" y="55"/>
                        <a:pt x="1073" y="55"/>
                      </a:cubicBezTo>
                      <a:cubicBezTo>
                        <a:pt x="1115" y="104"/>
                        <a:pt x="1108" y="178"/>
                        <a:pt x="1060" y="220"/>
                      </a:cubicBezTo>
                      <a:cubicBezTo>
                        <a:pt x="206" y="964"/>
                        <a:pt x="206" y="964"/>
                        <a:pt x="206" y="964"/>
                      </a:cubicBezTo>
                      <a:cubicBezTo>
                        <a:pt x="158" y="1007"/>
                        <a:pt x="83" y="1000"/>
                        <a:pt x="42" y="951"/>
                      </a:cubicBezTo>
                      <a:cubicBezTo>
                        <a:pt x="42" y="951"/>
                        <a:pt x="42" y="951"/>
                        <a:pt x="42" y="951"/>
                      </a:cubicBezTo>
                      <a:cubicBezTo>
                        <a:pt x="0" y="902"/>
                        <a:pt x="6" y="828"/>
                        <a:pt x="55" y="786"/>
                      </a:cubicBezTo>
                      <a:cubicBezTo>
                        <a:pt x="908" y="42"/>
                        <a:pt x="908" y="42"/>
                        <a:pt x="908" y="42"/>
                      </a:cubicBezTo>
                      <a:cubicBezTo>
                        <a:pt x="957" y="0"/>
                        <a:pt x="1031" y="6"/>
                        <a:pt x="1073" y="55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37" name="Freeform 9"/>
                <p:cNvSpPr/>
                <p:nvPr/>
              </p:nvSpPr>
              <p:spPr bwMode="auto">
                <a:xfrm>
                  <a:off x="9744205" y="3323856"/>
                  <a:ext cx="230632" cy="317554"/>
                </a:xfrm>
                <a:custGeom>
                  <a:avLst/>
                  <a:gdLst>
                    <a:gd name="T0" fmla="*/ 23 w 119"/>
                    <a:gd name="T1" fmla="*/ 0 h 164"/>
                    <a:gd name="T2" fmla="*/ 119 w 119"/>
                    <a:gd name="T3" fmla="*/ 150 h 164"/>
                    <a:gd name="T4" fmla="*/ 23 w 119"/>
                    <a:gd name="T5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9" h="164">
                      <a:moveTo>
                        <a:pt x="23" y="0"/>
                      </a:moveTo>
                      <a:cubicBezTo>
                        <a:pt x="23" y="86"/>
                        <a:pt x="75" y="139"/>
                        <a:pt x="119" y="150"/>
                      </a:cubicBezTo>
                      <a:cubicBezTo>
                        <a:pt x="43" y="164"/>
                        <a:pt x="0" y="104"/>
                        <a:pt x="23" y="0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38" name="Freeform 10"/>
                <p:cNvSpPr/>
                <p:nvPr/>
              </p:nvSpPr>
              <p:spPr bwMode="auto">
                <a:xfrm>
                  <a:off x="7076072" y="3734559"/>
                  <a:ext cx="981772" cy="1712672"/>
                </a:xfrm>
                <a:custGeom>
                  <a:avLst/>
                  <a:gdLst>
                    <a:gd name="T0" fmla="*/ 105 w 505"/>
                    <a:gd name="T1" fmla="*/ 843 h 881"/>
                    <a:gd name="T2" fmla="*/ 182 w 505"/>
                    <a:gd name="T3" fmla="*/ 881 h 881"/>
                    <a:gd name="T4" fmla="*/ 220 w 505"/>
                    <a:gd name="T5" fmla="*/ 782 h 881"/>
                    <a:gd name="T6" fmla="*/ 441 w 505"/>
                    <a:gd name="T7" fmla="*/ 166 h 881"/>
                    <a:gd name="T8" fmla="*/ 109 w 505"/>
                    <a:gd name="T9" fmla="*/ 157 h 881"/>
                    <a:gd name="T10" fmla="*/ 31 w 505"/>
                    <a:gd name="T11" fmla="*/ 635 h 881"/>
                    <a:gd name="T12" fmla="*/ 105 w 505"/>
                    <a:gd name="T13" fmla="*/ 843 h 8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5" h="881">
                      <a:moveTo>
                        <a:pt x="105" y="843"/>
                      </a:moveTo>
                      <a:cubicBezTo>
                        <a:pt x="182" y="881"/>
                        <a:pt x="182" y="881"/>
                        <a:pt x="182" y="881"/>
                      </a:cubicBezTo>
                      <a:cubicBezTo>
                        <a:pt x="220" y="782"/>
                        <a:pt x="220" y="782"/>
                        <a:pt x="220" y="782"/>
                      </a:cubicBezTo>
                      <a:cubicBezTo>
                        <a:pt x="441" y="166"/>
                        <a:pt x="441" y="166"/>
                        <a:pt x="441" y="166"/>
                      </a:cubicBezTo>
                      <a:cubicBezTo>
                        <a:pt x="505" y="0"/>
                        <a:pt x="210" y="206"/>
                        <a:pt x="109" y="157"/>
                      </a:cubicBezTo>
                      <a:cubicBezTo>
                        <a:pt x="31" y="635"/>
                        <a:pt x="31" y="635"/>
                        <a:pt x="31" y="635"/>
                      </a:cubicBezTo>
                      <a:cubicBezTo>
                        <a:pt x="0" y="714"/>
                        <a:pt x="34" y="808"/>
                        <a:pt x="105" y="843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39" name="Freeform 11"/>
                <p:cNvSpPr/>
                <p:nvPr/>
              </p:nvSpPr>
              <p:spPr bwMode="auto">
                <a:xfrm>
                  <a:off x="7590232" y="4047878"/>
                  <a:ext cx="450685" cy="1160130"/>
                </a:xfrm>
                <a:custGeom>
                  <a:avLst/>
                  <a:gdLst>
                    <a:gd name="T0" fmla="*/ 216 w 232"/>
                    <a:gd name="T1" fmla="*/ 597 h 597"/>
                    <a:gd name="T2" fmla="*/ 176 w 232"/>
                    <a:gd name="T3" fmla="*/ 304 h 597"/>
                    <a:gd name="T4" fmla="*/ 176 w 232"/>
                    <a:gd name="T5" fmla="*/ 11 h 597"/>
                    <a:gd name="T6" fmla="*/ 46 w 232"/>
                    <a:gd name="T7" fmla="*/ 2 h 597"/>
                    <a:gd name="T8" fmla="*/ 0 w 232"/>
                    <a:gd name="T9" fmla="*/ 246 h 597"/>
                    <a:gd name="T10" fmla="*/ 216 w 232"/>
                    <a:gd name="T11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2" h="597">
                      <a:moveTo>
                        <a:pt x="216" y="597"/>
                      </a:moveTo>
                      <a:cubicBezTo>
                        <a:pt x="226" y="540"/>
                        <a:pt x="213" y="404"/>
                        <a:pt x="176" y="304"/>
                      </a:cubicBezTo>
                      <a:cubicBezTo>
                        <a:pt x="176" y="11"/>
                        <a:pt x="176" y="11"/>
                        <a:pt x="176" y="11"/>
                      </a:cubicBezTo>
                      <a:cubicBezTo>
                        <a:pt x="150" y="22"/>
                        <a:pt x="71" y="0"/>
                        <a:pt x="46" y="2"/>
                      </a:cubicBezTo>
                      <a:cubicBezTo>
                        <a:pt x="61" y="17"/>
                        <a:pt x="28" y="171"/>
                        <a:pt x="0" y="246"/>
                      </a:cubicBezTo>
                      <a:cubicBezTo>
                        <a:pt x="100" y="277"/>
                        <a:pt x="232" y="508"/>
                        <a:pt x="216" y="597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0" name="Freeform 12"/>
                <p:cNvSpPr/>
                <p:nvPr/>
              </p:nvSpPr>
              <p:spPr bwMode="auto">
                <a:xfrm>
                  <a:off x="7930890" y="1492629"/>
                  <a:ext cx="1895835" cy="3719613"/>
                </a:xfrm>
                <a:custGeom>
                  <a:avLst/>
                  <a:gdLst>
                    <a:gd name="T0" fmla="*/ 200 w 977"/>
                    <a:gd name="T1" fmla="*/ 0 h 1914"/>
                    <a:gd name="T2" fmla="*/ 778 w 977"/>
                    <a:gd name="T3" fmla="*/ 0 h 1914"/>
                    <a:gd name="T4" fmla="*/ 976 w 977"/>
                    <a:gd name="T5" fmla="*/ 199 h 1914"/>
                    <a:gd name="T6" fmla="*/ 975 w 977"/>
                    <a:gd name="T7" fmla="*/ 1715 h 1914"/>
                    <a:gd name="T8" fmla="*/ 776 w 977"/>
                    <a:gd name="T9" fmla="*/ 1914 h 1914"/>
                    <a:gd name="T10" fmla="*/ 199 w 977"/>
                    <a:gd name="T11" fmla="*/ 1914 h 1914"/>
                    <a:gd name="T12" fmla="*/ 0 w 977"/>
                    <a:gd name="T13" fmla="*/ 1715 h 1914"/>
                    <a:gd name="T14" fmla="*/ 1 w 977"/>
                    <a:gd name="T15" fmla="*/ 199 h 1914"/>
                    <a:gd name="T16" fmla="*/ 200 w 977"/>
                    <a:gd name="T17" fmla="*/ 0 h 1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7" h="1914">
                      <a:moveTo>
                        <a:pt x="200" y="0"/>
                      </a:moveTo>
                      <a:cubicBezTo>
                        <a:pt x="778" y="0"/>
                        <a:pt x="778" y="0"/>
                        <a:pt x="778" y="0"/>
                      </a:cubicBezTo>
                      <a:cubicBezTo>
                        <a:pt x="887" y="0"/>
                        <a:pt x="977" y="90"/>
                        <a:pt x="976" y="199"/>
                      </a:cubicBezTo>
                      <a:cubicBezTo>
                        <a:pt x="975" y="1715"/>
                        <a:pt x="975" y="1715"/>
                        <a:pt x="975" y="1715"/>
                      </a:cubicBezTo>
                      <a:cubicBezTo>
                        <a:pt x="975" y="1825"/>
                        <a:pt x="886" y="1914"/>
                        <a:pt x="776" y="1914"/>
                      </a:cubicBezTo>
                      <a:cubicBezTo>
                        <a:pt x="199" y="1914"/>
                        <a:pt x="199" y="1914"/>
                        <a:pt x="199" y="1914"/>
                      </a:cubicBezTo>
                      <a:cubicBezTo>
                        <a:pt x="89" y="1914"/>
                        <a:pt x="0" y="1824"/>
                        <a:pt x="0" y="1715"/>
                      </a:cubicBezTo>
                      <a:cubicBezTo>
                        <a:pt x="1" y="199"/>
                        <a:pt x="1" y="199"/>
                        <a:pt x="1" y="199"/>
                      </a:cubicBezTo>
                      <a:cubicBezTo>
                        <a:pt x="1" y="89"/>
                        <a:pt x="91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1" name="Freeform 13"/>
                <p:cNvSpPr/>
                <p:nvPr/>
              </p:nvSpPr>
              <p:spPr bwMode="auto">
                <a:xfrm>
                  <a:off x="7968976" y="1532853"/>
                  <a:ext cx="1819663" cy="3641283"/>
                </a:xfrm>
                <a:custGeom>
                  <a:avLst/>
                  <a:gdLst>
                    <a:gd name="T0" fmla="*/ 193 w 938"/>
                    <a:gd name="T1" fmla="*/ 0 h 1874"/>
                    <a:gd name="T2" fmla="*/ 747 w 938"/>
                    <a:gd name="T3" fmla="*/ 1 h 1874"/>
                    <a:gd name="T4" fmla="*/ 938 w 938"/>
                    <a:gd name="T5" fmla="*/ 192 h 1874"/>
                    <a:gd name="T6" fmla="*/ 937 w 938"/>
                    <a:gd name="T7" fmla="*/ 1683 h 1874"/>
                    <a:gd name="T8" fmla="*/ 746 w 938"/>
                    <a:gd name="T9" fmla="*/ 1874 h 1874"/>
                    <a:gd name="T10" fmla="*/ 191 w 938"/>
                    <a:gd name="T11" fmla="*/ 1873 h 1874"/>
                    <a:gd name="T12" fmla="*/ 0 w 938"/>
                    <a:gd name="T13" fmla="*/ 1682 h 1874"/>
                    <a:gd name="T14" fmla="*/ 2 w 938"/>
                    <a:gd name="T15" fmla="*/ 191 h 1874"/>
                    <a:gd name="T16" fmla="*/ 193 w 938"/>
                    <a:gd name="T17" fmla="*/ 0 h 18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8" h="1874">
                      <a:moveTo>
                        <a:pt x="193" y="0"/>
                      </a:moveTo>
                      <a:cubicBezTo>
                        <a:pt x="747" y="1"/>
                        <a:pt x="747" y="1"/>
                        <a:pt x="747" y="1"/>
                      </a:cubicBezTo>
                      <a:cubicBezTo>
                        <a:pt x="852" y="1"/>
                        <a:pt x="938" y="87"/>
                        <a:pt x="938" y="192"/>
                      </a:cubicBezTo>
                      <a:cubicBezTo>
                        <a:pt x="937" y="1683"/>
                        <a:pt x="937" y="1683"/>
                        <a:pt x="937" y="1683"/>
                      </a:cubicBezTo>
                      <a:cubicBezTo>
                        <a:pt x="937" y="1788"/>
                        <a:pt x="851" y="1874"/>
                        <a:pt x="746" y="1874"/>
                      </a:cubicBezTo>
                      <a:cubicBezTo>
                        <a:pt x="191" y="1873"/>
                        <a:pt x="191" y="1873"/>
                        <a:pt x="191" y="1873"/>
                      </a:cubicBezTo>
                      <a:cubicBezTo>
                        <a:pt x="86" y="1873"/>
                        <a:pt x="0" y="1787"/>
                        <a:pt x="0" y="1682"/>
                      </a:cubicBezTo>
                      <a:cubicBezTo>
                        <a:pt x="2" y="191"/>
                        <a:pt x="2" y="191"/>
                        <a:pt x="2" y="191"/>
                      </a:cubicBezTo>
                      <a:cubicBezTo>
                        <a:pt x="2" y="86"/>
                        <a:pt x="88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0403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2" name="Freeform 14"/>
                <p:cNvSpPr/>
                <p:nvPr/>
              </p:nvSpPr>
              <p:spPr bwMode="auto">
                <a:xfrm>
                  <a:off x="8282127" y="1532853"/>
                  <a:ext cx="1506512" cy="3630697"/>
                </a:xfrm>
                <a:custGeom>
                  <a:avLst/>
                  <a:gdLst>
                    <a:gd name="T0" fmla="*/ 32 w 777"/>
                    <a:gd name="T1" fmla="*/ 0 h 1869"/>
                    <a:gd name="T2" fmla="*/ 586 w 777"/>
                    <a:gd name="T3" fmla="*/ 1 h 1869"/>
                    <a:gd name="T4" fmla="*/ 777 w 777"/>
                    <a:gd name="T5" fmla="*/ 192 h 1869"/>
                    <a:gd name="T6" fmla="*/ 776 w 777"/>
                    <a:gd name="T7" fmla="*/ 1683 h 1869"/>
                    <a:gd name="T8" fmla="*/ 628 w 777"/>
                    <a:gd name="T9" fmla="*/ 1869 h 1869"/>
                    <a:gd name="T10" fmla="*/ 0 w 777"/>
                    <a:gd name="T11" fmla="*/ 3 h 1869"/>
                    <a:gd name="T12" fmla="*/ 32 w 777"/>
                    <a:gd name="T13" fmla="*/ 0 h 18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7" h="1869">
                      <a:moveTo>
                        <a:pt x="32" y="0"/>
                      </a:moveTo>
                      <a:cubicBezTo>
                        <a:pt x="586" y="1"/>
                        <a:pt x="586" y="1"/>
                        <a:pt x="586" y="1"/>
                      </a:cubicBezTo>
                      <a:cubicBezTo>
                        <a:pt x="691" y="1"/>
                        <a:pt x="777" y="87"/>
                        <a:pt x="777" y="192"/>
                      </a:cubicBezTo>
                      <a:cubicBezTo>
                        <a:pt x="776" y="1683"/>
                        <a:pt x="776" y="1683"/>
                        <a:pt x="776" y="1683"/>
                      </a:cubicBezTo>
                      <a:cubicBezTo>
                        <a:pt x="776" y="1773"/>
                        <a:pt x="712" y="1849"/>
                        <a:pt x="628" y="186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0" y="1"/>
                        <a:pt x="21" y="0"/>
                        <a:pt x="32" y="0"/>
                      </a:cubicBez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3" name="Freeform 15"/>
                <p:cNvSpPr/>
                <p:nvPr/>
              </p:nvSpPr>
              <p:spPr bwMode="auto">
                <a:xfrm>
                  <a:off x="8682029" y="4727443"/>
                  <a:ext cx="389323" cy="391650"/>
                </a:xfrm>
                <a:custGeom>
                  <a:avLst/>
                  <a:gdLst>
                    <a:gd name="T0" fmla="*/ 101 w 201"/>
                    <a:gd name="T1" fmla="*/ 0 h 201"/>
                    <a:gd name="T2" fmla="*/ 201 w 201"/>
                    <a:gd name="T3" fmla="*/ 101 h 201"/>
                    <a:gd name="T4" fmla="*/ 101 w 201"/>
                    <a:gd name="T5" fmla="*/ 201 h 201"/>
                    <a:gd name="T6" fmla="*/ 0 w 201"/>
                    <a:gd name="T7" fmla="*/ 100 h 201"/>
                    <a:gd name="T8" fmla="*/ 101 w 201"/>
                    <a:gd name="T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1">
                      <a:moveTo>
                        <a:pt x="101" y="0"/>
                      </a:moveTo>
                      <a:cubicBezTo>
                        <a:pt x="156" y="0"/>
                        <a:pt x="201" y="45"/>
                        <a:pt x="201" y="101"/>
                      </a:cubicBezTo>
                      <a:cubicBezTo>
                        <a:pt x="201" y="156"/>
                        <a:pt x="156" y="201"/>
                        <a:pt x="101" y="201"/>
                      </a:cubicBezTo>
                      <a:cubicBezTo>
                        <a:pt x="45" y="201"/>
                        <a:pt x="0" y="156"/>
                        <a:pt x="0" y="100"/>
                      </a:cubicBezTo>
                      <a:cubicBezTo>
                        <a:pt x="0" y="45"/>
                        <a:pt x="45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4" name="Freeform 16"/>
                <p:cNvSpPr/>
                <p:nvPr/>
              </p:nvSpPr>
              <p:spPr bwMode="auto">
                <a:xfrm>
                  <a:off x="8732811" y="4776135"/>
                  <a:ext cx="291992" cy="296383"/>
                </a:xfrm>
                <a:custGeom>
                  <a:avLst/>
                  <a:gdLst>
                    <a:gd name="T0" fmla="*/ 76 w 152"/>
                    <a:gd name="T1" fmla="*/ 1 h 153"/>
                    <a:gd name="T2" fmla="*/ 152 w 152"/>
                    <a:gd name="T3" fmla="*/ 77 h 153"/>
                    <a:gd name="T4" fmla="*/ 76 w 152"/>
                    <a:gd name="T5" fmla="*/ 153 h 153"/>
                    <a:gd name="T6" fmla="*/ 0 w 152"/>
                    <a:gd name="T7" fmla="*/ 76 h 153"/>
                    <a:gd name="T8" fmla="*/ 76 w 152"/>
                    <a:gd name="T9" fmla="*/ 1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53">
                      <a:moveTo>
                        <a:pt x="76" y="1"/>
                      </a:moveTo>
                      <a:cubicBezTo>
                        <a:pt x="118" y="1"/>
                        <a:pt x="152" y="35"/>
                        <a:pt x="152" y="77"/>
                      </a:cubicBezTo>
                      <a:cubicBezTo>
                        <a:pt x="152" y="119"/>
                        <a:pt x="118" y="153"/>
                        <a:pt x="76" y="153"/>
                      </a:cubicBezTo>
                      <a:cubicBezTo>
                        <a:pt x="34" y="152"/>
                        <a:pt x="0" y="118"/>
                        <a:pt x="0" y="76"/>
                      </a:cubicBezTo>
                      <a:cubicBezTo>
                        <a:pt x="0" y="34"/>
                        <a:pt x="34" y="0"/>
                        <a:pt x="76" y="1"/>
                      </a:cubicBezTo>
                      <a:close/>
                    </a:path>
                  </a:pathLst>
                </a:custGeom>
                <a:solidFill>
                  <a:srgbClr val="0403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5" name="Freeform 17"/>
                <p:cNvSpPr/>
                <p:nvPr/>
              </p:nvSpPr>
              <p:spPr bwMode="auto">
                <a:xfrm>
                  <a:off x="8406964" y="1911800"/>
                  <a:ext cx="1250490" cy="2756366"/>
                </a:xfrm>
                <a:custGeom>
                  <a:avLst/>
                  <a:gdLst>
                    <a:gd name="T0" fmla="*/ 0 w 789"/>
                    <a:gd name="T1" fmla="*/ 0 h 1736"/>
                    <a:gd name="T2" fmla="*/ 789 w 789"/>
                    <a:gd name="T3" fmla="*/ 2 h 1736"/>
                    <a:gd name="T4" fmla="*/ 787 w 789"/>
                    <a:gd name="T5" fmla="*/ 1736 h 1736"/>
                    <a:gd name="T6" fmla="*/ 584 w 789"/>
                    <a:gd name="T7" fmla="*/ 1735 h 1736"/>
                    <a:gd name="T8" fmla="*/ 0 w 789"/>
                    <a:gd name="T9" fmla="*/ 0 h 1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9" h="1736">
                      <a:moveTo>
                        <a:pt x="0" y="0"/>
                      </a:moveTo>
                      <a:lnTo>
                        <a:pt x="789" y="2"/>
                      </a:lnTo>
                      <a:lnTo>
                        <a:pt x="787" y="1736"/>
                      </a:lnTo>
                      <a:lnTo>
                        <a:pt x="584" y="17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AC19"/>
                </a:solidFill>
                <a:ln w="9525">
                  <a:solidFill>
                    <a:srgbClr val="F6AC19"/>
                  </a:solidFill>
                  <a:round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6" name="Freeform 18"/>
                <p:cNvSpPr/>
                <p:nvPr/>
              </p:nvSpPr>
              <p:spPr bwMode="auto">
                <a:xfrm>
                  <a:off x="8172101" y="4892571"/>
                  <a:ext cx="357584" cy="61394"/>
                </a:xfrm>
                <a:custGeom>
                  <a:avLst/>
                  <a:gdLst>
                    <a:gd name="T0" fmla="*/ 16 w 184"/>
                    <a:gd name="T1" fmla="*/ 31 h 31"/>
                    <a:gd name="T2" fmla="*/ 168 w 184"/>
                    <a:gd name="T3" fmla="*/ 31 h 31"/>
                    <a:gd name="T4" fmla="*/ 184 w 184"/>
                    <a:gd name="T5" fmla="*/ 16 h 31"/>
                    <a:gd name="T6" fmla="*/ 184 w 184"/>
                    <a:gd name="T7" fmla="*/ 16 h 31"/>
                    <a:gd name="T8" fmla="*/ 168 w 184"/>
                    <a:gd name="T9" fmla="*/ 0 h 31"/>
                    <a:gd name="T10" fmla="*/ 16 w 184"/>
                    <a:gd name="T11" fmla="*/ 0 h 31"/>
                    <a:gd name="T12" fmla="*/ 0 w 184"/>
                    <a:gd name="T13" fmla="*/ 15 h 31"/>
                    <a:gd name="T14" fmla="*/ 0 w 184"/>
                    <a:gd name="T15" fmla="*/ 15 h 31"/>
                    <a:gd name="T16" fmla="*/ 16 w 184"/>
                    <a:gd name="T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4" h="31">
                      <a:moveTo>
                        <a:pt x="16" y="31"/>
                      </a:move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77" y="31"/>
                        <a:pt x="184" y="24"/>
                        <a:pt x="184" y="16"/>
                      </a:cubicBezTo>
                      <a:cubicBezTo>
                        <a:pt x="184" y="16"/>
                        <a:pt x="184" y="16"/>
                        <a:pt x="184" y="16"/>
                      </a:cubicBezTo>
                      <a:cubicBezTo>
                        <a:pt x="184" y="7"/>
                        <a:pt x="177" y="0"/>
                        <a:pt x="168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6" y="31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7" name="Freeform 19"/>
                <p:cNvSpPr/>
                <p:nvPr/>
              </p:nvSpPr>
              <p:spPr bwMode="auto">
                <a:xfrm>
                  <a:off x="9227928" y="4892571"/>
                  <a:ext cx="355469" cy="61394"/>
                </a:xfrm>
                <a:custGeom>
                  <a:avLst/>
                  <a:gdLst>
                    <a:gd name="T0" fmla="*/ 15 w 183"/>
                    <a:gd name="T1" fmla="*/ 31 h 31"/>
                    <a:gd name="T2" fmla="*/ 168 w 183"/>
                    <a:gd name="T3" fmla="*/ 31 h 31"/>
                    <a:gd name="T4" fmla="*/ 183 w 183"/>
                    <a:gd name="T5" fmla="*/ 16 h 31"/>
                    <a:gd name="T6" fmla="*/ 183 w 183"/>
                    <a:gd name="T7" fmla="*/ 16 h 31"/>
                    <a:gd name="T8" fmla="*/ 168 w 183"/>
                    <a:gd name="T9" fmla="*/ 0 h 31"/>
                    <a:gd name="T10" fmla="*/ 15 w 183"/>
                    <a:gd name="T11" fmla="*/ 0 h 31"/>
                    <a:gd name="T12" fmla="*/ 0 w 183"/>
                    <a:gd name="T13" fmla="*/ 15 h 31"/>
                    <a:gd name="T14" fmla="*/ 0 w 183"/>
                    <a:gd name="T15" fmla="*/ 15 h 31"/>
                    <a:gd name="T16" fmla="*/ 15 w 183"/>
                    <a:gd name="T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3" h="31">
                      <a:moveTo>
                        <a:pt x="15" y="31"/>
                      </a:move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76" y="31"/>
                        <a:pt x="183" y="24"/>
                        <a:pt x="183" y="16"/>
                      </a:cubicBezTo>
                      <a:cubicBezTo>
                        <a:pt x="183" y="16"/>
                        <a:pt x="183" y="16"/>
                        <a:pt x="183" y="16"/>
                      </a:cubicBezTo>
                      <a:cubicBezTo>
                        <a:pt x="183" y="7"/>
                        <a:pt x="176" y="0"/>
                        <a:pt x="16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8" name="Freeform 20"/>
                <p:cNvSpPr/>
                <p:nvPr/>
              </p:nvSpPr>
              <p:spPr bwMode="auto">
                <a:xfrm>
                  <a:off x="8102276" y="1911800"/>
                  <a:ext cx="1229331" cy="2754250"/>
                </a:xfrm>
                <a:custGeom>
                  <a:avLst/>
                  <a:gdLst>
                    <a:gd name="T0" fmla="*/ 1 w 776"/>
                    <a:gd name="T1" fmla="*/ 0 h 1735"/>
                    <a:gd name="T2" fmla="*/ 192 w 776"/>
                    <a:gd name="T3" fmla="*/ 0 h 1735"/>
                    <a:gd name="T4" fmla="*/ 776 w 776"/>
                    <a:gd name="T5" fmla="*/ 1735 h 1735"/>
                    <a:gd name="T6" fmla="*/ 0 w 776"/>
                    <a:gd name="T7" fmla="*/ 1735 h 1735"/>
                    <a:gd name="T8" fmla="*/ 1 w 776"/>
                    <a:gd name="T9" fmla="*/ 0 h 1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6" h="1735">
                      <a:moveTo>
                        <a:pt x="1" y="0"/>
                      </a:moveTo>
                      <a:lnTo>
                        <a:pt x="192" y="0"/>
                      </a:lnTo>
                      <a:lnTo>
                        <a:pt x="776" y="1735"/>
                      </a:lnTo>
                      <a:lnTo>
                        <a:pt x="0" y="17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69C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49" name="Freeform 21"/>
                <p:cNvSpPr/>
                <p:nvPr/>
              </p:nvSpPr>
              <p:spPr bwMode="auto">
                <a:xfrm>
                  <a:off x="7251690" y="3414887"/>
                  <a:ext cx="1163738" cy="906087"/>
                </a:xfrm>
                <a:custGeom>
                  <a:avLst/>
                  <a:gdLst>
                    <a:gd name="T0" fmla="*/ 25 w 599"/>
                    <a:gd name="T1" fmla="*/ 386 h 467"/>
                    <a:gd name="T2" fmla="*/ 52 w 599"/>
                    <a:gd name="T3" fmla="*/ 467 h 467"/>
                    <a:gd name="T4" fmla="*/ 150 w 599"/>
                    <a:gd name="T5" fmla="*/ 424 h 467"/>
                    <a:gd name="T6" fmla="*/ 447 w 599"/>
                    <a:gd name="T7" fmla="*/ 296 h 467"/>
                    <a:gd name="T8" fmla="*/ 567 w 599"/>
                    <a:gd name="T9" fmla="*/ 20 h 467"/>
                    <a:gd name="T10" fmla="*/ 537 w 599"/>
                    <a:gd name="T11" fmla="*/ 6 h 467"/>
                    <a:gd name="T12" fmla="*/ 121 w 599"/>
                    <a:gd name="T13" fmla="*/ 186 h 467"/>
                    <a:gd name="T14" fmla="*/ 25 w 599"/>
                    <a:gd name="T15" fmla="*/ 386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9" h="467">
                      <a:moveTo>
                        <a:pt x="25" y="386"/>
                      </a:moveTo>
                      <a:cubicBezTo>
                        <a:pt x="52" y="467"/>
                        <a:pt x="52" y="467"/>
                        <a:pt x="52" y="467"/>
                      </a:cubicBezTo>
                      <a:cubicBezTo>
                        <a:pt x="150" y="424"/>
                        <a:pt x="150" y="424"/>
                        <a:pt x="150" y="424"/>
                      </a:cubicBezTo>
                      <a:cubicBezTo>
                        <a:pt x="447" y="296"/>
                        <a:pt x="447" y="296"/>
                        <a:pt x="447" y="296"/>
                      </a:cubicBezTo>
                      <a:cubicBezTo>
                        <a:pt x="598" y="230"/>
                        <a:pt x="599" y="119"/>
                        <a:pt x="567" y="20"/>
                      </a:cubicBezTo>
                      <a:cubicBezTo>
                        <a:pt x="562" y="5"/>
                        <a:pt x="550" y="0"/>
                        <a:pt x="537" y="6"/>
                      </a:cubicBezTo>
                      <a:cubicBezTo>
                        <a:pt x="121" y="186"/>
                        <a:pt x="121" y="186"/>
                        <a:pt x="121" y="186"/>
                      </a:cubicBezTo>
                      <a:cubicBezTo>
                        <a:pt x="43" y="220"/>
                        <a:pt x="0" y="310"/>
                        <a:pt x="25" y="386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0" name="Freeform 22"/>
                <p:cNvSpPr/>
                <p:nvPr/>
              </p:nvSpPr>
              <p:spPr bwMode="auto">
                <a:xfrm>
                  <a:off x="7937237" y="3408537"/>
                  <a:ext cx="425294" cy="300618"/>
                </a:xfrm>
                <a:custGeom>
                  <a:avLst/>
                  <a:gdLst>
                    <a:gd name="T0" fmla="*/ 211 w 218"/>
                    <a:gd name="T1" fmla="*/ 16 h 154"/>
                    <a:gd name="T2" fmla="*/ 187 w 218"/>
                    <a:gd name="T3" fmla="*/ 6 h 154"/>
                    <a:gd name="T4" fmla="*/ 0 w 218"/>
                    <a:gd name="T5" fmla="*/ 88 h 154"/>
                    <a:gd name="T6" fmla="*/ 202 w 218"/>
                    <a:gd name="T7" fmla="*/ 68 h 154"/>
                    <a:gd name="T8" fmla="*/ 211 w 218"/>
                    <a:gd name="T9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154">
                      <a:moveTo>
                        <a:pt x="211" y="16"/>
                      </a:moveTo>
                      <a:cubicBezTo>
                        <a:pt x="206" y="0"/>
                        <a:pt x="194" y="3"/>
                        <a:pt x="187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34" y="154"/>
                        <a:pt x="137" y="121"/>
                        <a:pt x="202" y="68"/>
                      </a:cubicBezTo>
                      <a:cubicBezTo>
                        <a:pt x="212" y="61"/>
                        <a:pt x="218" y="36"/>
                        <a:pt x="211" y="16"/>
                      </a:cubicBezTo>
                      <a:close/>
                    </a:path>
                  </a:pathLst>
                </a:custGeom>
                <a:solidFill>
                  <a:srgbClr val="FFF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1" name="Freeform 23"/>
                <p:cNvSpPr/>
                <p:nvPr/>
              </p:nvSpPr>
              <p:spPr bwMode="auto">
                <a:xfrm>
                  <a:off x="7478090" y="3931441"/>
                  <a:ext cx="567058" cy="1321024"/>
                </a:xfrm>
                <a:custGeom>
                  <a:avLst/>
                  <a:gdLst>
                    <a:gd name="T0" fmla="*/ 274 w 292"/>
                    <a:gd name="T1" fmla="*/ 657 h 680"/>
                    <a:gd name="T2" fmla="*/ 113 w 292"/>
                    <a:gd name="T3" fmla="*/ 259 h 680"/>
                    <a:gd name="T4" fmla="*/ 158 w 292"/>
                    <a:gd name="T5" fmla="*/ 91 h 680"/>
                    <a:gd name="T6" fmla="*/ 235 w 292"/>
                    <a:gd name="T7" fmla="*/ 71 h 680"/>
                    <a:gd name="T8" fmla="*/ 88 w 292"/>
                    <a:gd name="T9" fmla="*/ 31 h 680"/>
                    <a:gd name="T10" fmla="*/ 0 w 292"/>
                    <a:gd name="T11" fmla="*/ 323 h 680"/>
                    <a:gd name="T12" fmla="*/ 274 w 292"/>
                    <a:gd name="T13" fmla="*/ 657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2" h="680">
                      <a:moveTo>
                        <a:pt x="274" y="657"/>
                      </a:moveTo>
                      <a:cubicBezTo>
                        <a:pt x="292" y="580"/>
                        <a:pt x="253" y="281"/>
                        <a:pt x="113" y="259"/>
                      </a:cubicBezTo>
                      <a:cubicBezTo>
                        <a:pt x="155" y="197"/>
                        <a:pt x="173" y="106"/>
                        <a:pt x="158" y="91"/>
                      </a:cubicBezTo>
                      <a:cubicBezTo>
                        <a:pt x="183" y="90"/>
                        <a:pt x="203" y="82"/>
                        <a:pt x="235" y="71"/>
                      </a:cubicBezTo>
                      <a:cubicBezTo>
                        <a:pt x="184" y="0"/>
                        <a:pt x="113" y="29"/>
                        <a:pt x="88" y="31"/>
                      </a:cubicBezTo>
                      <a:cubicBezTo>
                        <a:pt x="103" y="45"/>
                        <a:pt x="26" y="248"/>
                        <a:pt x="0" y="323"/>
                      </a:cubicBezTo>
                      <a:cubicBezTo>
                        <a:pt x="66" y="382"/>
                        <a:pt x="149" y="680"/>
                        <a:pt x="274" y="657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2" name="Freeform 24"/>
                <p:cNvSpPr/>
                <p:nvPr/>
              </p:nvSpPr>
              <p:spPr bwMode="auto">
                <a:xfrm>
                  <a:off x="7463278" y="3931441"/>
                  <a:ext cx="545899" cy="1321024"/>
                </a:xfrm>
                <a:custGeom>
                  <a:avLst/>
                  <a:gdLst>
                    <a:gd name="T0" fmla="*/ 281 w 281"/>
                    <a:gd name="T1" fmla="*/ 657 h 680"/>
                    <a:gd name="T2" fmla="*/ 120 w 281"/>
                    <a:gd name="T3" fmla="*/ 259 h 680"/>
                    <a:gd name="T4" fmla="*/ 164 w 281"/>
                    <a:gd name="T5" fmla="*/ 91 h 680"/>
                    <a:gd name="T6" fmla="*/ 241 w 281"/>
                    <a:gd name="T7" fmla="*/ 71 h 680"/>
                    <a:gd name="T8" fmla="*/ 94 w 281"/>
                    <a:gd name="T9" fmla="*/ 31 h 680"/>
                    <a:gd name="T10" fmla="*/ 0 w 281"/>
                    <a:gd name="T11" fmla="*/ 323 h 680"/>
                    <a:gd name="T12" fmla="*/ 281 w 281"/>
                    <a:gd name="T13" fmla="*/ 657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1" h="680">
                      <a:moveTo>
                        <a:pt x="281" y="657"/>
                      </a:moveTo>
                      <a:cubicBezTo>
                        <a:pt x="279" y="577"/>
                        <a:pt x="241" y="290"/>
                        <a:pt x="120" y="259"/>
                      </a:cubicBezTo>
                      <a:cubicBezTo>
                        <a:pt x="163" y="197"/>
                        <a:pt x="178" y="106"/>
                        <a:pt x="164" y="91"/>
                      </a:cubicBezTo>
                      <a:cubicBezTo>
                        <a:pt x="189" y="90"/>
                        <a:pt x="209" y="82"/>
                        <a:pt x="241" y="71"/>
                      </a:cubicBezTo>
                      <a:cubicBezTo>
                        <a:pt x="192" y="0"/>
                        <a:pt x="119" y="29"/>
                        <a:pt x="94" y="31"/>
                      </a:cubicBezTo>
                      <a:cubicBezTo>
                        <a:pt x="109" y="45"/>
                        <a:pt x="28" y="248"/>
                        <a:pt x="0" y="323"/>
                      </a:cubicBezTo>
                      <a:cubicBezTo>
                        <a:pt x="64" y="382"/>
                        <a:pt x="155" y="680"/>
                        <a:pt x="281" y="657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3" name="Freeform 25"/>
                <p:cNvSpPr/>
                <p:nvPr/>
              </p:nvSpPr>
              <p:spPr bwMode="auto">
                <a:xfrm>
                  <a:off x="7621971" y="4052112"/>
                  <a:ext cx="160807" cy="67745"/>
                </a:xfrm>
                <a:custGeom>
                  <a:avLst/>
                  <a:gdLst>
                    <a:gd name="T0" fmla="*/ 0 w 83"/>
                    <a:gd name="T1" fmla="*/ 0 h 35"/>
                    <a:gd name="T2" fmla="*/ 83 w 83"/>
                    <a:gd name="T3" fmla="*/ 29 h 35"/>
                    <a:gd name="T4" fmla="*/ 0 w 83"/>
                    <a:gd name="T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3" h="35">
                      <a:moveTo>
                        <a:pt x="0" y="0"/>
                      </a:moveTo>
                      <a:cubicBezTo>
                        <a:pt x="24" y="18"/>
                        <a:pt x="43" y="23"/>
                        <a:pt x="83" y="29"/>
                      </a:cubicBezTo>
                      <a:cubicBezTo>
                        <a:pt x="60" y="35"/>
                        <a:pt x="27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4" name="Freeform 26"/>
                <p:cNvSpPr/>
                <p:nvPr/>
              </p:nvSpPr>
              <p:spPr bwMode="auto">
                <a:xfrm>
                  <a:off x="7423077" y="4369666"/>
                  <a:ext cx="272949" cy="69861"/>
                </a:xfrm>
                <a:custGeom>
                  <a:avLst/>
                  <a:gdLst>
                    <a:gd name="T0" fmla="*/ 0 w 142"/>
                    <a:gd name="T1" fmla="*/ 36 h 36"/>
                    <a:gd name="T2" fmla="*/ 142 w 142"/>
                    <a:gd name="T3" fmla="*/ 33 h 36"/>
                    <a:gd name="T4" fmla="*/ 0 w 142"/>
                    <a:gd name="T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2" h="36">
                      <a:moveTo>
                        <a:pt x="0" y="36"/>
                      </a:moveTo>
                      <a:cubicBezTo>
                        <a:pt x="46" y="21"/>
                        <a:pt x="78" y="23"/>
                        <a:pt x="142" y="33"/>
                      </a:cubicBezTo>
                      <a:cubicBezTo>
                        <a:pt x="111" y="13"/>
                        <a:pt x="57" y="0"/>
                        <a:pt x="0" y="36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5" name="Freeform 27"/>
                <p:cNvSpPr/>
                <p:nvPr/>
              </p:nvSpPr>
              <p:spPr bwMode="auto">
                <a:xfrm>
                  <a:off x="7444236" y="4422591"/>
                  <a:ext cx="251790" cy="122787"/>
                </a:xfrm>
                <a:custGeom>
                  <a:avLst/>
                  <a:gdLst>
                    <a:gd name="T0" fmla="*/ 0 w 130"/>
                    <a:gd name="T1" fmla="*/ 63 h 63"/>
                    <a:gd name="T2" fmla="*/ 130 w 130"/>
                    <a:gd name="T3" fmla="*/ 6 h 63"/>
                    <a:gd name="T4" fmla="*/ 0 w 130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0" h="63">
                      <a:moveTo>
                        <a:pt x="0" y="63"/>
                      </a:moveTo>
                      <a:cubicBezTo>
                        <a:pt x="37" y="32"/>
                        <a:pt x="67" y="21"/>
                        <a:pt x="130" y="6"/>
                      </a:cubicBezTo>
                      <a:cubicBezTo>
                        <a:pt x="94" y="0"/>
                        <a:pt x="39" y="9"/>
                        <a:pt x="0" y="63"/>
                      </a:cubicBezTo>
                      <a:close/>
                    </a:path>
                  </a:pathLst>
                </a:custGeom>
                <a:solidFill>
                  <a:srgbClr val="C4A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6" name="Freeform 28"/>
                <p:cNvSpPr/>
                <p:nvPr/>
              </p:nvSpPr>
              <p:spPr bwMode="auto">
                <a:xfrm>
                  <a:off x="9392968" y="4528442"/>
                  <a:ext cx="742677" cy="654161"/>
                </a:xfrm>
                <a:custGeom>
                  <a:avLst/>
                  <a:gdLst>
                    <a:gd name="T0" fmla="*/ 350 w 382"/>
                    <a:gd name="T1" fmla="*/ 57 h 337"/>
                    <a:gd name="T2" fmla="*/ 350 w 382"/>
                    <a:gd name="T3" fmla="*/ 57 h 337"/>
                    <a:gd name="T4" fmla="*/ 326 w 382"/>
                    <a:gd name="T5" fmla="*/ 197 h 337"/>
                    <a:gd name="T6" fmla="*/ 172 w 382"/>
                    <a:gd name="T7" fmla="*/ 305 h 337"/>
                    <a:gd name="T8" fmla="*/ 32 w 382"/>
                    <a:gd name="T9" fmla="*/ 281 h 337"/>
                    <a:gd name="T10" fmla="*/ 32 w 382"/>
                    <a:gd name="T11" fmla="*/ 281 h 337"/>
                    <a:gd name="T12" fmla="*/ 56 w 382"/>
                    <a:gd name="T13" fmla="*/ 141 h 337"/>
                    <a:gd name="T14" fmla="*/ 210 w 382"/>
                    <a:gd name="T15" fmla="*/ 32 h 337"/>
                    <a:gd name="T16" fmla="*/ 350 w 382"/>
                    <a:gd name="T17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2" h="337">
                      <a:moveTo>
                        <a:pt x="350" y="57"/>
                      </a:moveTo>
                      <a:cubicBezTo>
                        <a:pt x="350" y="57"/>
                        <a:pt x="350" y="57"/>
                        <a:pt x="350" y="57"/>
                      </a:cubicBezTo>
                      <a:cubicBezTo>
                        <a:pt x="382" y="102"/>
                        <a:pt x="371" y="165"/>
                        <a:pt x="326" y="197"/>
                      </a:cubicBezTo>
                      <a:cubicBezTo>
                        <a:pt x="172" y="305"/>
                        <a:pt x="172" y="305"/>
                        <a:pt x="172" y="305"/>
                      </a:cubicBezTo>
                      <a:cubicBezTo>
                        <a:pt x="127" y="337"/>
                        <a:pt x="64" y="326"/>
                        <a:pt x="32" y="281"/>
                      </a:cubicBezTo>
                      <a:cubicBezTo>
                        <a:pt x="32" y="281"/>
                        <a:pt x="32" y="281"/>
                        <a:pt x="32" y="281"/>
                      </a:cubicBezTo>
                      <a:cubicBezTo>
                        <a:pt x="0" y="235"/>
                        <a:pt x="11" y="172"/>
                        <a:pt x="56" y="141"/>
                      </a:cubicBezTo>
                      <a:cubicBezTo>
                        <a:pt x="210" y="32"/>
                        <a:pt x="210" y="32"/>
                        <a:pt x="210" y="32"/>
                      </a:cubicBezTo>
                      <a:cubicBezTo>
                        <a:pt x="255" y="0"/>
                        <a:pt x="319" y="11"/>
                        <a:pt x="350" y="57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7" name="Freeform 29"/>
                <p:cNvSpPr/>
                <p:nvPr/>
              </p:nvSpPr>
              <p:spPr bwMode="auto">
                <a:xfrm>
                  <a:off x="9439517" y="4738029"/>
                  <a:ext cx="404135" cy="395883"/>
                </a:xfrm>
                <a:custGeom>
                  <a:avLst/>
                  <a:gdLst>
                    <a:gd name="T0" fmla="*/ 181 w 208"/>
                    <a:gd name="T1" fmla="*/ 48 h 204"/>
                    <a:gd name="T2" fmla="*/ 181 w 208"/>
                    <a:gd name="T3" fmla="*/ 48 h 204"/>
                    <a:gd name="T4" fmla="*/ 160 w 208"/>
                    <a:gd name="T5" fmla="*/ 167 h 204"/>
                    <a:gd name="T6" fmla="*/ 146 w 208"/>
                    <a:gd name="T7" fmla="*/ 177 h 204"/>
                    <a:gd name="T8" fmla="*/ 27 w 208"/>
                    <a:gd name="T9" fmla="*/ 156 h 204"/>
                    <a:gd name="T10" fmla="*/ 27 w 208"/>
                    <a:gd name="T11" fmla="*/ 156 h 204"/>
                    <a:gd name="T12" fmla="*/ 47 w 208"/>
                    <a:gd name="T13" fmla="*/ 37 h 204"/>
                    <a:gd name="T14" fmla="*/ 62 w 208"/>
                    <a:gd name="T15" fmla="*/ 27 h 204"/>
                    <a:gd name="T16" fmla="*/ 181 w 208"/>
                    <a:gd name="T17" fmla="*/ 48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8" h="204">
                      <a:moveTo>
                        <a:pt x="181" y="48"/>
                      </a:moveTo>
                      <a:cubicBezTo>
                        <a:pt x="181" y="48"/>
                        <a:pt x="181" y="48"/>
                        <a:pt x="181" y="48"/>
                      </a:cubicBezTo>
                      <a:cubicBezTo>
                        <a:pt x="208" y="86"/>
                        <a:pt x="198" y="140"/>
                        <a:pt x="160" y="167"/>
                      </a:cubicBezTo>
                      <a:cubicBezTo>
                        <a:pt x="146" y="177"/>
                        <a:pt x="146" y="177"/>
                        <a:pt x="146" y="177"/>
                      </a:cubicBezTo>
                      <a:cubicBezTo>
                        <a:pt x="107" y="204"/>
                        <a:pt x="54" y="195"/>
                        <a:pt x="27" y="156"/>
                      </a:cubicBezTo>
                      <a:cubicBezTo>
                        <a:pt x="27" y="156"/>
                        <a:pt x="27" y="156"/>
                        <a:pt x="27" y="156"/>
                      </a:cubicBezTo>
                      <a:cubicBezTo>
                        <a:pt x="0" y="118"/>
                        <a:pt x="9" y="64"/>
                        <a:pt x="47" y="37"/>
                      </a:cubicBezTo>
                      <a:cubicBezTo>
                        <a:pt x="62" y="27"/>
                        <a:pt x="62" y="27"/>
                        <a:pt x="62" y="27"/>
                      </a:cubicBezTo>
                      <a:cubicBezTo>
                        <a:pt x="100" y="0"/>
                        <a:pt x="154" y="10"/>
                        <a:pt x="181" y="48"/>
                      </a:cubicBezTo>
                      <a:close/>
                    </a:path>
                  </a:pathLst>
                </a:custGeom>
                <a:solidFill>
                  <a:srgbClr val="FFF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8" name="Freeform 30"/>
                <p:cNvSpPr/>
                <p:nvPr/>
              </p:nvSpPr>
              <p:spPr bwMode="auto">
                <a:xfrm>
                  <a:off x="9615136" y="3745143"/>
                  <a:ext cx="804037" cy="724023"/>
                </a:xfrm>
                <a:custGeom>
                  <a:avLst/>
                  <a:gdLst>
                    <a:gd name="T0" fmla="*/ 380 w 417"/>
                    <a:gd name="T1" fmla="*/ 66 h 373"/>
                    <a:gd name="T2" fmla="*/ 380 w 417"/>
                    <a:gd name="T3" fmla="*/ 66 h 373"/>
                    <a:gd name="T4" fmla="*/ 351 w 417"/>
                    <a:gd name="T5" fmla="*/ 229 h 373"/>
                    <a:gd name="T6" fmla="*/ 199 w 417"/>
                    <a:gd name="T7" fmla="*/ 336 h 373"/>
                    <a:gd name="T8" fmla="*/ 36 w 417"/>
                    <a:gd name="T9" fmla="*/ 308 h 373"/>
                    <a:gd name="T10" fmla="*/ 36 w 417"/>
                    <a:gd name="T11" fmla="*/ 308 h 373"/>
                    <a:gd name="T12" fmla="*/ 65 w 417"/>
                    <a:gd name="T13" fmla="*/ 145 h 373"/>
                    <a:gd name="T14" fmla="*/ 217 w 417"/>
                    <a:gd name="T15" fmla="*/ 37 h 373"/>
                    <a:gd name="T16" fmla="*/ 380 w 417"/>
                    <a:gd name="T17" fmla="*/ 66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373">
                      <a:moveTo>
                        <a:pt x="380" y="66"/>
                      </a:moveTo>
                      <a:cubicBezTo>
                        <a:pt x="380" y="66"/>
                        <a:pt x="380" y="66"/>
                        <a:pt x="380" y="66"/>
                      </a:cubicBezTo>
                      <a:cubicBezTo>
                        <a:pt x="417" y="119"/>
                        <a:pt x="404" y="192"/>
                        <a:pt x="351" y="229"/>
                      </a:cubicBezTo>
                      <a:cubicBezTo>
                        <a:pt x="199" y="336"/>
                        <a:pt x="199" y="336"/>
                        <a:pt x="199" y="336"/>
                      </a:cubicBezTo>
                      <a:cubicBezTo>
                        <a:pt x="147" y="373"/>
                        <a:pt x="73" y="360"/>
                        <a:pt x="36" y="308"/>
                      </a:cubicBezTo>
                      <a:cubicBezTo>
                        <a:pt x="36" y="308"/>
                        <a:pt x="36" y="308"/>
                        <a:pt x="36" y="308"/>
                      </a:cubicBezTo>
                      <a:cubicBezTo>
                        <a:pt x="0" y="255"/>
                        <a:pt x="12" y="182"/>
                        <a:pt x="65" y="145"/>
                      </a:cubicBezTo>
                      <a:cubicBezTo>
                        <a:pt x="217" y="37"/>
                        <a:pt x="217" y="37"/>
                        <a:pt x="217" y="37"/>
                      </a:cubicBezTo>
                      <a:cubicBezTo>
                        <a:pt x="270" y="0"/>
                        <a:pt x="343" y="13"/>
                        <a:pt x="380" y="66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59" name="Freeform 31"/>
                <p:cNvSpPr/>
                <p:nvPr/>
              </p:nvSpPr>
              <p:spPr bwMode="auto">
                <a:xfrm>
                  <a:off x="9659569" y="3986484"/>
                  <a:ext cx="437989" cy="429757"/>
                </a:xfrm>
                <a:custGeom>
                  <a:avLst/>
                  <a:gdLst>
                    <a:gd name="T0" fmla="*/ 197 w 226"/>
                    <a:gd name="T1" fmla="*/ 52 h 222"/>
                    <a:gd name="T2" fmla="*/ 197 w 226"/>
                    <a:gd name="T3" fmla="*/ 52 h 222"/>
                    <a:gd name="T4" fmla="*/ 174 w 226"/>
                    <a:gd name="T5" fmla="*/ 182 h 222"/>
                    <a:gd name="T6" fmla="*/ 159 w 226"/>
                    <a:gd name="T7" fmla="*/ 193 h 222"/>
                    <a:gd name="T8" fmla="*/ 29 w 226"/>
                    <a:gd name="T9" fmla="*/ 170 h 222"/>
                    <a:gd name="T10" fmla="*/ 29 w 226"/>
                    <a:gd name="T11" fmla="*/ 170 h 222"/>
                    <a:gd name="T12" fmla="*/ 52 w 226"/>
                    <a:gd name="T13" fmla="*/ 41 h 222"/>
                    <a:gd name="T14" fmla="*/ 67 w 226"/>
                    <a:gd name="T15" fmla="*/ 29 h 222"/>
                    <a:gd name="T16" fmla="*/ 197 w 226"/>
                    <a:gd name="T17" fmla="*/ 52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222">
                      <a:moveTo>
                        <a:pt x="197" y="52"/>
                      </a:moveTo>
                      <a:cubicBezTo>
                        <a:pt x="197" y="52"/>
                        <a:pt x="197" y="52"/>
                        <a:pt x="197" y="52"/>
                      </a:cubicBezTo>
                      <a:cubicBezTo>
                        <a:pt x="226" y="94"/>
                        <a:pt x="216" y="152"/>
                        <a:pt x="174" y="182"/>
                      </a:cubicBezTo>
                      <a:cubicBezTo>
                        <a:pt x="159" y="193"/>
                        <a:pt x="159" y="193"/>
                        <a:pt x="159" y="193"/>
                      </a:cubicBezTo>
                      <a:cubicBezTo>
                        <a:pt x="117" y="222"/>
                        <a:pt x="58" y="212"/>
                        <a:pt x="29" y="170"/>
                      </a:cubicBezTo>
                      <a:cubicBezTo>
                        <a:pt x="29" y="170"/>
                        <a:pt x="29" y="170"/>
                        <a:pt x="29" y="170"/>
                      </a:cubicBezTo>
                      <a:cubicBezTo>
                        <a:pt x="0" y="128"/>
                        <a:pt x="10" y="70"/>
                        <a:pt x="52" y="41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109" y="0"/>
                        <a:pt x="168" y="10"/>
                        <a:pt x="197" y="52"/>
                      </a:cubicBezTo>
                      <a:close/>
                    </a:path>
                  </a:pathLst>
                </a:custGeom>
                <a:solidFill>
                  <a:srgbClr val="FFF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60" name="Freeform 32"/>
                <p:cNvSpPr/>
                <p:nvPr/>
              </p:nvSpPr>
              <p:spPr bwMode="auto">
                <a:xfrm>
                  <a:off x="7937237" y="3537675"/>
                  <a:ext cx="120606" cy="110085"/>
                </a:xfrm>
                <a:custGeom>
                  <a:avLst/>
                  <a:gdLst>
                    <a:gd name="T0" fmla="*/ 48 w 61"/>
                    <a:gd name="T1" fmla="*/ 0 h 56"/>
                    <a:gd name="T2" fmla="*/ 0 w 61"/>
                    <a:gd name="T3" fmla="*/ 21 h 56"/>
                    <a:gd name="T4" fmla="*/ 59 w 61"/>
                    <a:gd name="T5" fmla="*/ 56 h 56"/>
                    <a:gd name="T6" fmla="*/ 55 w 61"/>
                    <a:gd name="T7" fmla="*/ 16 h 56"/>
                    <a:gd name="T8" fmla="*/ 55 w 61"/>
                    <a:gd name="T9" fmla="*/ 16 h 56"/>
                    <a:gd name="T10" fmla="*/ 48 w 61"/>
                    <a:gd name="T1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6">
                      <a:moveTo>
                        <a:pt x="48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2" y="44"/>
                        <a:pt x="33" y="55"/>
                        <a:pt x="59" y="56"/>
                      </a:cubicBezTo>
                      <a:cubicBezTo>
                        <a:pt x="61" y="43"/>
                        <a:pt x="60" y="30"/>
                        <a:pt x="55" y="16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4" y="11"/>
                        <a:pt x="51" y="5"/>
                        <a:pt x="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61" name="Freeform 33"/>
                <p:cNvSpPr/>
                <p:nvPr/>
              </p:nvSpPr>
              <p:spPr bwMode="auto">
                <a:xfrm>
                  <a:off x="9907129" y="4014006"/>
                  <a:ext cx="171386" cy="209585"/>
                </a:xfrm>
                <a:custGeom>
                  <a:avLst/>
                  <a:gdLst>
                    <a:gd name="T0" fmla="*/ 69 w 88"/>
                    <a:gd name="T1" fmla="*/ 38 h 108"/>
                    <a:gd name="T2" fmla="*/ 69 w 88"/>
                    <a:gd name="T3" fmla="*/ 38 h 108"/>
                    <a:gd name="T4" fmla="*/ 84 w 88"/>
                    <a:gd name="T5" fmla="*/ 108 h 108"/>
                    <a:gd name="T6" fmla="*/ 19 w 88"/>
                    <a:gd name="T7" fmla="*/ 71 h 108"/>
                    <a:gd name="T8" fmla="*/ 19 w 88"/>
                    <a:gd name="T9" fmla="*/ 71 h 108"/>
                    <a:gd name="T10" fmla="*/ 7 w 88"/>
                    <a:gd name="T11" fmla="*/ 0 h 108"/>
                    <a:gd name="T12" fmla="*/ 69 w 88"/>
                    <a:gd name="T13" fmla="*/ 3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108">
                      <a:moveTo>
                        <a:pt x="69" y="38"/>
                      </a:moveTo>
                      <a:cubicBezTo>
                        <a:pt x="69" y="38"/>
                        <a:pt x="69" y="38"/>
                        <a:pt x="69" y="38"/>
                      </a:cubicBezTo>
                      <a:cubicBezTo>
                        <a:pt x="84" y="59"/>
                        <a:pt x="88" y="84"/>
                        <a:pt x="84" y="108"/>
                      </a:cubicBezTo>
                      <a:cubicBezTo>
                        <a:pt x="59" y="106"/>
                        <a:pt x="35" y="94"/>
                        <a:pt x="19" y="71"/>
                      </a:cubicBezTo>
                      <a:cubicBezTo>
                        <a:pt x="19" y="71"/>
                        <a:pt x="19" y="71"/>
                        <a:pt x="19" y="71"/>
                      </a:cubicBezTo>
                      <a:cubicBezTo>
                        <a:pt x="4" y="50"/>
                        <a:pt x="0" y="23"/>
                        <a:pt x="7" y="0"/>
                      </a:cubicBezTo>
                      <a:cubicBezTo>
                        <a:pt x="31" y="3"/>
                        <a:pt x="54" y="17"/>
                        <a:pt x="69" y="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562" name="Freeform 34"/>
                <p:cNvSpPr/>
                <p:nvPr/>
              </p:nvSpPr>
              <p:spPr bwMode="auto">
                <a:xfrm>
                  <a:off x="9640527" y="4761315"/>
                  <a:ext cx="186198" cy="215937"/>
                </a:xfrm>
                <a:custGeom>
                  <a:avLst/>
                  <a:gdLst>
                    <a:gd name="T0" fmla="*/ 77 w 96"/>
                    <a:gd name="T1" fmla="*/ 36 h 111"/>
                    <a:gd name="T2" fmla="*/ 77 w 96"/>
                    <a:gd name="T3" fmla="*/ 36 h 111"/>
                    <a:gd name="T4" fmla="*/ 88 w 96"/>
                    <a:gd name="T5" fmla="*/ 111 h 111"/>
                    <a:gd name="T6" fmla="*/ 19 w 96"/>
                    <a:gd name="T7" fmla="*/ 75 h 111"/>
                    <a:gd name="T8" fmla="*/ 19 w 96"/>
                    <a:gd name="T9" fmla="*/ 75 h 111"/>
                    <a:gd name="T10" fmla="*/ 8 w 96"/>
                    <a:gd name="T11" fmla="*/ 0 h 111"/>
                    <a:gd name="T12" fmla="*/ 77 w 96"/>
                    <a:gd name="T13" fmla="*/ 36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11">
                      <a:moveTo>
                        <a:pt x="77" y="36"/>
                      </a:moveTo>
                      <a:cubicBezTo>
                        <a:pt x="77" y="36"/>
                        <a:pt x="77" y="36"/>
                        <a:pt x="77" y="36"/>
                      </a:cubicBezTo>
                      <a:cubicBezTo>
                        <a:pt x="93" y="59"/>
                        <a:pt x="96" y="87"/>
                        <a:pt x="88" y="111"/>
                      </a:cubicBezTo>
                      <a:cubicBezTo>
                        <a:pt x="61" y="111"/>
                        <a:pt x="35" y="98"/>
                        <a:pt x="19" y="75"/>
                      </a:cubicBezTo>
                      <a:cubicBezTo>
                        <a:pt x="19" y="75"/>
                        <a:pt x="19" y="75"/>
                        <a:pt x="19" y="75"/>
                      </a:cubicBezTo>
                      <a:cubicBezTo>
                        <a:pt x="3" y="52"/>
                        <a:pt x="0" y="24"/>
                        <a:pt x="8" y="0"/>
                      </a:cubicBezTo>
                      <a:cubicBezTo>
                        <a:pt x="34" y="0"/>
                        <a:pt x="60" y="13"/>
                        <a:pt x="77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96" name="Group 928"/>
              <p:cNvGrpSpPr/>
              <p:nvPr/>
            </p:nvGrpSpPr>
            <p:grpSpPr>
              <a:xfrm>
                <a:off x="1665218" y="853493"/>
                <a:ext cx="4839699" cy="3354176"/>
                <a:chOff x="295275" y="0"/>
                <a:chExt cx="10628313" cy="7366000"/>
              </a:xfrm>
              <a:solidFill>
                <a:srgbClr val="F6AC19"/>
              </a:solidFill>
            </p:grpSpPr>
            <p:sp>
              <p:nvSpPr>
                <p:cNvPr id="474" name="Freeform 257"/>
                <p:cNvSpPr/>
                <p:nvPr/>
              </p:nvSpPr>
              <p:spPr bwMode="auto">
                <a:xfrm>
                  <a:off x="3749675" y="6727825"/>
                  <a:ext cx="247650" cy="427038"/>
                </a:xfrm>
                <a:custGeom>
                  <a:avLst/>
                  <a:gdLst>
                    <a:gd name="T0" fmla="*/ 0 w 66"/>
                    <a:gd name="T1" fmla="*/ 79 h 114"/>
                    <a:gd name="T2" fmla="*/ 0 w 66"/>
                    <a:gd name="T3" fmla="*/ 95 h 114"/>
                    <a:gd name="T4" fmla="*/ 19 w 66"/>
                    <a:gd name="T5" fmla="*/ 114 h 114"/>
                    <a:gd name="T6" fmla="*/ 47 w 66"/>
                    <a:gd name="T7" fmla="*/ 114 h 114"/>
                    <a:gd name="T8" fmla="*/ 66 w 66"/>
                    <a:gd name="T9" fmla="*/ 95 h 114"/>
                    <a:gd name="T10" fmla="*/ 66 w 66"/>
                    <a:gd name="T11" fmla="*/ 79 h 114"/>
                    <a:gd name="T12" fmla="*/ 42 w 66"/>
                    <a:gd name="T13" fmla="*/ 79 h 114"/>
                    <a:gd name="T14" fmla="*/ 42 w 66"/>
                    <a:gd name="T15" fmla="*/ 65 h 114"/>
                    <a:gd name="T16" fmla="*/ 66 w 66"/>
                    <a:gd name="T17" fmla="*/ 65 h 114"/>
                    <a:gd name="T18" fmla="*/ 66 w 66"/>
                    <a:gd name="T19" fmla="*/ 43 h 114"/>
                    <a:gd name="T20" fmla="*/ 42 w 66"/>
                    <a:gd name="T21" fmla="*/ 43 h 114"/>
                    <a:gd name="T22" fmla="*/ 42 w 66"/>
                    <a:gd name="T23" fmla="*/ 29 h 114"/>
                    <a:gd name="T24" fmla="*/ 66 w 66"/>
                    <a:gd name="T25" fmla="*/ 29 h 114"/>
                    <a:gd name="T26" fmla="*/ 66 w 66"/>
                    <a:gd name="T27" fmla="*/ 19 h 114"/>
                    <a:gd name="T28" fmla="*/ 47 w 66"/>
                    <a:gd name="T29" fmla="*/ 0 h 114"/>
                    <a:gd name="T30" fmla="*/ 19 w 66"/>
                    <a:gd name="T31" fmla="*/ 0 h 114"/>
                    <a:gd name="T32" fmla="*/ 0 w 66"/>
                    <a:gd name="T33" fmla="*/ 19 h 114"/>
                    <a:gd name="T34" fmla="*/ 0 w 66"/>
                    <a:gd name="T35" fmla="*/ 29 h 114"/>
                    <a:gd name="T36" fmla="*/ 23 w 66"/>
                    <a:gd name="T37" fmla="*/ 29 h 114"/>
                    <a:gd name="T38" fmla="*/ 23 w 66"/>
                    <a:gd name="T39" fmla="*/ 43 h 114"/>
                    <a:gd name="T40" fmla="*/ 0 w 66"/>
                    <a:gd name="T41" fmla="*/ 43 h 114"/>
                    <a:gd name="T42" fmla="*/ 0 w 66"/>
                    <a:gd name="T43" fmla="*/ 65 h 114"/>
                    <a:gd name="T44" fmla="*/ 23 w 66"/>
                    <a:gd name="T45" fmla="*/ 65 h 114"/>
                    <a:gd name="T46" fmla="*/ 23 w 66"/>
                    <a:gd name="T47" fmla="*/ 79 h 114"/>
                    <a:gd name="T48" fmla="*/ 0 w 66"/>
                    <a:gd name="T49" fmla="*/ 79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6" h="114">
                      <a:moveTo>
                        <a:pt x="0" y="79"/>
                      </a:move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0" y="105"/>
                        <a:pt x="8" y="114"/>
                        <a:pt x="19" y="114"/>
                      </a:cubicBezTo>
                      <a:cubicBezTo>
                        <a:pt x="47" y="114"/>
                        <a:pt x="47" y="114"/>
                        <a:pt x="47" y="114"/>
                      </a:cubicBezTo>
                      <a:cubicBezTo>
                        <a:pt x="58" y="114"/>
                        <a:pt x="66" y="105"/>
                        <a:pt x="66" y="95"/>
                      </a:cubicBezTo>
                      <a:cubicBezTo>
                        <a:pt x="66" y="79"/>
                        <a:pt x="66" y="79"/>
                        <a:pt x="66" y="79"/>
                      </a:cubicBezTo>
                      <a:cubicBezTo>
                        <a:pt x="42" y="79"/>
                        <a:pt x="42" y="79"/>
                        <a:pt x="42" y="79"/>
                      </a:cubicBezTo>
                      <a:cubicBezTo>
                        <a:pt x="42" y="65"/>
                        <a:pt x="42" y="65"/>
                        <a:pt x="42" y="65"/>
                      </a:cubicBezTo>
                      <a:cubicBezTo>
                        <a:pt x="66" y="65"/>
                        <a:pt x="66" y="65"/>
                        <a:pt x="66" y="65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42" y="43"/>
                        <a:pt x="42" y="43"/>
                        <a:pt x="42" y="43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66" y="29"/>
                        <a:pt x="66" y="29"/>
                        <a:pt x="66" y="2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9"/>
                        <a:pt x="58" y="0"/>
                        <a:pt x="4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79"/>
                        <a:pt x="23" y="79"/>
                        <a:pt x="23" y="79"/>
                      </a:cubicBezTo>
                      <a:lnTo>
                        <a:pt x="0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5" name="Freeform 258"/>
                <p:cNvSpPr/>
                <p:nvPr/>
              </p:nvSpPr>
              <p:spPr bwMode="auto">
                <a:xfrm>
                  <a:off x="3675063" y="7105650"/>
                  <a:ext cx="396875" cy="260350"/>
                </a:xfrm>
                <a:custGeom>
                  <a:avLst/>
                  <a:gdLst>
                    <a:gd name="T0" fmla="*/ 0 w 106"/>
                    <a:gd name="T1" fmla="*/ 3 h 69"/>
                    <a:gd name="T2" fmla="*/ 35 w 106"/>
                    <a:gd name="T3" fmla="*/ 33 h 69"/>
                    <a:gd name="T4" fmla="*/ 46 w 106"/>
                    <a:gd name="T5" fmla="*/ 33 h 69"/>
                    <a:gd name="T6" fmla="*/ 46 w 106"/>
                    <a:gd name="T7" fmla="*/ 55 h 69"/>
                    <a:gd name="T8" fmla="*/ 32 w 106"/>
                    <a:gd name="T9" fmla="*/ 55 h 69"/>
                    <a:gd name="T10" fmla="*/ 32 w 106"/>
                    <a:gd name="T11" fmla="*/ 69 h 69"/>
                    <a:gd name="T12" fmla="*/ 74 w 106"/>
                    <a:gd name="T13" fmla="*/ 69 h 69"/>
                    <a:gd name="T14" fmla="*/ 74 w 106"/>
                    <a:gd name="T15" fmla="*/ 55 h 69"/>
                    <a:gd name="T16" fmla="*/ 60 w 106"/>
                    <a:gd name="T17" fmla="*/ 55 h 69"/>
                    <a:gd name="T18" fmla="*/ 60 w 106"/>
                    <a:gd name="T19" fmla="*/ 33 h 69"/>
                    <a:gd name="T20" fmla="*/ 71 w 106"/>
                    <a:gd name="T21" fmla="*/ 33 h 69"/>
                    <a:gd name="T22" fmla="*/ 106 w 106"/>
                    <a:gd name="T23" fmla="*/ 3 h 69"/>
                    <a:gd name="T24" fmla="*/ 92 w 106"/>
                    <a:gd name="T25" fmla="*/ 0 h 69"/>
                    <a:gd name="T26" fmla="*/ 71 w 106"/>
                    <a:gd name="T27" fmla="*/ 19 h 69"/>
                    <a:gd name="T28" fmla="*/ 35 w 106"/>
                    <a:gd name="T29" fmla="*/ 19 h 69"/>
                    <a:gd name="T30" fmla="*/ 14 w 106"/>
                    <a:gd name="T31" fmla="*/ 0 h 69"/>
                    <a:gd name="T32" fmla="*/ 0 w 106"/>
                    <a:gd name="T33" fmla="*/ 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6" h="69">
                      <a:moveTo>
                        <a:pt x="0" y="3"/>
                      </a:moveTo>
                      <a:cubicBezTo>
                        <a:pt x="3" y="20"/>
                        <a:pt x="18" y="33"/>
                        <a:pt x="35" y="33"/>
                      </a:cubicBezTo>
                      <a:cubicBezTo>
                        <a:pt x="46" y="33"/>
                        <a:pt x="46" y="33"/>
                        <a:pt x="46" y="33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69"/>
                        <a:pt x="32" y="69"/>
                        <a:pt x="32" y="69"/>
                      </a:cubicBezTo>
                      <a:cubicBezTo>
                        <a:pt x="74" y="69"/>
                        <a:pt x="74" y="69"/>
                        <a:pt x="74" y="69"/>
                      </a:cubicBezTo>
                      <a:cubicBezTo>
                        <a:pt x="74" y="55"/>
                        <a:pt x="74" y="55"/>
                        <a:pt x="74" y="55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88" y="33"/>
                        <a:pt x="103" y="18"/>
                        <a:pt x="106" y="3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0" y="9"/>
                        <a:pt x="81" y="19"/>
                        <a:pt x="71" y="19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25" y="19"/>
                        <a:pt x="16" y="10"/>
                        <a:pt x="1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6" name="Freeform 259"/>
                <p:cNvSpPr/>
                <p:nvPr/>
              </p:nvSpPr>
              <p:spPr bwMode="auto">
                <a:xfrm>
                  <a:off x="5307013" y="3019425"/>
                  <a:ext cx="601663" cy="563563"/>
                </a:xfrm>
                <a:custGeom>
                  <a:avLst/>
                  <a:gdLst>
                    <a:gd name="T0" fmla="*/ 27 w 160"/>
                    <a:gd name="T1" fmla="*/ 150 h 150"/>
                    <a:gd name="T2" fmla="*/ 55 w 160"/>
                    <a:gd name="T3" fmla="*/ 123 h 150"/>
                    <a:gd name="T4" fmla="*/ 55 w 160"/>
                    <a:gd name="T5" fmla="*/ 123 h 150"/>
                    <a:gd name="T6" fmla="*/ 55 w 160"/>
                    <a:gd name="T7" fmla="*/ 34 h 150"/>
                    <a:gd name="T8" fmla="*/ 143 w 160"/>
                    <a:gd name="T9" fmla="*/ 34 h 150"/>
                    <a:gd name="T10" fmla="*/ 143 w 160"/>
                    <a:gd name="T11" fmla="*/ 97 h 150"/>
                    <a:gd name="T12" fmla="*/ 132 w 160"/>
                    <a:gd name="T13" fmla="*/ 96 h 150"/>
                    <a:gd name="T14" fmla="*/ 105 w 160"/>
                    <a:gd name="T15" fmla="*/ 123 h 150"/>
                    <a:gd name="T16" fmla="*/ 132 w 160"/>
                    <a:gd name="T17" fmla="*/ 150 h 150"/>
                    <a:gd name="T18" fmla="*/ 160 w 160"/>
                    <a:gd name="T19" fmla="*/ 123 h 150"/>
                    <a:gd name="T20" fmla="*/ 160 w 160"/>
                    <a:gd name="T21" fmla="*/ 123 h 150"/>
                    <a:gd name="T22" fmla="*/ 160 w 160"/>
                    <a:gd name="T23" fmla="*/ 123 h 150"/>
                    <a:gd name="T24" fmla="*/ 160 w 160"/>
                    <a:gd name="T25" fmla="*/ 34 h 150"/>
                    <a:gd name="T26" fmla="*/ 160 w 160"/>
                    <a:gd name="T27" fmla="*/ 0 h 150"/>
                    <a:gd name="T28" fmla="*/ 143 w 160"/>
                    <a:gd name="T29" fmla="*/ 0 h 150"/>
                    <a:gd name="T30" fmla="*/ 55 w 160"/>
                    <a:gd name="T31" fmla="*/ 0 h 150"/>
                    <a:gd name="T32" fmla="*/ 37 w 160"/>
                    <a:gd name="T33" fmla="*/ 0 h 150"/>
                    <a:gd name="T34" fmla="*/ 37 w 160"/>
                    <a:gd name="T35" fmla="*/ 34 h 150"/>
                    <a:gd name="T36" fmla="*/ 37 w 160"/>
                    <a:gd name="T37" fmla="*/ 97 h 150"/>
                    <a:gd name="T38" fmla="*/ 27 w 160"/>
                    <a:gd name="T39" fmla="*/ 96 h 150"/>
                    <a:gd name="T40" fmla="*/ 0 w 160"/>
                    <a:gd name="T41" fmla="*/ 123 h 150"/>
                    <a:gd name="T42" fmla="*/ 27 w 160"/>
                    <a:gd name="T43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0" h="150">
                      <a:moveTo>
                        <a:pt x="27" y="150"/>
                      </a:moveTo>
                      <a:cubicBezTo>
                        <a:pt x="42" y="150"/>
                        <a:pt x="55" y="138"/>
                        <a:pt x="55" y="123"/>
                      </a:cubicBezTo>
                      <a:cubicBezTo>
                        <a:pt x="55" y="123"/>
                        <a:pt x="55" y="123"/>
                        <a:pt x="55" y="123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143" y="34"/>
                        <a:pt x="143" y="34"/>
                        <a:pt x="143" y="34"/>
                      </a:cubicBezTo>
                      <a:cubicBezTo>
                        <a:pt x="143" y="97"/>
                        <a:pt x="143" y="97"/>
                        <a:pt x="143" y="97"/>
                      </a:cubicBezTo>
                      <a:cubicBezTo>
                        <a:pt x="139" y="96"/>
                        <a:pt x="136" y="96"/>
                        <a:pt x="132" y="96"/>
                      </a:cubicBezTo>
                      <a:cubicBezTo>
                        <a:pt x="117" y="96"/>
                        <a:pt x="105" y="108"/>
                        <a:pt x="105" y="123"/>
                      </a:cubicBezTo>
                      <a:cubicBezTo>
                        <a:pt x="105" y="138"/>
                        <a:pt x="117" y="150"/>
                        <a:pt x="132" y="150"/>
                      </a:cubicBezTo>
                      <a:cubicBezTo>
                        <a:pt x="147" y="150"/>
                        <a:pt x="160" y="138"/>
                        <a:pt x="160" y="123"/>
                      </a:cubicBezTo>
                      <a:cubicBezTo>
                        <a:pt x="160" y="123"/>
                        <a:pt x="160" y="123"/>
                        <a:pt x="160" y="123"/>
                      </a:cubicBezTo>
                      <a:cubicBezTo>
                        <a:pt x="160" y="123"/>
                        <a:pt x="160" y="123"/>
                        <a:pt x="160" y="123"/>
                      </a:cubicBezTo>
                      <a:cubicBezTo>
                        <a:pt x="160" y="34"/>
                        <a:pt x="160" y="34"/>
                        <a:pt x="160" y="34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97"/>
                        <a:pt x="37" y="97"/>
                        <a:pt x="37" y="97"/>
                      </a:cubicBezTo>
                      <a:cubicBezTo>
                        <a:pt x="34" y="96"/>
                        <a:pt x="31" y="96"/>
                        <a:pt x="27" y="96"/>
                      </a:cubicBezTo>
                      <a:cubicBezTo>
                        <a:pt x="12" y="96"/>
                        <a:pt x="0" y="108"/>
                        <a:pt x="0" y="123"/>
                      </a:cubicBezTo>
                      <a:cubicBezTo>
                        <a:pt x="0" y="138"/>
                        <a:pt x="12" y="150"/>
                        <a:pt x="27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7" name="Oval 260"/>
                <p:cNvSpPr>
                  <a:spLocks noChangeArrowheads="1"/>
                </p:cNvSpPr>
                <p:nvPr/>
              </p:nvSpPr>
              <p:spPr bwMode="auto">
                <a:xfrm>
                  <a:off x="2795588" y="2185988"/>
                  <a:ext cx="139700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8" name="Freeform 261"/>
                <p:cNvSpPr/>
                <p:nvPr/>
              </p:nvSpPr>
              <p:spPr bwMode="auto">
                <a:xfrm>
                  <a:off x="2693988" y="2351088"/>
                  <a:ext cx="338138" cy="514350"/>
                </a:xfrm>
                <a:custGeom>
                  <a:avLst/>
                  <a:gdLst>
                    <a:gd name="T0" fmla="*/ 38 w 213"/>
                    <a:gd name="T1" fmla="*/ 59 h 324"/>
                    <a:gd name="T2" fmla="*/ 50 w 213"/>
                    <a:gd name="T3" fmla="*/ 59 h 324"/>
                    <a:gd name="T4" fmla="*/ 50 w 213"/>
                    <a:gd name="T5" fmla="*/ 166 h 324"/>
                    <a:gd name="T6" fmla="*/ 50 w 213"/>
                    <a:gd name="T7" fmla="*/ 166 h 324"/>
                    <a:gd name="T8" fmla="*/ 50 w 213"/>
                    <a:gd name="T9" fmla="*/ 324 h 324"/>
                    <a:gd name="T10" fmla="*/ 100 w 213"/>
                    <a:gd name="T11" fmla="*/ 324 h 324"/>
                    <a:gd name="T12" fmla="*/ 100 w 213"/>
                    <a:gd name="T13" fmla="*/ 154 h 324"/>
                    <a:gd name="T14" fmla="*/ 116 w 213"/>
                    <a:gd name="T15" fmla="*/ 154 h 324"/>
                    <a:gd name="T16" fmla="*/ 116 w 213"/>
                    <a:gd name="T17" fmla="*/ 324 h 324"/>
                    <a:gd name="T18" fmla="*/ 166 w 213"/>
                    <a:gd name="T19" fmla="*/ 324 h 324"/>
                    <a:gd name="T20" fmla="*/ 166 w 213"/>
                    <a:gd name="T21" fmla="*/ 154 h 324"/>
                    <a:gd name="T22" fmla="*/ 166 w 213"/>
                    <a:gd name="T23" fmla="*/ 154 h 324"/>
                    <a:gd name="T24" fmla="*/ 166 w 213"/>
                    <a:gd name="T25" fmla="*/ 59 h 324"/>
                    <a:gd name="T26" fmla="*/ 178 w 213"/>
                    <a:gd name="T27" fmla="*/ 59 h 324"/>
                    <a:gd name="T28" fmla="*/ 178 w 213"/>
                    <a:gd name="T29" fmla="*/ 154 h 324"/>
                    <a:gd name="T30" fmla="*/ 213 w 213"/>
                    <a:gd name="T31" fmla="*/ 154 h 324"/>
                    <a:gd name="T32" fmla="*/ 213 w 213"/>
                    <a:gd name="T33" fmla="*/ 0 h 324"/>
                    <a:gd name="T34" fmla="*/ 0 w 213"/>
                    <a:gd name="T35" fmla="*/ 0 h 324"/>
                    <a:gd name="T36" fmla="*/ 0 w 213"/>
                    <a:gd name="T37" fmla="*/ 154 h 324"/>
                    <a:gd name="T38" fmla="*/ 38 w 213"/>
                    <a:gd name="T39" fmla="*/ 154 h 324"/>
                    <a:gd name="T40" fmla="*/ 38 w 213"/>
                    <a:gd name="T41" fmla="*/ 59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3" h="324">
                      <a:moveTo>
                        <a:pt x="38" y="59"/>
                      </a:moveTo>
                      <a:lnTo>
                        <a:pt x="50" y="59"/>
                      </a:lnTo>
                      <a:lnTo>
                        <a:pt x="50" y="166"/>
                      </a:lnTo>
                      <a:lnTo>
                        <a:pt x="50" y="166"/>
                      </a:lnTo>
                      <a:lnTo>
                        <a:pt x="50" y="324"/>
                      </a:lnTo>
                      <a:lnTo>
                        <a:pt x="100" y="324"/>
                      </a:lnTo>
                      <a:lnTo>
                        <a:pt x="100" y="154"/>
                      </a:lnTo>
                      <a:lnTo>
                        <a:pt x="116" y="154"/>
                      </a:lnTo>
                      <a:lnTo>
                        <a:pt x="116" y="324"/>
                      </a:lnTo>
                      <a:lnTo>
                        <a:pt x="166" y="324"/>
                      </a:lnTo>
                      <a:lnTo>
                        <a:pt x="166" y="154"/>
                      </a:lnTo>
                      <a:lnTo>
                        <a:pt x="166" y="154"/>
                      </a:lnTo>
                      <a:lnTo>
                        <a:pt x="166" y="59"/>
                      </a:lnTo>
                      <a:lnTo>
                        <a:pt x="178" y="59"/>
                      </a:lnTo>
                      <a:lnTo>
                        <a:pt x="178" y="154"/>
                      </a:lnTo>
                      <a:lnTo>
                        <a:pt x="213" y="154"/>
                      </a:lnTo>
                      <a:lnTo>
                        <a:pt x="213" y="0"/>
                      </a:lnTo>
                      <a:lnTo>
                        <a:pt x="0" y="0"/>
                      </a:lnTo>
                      <a:lnTo>
                        <a:pt x="0" y="154"/>
                      </a:lnTo>
                      <a:lnTo>
                        <a:pt x="38" y="154"/>
                      </a:lnTo>
                      <a:lnTo>
                        <a:pt x="38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9" name="Oval 262"/>
                <p:cNvSpPr>
                  <a:spLocks noChangeArrowheads="1"/>
                </p:cNvSpPr>
                <p:nvPr/>
              </p:nvSpPr>
              <p:spPr bwMode="auto">
                <a:xfrm>
                  <a:off x="3175000" y="2185988"/>
                  <a:ext cx="139700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0" name="Freeform 263"/>
                <p:cNvSpPr/>
                <p:nvPr/>
              </p:nvSpPr>
              <p:spPr bwMode="auto">
                <a:xfrm>
                  <a:off x="3051175" y="2351088"/>
                  <a:ext cx="387350" cy="514350"/>
                </a:xfrm>
                <a:custGeom>
                  <a:avLst/>
                  <a:gdLst>
                    <a:gd name="T0" fmla="*/ 210 w 244"/>
                    <a:gd name="T1" fmla="*/ 154 h 324"/>
                    <a:gd name="T2" fmla="*/ 244 w 244"/>
                    <a:gd name="T3" fmla="*/ 154 h 324"/>
                    <a:gd name="T4" fmla="*/ 201 w 244"/>
                    <a:gd name="T5" fmla="*/ 0 h 324"/>
                    <a:gd name="T6" fmla="*/ 45 w 244"/>
                    <a:gd name="T7" fmla="*/ 0 h 324"/>
                    <a:gd name="T8" fmla="*/ 0 w 244"/>
                    <a:gd name="T9" fmla="*/ 154 h 324"/>
                    <a:gd name="T10" fmla="*/ 35 w 244"/>
                    <a:gd name="T11" fmla="*/ 154 h 324"/>
                    <a:gd name="T12" fmla="*/ 62 w 244"/>
                    <a:gd name="T13" fmla="*/ 59 h 324"/>
                    <a:gd name="T14" fmla="*/ 71 w 244"/>
                    <a:gd name="T15" fmla="*/ 59 h 324"/>
                    <a:gd name="T16" fmla="*/ 26 w 244"/>
                    <a:gd name="T17" fmla="*/ 232 h 324"/>
                    <a:gd name="T18" fmla="*/ 64 w 244"/>
                    <a:gd name="T19" fmla="*/ 232 h 324"/>
                    <a:gd name="T20" fmla="*/ 64 w 244"/>
                    <a:gd name="T21" fmla="*/ 324 h 324"/>
                    <a:gd name="T22" fmla="*/ 114 w 244"/>
                    <a:gd name="T23" fmla="*/ 324 h 324"/>
                    <a:gd name="T24" fmla="*/ 114 w 244"/>
                    <a:gd name="T25" fmla="*/ 232 h 324"/>
                    <a:gd name="T26" fmla="*/ 130 w 244"/>
                    <a:gd name="T27" fmla="*/ 232 h 324"/>
                    <a:gd name="T28" fmla="*/ 130 w 244"/>
                    <a:gd name="T29" fmla="*/ 324 h 324"/>
                    <a:gd name="T30" fmla="*/ 180 w 244"/>
                    <a:gd name="T31" fmla="*/ 324 h 324"/>
                    <a:gd name="T32" fmla="*/ 180 w 244"/>
                    <a:gd name="T33" fmla="*/ 232 h 324"/>
                    <a:gd name="T34" fmla="*/ 218 w 244"/>
                    <a:gd name="T35" fmla="*/ 232 h 324"/>
                    <a:gd name="T36" fmla="*/ 170 w 244"/>
                    <a:gd name="T37" fmla="*/ 62 h 324"/>
                    <a:gd name="T38" fmla="*/ 182 w 244"/>
                    <a:gd name="T39" fmla="*/ 62 h 324"/>
                    <a:gd name="T40" fmla="*/ 210 w 244"/>
                    <a:gd name="T41" fmla="*/ 154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4" h="324">
                      <a:moveTo>
                        <a:pt x="210" y="154"/>
                      </a:moveTo>
                      <a:lnTo>
                        <a:pt x="244" y="154"/>
                      </a:lnTo>
                      <a:lnTo>
                        <a:pt x="201" y="0"/>
                      </a:lnTo>
                      <a:lnTo>
                        <a:pt x="45" y="0"/>
                      </a:lnTo>
                      <a:lnTo>
                        <a:pt x="0" y="154"/>
                      </a:lnTo>
                      <a:lnTo>
                        <a:pt x="35" y="154"/>
                      </a:lnTo>
                      <a:lnTo>
                        <a:pt x="62" y="59"/>
                      </a:lnTo>
                      <a:lnTo>
                        <a:pt x="71" y="59"/>
                      </a:lnTo>
                      <a:lnTo>
                        <a:pt x="26" y="232"/>
                      </a:lnTo>
                      <a:lnTo>
                        <a:pt x="64" y="232"/>
                      </a:lnTo>
                      <a:lnTo>
                        <a:pt x="64" y="324"/>
                      </a:lnTo>
                      <a:lnTo>
                        <a:pt x="114" y="324"/>
                      </a:lnTo>
                      <a:lnTo>
                        <a:pt x="114" y="232"/>
                      </a:lnTo>
                      <a:lnTo>
                        <a:pt x="130" y="232"/>
                      </a:lnTo>
                      <a:lnTo>
                        <a:pt x="130" y="324"/>
                      </a:lnTo>
                      <a:lnTo>
                        <a:pt x="180" y="324"/>
                      </a:lnTo>
                      <a:lnTo>
                        <a:pt x="180" y="232"/>
                      </a:lnTo>
                      <a:lnTo>
                        <a:pt x="218" y="232"/>
                      </a:lnTo>
                      <a:lnTo>
                        <a:pt x="170" y="62"/>
                      </a:lnTo>
                      <a:lnTo>
                        <a:pt x="182" y="62"/>
                      </a:lnTo>
                      <a:lnTo>
                        <a:pt x="210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1" name="Freeform 264"/>
                <p:cNvSpPr>
                  <a:spLocks noEditPoints="1"/>
                </p:cNvSpPr>
                <p:nvPr/>
              </p:nvSpPr>
              <p:spPr bwMode="auto">
                <a:xfrm>
                  <a:off x="4478338" y="1476375"/>
                  <a:ext cx="727075" cy="731838"/>
                </a:xfrm>
                <a:custGeom>
                  <a:avLst/>
                  <a:gdLst>
                    <a:gd name="T0" fmla="*/ 146 w 194"/>
                    <a:gd name="T1" fmla="*/ 182 h 195"/>
                    <a:gd name="T2" fmla="*/ 182 w 194"/>
                    <a:gd name="T3" fmla="*/ 146 h 195"/>
                    <a:gd name="T4" fmla="*/ 193 w 194"/>
                    <a:gd name="T5" fmla="*/ 117 h 195"/>
                    <a:gd name="T6" fmla="*/ 193 w 194"/>
                    <a:gd name="T7" fmla="*/ 78 h 195"/>
                    <a:gd name="T8" fmla="*/ 182 w 194"/>
                    <a:gd name="T9" fmla="*/ 49 h 195"/>
                    <a:gd name="T10" fmla="*/ 146 w 194"/>
                    <a:gd name="T11" fmla="*/ 13 h 195"/>
                    <a:gd name="T12" fmla="*/ 133 w 194"/>
                    <a:gd name="T13" fmla="*/ 7 h 195"/>
                    <a:gd name="T14" fmla="*/ 104 w 194"/>
                    <a:gd name="T15" fmla="*/ 0 h 195"/>
                    <a:gd name="T16" fmla="*/ 108 w 194"/>
                    <a:gd name="T17" fmla="*/ 10 h 195"/>
                    <a:gd name="T18" fmla="*/ 120 w 194"/>
                    <a:gd name="T19" fmla="*/ 10 h 195"/>
                    <a:gd name="T20" fmla="*/ 131 w 194"/>
                    <a:gd name="T21" fmla="*/ 13 h 195"/>
                    <a:gd name="T22" fmla="*/ 128 w 194"/>
                    <a:gd name="T23" fmla="*/ 15 h 195"/>
                    <a:gd name="T24" fmla="*/ 113 w 194"/>
                    <a:gd name="T25" fmla="*/ 21 h 195"/>
                    <a:gd name="T26" fmla="*/ 115 w 194"/>
                    <a:gd name="T27" fmla="*/ 31 h 195"/>
                    <a:gd name="T28" fmla="*/ 124 w 194"/>
                    <a:gd name="T29" fmla="*/ 37 h 195"/>
                    <a:gd name="T30" fmla="*/ 138 w 194"/>
                    <a:gd name="T31" fmla="*/ 19 h 195"/>
                    <a:gd name="T32" fmla="*/ 148 w 194"/>
                    <a:gd name="T33" fmla="*/ 23 h 195"/>
                    <a:gd name="T34" fmla="*/ 156 w 194"/>
                    <a:gd name="T35" fmla="*/ 27 h 195"/>
                    <a:gd name="T36" fmla="*/ 160 w 194"/>
                    <a:gd name="T37" fmla="*/ 40 h 195"/>
                    <a:gd name="T38" fmla="*/ 157 w 194"/>
                    <a:gd name="T39" fmla="*/ 47 h 195"/>
                    <a:gd name="T40" fmla="*/ 152 w 194"/>
                    <a:gd name="T41" fmla="*/ 42 h 195"/>
                    <a:gd name="T42" fmla="*/ 140 w 194"/>
                    <a:gd name="T43" fmla="*/ 43 h 195"/>
                    <a:gd name="T44" fmla="*/ 149 w 194"/>
                    <a:gd name="T45" fmla="*/ 48 h 195"/>
                    <a:gd name="T46" fmla="*/ 128 w 194"/>
                    <a:gd name="T47" fmla="*/ 56 h 195"/>
                    <a:gd name="T48" fmla="*/ 118 w 194"/>
                    <a:gd name="T49" fmla="*/ 63 h 195"/>
                    <a:gd name="T50" fmla="*/ 105 w 194"/>
                    <a:gd name="T51" fmla="*/ 75 h 195"/>
                    <a:gd name="T52" fmla="*/ 112 w 194"/>
                    <a:gd name="T53" fmla="*/ 115 h 195"/>
                    <a:gd name="T54" fmla="*/ 123 w 194"/>
                    <a:gd name="T55" fmla="*/ 118 h 195"/>
                    <a:gd name="T56" fmla="*/ 134 w 194"/>
                    <a:gd name="T57" fmla="*/ 122 h 195"/>
                    <a:gd name="T58" fmla="*/ 152 w 194"/>
                    <a:gd name="T59" fmla="*/ 131 h 195"/>
                    <a:gd name="T60" fmla="*/ 162 w 194"/>
                    <a:gd name="T61" fmla="*/ 141 h 195"/>
                    <a:gd name="T62" fmla="*/ 176 w 194"/>
                    <a:gd name="T63" fmla="*/ 146 h 195"/>
                    <a:gd name="T64" fmla="*/ 111 w 194"/>
                    <a:gd name="T65" fmla="*/ 170 h 195"/>
                    <a:gd name="T66" fmla="*/ 1 w 194"/>
                    <a:gd name="T67" fmla="*/ 83 h 195"/>
                    <a:gd name="T68" fmla="*/ 3 w 194"/>
                    <a:gd name="T69" fmla="*/ 122 h 195"/>
                    <a:gd name="T70" fmla="*/ 21 w 194"/>
                    <a:gd name="T71" fmla="*/ 157 h 195"/>
                    <a:gd name="T72" fmla="*/ 62 w 194"/>
                    <a:gd name="T73" fmla="*/ 188 h 195"/>
                    <a:gd name="T74" fmla="*/ 99 w 194"/>
                    <a:gd name="T75" fmla="*/ 155 h 195"/>
                    <a:gd name="T76" fmla="*/ 96 w 194"/>
                    <a:gd name="T77" fmla="*/ 139 h 195"/>
                    <a:gd name="T78" fmla="*/ 101 w 194"/>
                    <a:gd name="T79" fmla="*/ 124 h 195"/>
                    <a:gd name="T80" fmla="*/ 89 w 194"/>
                    <a:gd name="T81" fmla="*/ 120 h 195"/>
                    <a:gd name="T82" fmla="*/ 76 w 194"/>
                    <a:gd name="T83" fmla="*/ 112 h 195"/>
                    <a:gd name="T84" fmla="*/ 56 w 194"/>
                    <a:gd name="T85" fmla="*/ 103 h 195"/>
                    <a:gd name="T86" fmla="*/ 47 w 194"/>
                    <a:gd name="T87" fmla="*/ 87 h 195"/>
                    <a:gd name="T88" fmla="*/ 42 w 194"/>
                    <a:gd name="T89" fmla="*/ 85 h 195"/>
                    <a:gd name="T90" fmla="*/ 42 w 194"/>
                    <a:gd name="T91" fmla="*/ 88 h 195"/>
                    <a:gd name="T92" fmla="*/ 35 w 194"/>
                    <a:gd name="T93" fmla="*/ 72 h 195"/>
                    <a:gd name="T94" fmla="*/ 35 w 194"/>
                    <a:gd name="T95" fmla="*/ 56 h 195"/>
                    <a:gd name="T96" fmla="*/ 43 w 194"/>
                    <a:gd name="T97" fmla="*/ 38 h 195"/>
                    <a:gd name="T98" fmla="*/ 41 w 194"/>
                    <a:gd name="T99" fmla="*/ 28 h 195"/>
                    <a:gd name="T100" fmla="*/ 87 w 194"/>
                    <a:gd name="T101" fmla="*/ 7 h 195"/>
                    <a:gd name="T102" fmla="*/ 104 w 194"/>
                    <a:gd name="T103" fmla="*/ 0 h 195"/>
                    <a:gd name="T104" fmla="*/ 60 w 194"/>
                    <a:gd name="T105" fmla="*/ 7 h 195"/>
                    <a:gd name="T106" fmla="*/ 28 w 194"/>
                    <a:gd name="T107" fmla="*/ 29 h 195"/>
                    <a:gd name="T108" fmla="*/ 7 w 194"/>
                    <a:gd name="T109" fmla="*/ 62 h 195"/>
                    <a:gd name="T110" fmla="*/ 103 w 194"/>
                    <a:gd name="T111" fmla="*/ 122 h 195"/>
                    <a:gd name="T112" fmla="*/ 90 w 194"/>
                    <a:gd name="T113" fmla="*/ 108 h 195"/>
                    <a:gd name="T114" fmla="*/ 86 w 194"/>
                    <a:gd name="T115" fmla="*/ 99 h 195"/>
                    <a:gd name="T116" fmla="*/ 69 w 194"/>
                    <a:gd name="T117" fmla="*/ 102 h 195"/>
                    <a:gd name="T118" fmla="*/ 78 w 194"/>
                    <a:gd name="T119" fmla="*/ 81 h 195"/>
                    <a:gd name="T120" fmla="*/ 96 w 194"/>
                    <a:gd name="T121" fmla="*/ 81 h 195"/>
                    <a:gd name="T122" fmla="*/ 101 w 194"/>
                    <a:gd name="T123" fmla="*/ 8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94" h="195">
                      <a:moveTo>
                        <a:pt x="104" y="194"/>
                      </a:moveTo>
                      <a:cubicBezTo>
                        <a:pt x="109" y="194"/>
                        <a:pt x="114" y="193"/>
                        <a:pt x="119" y="192"/>
                      </a:cubicBezTo>
                      <a:cubicBezTo>
                        <a:pt x="122" y="191"/>
                        <a:pt x="125" y="191"/>
                        <a:pt x="128" y="190"/>
                      </a:cubicBezTo>
                      <a:cubicBezTo>
                        <a:pt x="130" y="189"/>
                        <a:pt x="131" y="188"/>
                        <a:pt x="133" y="188"/>
                      </a:cubicBezTo>
                      <a:cubicBezTo>
                        <a:pt x="136" y="187"/>
                        <a:pt x="139" y="185"/>
                        <a:pt x="141" y="184"/>
                      </a:cubicBezTo>
                      <a:cubicBezTo>
                        <a:pt x="143" y="183"/>
                        <a:pt x="144" y="183"/>
                        <a:pt x="146" y="182"/>
                      </a:cubicBezTo>
                      <a:cubicBezTo>
                        <a:pt x="152" y="178"/>
                        <a:pt x="157" y="174"/>
                        <a:pt x="163" y="169"/>
                      </a:cubicBezTo>
                      <a:cubicBezTo>
                        <a:pt x="164" y="168"/>
                        <a:pt x="165" y="167"/>
                        <a:pt x="166" y="166"/>
                      </a:cubicBezTo>
                      <a:cubicBezTo>
                        <a:pt x="167" y="165"/>
                        <a:pt x="168" y="164"/>
                        <a:pt x="169" y="163"/>
                      </a:cubicBezTo>
                      <a:cubicBezTo>
                        <a:pt x="171" y="161"/>
                        <a:pt x="172" y="159"/>
                        <a:pt x="174" y="157"/>
                      </a:cubicBezTo>
                      <a:cubicBezTo>
                        <a:pt x="176" y="155"/>
                        <a:pt x="178" y="151"/>
                        <a:pt x="180" y="148"/>
                      </a:cubicBezTo>
                      <a:cubicBezTo>
                        <a:pt x="181" y="147"/>
                        <a:pt x="181" y="147"/>
                        <a:pt x="182" y="146"/>
                      </a:cubicBezTo>
                      <a:cubicBezTo>
                        <a:pt x="182" y="144"/>
                        <a:pt x="183" y="143"/>
                        <a:pt x="184" y="142"/>
                      </a:cubicBezTo>
                      <a:cubicBezTo>
                        <a:pt x="184" y="141"/>
                        <a:pt x="185" y="140"/>
                        <a:pt x="185" y="140"/>
                      </a:cubicBezTo>
                      <a:cubicBezTo>
                        <a:pt x="186" y="138"/>
                        <a:pt x="186" y="137"/>
                        <a:pt x="187" y="135"/>
                      </a:cubicBezTo>
                      <a:cubicBezTo>
                        <a:pt x="187" y="134"/>
                        <a:pt x="188" y="132"/>
                        <a:pt x="189" y="131"/>
                      </a:cubicBezTo>
                      <a:cubicBezTo>
                        <a:pt x="190" y="128"/>
                        <a:pt x="191" y="125"/>
                        <a:pt x="191" y="122"/>
                      </a:cubicBezTo>
                      <a:cubicBezTo>
                        <a:pt x="192" y="120"/>
                        <a:pt x="192" y="119"/>
                        <a:pt x="193" y="117"/>
                      </a:cubicBezTo>
                      <a:cubicBezTo>
                        <a:pt x="193" y="115"/>
                        <a:pt x="193" y="114"/>
                        <a:pt x="193" y="112"/>
                      </a:cubicBezTo>
                      <a:cubicBezTo>
                        <a:pt x="194" y="111"/>
                        <a:pt x="194" y="109"/>
                        <a:pt x="194" y="107"/>
                      </a:cubicBezTo>
                      <a:cubicBezTo>
                        <a:pt x="194" y="104"/>
                        <a:pt x="194" y="101"/>
                        <a:pt x="194" y="97"/>
                      </a:cubicBezTo>
                      <a:cubicBezTo>
                        <a:pt x="194" y="94"/>
                        <a:pt x="194" y="91"/>
                        <a:pt x="194" y="87"/>
                      </a:cubicBezTo>
                      <a:cubicBezTo>
                        <a:pt x="194" y="86"/>
                        <a:pt x="194" y="84"/>
                        <a:pt x="193" y="83"/>
                      </a:cubicBezTo>
                      <a:cubicBezTo>
                        <a:pt x="193" y="81"/>
                        <a:pt x="193" y="79"/>
                        <a:pt x="193" y="78"/>
                      </a:cubicBezTo>
                      <a:cubicBezTo>
                        <a:pt x="192" y="76"/>
                        <a:pt x="192" y="75"/>
                        <a:pt x="191" y="73"/>
                      </a:cubicBezTo>
                      <a:cubicBezTo>
                        <a:pt x="191" y="70"/>
                        <a:pt x="190" y="67"/>
                        <a:pt x="189" y="64"/>
                      </a:cubicBezTo>
                      <a:cubicBezTo>
                        <a:pt x="188" y="63"/>
                        <a:pt x="188" y="62"/>
                        <a:pt x="188" y="62"/>
                      </a:cubicBezTo>
                      <a:cubicBezTo>
                        <a:pt x="187" y="59"/>
                        <a:pt x="186" y="57"/>
                        <a:pt x="185" y="55"/>
                      </a:cubicBezTo>
                      <a:cubicBezTo>
                        <a:pt x="185" y="54"/>
                        <a:pt x="184" y="54"/>
                        <a:pt x="184" y="53"/>
                      </a:cubicBezTo>
                      <a:cubicBezTo>
                        <a:pt x="183" y="52"/>
                        <a:pt x="182" y="50"/>
                        <a:pt x="182" y="49"/>
                      </a:cubicBezTo>
                      <a:cubicBezTo>
                        <a:pt x="179" y="45"/>
                        <a:pt x="177" y="41"/>
                        <a:pt x="174" y="37"/>
                      </a:cubicBezTo>
                      <a:cubicBezTo>
                        <a:pt x="172" y="35"/>
                        <a:pt x="171" y="34"/>
                        <a:pt x="169" y="32"/>
                      </a:cubicBezTo>
                      <a:cubicBezTo>
                        <a:pt x="168" y="31"/>
                        <a:pt x="167" y="30"/>
                        <a:pt x="166" y="29"/>
                      </a:cubicBezTo>
                      <a:cubicBezTo>
                        <a:pt x="165" y="27"/>
                        <a:pt x="164" y="26"/>
                        <a:pt x="163" y="25"/>
                      </a:cubicBezTo>
                      <a:cubicBezTo>
                        <a:pt x="160" y="23"/>
                        <a:pt x="158" y="21"/>
                        <a:pt x="156" y="20"/>
                      </a:cubicBezTo>
                      <a:cubicBezTo>
                        <a:pt x="152" y="17"/>
                        <a:pt x="149" y="15"/>
                        <a:pt x="146" y="13"/>
                      </a:cubicBezTo>
                      <a:cubicBezTo>
                        <a:pt x="144" y="12"/>
                        <a:pt x="143" y="11"/>
                        <a:pt x="141" y="11"/>
                      </a:cubicBezTo>
                      <a:cubicBezTo>
                        <a:pt x="141" y="10"/>
                        <a:pt x="140" y="10"/>
                        <a:pt x="140" y="10"/>
                      </a:cubicBezTo>
                      <a:cubicBezTo>
                        <a:pt x="139" y="9"/>
                        <a:pt x="138" y="9"/>
                        <a:pt x="137" y="9"/>
                      </a:cubicBezTo>
                      <a:cubicBezTo>
                        <a:pt x="137" y="9"/>
                        <a:pt x="137" y="8"/>
                        <a:pt x="136" y="8"/>
                      </a:cubicBezTo>
                      <a:cubicBezTo>
                        <a:pt x="135" y="8"/>
                        <a:pt x="134" y="7"/>
                        <a:pt x="133" y="7"/>
                      </a:cubicBezTo>
                      <a:cubicBezTo>
                        <a:pt x="133" y="7"/>
                        <a:pt x="133" y="7"/>
                        <a:pt x="133" y="7"/>
                      </a:cubicBezTo>
                      <a:cubicBezTo>
                        <a:pt x="132" y="6"/>
                        <a:pt x="130" y="6"/>
                        <a:pt x="129" y="5"/>
                      </a:cubicBezTo>
                      <a:cubicBezTo>
                        <a:pt x="129" y="5"/>
                        <a:pt x="129" y="5"/>
                        <a:pt x="128" y="5"/>
                      </a:cubicBezTo>
                      <a:cubicBezTo>
                        <a:pt x="126" y="4"/>
                        <a:pt x="123" y="3"/>
                        <a:pt x="120" y="3"/>
                      </a:cubicBezTo>
                      <a:cubicBezTo>
                        <a:pt x="119" y="2"/>
                        <a:pt x="118" y="2"/>
                        <a:pt x="117" y="2"/>
                      </a:cubicBezTo>
                      <a:cubicBezTo>
                        <a:pt x="116" y="2"/>
                        <a:pt x="115" y="2"/>
                        <a:pt x="115" y="2"/>
                      </a:cubicBezTo>
                      <a:cubicBezTo>
                        <a:pt x="111" y="1"/>
                        <a:pt x="108" y="1"/>
                        <a:pt x="104" y="0"/>
                      </a:cubicBezTo>
                      <a:cubicBezTo>
                        <a:pt x="104" y="6"/>
                        <a:pt x="104" y="6"/>
                        <a:pt x="104" y="6"/>
                      </a:cubicBezTo>
                      <a:cubicBezTo>
                        <a:pt x="108" y="6"/>
                        <a:pt x="112" y="6"/>
                        <a:pt x="116" y="7"/>
                      </a:cubicBezTo>
                      <a:cubicBezTo>
                        <a:pt x="115" y="8"/>
                        <a:pt x="115" y="7"/>
                        <a:pt x="114" y="8"/>
                      </a:cubicBezTo>
                      <a:cubicBezTo>
                        <a:pt x="113" y="8"/>
                        <a:pt x="113" y="9"/>
                        <a:pt x="112" y="9"/>
                      </a:cubicBezTo>
                      <a:cubicBezTo>
                        <a:pt x="110" y="9"/>
                        <a:pt x="109" y="8"/>
                        <a:pt x="107" y="8"/>
                      </a:cubicBezTo>
                      <a:cubicBezTo>
                        <a:pt x="107" y="9"/>
                        <a:pt x="108" y="10"/>
                        <a:pt x="108" y="10"/>
                      </a:cubicBezTo>
                      <a:cubicBezTo>
                        <a:pt x="110" y="11"/>
                        <a:pt x="111" y="10"/>
                        <a:pt x="113" y="10"/>
                      </a:cubicBezTo>
                      <a:cubicBezTo>
                        <a:pt x="114" y="10"/>
                        <a:pt x="116" y="11"/>
                        <a:pt x="116" y="10"/>
                      </a:cubicBezTo>
                      <a:cubicBezTo>
                        <a:pt x="117" y="10"/>
                        <a:pt x="117" y="9"/>
                        <a:pt x="117" y="8"/>
                      </a:cubicBezTo>
                      <a:cubicBezTo>
                        <a:pt x="118" y="8"/>
                        <a:pt x="118" y="8"/>
                        <a:pt x="118" y="8"/>
                      </a:cubicBezTo>
                      <a:cubicBezTo>
                        <a:pt x="119" y="8"/>
                        <a:pt x="120" y="8"/>
                        <a:pt x="121" y="9"/>
                      </a:cubicBezTo>
                      <a:cubicBezTo>
                        <a:pt x="121" y="9"/>
                        <a:pt x="120" y="9"/>
                        <a:pt x="120" y="10"/>
                      </a:cubicBezTo>
                      <a:cubicBezTo>
                        <a:pt x="121" y="10"/>
                        <a:pt x="123" y="10"/>
                        <a:pt x="123" y="9"/>
                      </a:cubicBezTo>
                      <a:cubicBezTo>
                        <a:pt x="123" y="9"/>
                        <a:pt x="124" y="9"/>
                        <a:pt x="124" y="9"/>
                      </a:cubicBezTo>
                      <a:cubicBezTo>
                        <a:pt x="125" y="10"/>
                        <a:pt x="127" y="10"/>
                        <a:pt x="128" y="11"/>
                      </a:cubicBezTo>
                      <a:cubicBezTo>
                        <a:pt x="130" y="11"/>
                        <a:pt x="132" y="12"/>
                        <a:pt x="134" y="13"/>
                      </a:cubicBezTo>
                      <a:cubicBezTo>
                        <a:pt x="134" y="13"/>
                        <a:pt x="134" y="14"/>
                        <a:pt x="133" y="14"/>
                      </a:cubicBezTo>
                      <a:cubicBezTo>
                        <a:pt x="132" y="14"/>
                        <a:pt x="132" y="12"/>
                        <a:pt x="131" y="13"/>
                      </a:cubicBezTo>
                      <a:cubicBezTo>
                        <a:pt x="131" y="14"/>
                        <a:pt x="132" y="14"/>
                        <a:pt x="133" y="15"/>
                      </a:cubicBezTo>
                      <a:cubicBezTo>
                        <a:pt x="134" y="16"/>
                        <a:pt x="135" y="16"/>
                        <a:pt x="135" y="17"/>
                      </a:cubicBezTo>
                      <a:cubicBezTo>
                        <a:pt x="134" y="19"/>
                        <a:pt x="133" y="17"/>
                        <a:pt x="132" y="17"/>
                      </a:cubicBezTo>
                      <a:cubicBezTo>
                        <a:pt x="130" y="17"/>
                        <a:pt x="128" y="20"/>
                        <a:pt x="127" y="18"/>
                      </a:cubicBezTo>
                      <a:cubicBezTo>
                        <a:pt x="127" y="16"/>
                        <a:pt x="128" y="16"/>
                        <a:pt x="129" y="15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7" y="15"/>
                        <a:pt x="127" y="16"/>
                        <a:pt x="126" y="16"/>
                      </a:cubicBezTo>
                      <a:cubicBezTo>
                        <a:pt x="126" y="16"/>
                        <a:pt x="125" y="17"/>
                        <a:pt x="124" y="17"/>
                      </a:cubicBezTo>
                      <a:cubicBezTo>
                        <a:pt x="123" y="17"/>
                        <a:pt x="123" y="17"/>
                        <a:pt x="122" y="17"/>
                      </a:cubicBezTo>
                      <a:cubicBezTo>
                        <a:pt x="121" y="17"/>
                        <a:pt x="120" y="18"/>
                        <a:pt x="119" y="19"/>
                      </a:cubicBezTo>
                      <a:cubicBezTo>
                        <a:pt x="118" y="19"/>
                        <a:pt x="118" y="19"/>
                        <a:pt x="117" y="19"/>
                      </a:cubicBezTo>
                      <a:cubicBezTo>
                        <a:pt x="116" y="20"/>
                        <a:pt x="114" y="20"/>
                        <a:pt x="113" y="21"/>
                      </a:cubicBezTo>
                      <a:cubicBezTo>
                        <a:pt x="112" y="22"/>
                        <a:pt x="110" y="23"/>
                        <a:pt x="109" y="23"/>
                      </a:cubicBezTo>
                      <a:cubicBezTo>
                        <a:pt x="109" y="24"/>
                        <a:pt x="108" y="25"/>
                        <a:pt x="108" y="25"/>
                      </a:cubicBezTo>
                      <a:cubicBezTo>
                        <a:pt x="108" y="26"/>
                        <a:pt x="109" y="26"/>
                        <a:pt x="109" y="27"/>
                      </a:cubicBezTo>
                      <a:cubicBezTo>
                        <a:pt x="109" y="27"/>
                        <a:pt x="108" y="28"/>
                        <a:pt x="109" y="29"/>
                      </a:cubicBezTo>
                      <a:cubicBezTo>
                        <a:pt x="109" y="29"/>
                        <a:pt x="110" y="29"/>
                        <a:pt x="111" y="29"/>
                      </a:cubicBezTo>
                      <a:cubicBezTo>
                        <a:pt x="113" y="29"/>
                        <a:pt x="114" y="30"/>
                        <a:pt x="115" y="31"/>
                      </a:cubicBezTo>
                      <a:cubicBezTo>
                        <a:pt x="116" y="32"/>
                        <a:pt x="117" y="32"/>
                        <a:pt x="118" y="32"/>
                      </a:cubicBezTo>
                      <a:cubicBezTo>
                        <a:pt x="120" y="32"/>
                        <a:pt x="121" y="32"/>
                        <a:pt x="121" y="33"/>
                      </a:cubicBezTo>
                      <a:cubicBezTo>
                        <a:pt x="122" y="34"/>
                        <a:pt x="120" y="35"/>
                        <a:pt x="120" y="35"/>
                      </a:cubicBezTo>
                      <a:cubicBezTo>
                        <a:pt x="121" y="36"/>
                        <a:pt x="119" y="37"/>
                        <a:pt x="119" y="38"/>
                      </a:cubicBezTo>
                      <a:cubicBezTo>
                        <a:pt x="119" y="38"/>
                        <a:pt x="120" y="39"/>
                        <a:pt x="121" y="40"/>
                      </a:cubicBezTo>
                      <a:cubicBezTo>
                        <a:pt x="122" y="40"/>
                        <a:pt x="124" y="38"/>
                        <a:pt x="124" y="37"/>
                      </a:cubicBezTo>
                      <a:cubicBezTo>
                        <a:pt x="125" y="36"/>
                        <a:pt x="124" y="34"/>
                        <a:pt x="125" y="34"/>
                      </a:cubicBezTo>
                      <a:cubicBezTo>
                        <a:pt x="130" y="34"/>
                        <a:pt x="134" y="31"/>
                        <a:pt x="134" y="26"/>
                      </a:cubicBezTo>
                      <a:cubicBezTo>
                        <a:pt x="134" y="26"/>
                        <a:pt x="134" y="25"/>
                        <a:pt x="134" y="25"/>
                      </a:cubicBezTo>
                      <a:cubicBezTo>
                        <a:pt x="134" y="24"/>
                        <a:pt x="135" y="23"/>
                        <a:pt x="135" y="22"/>
                      </a:cubicBezTo>
                      <a:cubicBezTo>
                        <a:pt x="136" y="22"/>
                        <a:pt x="136" y="22"/>
                        <a:pt x="136" y="21"/>
                      </a:cubicBezTo>
                      <a:cubicBezTo>
                        <a:pt x="137" y="20"/>
                        <a:pt x="137" y="20"/>
                        <a:pt x="138" y="19"/>
                      </a:cubicBezTo>
                      <a:cubicBezTo>
                        <a:pt x="138" y="19"/>
                        <a:pt x="138" y="19"/>
                        <a:pt x="138" y="19"/>
                      </a:cubicBezTo>
                      <a:cubicBezTo>
                        <a:pt x="138" y="19"/>
                        <a:pt x="139" y="19"/>
                        <a:pt x="139" y="19"/>
                      </a:cubicBezTo>
                      <a:cubicBezTo>
                        <a:pt x="140" y="20"/>
                        <a:pt x="141" y="20"/>
                        <a:pt x="142" y="20"/>
                      </a:cubicBezTo>
                      <a:cubicBezTo>
                        <a:pt x="142" y="20"/>
                        <a:pt x="143" y="20"/>
                        <a:pt x="144" y="20"/>
                      </a:cubicBezTo>
                      <a:cubicBezTo>
                        <a:pt x="145" y="20"/>
                        <a:pt x="145" y="21"/>
                        <a:pt x="146" y="22"/>
                      </a:cubicBezTo>
                      <a:cubicBezTo>
                        <a:pt x="147" y="22"/>
                        <a:pt x="147" y="22"/>
                        <a:pt x="148" y="23"/>
                      </a:cubicBezTo>
                      <a:cubicBezTo>
                        <a:pt x="147" y="24"/>
                        <a:pt x="147" y="24"/>
                        <a:pt x="147" y="25"/>
                      </a:cubicBezTo>
                      <a:cubicBezTo>
                        <a:pt x="147" y="25"/>
                        <a:pt x="147" y="25"/>
                        <a:pt x="147" y="25"/>
                      </a:cubicBezTo>
                      <a:cubicBezTo>
                        <a:pt x="147" y="26"/>
                        <a:pt x="148" y="27"/>
                        <a:pt x="148" y="27"/>
                      </a:cubicBezTo>
                      <a:cubicBezTo>
                        <a:pt x="149" y="27"/>
                        <a:pt x="150" y="26"/>
                        <a:pt x="151" y="26"/>
                      </a:cubicBezTo>
                      <a:cubicBezTo>
                        <a:pt x="152" y="26"/>
                        <a:pt x="152" y="25"/>
                        <a:pt x="153" y="24"/>
                      </a:cubicBezTo>
                      <a:cubicBezTo>
                        <a:pt x="154" y="25"/>
                        <a:pt x="155" y="26"/>
                        <a:pt x="156" y="27"/>
                      </a:cubicBezTo>
                      <a:cubicBezTo>
                        <a:pt x="156" y="27"/>
                        <a:pt x="156" y="28"/>
                        <a:pt x="156" y="28"/>
                      </a:cubicBezTo>
                      <a:cubicBezTo>
                        <a:pt x="157" y="29"/>
                        <a:pt x="156" y="30"/>
                        <a:pt x="156" y="31"/>
                      </a:cubicBezTo>
                      <a:cubicBezTo>
                        <a:pt x="156" y="33"/>
                        <a:pt x="159" y="32"/>
                        <a:pt x="160" y="33"/>
                      </a:cubicBezTo>
                      <a:cubicBezTo>
                        <a:pt x="160" y="34"/>
                        <a:pt x="160" y="34"/>
                        <a:pt x="160" y="35"/>
                      </a:cubicBezTo>
                      <a:cubicBezTo>
                        <a:pt x="161" y="35"/>
                        <a:pt x="162" y="35"/>
                        <a:pt x="162" y="36"/>
                      </a:cubicBezTo>
                      <a:cubicBezTo>
                        <a:pt x="162" y="38"/>
                        <a:pt x="160" y="38"/>
                        <a:pt x="160" y="40"/>
                      </a:cubicBezTo>
                      <a:cubicBezTo>
                        <a:pt x="160" y="41"/>
                        <a:pt x="159" y="41"/>
                        <a:pt x="159" y="42"/>
                      </a:cubicBezTo>
                      <a:cubicBezTo>
                        <a:pt x="159" y="44"/>
                        <a:pt x="161" y="42"/>
                        <a:pt x="162" y="44"/>
                      </a:cubicBezTo>
                      <a:cubicBezTo>
                        <a:pt x="162" y="44"/>
                        <a:pt x="162" y="45"/>
                        <a:pt x="162" y="46"/>
                      </a:cubicBezTo>
                      <a:cubicBezTo>
                        <a:pt x="163" y="47"/>
                        <a:pt x="163" y="48"/>
                        <a:pt x="161" y="48"/>
                      </a:cubicBezTo>
                      <a:cubicBezTo>
                        <a:pt x="160" y="48"/>
                        <a:pt x="160" y="47"/>
                        <a:pt x="159" y="47"/>
                      </a:cubicBezTo>
                      <a:cubicBezTo>
                        <a:pt x="159" y="47"/>
                        <a:pt x="158" y="47"/>
                        <a:pt x="157" y="47"/>
                      </a:cubicBezTo>
                      <a:cubicBezTo>
                        <a:pt x="157" y="47"/>
                        <a:pt x="156" y="47"/>
                        <a:pt x="156" y="47"/>
                      </a:cubicBezTo>
                      <a:cubicBezTo>
                        <a:pt x="154" y="46"/>
                        <a:pt x="153" y="47"/>
                        <a:pt x="152" y="46"/>
                      </a:cubicBezTo>
                      <a:cubicBezTo>
                        <a:pt x="154" y="44"/>
                        <a:pt x="155" y="43"/>
                        <a:pt x="157" y="41"/>
                      </a:cubicBezTo>
                      <a:cubicBezTo>
                        <a:pt x="157" y="41"/>
                        <a:pt x="158" y="41"/>
                        <a:pt x="158" y="40"/>
                      </a:cubicBezTo>
                      <a:cubicBezTo>
                        <a:pt x="157" y="39"/>
                        <a:pt x="156" y="40"/>
                        <a:pt x="155" y="40"/>
                      </a:cubicBezTo>
                      <a:cubicBezTo>
                        <a:pt x="154" y="41"/>
                        <a:pt x="153" y="42"/>
                        <a:pt x="152" y="42"/>
                      </a:cubicBezTo>
                      <a:cubicBezTo>
                        <a:pt x="151" y="42"/>
                        <a:pt x="148" y="41"/>
                        <a:pt x="147" y="42"/>
                      </a:cubicBezTo>
                      <a:cubicBezTo>
                        <a:pt x="147" y="43"/>
                        <a:pt x="148" y="43"/>
                        <a:pt x="148" y="44"/>
                      </a:cubicBezTo>
                      <a:cubicBezTo>
                        <a:pt x="148" y="44"/>
                        <a:pt x="147" y="44"/>
                        <a:pt x="146" y="43"/>
                      </a:cubicBezTo>
                      <a:cubicBezTo>
                        <a:pt x="146" y="43"/>
                        <a:pt x="146" y="42"/>
                        <a:pt x="146" y="42"/>
                      </a:cubicBezTo>
                      <a:cubicBezTo>
                        <a:pt x="145" y="42"/>
                        <a:pt x="143" y="42"/>
                        <a:pt x="142" y="42"/>
                      </a:cubicBezTo>
                      <a:cubicBezTo>
                        <a:pt x="141" y="42"/>
                        <a:pt x="140" y="43"/>
                        <a:pt x="140" y="43"/>
                      </a:cubicBezTo>
                      <a:cubicBezTo>
                        <a:pt x="141" y="44"/>
                        <a:pt x="144" y="43"/>
                        <a:pt x="144" y="44"/>
                      </a:cubicBezTo>
                      <a:cubicBezTo>
                        <a:pt x="143" y="46"/>
                        <a:pt x="142" y="46"/>
                        <a:pt x="142" y="48"/>
                      </a:cubicBezTo>
                      <a:cubicBezTo>
                        <a:pt x="142" y="49"/>
                        <a:pt x="143" y="50"/>
                        <a:pt x="143" y="50"/>
                      </a:cubicBezTo>
                      <a:cubicBezTo>
                        <a:pt x="144" y="50"/>
                        <a:pt x="144" y="49"/>
                        <a:pt x="145" y="49"/>
                      </a:cubicBezTo>
                      <a:cubicBezTo>
                        <a:pt x="145" y="49"/>
                        <a:pt x="145" y="50"/>
                        <a:pt x="146" y="50"/>
                      </a:cubicBezTo>
                      <a:cubicBezTo>
                        <a:pt x="147" y="50"/>
                        <a:pt x="148" y="48"/>
                        <a:pt x="149" y="48"/>
                      </a:cubicBezTo>
                      <a:cubicBezTo>
                        <a:pt x="150" y="50"/>
                        <a:pt x="148" y="51"/>
                        <a:pt x="146" y="51"/>
                      </a:cubicBezTo>
                      <a:cubicBezTo>
                        <a:pt x="144" y="52"/>
                        <a:pt x="142" y="52"/>
                        <a:pt x="141" y="53"/>
                      </a:cubicBezTo>
                      <a:cubicBezTo>
                        <a:pt x="140" y="53"/>
                        <a:pt x="138" y="55"/>
                        <a:pt x="137" y="54"/>
                      </a:cubicBezTo>
                      <a:cubicBezTo>
                        <a:pt x="137" y="52"/>
                        <a:pt x="139" y="53"/>
                        <a:pt x="139" y="52"/>
                      </a:cubicBezTo>
                      <a:cubicBezTo>
                        <a:pt x="137" y="51"/>
                        <a:pt x="136" y="52"/>
                        <a:pt x="134" y="53"/>
                      </a:cubicBezTo>
                      <a:cubicBezTo>
                        <a:pt x="132" y="54"/>
                        <a:pt x="129" y="54"/>
                        <a:pt x="128" y="56"/>
                      </a:cubicBezTo>
                      <a:cubicBezTo>
                        <a:pt x="128" y="57"/>
                        <a:pt x="128" y="58"/>
                        <a:pt x="128" y="58"/>
                      </a:cubicBezTo>
                      <a:cubicBezTo>
                        <a:pt x="128" y="58"/>
                        <a:pt x="126" y="58"/>
                        <a:pt x="126" y="59"/>
                      </a:cubicBezTo>
                      <a:cubicBezTo>
                        <a:pt x="125" y="59"/>
                        <a:pt x="124" y="60"/>
                        <a:pt x="123" y="60"/>
                      </a:cubicBezTo>
                      <a:cubicBezTo>
                        <a:pt x="123" y="60"/>
                        <a:pt x="122" y="60"/>
                        <a:pt x="122" y="60"/>
                      </a:cubicBezTo>
                      <a:cubicBezTo>
                        <a:pt x="121" y="60"/>
                        <a:pt x="121" y="62"/>
                        <a:pt x="120" y="62"/>
                      </a:cubicBezTo>
                      <a:cubicBezTo>
                        <a:pt x="119" y="63"/>
                        <a:pt x="118" y="63"/>
                        <a:pt x="118" y="63"/>
                      </a:cubicBezTo>
                      <a:cubicBezTo>
                        <a:pt x="117" y="64"/>
                        <a:pt x="117" y="65"/>
                        <a:pt x="116" y="65"/>
                      </a:cubicBezTo>
                      <a:cubicBezTo>
                        <a:pt x="116" y="65"/>
                        <a:pt x="115" y="65"/>
                        <a:pt x="115" y="65"/>
                      </a:cubicBezTo>
                      <a:cubicBezTo>
                        <a:pt x="115" y="66"/>
                        <a:pt x="115" y="68"/>
                        <a:pt x="115" y="70"/>
                      </a:cubicBezTo>
                      <a:cubicBezTo>
                        <a:pt x="113" y="71"/>
                        <a:pt x="112" y="71"/>
                        <a:pt x="110" y="72"/>
                      </a:cubicBezTo>
                      <a:cubicBezTo>
                        <a:pt x="110" y="73"/>
                        <a:pt x="109" y="73"/>
                        <a:pt x="108" y="73"/>
                      </a:cubicBezTo>
                      <a:cubicBezTo>
                        <a:pt x="107" y="74"/>
                        <a:pt x="106" y="75"/>
                        <a:pt x="105" y="75"/>
                      </a:cubicBezTo>
                      <a:cubicBezTo>
                        <a:pt x="105" y="75"/>
                        <a:pt x="104" y="76"/>
                        <a:pt x="104" y="76"/>
                      </a:cubicBezTo>
                      <a:cubicBezTo>
                        <a:pt x="104" y="121"/>
                        <a:pt x="104" y="121"/>
                        <a:pt x="104" y="121"/>
                      </a:cubicBezTo>
                      <a:cubicBezTo>
                        <a:pt x="104" y="121"/>
                        <a:pt x="105" y="120"/>
                        <a:pt x="105" y="120"/>
                      </a:cubicBezTo>
                      <a:cubicBezTo>
                        <a:pt x="106" y="119"/>
                        <a:pt x="106" y="118"/>
                        <a:pt x="107" y="117"/>
                      </a:cubicBezTo>
                      <a:cubicBezTo>
                        <a:pt x="108" y="117"/>
                        <a:pt x="109" y="117"/>
                        <a:pt x="110" y="117"/>
                      </a:cubicBezTo>
                      <a:cubicBezTo>
                        <a:pt x="111" y="116"/>
                        <a:pt x="112" y="116"/>
                        <a:pt x="112" y="115"/>
                      </a:cubicBezTo>
                      <a:cubicBezTo>
                        <a:pt x="113" y="115"/>
                        <a:pt x="113" y="114"/>
                        <a:pt x="114" y="115"/>
                      </a:cubicBezTo>
                      <a:cubicBezTo>
                        <a:pt x="115" y="116"/>
                        <a:pt x="113" y="116"/>
                        <a:pt x="114" y="117"/>
                      </a:cubicBezTo>
                      <a:cubicBezTo>
                        <a:pt x="115" y="118"/>
                        <a:pt x="116" y="116"/>
                        <a:pt x="117" y="116"/>
                      </a:cubicBezTo>
                      <a:cubicBezTo>
                        <a:pt x="117" y="116"/>
                        <a:pt x="118" y="116"/>
                        <a:pt x="119" y="117"/>
                      </a:cubicBezTo>
                      <a:cubicBezTo>
                        <a:pt x="120" y="117"/>
                        <a:pt x="120" y="118"/>
                        <a:pt x="121" y="118"/>
                      </a:cubicBezTo>
                      <a:cubicBezTo>
                        <a:pt x="121" y="118"/>
                        <a:pt x="122" y="118"/>
                        <a:pt x="123" y="118"/>
                      </a:cubicBezTo>
                      <a:cubicBezTo>
                        <a:pt x="124" y="118"/>
                        <a:pt x="125" y="119"/>
                        <a:pt x="126" y="119"/>
                      </a:cubicBezTo>
                      <a:cubicBezTo>
                        <a:pt x="127" y="119"/>
                        <a:pt x="127" y="118"/>
                        <a:pt x="128" y="118"/>
                      </a:cubicBezTo>
                      <a:cubicBezTo>
                        <a:pt x="130" y="117"/>
                        <a:pt x="130" y="118"/>
                        <a:pt x="131" y="119"/>
                      </a:cubicBezTo>
                      <a:cubicBezTo>
                        <a:pt x="132" y="119"/>
                        <a:pt x="132" y="118"/>
                        <a:pt x="133" y="118"/>
                      </a:cubicBezTo>
                      <a:cubicBezTo>
                        <a:pt x="133" y="119"/>
                        <a:pt x="133" y="120"/>
                        <a:pt x="134" y="121"/>
                      </a:cubicBezTo>
                      <a:cubicBezTo>
                        <a:pt x="134" y="121"/>
                        <a:pt x="134" y="121"/>
                        <a:pt x="134" y="122"/>
                      </a:cubicBezTo>
                      <a:cubicBezTo>
                        <a:pt x="135" y="122"/>
                        <a:pt x="135" y="122"/>
                        <a:pt x="136" y="123"/>
                      </a:cubicBezTo>
                      <a:cubicBezTo>
                        <a:pt x="137" y="123"/>
                        <a:pt x="137" y="124"/>
                        <a:pt x="138" y="125"/>
                      </a:cubicBezTo>
                      <a:cubicBezTo>
                        <a:pt x="139" y="126"/>
                        <a:pt x="141" y="127"/>
                        <a:pt x="142" y="127"/>
                      </a:cubicBezTo>
                      <a:cubicBezTo>
                        <a:pt x="143" y="127"/>
                        <a:pt x="144" y="127"/>
                        <a:pt x="145" y="127"/>
                      </a:cubicBezTo>
                      <a:cubicBezTo>
                        <a:pt x="147" y="127"/>
                        <a:pt x="148" y="128"/>
                        <a:pt x="150" y="129"/>
                      </a:cubicBezTo>
                      <a:cubicBezTo>
                        <a:pt x="151" y="130"/>
                        <a:pt x="152" y="131"/>
                        <a:pt x="152" y="131"/>
                      </a:cubicBezTo>
                      <a:cubicBezTo>
                        <a:pt x="152" y="132"/>
                        <a:pt x="152" y="133"/>
                        <a:pt x="152" y="133"/>
                      </a:cubicBezTo>
                      <a:cubicBezTo>
                        <a:pt x="153" y="135"/>
                        <a:pt x="155" y="135"/>
                        <a:pt x="154" y="137"/>
                      </a:cubicBezTo>
                      <a:cubicBezTo>
                        <a:pt x="154" y="138"/>
                        <a:pt x="155" y="138"/>
                        <a:pt x="156" y="139"/>
                      </a:cubicBezTo>
                      <a:cubicBezTo>
                        <a:pt x="156" y="139"/>
                        <a:pt x="157" y="140"/>
                        <a:pt x="157" y="140"/>
                      </a:cubicBezTo>
                      <a:cubicBezTo>
                        <a:pt x="158" y="140"/>
                        <a:pt x="158" y="140"/>
                        <a:pt x="159" y="140"/>
                      </a:cubicBezTo>
                      <a:cubicBezTo>
                        <a:pt x="160" y="140"/>
                        <a:pt x="161" y="140"/>
                        <a:pt x="162" y="141"/>
                      </a:cubicBezTo>
                      <a:cubicBezTo>
                        <a:pt x="162" y="141"/>
                        <a:pt x="163" y="141"/>
                        <a:pt x="164" y="141"/>
                      </a:cubicBezTo>
                      <a:cubicBezTo>
                        <a:pt x="164" y="142"/>
                        <a:pt x="164" y="143"/>
                        <a:pt x="165" y="143"/>
                      </a:cubicBezTo>
                      <a:cubicBezTo>
                        <a:pt x="165" y="144"/>
                        <a:pt x="166" y="143"/>
                        <a:pt x="167" y="143"/>
                      </a:cubicBezTo>
                      <a:cubicBezTo>
                        <a:pt x="168" y="143"/>
                        <a:pt x="170" y="144"/>
                        <a:pt x="171" y="144"/>
                      </a:cubicBezTo>
                      <a:cubicBezTo>
                        <a:pt x="171" y="144"/>
                        <a:pt x="172" y="144"/>
                        <a:pt x="172" y="144"/>
                      </a:cubicBezTo>
                      <a:cubicBezTo>
                        <a:pt x="174" y="144"/>
                        <a:pt x="175" y="145"/>
                        <a:pt x="176" y="146"/>
                      </a:cubicBezTo>
                      <a:cubicBezTo>
                        <a:pt x="163" y="166"/>
                        <a:pt x="143" y="181"/>
                        <a:pt x="119" y="187"/>
                      </a:cubicBezTo>
                      <a:cubicBezTo>
                        <a:pt x="119" y="186"/>
                        <a:pt x="118" y="185"/>
                        <a:pt x="118" y="184"/>
                      </a:cubicBezTo>
                      <a:cubicBezTo>
                        <a:pt x="118" y="182"/>
                        <a:pt x="119" y="181"/>
                        <a:pt x="118" y="179"/>
                      </a:cubicBezTo>
                      <a:cubicBezTo>
                        <a:pt x="118" y="178"/>
                        <a:pt x="118" y="175"/>
                        <a:pt x="117" y="175"/>
                      </a:cubicBezTo>
                      <a:cubicBezTo>
                        <a:pt x="117" y="174"/>
                        <a:pt x="115" y="172"/>
                        <a:pt x="113" y="171"/>
                      </a:cubicBezTo>
                      <a:cubicBezTo>
                        <a:pt x="113" y="171"/>
                        <a:pt x="112" y="171"/>
                        <a:pt x="111" y="170"/>
                      </a:cubicBezTo>
                      <a:cubicBezTo>
                        <a:pt x="109" y="170"/>
                        <a:pt x="106" y="168"/>
                        <a:pt x="105" y="166"/>
                      </a:cubicBezTo>
                      <a:cubicBezTo>
                        <a:pt x="105" y="166"/>
                        <a:pt x="105" y="165"/>
                        <a:pt x="105" y="164"/>
                      </a:cubicBezTo>
                      <a:cubicBezTo>
                        <a:pt x="105" y="164"/>
                        <a:pt x="104" y="163"/>
                        <a:pt x="104" y="163"/>
                      </a:cubicBezTo>
                      <a:lnTo>
                        <a:pt x="104" y="194"/>
                      </a:lnTo>
                      <a:close/>
                      <a:moveTo>
                        <a:pt x="2" y="78"/>
                      </a:moveTo>
                      <a:cubicBezTo>
                        <a:pt x="2" y="79"/>
                        <a:pt x="1" y="81"/>
                        <a:pt x="1" y="83"/>
                      </a:cubicBezTo>
                      <a:cubicBezTo>
                        <a:pt x="1" y="84"/>
                        <a:pt x="1" y="86"/>
                        <a:pt x="0" y="87"/>
                      </a:cubicBezTo>
                      <a:cubicBezTo>
                        <a:pt x="0" y="91"/>
                        <a:pt x="0" y="94"/>
                        <a:pt x="0" y="97"/>
                      </a:cubicBezTo>
                      <a:cubicBezTo>
                        <a:pt x="0" y="101"/>
                        <a:pt x="0" y="104"/>
                        <a:pt x="0" y="107"/>
                      </a:cubicBezTo>
                      <a:cubicBezTo>
                        <a:pt x="1" y="109"/>
                        <a:pt x="1" y="111"/>
                        <a:pt x="1" y="112"/>
                      </a:cubicBezTo>
                      <a:cubicBezTo>
                        <a:pt x="1" y="114"/>
                        <a:pt x="2" y="115"/>
                        <a:pt x="2" y="117"/>
                      </a:cubicBezTo>
                      <a:cubicBezTo>
                        <a:pt x="2" y="119"/>
                        <a:pt x="3" y="120"/>
                        <a:pt x="3" y="122"/>
                      </a:cubicBezTo>
                      <a:cubicBezTo>
                        <a:pt x="4" y="125"/>
                        <a:pt x="5" y="128"/>
                        <a:pt x="6" y="131"/>
                      </a:cubicBezTo>
                      <a:cubicBezTo>
                        <a:pt x="6" y="132"/>
                        <a:pt x="7" y="134"/>
                        <a:pt x="8" y="135"/>
                      </a:cubicBezTo>
                      <a:cubicBezTo>
                        <a:pt x="8" y="137"/>
                        <a:pt x="9" y="138"/>
                        <a:pt x="10" y="140"/>
                      </a:cubicBezTo>
                      <a:cubicBezTo>
                        <a:pt x="10" y="140"/>
                        <a:pt x="10" y="141"/>
                        <a:pt x="11" y="142"/>
                      </a:cubicBezTo>
                      <a:cubicBezTo>
                        <a:pt x="11" y="143"/>
                        <a:pt x="12" y="144"/>
                        <a:pt x="13" y="146"/>
                      </a:cubicBezTo>
                      <a:cubicBezTo>
                        <a:pt x="15" y="150"/>
                        <a:pt x="18" y="154"/>
                        <a:pt x="21" y="157"/>
                      </a:cubicBezTo>
                      <a:cubicBezTo>
                        <a:pt x="22" y="159"/>
                        <a:pt x="24" y="161"/>
                        <a:pt x="25" y="163"/>
                      </a:cubicBezTo>
                      <a:cubicBezTo>
                        <a:pt x="26" y="164"/>
                        <a:pt x="27" y="165"/>
                        <a:pt x="28" y="166"/>
                      </a:cubicBezTo>
                      <a:cubicBezTo>
                        <a:pt x="30" y="167"/>
                        <a:pt x="31" y="168"/>
                        <a:pt x="32" y="169"/>
                      </a:cubicBezTo>
                      <a:cubicBezTo>
                        <a:pt x="37" y="174"/>
                        <a:pt x="43" y="178"/>
                        <a:pt x="49" y="182"/>
                      </a:cubicBezTo>
                      <a:cubicBezTo>
                        <a:pt x="50" y="183"/>
                        <a:pt x="52" y="183"/>
                        <a:pt x="53" y="184"/>
                      </a:cubicBezTo>
                      <a:cubicBezTo>
                        <a:pt x="56" y="185"/>
                        <a:pt x="59" y="187"/>
                        <a:pt x="62" y="188"/>
                      </a:cubicBezTo>
                      <a:cubicBezTo>
                        <a:pt x="63" y="188"/>
                        <a:pt x="64" y="189"/>
                        <a:pt x="66" y="190"/>
                      </a:cubicBezTo>
                      <a:cubicBezTo>
                        <a:pt x="76" y="193"/>
                        <a:pt x="86" y="195"/>
                        <a:pt x="97" y="195"/>
                      </a:cubicBezTo>
                      <a:cubicBezTo>
                        <a:pt x="99" y="195"/>
                        <a:pt x="102" y="195"/>
                        <a:pt x="104" y="194"/>
                      </a:cubicBezTo>
                      <a:cubicBezTo>
                        <a:pt x="104" y="163"/>
                        <a:pt x="104" y="163"/>
                        <a:pt x="104" y="163"/>
                      </a:cubicBezTo>
                      <a:cubicBezTo>
                        <a:pt x="104" y="162"/>
                        <a:pt x="103" y="162"/>
                        <a:pt x="103" y="161"/>
                      </a:cubicBezTo>
                      <a:cubicBezTo>
                        <a:pt x="101" y="159"/>
                        <a:pt x="100" y="157"/>
                        <a:pt x="99" y="155"/>
                      </a:cubicBezTo>
                      <a:cubicBezTo>
                        <a:pt x="98" y="154"/>
                        <a:pt x="98" y="153"/>
                        <a:pt x="97" y="152"/>
                      </a:cubicBezTo>
                      <a:cubicBezTo>
                        <a:pt x="97" y="151"/>
                        <a:pt x="95" y="151"/>
                        <a:pt x="95" y="150"/>
                      </a:cubicBezTo>
                      <a:cubicBezTo>
                        <a:pt x="95" y="149"/>
                        <a:pt x="94" y="148"/>
                        <a:pt x="94" y="147"/>
                      </a:cubicBezTo>
                      <a:cubicBezTo>
                        <a:pt x="94" y="146"/>
                        <a:pt x="96" y="145"/>
                        <a:pt x="96" y="144"/>
                      </a:cubicBezTo>
                      <a:cubicBezTo>
                        <a:pt x="96" y="144"/>
                        <a:pt x="95" y="143"/>
                        <a:pt x="95" y="143"/>
                      </a:cubicBezTo>
                      <a:cubicBezTo>
                        <a:pt x="95" y="141"/>
                        <a:pt x="95" y="140"/>
                        <a:pt x="96" y="139"/>
                      </a:cubicBezTo>
                      <a:cubicBezTo>
                        <a:pt x="96" y="138"/>
                        <a:pt x="96" y="138"/>
                        <a:pt x="97" y="137"/>
                      </a:cubicBezTo>
                      <a:cubicBezTo>
                        <a:pt x="97" y="137"/>
                        <a:pt x="98" y="137"/>
                        <a:pt x="98" y="136"/>
                      </a:cubicBezTo>
                      <a:cubicBezTo>
                        <a:pt x="99" y="136"/>
                        <a:pt x="99" y="135"/>
                        <a:pt x="99" y="134"/>
                      </a:cubicBezTo>
                      <a:cubicBezTo>
                        <a:pt x="100" y="133"/>
                        <a:pt x="101" y="133"/>
                        <a:pt x="102" y="132"/>
                      </a:cubicBezTo>
                      <a:cubicBezTo>
                        <a:pt x="102" y="131"/>
                        <a:pt x="102" y="127"/>
                        <a:pt x="102" y="126"/>
                      </a:cubicBezTo>
                      <a:cubicBezTo>
                        <a:pt x="102" y="125"/>
                        <a:pt x="101" y="125"/>
                        <a:pt x="101" y="124"/>
                      </a:cubicBezTo>
                      <a:cubicBezTo>
                        <a:pt x="100" y="123"/>
                        <a:pt x="100" y="121"/>
                        <a:pt x="99" y="121"/>
                      </a:cubicBezTo>
                      <a:cubicBezTo>
                        <a:pt x="98" y="121"/>
                        <a:pt x="97" y="122"/>
                        <a:pt x="97" y="123"/>
                      </a:cubicBezTo>
                      <a:cubicBezTo>
                        <a:pt x="97" y="124"/>
                        <a:pt x="97" y="124"/>
                        <a:pt x="96" y="125"/>
                      </a:cubicBezTo>
                      <a:cubicBezTo>
                        <a:pt x="95" y="125"/>
                        <a:pt x="94" y="123"/>
                        <a:pt x="93" y="123"/>
                      </a:cubicBezTo>
                      <a:cubicBezTo>
                        <a:pt x="92" y="123"/>
                        <a:pt x="92" y="123"/>
                        <a:pt x="91" y="123"/>
                      </a:cubicBezTo>
                      <a:cubicBezTo>
                        <a:pt x="90" y="122"/>
                        <a:pt x="90" y="121"/>
                        <a:pt x="89" y="120"/>
                      </a:cubicBezTo>
                      <a:cubicBezTo>
                        <a:pt x="88" y="120"/>
                        <a:pt x="87" y="120"/>
                        <a:pt x="87" y="119"/>
                      </a:cubicBezTo>
                      <a:cubicBezTo>
                        <a:pt x="86" y="119"/>
                        <a:pt x="87" y="118"/>
                        <a:pt x="86" y="117"/>
                      </a:cubicBezTo>
                      <a:cubicBezTo>
                        <a:pt x="85" y="116"/>
                        <a:pt x="84" y="114"/>
                        <a:pt x="83" y="113"/>
                      </a:cubicBezTo>
                      <a:cubicBezTo>
                        <a:pt x="82" y="113"/>
                        <a:pt x="81" y="113"/>
                        <a:pt x="80" y="112"/>
                      </a:cubicBezTo>
                      <a:cubicBezTo>
                        <a:pt x="79" y="112"/>
                        <a:pt x="79" y="112"/>
                        <a:pt x="78" y="112"/>
                      </a:cubicBezTo>
                      <a:cubicBezTo>
                        <a:pt x="78" y="112"/>
                        <a:pt x="77" y="112"/>
                        <a:pt x="76" y="112"/>
                      </a:cubicBezTo>
                      <a:cubicBezTo>
                        <a:pt x="74" y="110"/>
                        <a:pt x="73" y="107"/>
                        <a:pt x="71" y="107"/>
                      </a:cubicBezTo>
                      <a:cubicBezTo>
                        <a:pt x="69" y="107"/>
                        <a:pt x="68" y="108"/>
                        <a:pt x="67" y="108"/>
                      </a:cubicBezTo>
                      <a:cubicBezTo>
                        <a:pt x="66" y="108"/>
                        <a:pt x="65" y="107"/>
                        <a:pt x="64" y="107"/>
                      </a:cubicBezTo>
                      <a:cubicBezTo>
                        <a:pt x="62" y="106"/>
                        <a:pt x="61" y="106"/>
                        <a:pt x="60" y="105"/>
                      </a:cubicBezTo>
                      <a:cubicBezTo>
                        <a:pt x="59" y="105"/>
                        <a:pt x="58" y="104"/>
                        <a:pt x="58" y="104"/>
                      </a:cubicBezTo>
                      <a:cubicBezTo>
                        <a:pt x="57" y="104"/>
                        <a:pt x="56" y="104"/>
                        <a:pt x="56" y="103"/>
                      </a:cubicBezTo>
                      <a:cubicBezTo>
                        <a:pt x="55" y="103"/>
                        <a:pt x="54" y="102"/>
                        <a:pt x="54" y="102"/>
                      </a:cubicBezTo>
                      <a:cubicBezTo>
                        <a:pt x="53" y="101"/>
                        <a:pt x="52" y="100"/>
                        <a:pt x="52" y="100"/>
                      </a:cubicBezTo>
                      <a:cubicBezTo>
                        <a:pt x="52" y="99"/>
                        <a:pt x="53" y="98"/>
                        <a:pt x="53" y="97"/>
                      </a:cubicBezTo>
                      <a:cubicBezTo>
                        <a:pt x="53" y="95"/>
                        <a:pt x="51" y="93"/>
                        <a:pt x="50" y="92"/>
                      </a:cubicBezTo>
                      <a:cubicBezTo>
                        <a:pt x="49" y="91"/>
                        <a:pt x="48" y="90"/>
                        <a:pt x="47" y="89"/>
                      </a:cubicBezTo>
                      <a:cubicBezTo>
                        <a:pt x="47" y="88"/>
                        <a:pt x="47" y="88"/>
                        <a:pt x="47" y="87"/>
                      </a:cubicBezTo>
                      <a:cubicBezTo>
                        <a:pt x="47" y="87"/>
                        <a:pt x="46" y="86"/>
                        <a:pt x="45" y="85"/>
                      </a:cubicBezTo>
                      <a:cubicBezTo>
                        <a:pt x="45" y="84"/>
                        <a:pt x="44" y="83"/>
                        <a:pt x="43" y="82"/>
                      </a:cubicBezTo>
                      <a:cubicBezTo>
                        <a:pt x="43" y="81"/>
                        <a:pt x="44" y="80"/>
                        <a:pt x="43" y="79"/>
                      </a:cubicBezTo>
                      <a:cubicBezTo>
                        <a:pt x="43" y="77"/>
                        <a:pt x="40" y="78"/>
                        <a:pt x="40" y="80"/>
                      </a:cubicBezTo>
                      <a:cubicBezTo>
                        <a:pt x="40" y="81"/>
                        <a:pt x="41" y="82"/>
                        <a:pt x="42" y="82"/>
                      </a:cubicBezTo>
                      <a:cubicBezTo>
                        <a:pt x="42" y="83"/>
                        <a:pt x="42" y="84"/>
                        <a:pt x="42" y="85"/>
                      </a:cubicBezTo>
                      <a:cubicBezTo>
                        <a:pt x="43" y="86"/>
                        <a:pt x="43" y="86"/>
                        <a:pt x="44" y="87"/>
                      </a:cubicBezTo>
                      <a:cubicBezTo>
                        <a:pt x="44" y="89"/>
                        <a:pt x="44" y="90"/>
                        <a:pt x="44" y="91"/>
                      </a:cubicBezTo>
                      <a:cubicBezTo>
                        <a:pt x="45" y="92"/>
                        <a:pt x="46" y="93"/>
                        <a:pt x="45" y="94"/>
                      </a:cubicBezTo>
                      <a:cubicBezTo>
                        <a:pt x="44" y="94"/>
                        <a:pt x="44" y="93"/>
                        <a:pt x="43" y="92"/>
                      </a:cubicBezTo>
                      <a:cubicBezTo>
                        <a:pt x="43" y="92"/>
                        <a:pt x="42" y="91"/>
                        <a:pt x="42" y="91"/>
                      </a:cubicBezTo>
                      <a:cubicBezTo>
                        <a:pt x="41" y="90"/>
                        <a:pt x="42" y="89"/>
                        <a:pt x="42" y="88"/>
                      </a:cubicBezTo>
                      <a:cubicBezTo>
                        <a:pt x="41" y="87"/>
                        <a:pt x="38" y="87"/>
                        <a:pt x="38" y="85"/>
                      </a:cubicBezTo>
                      <a:cubicBezTo>
                        <a:pt x="38" y="84"/>
                        <a:pt x="40" y="84"/>
                        <a:pt x="40" y="83"/>
                      </a:cubicBezTo>
                      <a:cubicBezTo>
                        <a:pt x="40" y="82"/>
                        <a:pt x="38" y="81"/>
                        <a:pt x="38" y="81"/>
                      </a:cubicBezTo>
                      <a:cubicBezTo>
                        <a:pt x="38" y="80"/>
                        <a:pt x="38" y="79"/>
                        <a:pt x="38" y="77"/>
                      </a:cubicBezTo>
                      <a:cubicBezTo>
                        <a:pt x="38" y="76"/>
                        <a:pt x="38" y="75"/>
                        <a:pt x="37" y="74"/>
                      </a:cubicBezTo>
                      <a:cubicBezTo>
                        <a:pt x="37" y="74"/>
                        <a:pt x="36" y="73"/>
                        <a:pt x="35" y="72"/>
                      </a:cubicBezTo>
                      <a:cubicBezTo>
                        <a:pt x="35" y="72"/>
                        <a:pt x="34" y="72"/>
                        <a:pt x="33" y="71"/>
                      </a:cubicBezTo>
                      <a:cubicBezTo>
                        <a:pt x="33" y="71"/>
                        <a:pt x="33" y="69"/>
                        <a:pt x="33" y="69"/>
                      </a:cubicBezTo>
                      <a:cubicBezTo>
                        <a:pt x="32" y="67"/>
                        <a:pt x="33" y="66"/>
                        <a:pt x="33" y="65"/>
                      </a:cubicBezTo>
                      <a:cubicBezTo>
                        <a:pt x="32" y="63"/>
                        <a:pt x="32" y="62"/>
                        <a:pt x="33" y="61"/>
                      </a:cubicBezTo>
                      <a:cubicBezTo>
                        <a:pt x="33" y="60"/>
                        <a:pt x="34" y="59"/>
                        <a:pt x="35" y="58"/>
                      </a:cubicBezTo>
                      <a:cubicBezTo>
                        <a:pt x="35" y="57"/>
                        <a:pt x="35" y="57"/>
                        <a:pt x="35" y="56"/>
                      </a:cubicBezTo>
                      <a:cubicBezTo>
                        <a:pt x="36" y="54"/>
                        <a:pt x="38" y="53"/>
                        <a:pt x="39" y="52"/>
                      </a:cubicBezTo>
                      <a:cubicBezTo>
                        <a:pt x="40" y="50"/>
                        <a:pt x="41" y="49"/>
                        <a:pt x="42" y="47"/>
                      </a:cubicBezTo>
                      <a:cubicBezTo>
                        <a:pt x="42" y="47"/>
                        <a:pt x="43" y="45"/>
                        <a:pt x="43" y="45"/>
                      </a:cubicBezTo>
                      <a:cubicBezTo>
                        <a:pt x="43" y="44"/>
                        <a:pt x="41" y="43"/>
                        <a:pt x="41" y="42"/>
                      </a:cubicBezTo>
                      <a:cubicBezTo>
                        <a:pt x="41" y="41"/>
                        <a:pt x="42" y="41"/>
                        <a:pt x="42" y="40"/>
                      </a:cubicBezTo>
                      <a:cubicBezTo>
                        <a:pt x="43" y="40"/>
                        <a:pt x="43" y="39"/>
                        <a:pt x="43" y="38"/>
                      </a:cubicBezTo>
                      <a:cubicBezTo>
                        <a:pt x="43" y="37"/>
                        <a:pt x="42" y="36"/>
                        <a:pt x="42" y="35"/>
                      </a:cubicBezTo>
                      <a:cubicBezTo>
                        <a:pt x="43" y="34"/>
                        <a:pt x="44" y="34"/>
                        <a:pt x="43" y="33"/>
                      </a:cubicBezTo>
                      <a:cubicBezTo>
                        <a:pt x="42" y="32"/>
                        <a:pt x="41" y="33"/>
                        <a:pt x="40" y="33"/>
                      </a:cubicBezTo>
                      <a:cubicBezTo>
                        <a:pt x="40" y="32"/>
                        <a:pt x="41" y="32"/>
                        <a:pt x="41" y="30"/>
                      </a:cubicBezTo>
                      <a:cubicBezTo>
                        <a:pt x="41" y="30"/>
                        <a:pt x="40" y="30"/>
                        <a:pt x="40" y="29"/>
                      </a:cubicBezTo>
                      <a:cubicBezTo>
                        <a:pt x="41" y="29"/>
                        <a:pt x="41" y="28"/>
                        <a:pt x="41" y="28"/>
                      </a:cubicBezTo>
                      <a:cubicBezTo>
                        <a:pt x="41" y="27"/>
                        <a:pt x="40" y="26"/>
                        <a:pt x="40" y="25"/>
                      </a:cubicBezTo>
                      <a:cubicBezTo>
                        <a:pt x="51" y="16"/>
                        <a:pt x="65" y="10"/>
                        <a:pt x="81" y="7"/>
                      </a:cubicBezTo>
                      <a:cubicBezTo>
                        <a:pt x="81" y="7"/>
                        <a:pt x="81" y="7"/>
                        <a:pt x="81" y="7"/>
                      </a:cubicBezTo>
                      <a:cubicBezTo>
                        <a:pt x="81" y="7"/>
                        <a:pt x="81" y="7"/>
                        <a:pt x="82" y="8"/>
                      </a:cubicBezTo>
                      <a:cubicBezTo>
                        <a:pt x="82" y="7"/>
                        <a:pt x="83" y="8"/>
                        <a:pt x="84" y="8"/>
                      </a:cubicBezTo>
                      <a:cubicBezTo>
                        <a:pt x="85" y="8"/>
                        <a:pt x="86" y="7"/>
                        <a:pt x="87" y="7"/>
                      </a:cubicBezTo>
                      <a:cubicBezTo>
                        <a:pt x="89" y="8"/>
                        <a:pt x="92" y="9"/>
                        <a:pt x="93" y="8"/>
                      </a:cubicBezTo>
                      <a:cubicBezTo>
                        <a:pt x="94" y="8"/>
                        <a:pt x="94" y="8"/>
                        <a:pt x="94" y="7"/>
                      </a:cubicBezTo>
                      <a:cubicBezTo>
                        <a:pt x="94" y="7"/>
                        <a:pt x="95" y="6"/>
                        <a:pt x="95" y="5"/>
                      </a:cubicBezTo>
                      <a:cubicBezTo>
                        <a:pt x="96" y="5"/>
                        <a:pt x="96" y="5"/>
                        <a:pt x="97" y="5"/>
                      </a:cubicBezTo>
                      <a:cubicBezTo>
                        <a:pt x="99" y="5"/>
                        <a:pt x="102" y="5"/>
                        <a:pt x="104" y="6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2" y="0"/>
                        <a:pt x="101" y="0"/>
                        <a:pt x="99" y="0"/>
                      </a:cubicBezTo>
                      <a:cubicBezTo>
                        <a:pt x="98" y="0"/>
                        <a:pt x="98" y="0"/>
                        <a:pt x="97" y="0"/>
                      </a:cubicBezTo>
                      <a:cubicBezTo>
                        <a:pt x="96" y="0"/>
                        <a:pt x="95" y="0"/>
                        <a:pt x="94" y="0"/>
                      </a:cubicBezTo>
                      <a:cubicBezTo>
                        <a:pt x="84" y="0"/>
                        <a:pt x="75" y="2"/>
                        <a:pt x="66" y="5"/>
                      </a:cubicBezTo>
                      <a:cubicBezTo>
                        <a:pt x="64" y="6"/>
                        <a:pt x="63" y="6"/>
                        <a:pt x="62" y="7"/>
                      </a:cubicBezTo>
                      <a:cubicBezTo>
                        <a:pt x="61" y="7"/>
                        <a:pt x="61" y="7"/>
                        <a:pt x="60" y="7"/>
                      </a:cubicBezTo>
                      <a:cubicBezTo>
                        <a:pt x="59" y="8"/>
                        <a:pt x="58" y="8"/>
                        <a:pt x="57" y="9"/>
                      </a:cubicBezTo>
                      <a:cubicBezTo>
                        <a:pt x="56" y="9"/>
                        <a:pt x="54" y="10"/>
                        <a:pt x="53" y="11"/>
                      </a:cubicBezTo>
                      <a:cubicBezTo>
                        <a:pt x="52" y="11"/>
                        <a:pt x="50" y="12"/>
                        <a:pt x="49" y="13"/>
                      </a:cubicBezTo>
                      <a:cubicBezTo>
                        <a:pt x="43" y="16"/>
                        <a:pt x="38" y="20"/>
                        <a:pt x="33" y="24"/>
                      </a:cubicBezTo>
                      <a:cubicBezTo>
                        <a:pt x="33" y="24"/>
                        <a:pt x="32" y="25"/>
                        <a:pt x="32" y="25"/>
                      </a:cubicBezTo>
                      <a:cubicBezTo>
                        <a:pt x="31" y="26"/>
                        <a:pt x="30" y="27"/>
                        <a:pt x="28" y="29"/>
                      </a:cubicBezTo>
                      <a:cubicBezTo>
                        <a:pt x="27" y="30"/>
                        <a:pt x="26" y="31"/>
                        <a:pt x="25" y="32"/>
                      </a:cubicBezTo>
                      <a:cubicBezTo>
                        <a:pt x="24" y="34"/>
                        <a:pt x="22" y="35"/>
                        <a:pt x="21" y="37"/>
                      </a:cubicBezTo>
                      <a:cubicBezTo>
                        <a:pt x="18" y="41"/>
                        <a:pt x="15" y="45"/>
                        <a:pt x="13" y="49"/>
                      </a:cubicBezTo>
                      <a:cubicBezTo>
                        <a:pt x="12" y="50"/>
                        <a:pt x="11" y="52"/>
                        <a:pt x="11" y="53"/>
                      </a:cubicBezTo>
                      <a:cubicBezTo>
                        <a:pt x="10" y="54"/>
                        <a:pt x="10" y="54"/>
                        <a:pt x="10" y="55"/>
                      </a:cubicBezTo>
                      <a:cubicBezTo>
                        <a:pt x="8" y="57"/>
                        <a:pt x="8" y="59"/>
                        <a:pt x="7" y="62"/>
                      </a:cubicBezTo>
                      <a:cubicBezTo>
                        <a:pt x="6" y="62"/>
                        <a:pt x="6" y="63"/>
                        <a:pt x="6" y="64"/>
                      </a:cubicBezTo>
                      <a:cubicBezTo>
                        <a:pt x="5" y="67"/>
                        <a:pt x="4" y="70"/>
                        <a:pt x="3" y="73"/>
                      </a:cubicBezTo>
                      <a:cubicBezTo>
                        <a:pt x="3" y="75"/>
                        <a:pt x="2" y="76"/>
                        <a:pt x="2" y="78"/>
                      </a:cubicBezTo>
                      <a:close/>
                      <a:moveTo>
                        <a:pt x="104" y="76"/>
                      </a:moveTo>
                      <a:cubicBezTo>
                        <a:pt x="104" y="121"/>
                        <a:pt x="104" y="121"/>
                        <a:pt x="104" y="121"/>
                      </a:cubicBezTo>
                      <a:cubicBezTo>
                        <a:pt x="104" y="122"/>
                        <a:pt x="103" y="122"/>
                        <a:pt x="103" y="122"/>
                      </a:cubicBezTo>
                      <a:cubicBezTo>
                        <a:pt x="102" y="122"/>
                        <a:pt x="101" y="121"/>
                        <a:pt x="100" y="120"/>
                      </a:cubicBezTo>
                      <a:cubicBezTo>
                        <a:pt x="98" y="119"/>
                        <a:pt x="97" y="121"/>
                        <a:pt x="95" y="121"/>
                      </a:cubicBezTo>
                      <a:cubicBezTo>
                        <a:pt x="93" y="121"/>
                        <a:pt x="90" y="118"/>
                        <a:pt x="91" y="117"/>
                      </a:cubicBezTo>
                      <a:cubicBezTo>
                        <a:pt x="91" y="116"/>
                        <a:pt x="91" y="114"/>
                        <a:pt x="91" y="113"/>
                      </a:cubicBezTo>
                      <a:cubicBezTo>
                        <a:pt x="91" y="112"/>
                        <a:pt x="92" y="111"/>
                        <a:pt x="92" y="110"/>
                      </a:cubicBezTo>
                      <a:cubicBezTo>
                        <a:pt x="92" y="109"/>
                        <a:pt x="90" y="108"/>
                        <a:pt x="90" y="108"/>
                      </a:cubicBezTo>
                      <a:cubicBezTo>
                        <a:pt x="88" y="107"/>
                        <a:pt x="85" y="109"/>
                        <a:pt x="83" y="108"/>
                      </a:cubicBezTo>
                      <a:cubicBezTo>
                        <a:pt x="82" y="107"/>
                        <a:pt x="83" y="106"/>
                        <a:pt x="83" y="106"/>
                      </a:cubicBezTo>
                      <a:cubicBezTo>
                        <a:pt x="84" y="105"/>
                        <a:pt x="83" y="105"/>
                        <a:pt x="84" y="104"/>
                      </a:cubicBezTo>
                      <a:cubicBezTo>
                        <a:pt x="84" y="104"/>
                        <a:pt x="85" y="103"/>
                        <a:pt x="85" y="103"/>
                      </a:cubicBezTo>
                      <a:cubicBezTo>
                        <a:pt x="85" y="102"/>
                        <a:pt x="85" y="101"/>
                        <a:pt x="85" y="101"/>
                      </a:cubicBezTo>
                      <a:cubicBezTo>
                        <a:pt x="86" y="100"/>
                        <a:pt x="86" y="99"/>
                        <a:pt x="86" y="99"/>
                      </a:cubicBezTo>
                      <a:cubicBezTo>
                        <a:pt x="86" y="98"/>
                        <a:pt x="86" y="97"/>
                        <a:pt x="86" y="97"/>
                      </a:cubicBezTo>
                      <a:cubicBezTo>
                        <a:pt x="84" y="97"/>
                        <a:pt x="83" y="97"/>
                        <a:pt x="82" y="97"/>
                      </a:cubicBezTo>
                      <a:cubicBezTo>
                        <a:pt x="79" y="98"/>
                        <a:pt x="80" y="101"/>
                        <a:pt x="78" y="102"/>
                      </a:cubicBezTo>
                      <a:cubicBezTo>
                        <a:pt x="77" y="102"/>
                        <a:pt x="76" y="102"/>
                        <a:pt x="75" y="103"/>
                      </a:cubicBezTo>
                      <a:cubicBezTo>
                        <a:pt x="74" y="103"/>
                        <a:pt x="73" y="103"/>
                        <a:pt x="72" y="103"/>
                      </a:cubicBezTo>
                      <a:cubicBezTo>
                        <a:pt x="72" y="103"/>
                        <a:pt x="70" y="102"/>
                        <a:pt x="69" y="102"/>
                      </a:cubicBezTo>
                      <a:cubicBezTo>
                        <a:pt x="69" y="101"/>
                        <a:pt x="68" y="99"/>
                        <a:pt x="68" y="98"/>
                      </a:cubicBezTo>
                      <a:cubicBezTo>
                        <a:pt x="67" y="95"/>
                        <a:pt x="68" y="92"/>
                        <a:pt x="69" y="90"/>
                      </a:cubicBezTo>
                      <a:cubicBezTo>
                        <a:pt x="69" y="90"/>
                        <a:pt x="70" y="89"/>
                        <a:pt x="70" y="89"/>
                      </a:cubicBezTo>
                      <a:cubicBezTo>
                        <a:pt x="70" y="88"/>
                        <a:pt x="70" y="87"/>
                        <a:pt x="70" y="86"/>
                      </a:cubicBezTo>
                      <a:cubicBezTo>
                        <a:pt x="70" y="85"/>
                        <a:pt x="72" y="84"/>
                        <a:pt x="74" y="83"/>
                      </a:cubicBezTo>
                      <a:cubicBezTo>
                        <a:pt x="75" y="82"/>
                        <a:pt x="77" y="81"/>
                        <a:pt x="78" y="81"/>
                      </a:cubicBezTo>
                      <a:cubicBezTo>
                        <a:pt x="79" y="81"/>
                        <a:pt x="80" y="81"/>
                        <a:pt x="81" y="81"/>
                      </a:cubicBezTo>
                      <a:cubicBezTo>
                        <a:pt x="82" y="82"/>
                        <a:pt x="83" y="82"/>
                        <a:pt x="83" y="82"/>
                      </a:cubicBezTo>
                      <a:cubicBezTo>
                        <a:pt x="85" y="82"/>
                        <a:pt x="86" y="81"/>
                        <a:pt x="87" y="80"/>
                      </a:cubicBezTo>
                      <a:cubicBezTo>
                        <a:pt x="89" y="80"/>
                        <a:pt x="90" y="80"/>
                        <a:pt x="92" y="80"/>
                      </a:cubicBezTo>
                      <a:cubicBezTo>
                        <a:pt x="93" y="80"/>
                        <a:pt x="93" y="81"/>
                        <a:pt x="94" y="81"/>
                      </a:cubicBezTo>
                      <a:cubicBezTo>
                        <a:pt x="95" y="81"/>
                        <a:pt x="95" y="80"/>
                        <a:pt x="96" y="81"/>
                      </a:cubicBezTo>
                      <a:cubicBezTo>
                        <a:pt x="97" y="81"/>
                        <a:pt x="98" y="82"/>
                        <a:pt x="98" y="83"/>
                      </a:cubicBezTo>
                      <a:cubicBezTo>
                        <a:pt x="98" y="84"/>
                        <a:pt x="97" y="84"/>
                        <a:pt x="97" y="86"/>
                      </a:cubicBezTo>
                      <a:cubicBezTo>
                        <a:pt x="98" y="87"/>
                        <a:pt x="100" y="87"/>
                        <a:pt x="102" y="87"/>
                      </a:cubicBezTo>
                      <a:cubicBezTo>
                        <a:pt x="102" y="87"/>
                        <a:pt x="102" y="85"/>
                        <a:pt x="102" y="84"/>
                      </a:cubicBezTo>
                      <a:cubicBezTo>
                        <a:pt x="101" y="84"/>
                        <a:pt x="102" y="83"/>
                        <a:pt x="102" y="83"/>
                      </a:cubicBezTo>
                      <a:cubicBezTo>
                        <a:pt x="101" y="82"/>
                        <a:pt x="101" y="81"/>
                        <a:pt x="101" y="81"/>
                      </a:cubicBezTo>
                      <a:cubicBezTo>
                        <a:pt x="101" y="78"/>
                        <a:pt x="102" y="77"/>
                        <a:pt x="10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2" name="Freeform 265"/>
                <p:cNvSpPr/>
                <p:nvPr/>
              </p:nvSpPr>
              <p:spPr bwMode="auto">
                <a:xfrm>
                  <a:off x="10240963" y="1768475"/>
                  <a:ext cx="490538" cy="425450"/>
                </a:xfrm>
                <a:custGeom>
                  <a:avLst/>
                  <a:gdLst>
                    <a:gd name="T0" fmla="*/ 33 w 309"/>
                    <a:gd name="T1" fmla="*/ 268 h 268"/>
                    <a:gd name="T2" fmla="*/ 87 w 309"/>
                    <a:gd name="T3" fmla="*/ 209 h 268"/>
                    <a:gd name="T4" fmla="*/ 309 w 309"/>
                    <a:gd name="T5" fmla="*/ 209 h 268"/>
                    <a:gd name="T6" fmla="*/ 309 w 309"/>
                    <a:gd name="T7" fmla="*/ 147 h 268"/>
                    <a:gd name="T8" fmla="*/ 108 w 309"/>
                    <a:gd name="T9" fmla="*/ 147 h 268"/>
                    <a:gd name="T10" fmla="*/ 96 w 309"/>
                    <a:gd name="T11" fmla="*/ 147 h 268"/>
                    <a:gd name="T12" fmla="*/ 96 w 309"/>
                    <a:gd name="T13" fmla="*/ 135 h 268"/>
                    <a:gd name="T14" fmla="*/ 96 w 309"/>
                    <a:gd name="T15" fmla="*/ 0 h 268"/>
                    <a:gd name="T16" fmla="*/ 0 w 309"/>
                    <a:gd name="T17" fmla="*/ 0 h 268"/>
                    <a:gd name="T18" fmla="*/ 0 w 309"/>
                    <a:gd name="T19" fmla="*/ 209 h 268"/>
                    <a:gd name="T20" fmla="*/ 33 w 309"/>
                    <a:gd name="T21" fmla="*/ 209 h 268"/>
                    <a:gd name="T22" fmla="*/ 33 w 309"/>
                    <a:gd name="T23" fmla="*/ 268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9" h="268">
                      <a:moveTo>
                        <a:pt x="33" y="268"/>
                      </a:moveTo>
                      <a:lnTo>
                        <a:pt x="87" y="209"/>
                      </a:lnTo>
                      <a:lnTo>
                        <a:pt x="309" y="209"/>
                      </a:lnTo>
                      <a:lnTo>
                        <a:pt x="309" y="147"/>
                      </a:lnTo>
                      <a:lnTo>
                        <a:pt x="108" y="147"/>
                      </a:lnTo>
                      <a:lnTo>
                        <a:pt x="96" y="147"/>
                      </a:lnTo>
                      <a:lnTo>
                        <a:pt x="96" y="13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209"/>
                      </a:lnTo>
                      <a:lnTo>
                        <a:pt x="33" y="209"/>
                      </a:lnTo>
                      <a:lnTo>
                        <a:pt x="33" y="2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3" name="Freeform 266"/>
                <p:cNvSpPr/>
                <p:nvPr/>
              </p:nvSpPr>
              <p:spPr bwMode="auto">
                <a:xfrm>
                  <a:off x="10412413" y="1641475"/>
                  <a:ext cx="511175" cy="439738"/>
                </a:xfrm>
                <a:custGeom>
                  <a:avLst/>
                  <a:gdLst>
                    <a:gd name="T0" fmla="*/ 322 w 322"/>
                    <a:gd name="T1" fmla="*/ 0 h 277"/>
                    <a:gd name="T2" fmla="*/ 0 w 322"/>
                    <a:gd name="T3" fmla="*/ 0 h 277"/>
                    <a:gd name="T4" fmla="*/ 0 w 322"/>
                    <a:gd name="T5" fmla="*/ 80 h 277"/>
                    <a:gd name="T6" fmla="*/ 0 w 322"/>
                    <a:gd name="T7" fmla="*/ 215 h 277"/>
                    <a:gd name="T8" fmla="*/ 201 w 322"/>
                    <a:gd name="T9" fmla="*/ 215 h 277"/>
                    <a:gd name="T10" fmla="*/ 232 w 322"/>
                    <a:gd name="T11" fmla="*/ 215 h 277"/>
                    <a:gd name="T12" fmla="*/ 289 w 322"/>
                    <a:gd name="T13" fmla="*/ 277 h 277"/>
                    <a:gd name="T14" fmla="*/ 289 w 322"/>
                    <a:gd name="T15" fmla="*/ 215 h 277"/>
                    <a:gd name="T16" fmla="*/ 322 w 322"/>
                    <a:gd name="T17" fmla="*/ 215 h 277"/>
                    <a:gd name="T18" fmla="*/ 322 w 322"/>
                    <a:gd name="T19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2" h="277">
                      <a:moveTo>
                        <a:pt x="322" y="0"/>
                      </a:moveTo>
                      <a:lnTo>
                        <a:pt x="0" y="0"/>
                      </a:lnTo>
                      <a:lnTo>
                        <a:pt x="0" y="80"/>
                      </a:lnTo>
                      <a:lnTo>
                        <a:pt x="0" y="215"/>
                      </a:lnTo>
                      <a:lnTo>
                        <a:pt x="201" y="215"/>
                      </a:lnTo>
                      <a:lnTo>
                        <a:pt x="232" y="215"/>
                      </a:lnTo>
                      <a:lnTo>
                        <a:pt x="289" y="277"/>
                      </a:lnTo>
                      <a:lnTo>
                        <a:pt x="289" y="215"/>
                      </a:lnTo>
                      <a:lnTo>
                        <a:pt x="322" y="215"/>
                      </a:lnTo>
                      <a:lnTo>
                        <a:pt x="3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4" name="Freeform 267"/>
                <p:cNvSpPr/>
                <p:nvPr/>
              </p:nvSpPr>
              <p:spPr bwMode="auto">
                <a:xfrm>
                  <a:off x="5818188" y="2306638"/>
                  <a:ext cx="649288" cy="484188"/>
                </a:xfrm>
                <a:custGeom>
                  <a:avLst/>
                  <a:gdLst>
                    <a:gd name="T0" fmla="*/ 87 w 173"/>
                    <a:gd name="T1" fmla="*/ 0 h 129"/>
                    <a:gd name="T2" fmla="*/ 0 w 173"/>
                    <a:gd name="T3" fmla="*/ 87 h 129"/>
                    <a:gd name="T4" fmla="*/ 11 w 173"/>
                    <a:gd name="T5" fmla="*/ 128 h 129"/>
                    <a:gd name="T6" fmla="*/ 11 w 173"/>
                    <a:gd name="T7" fmla="*/ 105 h 129"/>
                    <a:gd name="T8" fmla="*/ 15 w 173"/>
                    <a:gd name="T9" fmla="*/ 94 h 129"/>
                    <a:gd name="T10" fmla="*/ 15 w 173"/>
                    <a:gd name="T11" fmla="*/ 87 h 129"/>
                    <a:gd name="T12" fmla="*/ 87 w 173"/>
                    <a:gd name="T13" fmla="*/ 15 h 129"/>
                    <a:gd name="T14" fmla="*/ 159 w 173"/>
                    <a:gd name="T15" fmla="*/ 87 h 129"/>
                    <a:gd name="T16" fmla="*/ 158 w 173"/>
                    <a:gd name="T17" fmla="*/ 94 h 129"/>
                    <a:gd name="T18" fmla="*/ 162 w 173"/>
                    <a:gd name="T19" fmla="*/ 105 h 129"/>
                    <a:gd name="T20" fmla="*/ 162 w 173"/>
                    <a:gd name="T21" fmla="*/ 129 h 129"/>
                    <a:gd name="T22" fmla="*/ 173 w 173"/>
                    <a:gd name="T23" fmla="*/ 87 h 129"/>
                    <a:gd name="T24" fmla="*/ 87 w 173"/>
                    <a:gd name="T2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" h="129">
                      <a:moveTo>
                        <a:pt x="87" y="0"/>
                      </a:moveTo>
                      <a:cubicBezTo>
                        <a:pt x="39" y="1"/>
                        <a:pt x="0" y="39"/>
                        <a:pt x="0" y="87"/>
                      </a:cubicBezTo>
                      <a:cubicBezTo>
                        <a:pt x="0" y="101"/>
                        <a:pt x="4" y="115"/>
                        <a:pt x="11" y="128"/>
                      </a:cubicBezTo>
                      <a:cubicBezTo>
                        <a:pt x="11" y="105"/>
                        <a:pt x="11" y="105"/>
                        <a:pt x="11" y="105"/>
                      </a:cubicBezTo>
                      <a:cubicBezTo>
                        <a:pt x="11" y="101"/>
                        <a:pt x="12" y="97"/>
                        <a:pt x="15" y="94"/>
                      </a:cubicBezTo>
                      <a:cubicBezTo>
                        <a:pt x="15" y="91"/>
                        <a:pt x="15" y="89"/>
                        <a:pt x="15" y="87"/>
                      </a:cubicBezTo>
                      <a:cubicBezTo>
                        <a:pt x="15" y="47"/>
                        <a:pt x="47" y="15"/>
                        <a:pt x="87" y="15"/>
                      </a:cubicBezTo>
                      <a:cubicBezTo>
                        <a:pt x="126" y="15"/>
                        <a:pt x="159" y="47"/>
                        <a:pt x="159" y="87"/>
                      </a:cubicBezTo>
                      <a:cubicBezTo>
                        <a:pt x="159" y="89"/>
                        <a:pt x="158" y="92"/>
                        <a:pt x="158" y="94"/>
                      </a:cubicBezTo>
                      <a:cubicBezTo>
                        <a:pt x="160" y="98"/>
                        <a:pt x="162" y="101"/>
                        <a:pt x="162" y="105"/>
                      </a:cubicBezTo>
                      <a:cubicBezTo>
                        <a:pt x="162" y="129"/>
                        <a:pt x="162" y="129"/>
                        <a:pt x="162" y="129"/>
                      </a:cubicBezTo>
                      <a:cubicBezTo>
                        <a:pt x="169" y="116"/>
                        <a:pt x="173" y="102"/>
                        <a:pt x="173" y="87"/>
                      </a:cubicBezTo>
                      <a:cubicBezTo>
                        <a:pt x="173" y="39"/>
                        <a:pt x="134" y="1"/>
                        <a:pt x="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5" name="Freeform 268"/>
                <p:cNvSpPr/>
                <p:nvPr/>
              </p:nvSpPr>
              <p:spPr bwMode="auto">
                <a:xfrm>
                  <a:off x="5878513" y="2633663"/>
                  <a:ext cx="138113" cy="258763"/>
                </a:xfrm>
                <a:custGeom>
                  <a:avLst/>
                  <a:gdLst>
                    <a:gd name="T0" fmla="*/ 0 w 37"/>
                    <a:gd name="T1" fmla="*/ 15 h 69"/>
                    <a:gd name="T2" fmla="*/ 0 w 37"/>
                    <a:gd name="T3" fmla="*/ 18 h 69"/>
                    <a:gd name="T4" fmla="*/ 0 w 37"/>
                    <a:gd name="T5" fmla="*/ 40 h 69"/>
                    <a:gd name="T6" fmla="*/ 0 w 37"/>
                    <a:gd name="T7" fmla="*/ 51 h 69"/>
                    <a:gd name="T8" fmla="*/ 26 w 37"/>
                    <a:gd name="T9" fmla="*/ 69 h 69"/>
                    <a:gd name="T10" fmla="*/ 37 w 37"/>
                    <a:gd name="T11" fmla="*/ 69 h 69"/>
                    <a:gd name="T12" fmla="*/ 37 w 37"/>
                    <a:gd name="T13" fmla="*/ 0 h 69"/>
                    <a:gd name="T14" fmla="*/ 26 w 37"/>
                    <a:gd name="T15" fmla="*/ 0 h 69"/>
                    <a:gd name="T16" fmla="*/ 0 w 37"/>
                    <a:gd name="T17" fmla="*/ 15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69">
                      <a:moveTo>
                        <a:pt x="0" y="15"/>
                      </a:moveTo>
                      <a:cubicBezTo>
                        <a:pt x="0" y="16"/>
                        <a:pt x="0" y="17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12" y="69"/>
                        <a:pt x="26" y="69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3" y="0"/>
                        <a:pt x="3" y="6"/>
                        <a:pt x="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6" name="Freeform 269"/>
                <p:cNvSpPr/>
                <p:nvPr/>
              </p:nvSpPr>
              <p:spPr bwMode="auto">
                <a:xfrm>
                  <a:off x="6264275" y="2633663"/>
                  <a:ext cx="142875" cy="258763"/>
                </a:xfrm>
                <a:custGeom>
                  <a:avLst/>
                  <a:gdLst>
                    <a:gd name="T0" fmla="*/ 38 w 38"/>
                    <a:gd name="T1" fmla="*/ 51 h 69"/>
                    <a:gd name="T2" fmla="*/ 38 w 38"/>
                    <a:gd name="T3" fmla="*/ 40 h 69"/>
                    <a:gd name="T4" fmla="*/ 38 w 38"/>
                    <a:gd name="T5" fmla="*/ 18 h 69"/>
                    <a:gd name="T6" fmla="*/ 38 w 38"/>
                    <a:gd name="T7" fmla="*/ 16 h 69"/>
                    <a:gd name="T8" fmla="*/ 11 w 38"/>
                    <a:gd name="T9" fmla="*/ 0 h 69"/>
                    <a:gd name="T10" fmla="*/ 0 w 38"/>
                    <a:gd name="T11" fmla="*/ 0 h 69"/>
                    <a:gd name="T12" fmla="*/ 0 w 38"/>
                    <a:gd name="T13" fmla="*/ 69 h 69"/>
                    <a:gd name="T14" fmla="*/ 11 w 38"/>
                    <a:gd name="T15" fmla="*/ 69 h 69"/>
                    <a:gd name="T16" fmla="*/ 38 w 38"/>
                    <a:gd name="T17" fmla="*/ 5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69">
                      <a:moveTo>
                        <a:pt x="38" y="51"/>
                      </a:move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38" y="17"/>
                        <a:pt x="38" y="16"/>
                      </a:cubicBezTo>
                      <a:cubicBezTo>
                        <a:pt x="36" y="7"/>
                        <a:pt x="25" y="0"/>
                        <a:pt x="1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1" y="69"/>
                        <a:pt x="11" y="69"/>
                        <a:pt x="11" y="69"/>
                      </a:cubicBezTo>
                      <a:cubicBezTo>
                        <a:pt x="26" y="69"/>
                        <a:pt x="38" y="60"/>
                        <a:pt x="38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7" name="Freeform 270"/>
                <p:cNvSpPr>
                  <a:spLocks noEditPoints="1"/>
                </p:cNvSpPr>
                <p:nvPr/>
              </p:nvSpPr>
              <p:spPr bwMode="auto">
                <a:xfrm>
                  <a:off x="614363" y="2479675"/>
                  <a:ext cx="461963" cy="517525"/>
                </a:xfrm>
                <a:custGeom>
                  <a:avLst/>
                  <a:gdLst>
                    <a:gd name="T0" fmla="*/ 270 w 291"/>
                    <a:gd name="T1" fmla="*/ 326 h 326"/>
                    <a:gd name="T2" fmla="*/ 270 w 291"/>
                    <a:gd name="T3" fmla="*/ 0 h 326"/>
                    <a:gd name="T4" fmla="*/ 253 w 291"/>
                    <a:gd name="T5" fmla="*/ 35 h 326"/>
                    <a:gd name="T6" fmla="*/ 253 w 291"/>
                    <a:gd name="T7" fmla="*/ 66 h 326"/>
                    <a:gd name="T8" fmla="*/ 270 w 291"/>
                    <a:gd name="T9" fmla="*/ 123 h 326"/>
                    <a:gd name="T10" fmla="*/ 270 w 291"/>
                    <a:gd name="T11" fmla="*/ 146 h 326"/>
                    <a:gd name="T12" fmla="*/ 253 w 291"/>
                    <a:gd name="T13" fmla="*/ 203 h 326"/>
                    <a:gd name="T14" fmla="*/ 253 w 291"/>
                    <a:gd name="T15" fmla="*/ 234 h 326"/>
                    <a:gd name="T16" fmla="*/ 270 w 291"/>
                    <a:gd name="T17" fmla="*/ 288 h 326"/>
                    <a:gd name="T18" fmla="*/ 145 w 291"/>
                    <a:gd name="T19" fmla="*/ 239 h 326"/>
                    <a:gd name="T20" fmla="*/ 237 w 291"/>
                    <a:gd name="T21" fmla="*/ 326 h 326"/>
                    <a:gd name="T22" fmla="*/ 253 w 291"/>
                    <a:gd name="T23" fmla="*/ 288 h 326"/>
                    <a:gd name="T24" fmla="*/ 237 w 291"/>
                    <a:gd name="T25" fmla="*/ 260 h 326"/>
                    <a:gd name="T26" fmla="*/ 237 w 291"/>
                    <a:gd name="T27" fmla="*/ 234 h 326"/>
                    <a:gd name="T28" fmla="*/ 253 w 291"/>
                    <a:gd name="T29" fmla="*/ 203 h 326"/>
                    <a:gd name="T30" fmla="*/ 237 w 291"/>
                    <a:gd name="T31" fmla="*/ 146 h 326"/>
                    <a:gd name="T32" fmla="*/ 253 w 291"/>
                    <a:gd name="T33" fmla="*/ 123 h 326"/>
                    <a:gd name="T34" fmla="*/ 237 w 291"/>
                    <a:gd name="T35" fmla="*/ 92 h 326"/>
                    <a:gd name="T36" fmla="*/ 237 w 291"/>
                    <a:gd name="T37" fmla="*/ 66 h 326"/>
                    <a:gd name="T38" fmla="*/ 253 w 291"/>
                    <a:gd name="T39" fmla="*/ 35 h 326"/>
                    <a:gd name="T40" fmla="*/ 237 w 291"/>
                    <a:gd name="T41" fmla="*/ 0 h 326"/>
                    <a:gd name="T42" fmla="*/ 145 w 291"/>
                    <a:gd name="T43" fmla="*/ 87 h 326"/>
                    <a:gd name="T44" fmla="*/ 215 w 291"/>
                    <a:gd name="T45" fmla="*/ 118 h 326"/>
                    <a:gd name="T46" fmla="*/ 145 w 291"/>
                    <a:gd name="T47" fmla="*/ 239 h 326"/>
                    <a:gd name="T48" fmla="*/ 38 w 291"/>
                    <a:gd name="T49" fmla="*/ 11 h 326"/>
                    <a:gd name="T50" fmla="*/ 55 w 291"/>
                    <a:gd name="T51" fmla="*/ 66 h 326"/>
                    <a:gd name="T52" fmla="*/ 38 w 291"/>
                    <a:gd name="T53" fmla="*/ 92 h 326"/>
                    <a:gd name="T54" fmla="*/ 55 w 291"/>
                    <a:gd name="T55" fmla="*/ 123 h 326"/>
                    <a:gd name="T56" fmla="*/ 55 w 291"/>
                    <a:gd name="T57" fmla="*/ 146 h 326"/>
                    <a:gd name="T58" fmla="*/ 38 w 291"/>
                    <a:gd name="T59" fmla="*/ 177 h 326"/>
                    <a:gd name="T60" fmla="*/ 55 w 291"/>
                    <a:gd name="T61" fmla="*/ 234 h 326"/>
                    <a:gd name="T62" fmla="*/ 38 w 291"/>
                    <a:gd name="T63" fmla="*/ 260 h 326"/>
                    <a:gd name="T64" fmla="*/ 55 w 291"/>
                    <a:gd name="T65" fmla="*/ 288 h 326"/>
                    <a:gd name="T66" fmla="*/ 55 w 291"/>
                    <a:gd name="T67" fmla="*/ 314 h 326"/>
                    <a:gd name="T68" fmla="*/ 76 w 291"/>
                    <a:gd name="T69" fmla="*/ 239 h 326"/>
                    <a:gd name="T70" fmla="*/ 76 w 291"/>
                    <a:gd name="T71" fmla="*/ 208 h 326"/>
                    <a:gd name="T72" fmla="*/ 145 w 291"/>
                    <a:gd name="T73" fmla="*/ 87 h 326"/>
                    <a:gd name="T74" fmla="*/ 55 w 291"/>
                    <a:gd name="T75" fmla="*/ 0 h 326"/>
                    <a:gd name="T76" fmla="*/ 19 w 291"/>
                    <a:gd name="T77" fmla="*/ 0 h 326"/>
                    <a:gd name="T78" fmla="*/ 19 w 291"/>
                    <a:gd name="T79" fmla="*/ 326 h 326"/>
                    <a:gd name="T80" fmla="*/ 38 w 291"/>
                    <a:gd name="T81" fmla="*/ 288 h 326"/>
                    <a:gd name="T82" fmla="*/ 38 w 291"/>
                    <a:gd name="T83" fmla="*/ 260 h 326"/>
                    <a:gd name="T84" fmla="*/ 19 w 291"/>
                    <a:gd name="T85" fmla="*/ 203 h 326"/>
                    <a:gd name="T86" fmla="*/ 19 w 291"/>
                    <a:gd name="T87" fmla="*/ 177 h 326"/>
                    <a:gd name="T88" fmla="*/ 38 w 291"/>
                    <a:gd name="T89" fmla="*/ 123 h 326"/>
                    <a:gd name="T90" fmla="*/ 38 w 291"/>
                    <a:gd name="T91" fmla="*/ 92 h 326"/>
                    <a:gd name="T92" fmla="*/ 19 w 291"/>
                    <a:gd name="T93" fmla="*/ 35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91" h="326">
                      <a:moveTo>
                        <a:pt x="253" y="314"/>
                      </a:moveTo>
                      <a:lnTo>
                        <a:pt x="270" y="314"/>
                      </a:lnTo>
                      <a:lnTo>
                        <a:pt x="270" y="326"/>
                      </a:lnTo>
                      <a:lnTo>
                        <a:pt x="291" y="326"/>
                      </a:lnTo>
                      <a:lnTo>
                        <a:pt x="291" y="0"/>
                      </a:lnTo>
                      <a:lnTo>
                        <a:pt x="270" y="0"/>
                      </a:lnTo>
                      <a:lnTo>
                        <a:pt x="270" y="11"/>
                      </a:lnTo>
                      <a:lnTo>
                        <a:pt x="253" y="11"/>
                      </a:lnTo>
                      <a:lnTo>
                        <a:pt x="253" y="35"/>
                      </a:lnTo>
                      <a:lnTo>
                        <a:pt x="270" y="35"/>
                      </a:lnTo>
                      <a:lnTo>
                        <a:pt x="270" y="66"/>
                      </a:lnTo>
                      <a:lnTo>
                        <a:pt x="253" y="66"/>
                      </a:lnTo>
                      <a:lnTo>
                        <a:pt x="253" y="92"/>
                      </a:lnTo>
                      <a:lnTo>
                        <a:pt x="270" y="92"/>
                      </a:lnTo>
                      <a:lnTo>
                        <a:pt x="270" y="123"/>
                      </a:lnTo>
                      <a:lnTo>
                        <a:pt x="253" y="123"/>
                      </a:lnTo>
                      <a:lnTo>
                        <a:pt x="253" y="146"/>
                      </a:lnTo>
                      <a:lnTo>
                        <a:pt x="270" y="146"/>
                      </a:lnTo>
                      <a:lnTo>
                        <a:pt x="270" y="177"/>
                      </a:lnTo>
                      <a:lnTo>
                        <a:pt x="253" y="177"/>
                      </a:lnTo>
                      <a:lnTo>
                        <a:pt x="253" y="203"/>
                      </a:lnTo>
                      <a:lnTo>
                        <a:pt x="270" y="203"/>
                      </a:lnTo>
                      <a:lnTo>
                        <a:pt x="270" y="234"/>
                      </a:lnTo>
                      <a:lnTo>
                        <a:pt x="253" y="234"/>
                      </a:lnTo>
                      <a:lnTo>
                        <a:pt x="253" y="260"/>
                      </a:lnTo>
                      <a:lnTo>
                        <a:pt x="270" y="260"/>
                      </a:lnTo>
                      <a:lnTo>
                        <a:pt x="270" y="288"/>
                      </a:lnTo>
                      <a:lnTo>
                        <a:pt x="253" y="288"/>
                      </a:lnTo>
                      <a:lnTo>
                        <a:pt x="253" y="314"/>
                      </a:lnTo>
                      <a:close/>
                      <a:moveTo>
                        <a:pt x="145" y="239"/>
                      </a:moveTo>
                      <a:lnTo>
                        <a:pt x="215" y="239"/>
                      </a:lnTo>
                      <a:lnTo>
                        <a:pt x="215" y="326"/>
                      </a:lnTo>
                      <a:lnTo>
                        <a:pt x="237" y="326"/>
                      </a:lnTo>
                      <a:lnTo>
                        <a:pt x="237" y="314"/>
                      </a:lnTo>
                      <a:lnTo>
                        <a:pt x="253" y="314"/>
                      </a:lnTo>
                      <a:lnTo>
                        <a:pt x="253" y="288"/>
                      </a:lnTo>
                      <a:lnTo>
                        <a:pt x="237" y="288"/>
                      </a:lnTo>
                      <a:lnTo>
                        <a:pt x="237" y="260"/>
                      </a:lnTo>
                      <a:lnTo>
                        <a:pt x="237" y="260"/>
                      </a:lnTo>
                      <a:lnTo>
                        <a:pt x="253" y="260"/>
                      </a:lnTo>
                      <a:lnTo>
                        <a:pt x="253" y="234"/>
                      </a:lnTo>
                      <a:lnTo>
                        <a:pt x="237" y="234"/>
                      </a:lnTo>
                      <a:lnTo>
                        <a:pt x="237" y="203"/>
                      </a:lnTo>
                      <a:lnTo>
                        <a:pt x="237" y="203"/>
                      </a:lnTo>
                      <a:lnTo>
                        <a:pt x="253" y="203"/>
                      </a:lnTo>
                      <a:lnTo>
                        <a:pt x="253" y="177"/>
                      </a:lnTo>
                      <a:lnTo>
                        <a:pt x="237" y="177"/>
                      </a:lnTo>
                      <a:lnTo>
                        <a:pt x="237" y="146"/>
                      </a:lnTo>
                      <a:lnTo>
                        <a:pt x="237" y="146"/>
                      </a:lnTo>
                      <a:lnTo>
                        <a:pt x="253" y="146"/>
                      </a:lnTo>
                      <a:lnTo>
                        <a:pt x="253" y="123"/>
                      </a:lnTo>
                      <a:lnTo>
                        <a:pt x="237" y="123"/>
                      </a:lnTo>
                      <a:lnTo>
                        <a:pt x="237" y="92"/>
                      </a:lnTo>
                      <a:lnTo>
                        <a:pt x="237" y="92"/>
                      </a:lnTo>
                      <a:lnTo>
                        <a:pt x="253" y="92"/>
                      </a:lnTo>
                      <a:lnTo>
                        <a:pt x="253" y="66"/>
                      </a:lnTo>
                      <a:lnTo>
                        <a:pt x="237" y="66"/>
                      </a:lnTo>
                      <a:lnTo>
                        <a:pt x="237" y="35"/>
                      </a:lnTo>
                      <a:lnTo>
                        <a:pt x="237" y="35"/>
                      </a:lnTo>
                      <a:lnTo>
                        <a:pt x="253" y="35"/>
                      </a:lnTo>
                      <a:lnTo>
                        <a:pt x="253" y="11"/>
                      </a:lnTo>
                      <a:lnTo>
                        <a:pt x="237" y="11"/>
                      </a:lnTo>
                      <a:lnTo>
                        <a:pt x="237" y="0"/>
                      </a:lnTo>
                      <a:lnTo>
                        <a:pt x="215" y="0"/>
                      </a:lnTo>
                      <a:lnTo>
                        <a:pt x="215" y="87"/>
                      </a:lnTo>
                      <a:lnTo>
                        <a:pt x="145" y="87"/>
                      </a:lnTo>
                      <a:lnTo>
                        <a:pt x="145" y="118"/>
                      </a:lnTo>
                      <a:lnTo>
                        <a:pt x="215" y="118"/>
                      </a:lnTo>
                      <a:lnTo>
                        <a:pt x="215" y="118"/>
                      </a:lnTo>
                      <a:lnTo>
                        <a:pt x="215" y="208"/>
                      </a:lnTo>
                      <a:lnTo>
                        <a:pt x="145" y="208"/>
                      </a:lnTo>
                      <a:lnTo>
                        <a:pt x="145" y="239"/>
                      </a:lnTo>
                      <a:close/>
                      <a:moveTo>
                        <a:pt x="55" y="0"/>
                      </a:moveTo>
                      <a:lnTo>
                        <a:pt x="55" y="11"/>
                      </a:lnTo>
                      <a:lnTo>
                        <a:pt x="38" y="11"/>
                      </a:lnTo>
                      <a:lnTo>
                        <a:pt x="38" y="35"/>
                      </a:lnTo>
                      <a:lnTo>
                        <a:pt x="55" y="35"/>
                      </a:lnTo>
                      <a:lnTo>
                        <a:pt x="55" y="66"/>
                      </a:lnTo>
                      <a:lnTo>
                        <a:pt x="55" y="66"/>
                      </a:lnTo>
                      <a:lnTo>
                        <a:pt x="38" y="66"/>
                      </a:lnTo>
                      <a:lnTo>
                        <a:pt x="38" y="92"/>
                      </a:lnTo>
                      <a:lnTo>
                        <a:pt x="55" y="92"/>
                      </a:lnTo>
                      <a:lnTo>
                        <a:pt x="55" y="123"/>
                      </a:lnTo>
                      <a:lnTo>
                        <a:pt x="55" y="123"/>
                      </a:lnTo>
                      <a:lnTo>
                        <a:pt x="38" y="123"/>
                      </a:lnTo>
                      <a:lnTo>
                        <a:pt x="38" y="146"/>
                      </a:lnTo>
                      <a:lnTo>
                        <a:pt x="55" y="146"/>
                      </a:lnTo>
                      <a:lnTo>
                        <a:pt x="55" y="177"/>
                      </a:lnTo>
                      <a:lnTo>
                        <a:pt x="55" y="177"/>
                      </a:lnTo>
                      <a:lnTo>
                        <a:pt x="38" y="177"/>
                      </a:lnTo>
                      <a:lnTo>
                        <a:pt x="38" y="203"/>
                      </a:lnTo>
                      <a:lnTo>
                        <a:pt x="55" y="203"/>
                      </a:lnTo>
                      <a:lnTo>
                        <a:pt x="55" y="234"/>
                      </a:lnTo>
                      <a:lnTo>
                        <a:pt x="55" y="234"/>
                      </a:lnTo>
                      <a:lnTo>
                        <a:pt x="38" y="234"/>
                      </a:lnTo>
                      <a:lnTo>
                        <a:pt x="38" y="260"/>
                      </a:lnTo>
                      <a:lnTo>
                        <a:pt x="55" y="260"/>
                      </a:lnTo>
                      <a:lnTo>
                        <a:pt x="55" y="288"/>
                      </a:lnTo>
                      <a:lnTo>
                        <a:pt x="55" y="288"/>
                      </a:lnTo>
                      <a:lnTo>
                        <a:pt x="38" y="288"/>
                      </a:lnTo>
                      <a:lnTo>
                        <a:pt x="38" y="314"/>
                      </a:lnTo>
                      <a:lnTo>
                        <a:pt x="55" y="314"/>
                      </a:lnTo>
                      <a:lnTo>
                        <a:pt x="55" y="326"/>
                      </a:lnTo>
                      <a:lnTo>
                        <a:pt x="76" y="326"/>
                      </a:lnTo>
                      <a:lnTo>
                        <a:pt x="76" y="239"/>
                      </a:lnTo>
                      <a:lnTo>
                        <a:pt x="145" y="239"/>
                      </a:lnTo>
                      <a:lnTo>
                        <a:pt x="145" y="208"/>
                      </a:lnTo>
                      <a:lnTo>
                        <a:pt x="76" y="208"/>
                      </a:lnTo>
                      <a:lnTo>
                        <a:pt x="76" y="118"/>
                      </a:lnTo>
                      <a:lnTo>
                        <a:pt x="145" y="118"/>
                      </a:lnTo>
                      <a:lnTo>
                        <a:pt x="145" y="87"/>
                      </a:lnTo>
                      <a:lnTo>
                        <a:pt x="76" y="87"/>
                      </a:lnTo>
                      <a:lnTo>
                        <a:pt x="76" y="0"/>
                      </a:lnTo>
                      <a:lnTo>
                        <a:pt x="55" y="0"/>
                      </a:lnTo>
                      <a:close/>
                      <a:moveTo>
                        <a:pt x="38" y="11"/>
                      </a:moveTo>
                      <a:lnTo>
                        <a:pt x="19" y="11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0" y="326"/>
                      </a:lnTo>
                      <a:lnTo>
                        <a:pt x="19" y="326"/>
                      </a:lnTo>
                      <a:lnTo>
                        <a:pt x="19" y="314"/>
                      </a:lnTo>
                      <a:lnTo>
                        <a:pt x="38" y="314"/>
                      </a:lnTo>
                      <a:lnTo>
                        <a:pt x="38" y="288"/>
                      </a:lnTo>
                      <a:lnTo>
                        <a:pt x="19" y="288"/>
                      </a:lnTo>
                      <a:lnTo>
                        <a:pt x="19" y="260"/>
                      </a:lnTo>
                      <a:lnTo>
                        <a:pt x="38" y="260"/>
                      </a:lnTo>
                      <a:lnTo>
                        <a:pt x="38" y="234"/>
                      </a:lnTo>
                      <a:lnTo>
                        <a:pt x="19" y="234"/>
                      </a:lnTo>
                      <a:lnTo>
                        <a:pt x="19" y="203"/>
                      </a:lnTo>
                      <a:lnTo>
                        <a:pt x="38" y="203"/>
                      </a:lnTo>
                      <a:lnTo>
                        <a:pt x="38" y="177"/>
                      </a:lnTo>
                      <a:lnTo>
                        <a:pt x="19" y="177"/>
                      </a:lnTo>
                      <a:lnTo>
                        <a:pt x="19" y="146"/>
                      </a:lnTo>
                      <a:lnTo>
                        <a:pt x="38" y="146"/>
                      </a:lnTo>
                      <a:lnTo>
                        <a:pt x="38" y="123"/>
                      </a:lnTo>
                      <a:lnTo>
                        <a:pt x="19" y="123"/>
                      </a:lnTo>
                      <a:lnTo>
                        <a:pt x="19" y="92"/>
                      </a:lnTo>
                      <a:lnTo>
                        <a:pt x="38" y="92"/>
                      </a:lnTo>
                      <a:lnTo>
                        <a:pt x="38" y="66"/>
                      </a:lnTo>
                      <a:lnTo>
                        <a:pt x="19" y="66"/>
                      </a:lnTo>
                      <a:lnTo>
                        <a:pt x="19" y="35"/>
                      </a:lnTo>
                      <a:lnTo>
                        <a:pt x="38" y="35"/>
                      </a:lnTo>
                      <a:lnTo>
                        <a:pt x="38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8" name="Freeform 271"/>
                <p:cNvSpPr/>
                <p:nvPr/>
              </p:nvSpPr>
              <p:spPr bwMode="auto">
                <a:xfrm>
                  <a:off x="311150" y="3252788"/>
                  <a:ext cx="52388" cy="522288"/>
                </a:xfrm>
                <a:custGeom>
                  <a:avLst/>
                  <a:gdLst>
                    <a:gd name="T0" fmla="*/ 0 w 14"/>
                    <a:gd name="T1" fmla="*/ 0 h 139"/>
                    <a:gd name="T2" fmla="*/ 0 w 14"/>
                    <a:gd name="T3" fmla="*/ 139 h 139"/>
                    <a:gd name="T4" fmla="*/ 14 w 14"/>
                    <a:gd name="T5" fmla="*/ 139 h 139"/>
                    <a:gd name="T6" fmla="*/ 14 w 14"/>
                    <a:gd name="T7" fmla="*/ 0 h 139"/>
                    <a:gd name="T8" fmla="*/ 7 w 14"/>
                    <a:gd name="T9" fmla="*/ 2 h 139"/>
                    <a:gd name="T10" fmla="*/ 0 w 14"/>
                    <a:gd name="T11" fmla="*/ 0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39">
                      <a:moveTo>
                        <a:pt x="0" y="0"/>
                      </a:move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14" y="139"/>
                        <a:pt x="14" y="139"/>
                        <a:pt x="14" y="13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2" y="1"/>
                        <a:pt x="10" y="2"/>
                        <a:pt x="7" y="2"/>
                      </a:cubicBezTo>
                      <a:cubicBezTo>
                        <a:pt x="5" y="2"/>
                        <a:pt x="2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9" name="Oval 272"/>
                <p:cNvSpPr>
                  <a:spLocks noChangeArrowheads="1"/>
                </p:cNvSpPr>
                <p:nvPr/>
              </p:nvSpPr>
              <p:spPr bwMode="auto">
                <a:xfrm>
                  <a:off x="295275" y="3159125"/>
                  <a:ext cx="82550" cy="825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6875" y="3255963"/>
                  <a:ext cx="450850" cy="323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1" name="Freeform 274"/>
                <p:cNvSpPr/>
                <p:nvPr/>
              </p:nvSpPr>
              <p:spPr bwMode="auto">
                <a:xfrm>
                  <a:off x="4038600" y="0"/>
                  <a:ext cx="439738" cy="363538"/>
                </a:xfrm>
                <a:custGeom>
                  <a:avLst/>
                  <a:gdLst>
                    <a:gd name="T0" fmla="*/ 277 w 277"/>
                    <a:gd name="T1" fmla="*/ 104 h 229"/>
                    <a:gd name="T2" fmla="*/ 277 w 277"/>
                    <a:gd name="T3" fmla="*/ 76 h 229"/>
                    <a:gd name="T4" fmla="*/ 208 w 277"/>
                    <a:gd name="T5" fmla="*/ 21 h 229"/>
                    <a:gd name="T6" fmla="*/ 182 w 277"/>
                    <a:gd name="T7" fmla="*/ 0 h 229"/>
                    <a:gd name="T8" fmla="*/ 95 w 277"/>
                    <a:gd name="T9" fmla="*/ 0 h 229"/>
                    <a:gd name="T10" fmla="*/ 0 w 277"/>
                    <a:gd name="T11" fmla="*/ 76 h 229"/>
                    <a:gd name="T12" fmla="*/ 0 w 277"/>
                    <a:gd name="T13" fmla="*/ 229 h 229"/>
                    <a:gd name="T14" fmla="*/ 87 w 277"/>
                    <a:gd name="T15" fmla="*/ 229 h 229"/>
                    <a:gd name="T16" fmla="*/ 87 w 277"/>
                    <a:gd name="T17" fmla="*/ 78 h 229"/>
                    <a:gd name="T18" fmla="*/ 189 w 277"/>
                    <a:gd name="T19" fmla="*/ 78 h 229"/>
                    <a:gd name="T20" fmla="*/ 189 w 277"/>
                    <a:gd name="T21" fmla="*/ 229 h 229"/>
                    <a:gd name="T22" fmla="*/ 277 w 277"/>
                    <a:gd name="T23" fmla="*/ 229 h 229"/>
                    <a:gd name="T24" fmla="*/ 277 w 277"/>
                    <a:gd name="T25" fmla="*/ 104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7" h="229">
                      <a:moveTo>
                        <a:pt x="277" y="104"/>
                      </a:moveTo>
                      <a:lnTo>
                        <a:pt x="277" y="76"/>
                      </a:lnTo>
                      <a:lnTo>
                        <a:pt x="208" y="21"/>
                      </a:lnTo>
                      <a:lnTo>
                        <a:pt x="182" y="0"/>
                      </a:lnTo>
                      <a:lnTo>
                        <a:pt x="95" y="0"/>
                      </a:lnTo>
                      <a:lnTo>
                        <a:pt x="0" y="76"/>
                      </a:lnTo>
                      <a:lnTo>
                        <a:pt x="0" y="229"/>
                      </a:lnTo>
                      <a:lnTo>
                        <a:pt x="87" y="229"/>
                      </a:lnTo>
                      <a:lnTo>
                        <a:pt x="87" y="78"/>
                      </a:lnTo>
                      <a:lnTo>
                        <a:pt x="189" y="78"/>
                      </a:lnTo>
                      <a:lnTo>
                        <a:pt x="189" y="229"/>
                      </a:lnTo>
                      <a:lnTo>
                        <a:pt x="277" y="229"/>
                      </a:lnTo>
                      <a:lnTo>
                        <a:pt x="277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2" name="Freeform 275"/>
                <p:cNvSpPr>
                  <a:spLocks noEditPoints="1"/>
                </p:cNvSpPr>
                <p:nvPr/>
              </p:nvSpPr>
              <p:spPr bwMode="auto">
                <a:xfrm>
                  <a:off x="3933825" y="0"/>
                  <a:ext cx="644525" cy="139700"/>
                </a:xfrm>
                <a:custGeom>
                  <a:avLst/>
                  <a:gdLst>
                    <a:gd name="T0" fmla="*/ 66 w 406"/>
                    <a:gd name="T1" fmla="*/ 62 h 88"/>
                    <a:gd name="T2" fmla="*/ 142 w 406"/>
                    <a:gd name="T3" fmla="*/ 0 h 88"/>
                    <a:gd name="T4" fmla="*/ 54 w 406"/>
                    <a:gd name="T5" fmla="*/ 0 h 88"/>
                    <a:gd name="T6" fmla="*/ 0 w 406"/>
                    <a:gd name="T7" fmla="*/ 45 h 88"/>
                    <a:gd name="T8" fmla="*/ 35 w 406"/>
                    <a:gd name="T9" fmla="*/ 88 h 88"/>
                    <a:gd name="T10" fmla="*/ 66 w 406"/>
                    <a:gd name="T11" fmla="*/ 62 h 88"/>
                    <a:gd name="T12" fmla="*/ 66 w 406"/>
                    <a:gd name="T13" fmla="*/ 62 h 88"/>
                    <a:gd name="T14" fmla="*/ 265 w 406"/>
                    <a:gd name="T15" fmla="*/ 0 h 88"/>
                    <a:gd name="T16" fmla="*/ 274 w 406"/>
                    <a:gd name="T17" fmla="*/ 7 h 88"/>
                    <a:gd name="T18" fmla="*/ 343 w 406"/>
                    <a:gd name="T19" fmla="*/ 62 h 88"/>
                    <a:gd name="T20" fmla="*/ 371 w 406"/>
                    <a:gd name="T21" fmla="*/ 88 h 88"/>
                    <a:gd name="T22" fmla="*/ 406 w 406"/>
                    <a:gd name="T23" fmla="*/ 45 h 88"/>
                    <a:gd name="T24" fmla="*/ 354 w 406"/>
                    <a:gd name="T25" fmla="*/ 0 h 88"/>
                    <a:gd name="T26" fmla="*/ 265 w 406"/>
                    <a:gd name="T2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6" h="88">
                      <a:moveTo>
                        <a:pt x="66" y="62"/>
                      </a:moveTo>
                      <a:lnTo>
                        <a:pt x="142" y="0"/>
                      </a:lnTo>
                      <a:lnTo>
                        <a:pt x="54" y="0"/>
                      </a:lnTo>
                      <a:lnTo>
                        <a:pt x="0" y="45"/>
                      </a:lnTo>
                      <a:lnTo>
                        <a:pt x="35" y="88"/>
                      </a:lnTo>
                      <a:lnTo>
                        <a:pt x="66" y="62"/>
                      </a:lnTo>
                      <a:lnTo>
                        <a:pt x="66" y="62"/>
                      </a:lnTo>
                      <a:close/>
                      <a:moveTo>
                        <a:pt x="265" y="0"/>
                      </a:moveTo>
                      <a:lnTo>
                        <a:pt x="274" y="7"/>
                      </a:lnTo>
                      <a:lnTo>
                        <a:pt x="343" y="62"/>
                      </a:lnTo>
                      <a:lnTo>
                        <a:pt x="371" y="88"/>
                      </a:lnTo>
                      <a:lnTo>
                        <a:pt x="406" y="45"/>
                      </a:lnTo>
                      <a:lnTo>
                        <a:pt x="354" y="0"/>
                      </a:lnTo>
                      <a:lnTo>
                        <a:pt x="26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3" name="Freeform 276"/>
                <p:cNvSpPr/>
                <p:nvPr/>
              </p:nvSpPr>
              <p:spPr bwMode="auto">
                <a:xfrm>
                  <a:off x="10033000" y="239713"/>
                  <a:ext cx="571500" cy="354013"/>
                </a:xfrm>
                <a:custGeom>
                  <a:avLst/>
                  <a:gdLst>
                    <a:gd name="T0" fmla="*/ 152 w 152"/>
                    <a:gd name="T1" fmla="*/ 77 h 94"/>
                    <a:gd name="T2" fmla="*/ 136 w 152"/>
                    <a:gd name="T3" fmla="*/ 61 h 94"/>
                    <a:gd name="T4" fmla="*/ 138 w 152"/>
                    <a:gd name="T5" fmla="*/ 47 h 94"/>
                    <a:gd name="T6" fmla="*/ 91 w 152"/>
                    <a:gd name="T7" fmla="*/ 0 h 94"/>
                    <a:gd name="T8" fmla="*/ 45 w 152"/>
                    <a:gd name="T9" fmla="*/ 46 h 94"/>
                    <a:gd name="T10" fmla="*/ 27 w 152"/>
                    <a:gd name="T11" fmla="*/ 40 h 94"/>
                    <a:gd name="T12" fmla="*/ 0 w 152"/>
                    <a:gd name="T13" fmla="*/ 67 h 94"/>
                    <a:gd name="T14" fmla="*/ 27 w 152"/>
                    <a:gd name="T15" fmla="*/ 94 h 94"/>
                    <a:gd name="T16" fmla="*/ 89 w 152"/>
                    <a:gd name="T17" fmla="*/ 94 h 94"/>
                    <a:gd name="T18" fmla="*/ 91 w 152"/>
                    <a:gd name="T19" fmla="*/ 94 h 94"/>
                    <a:gd name="T20" fmla="*/ 136 w 152"/>
                    <a:gd name="T21" fmla="*/ 94 h 94"/>
                    <a:gd name="T22" fmla="*/ 152 w 152"/>
                    <a:gd name="T23" fmla="*/ 7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2" h="94">
                      <a:moveTo>
                        <a:pt x="152" y="77"/>
                      </a:moveTo>
                      <a:cubicBezTo>
                        <a:pt x="152" y="68"/>
                        <a:pt x="145" y="61"/>
                        <a:pt x="136" y="61"/>
                      </a:cubicBezTo>
                      <a:cubicBezTo>
                        <a:pt x="137" y="56"/>
                        <a:pt x="138" y="52"/>
                        <a:pt x="138" y="47"/>
                      </a:cubicBezTo>
                      <a:cubicBezTo>
                        <a:pt x="138" y="21"/>
                        <a:pt x="117" y="0"/>
                        <a:pt x="91" y="0"/>
                      </a:cubicBezTo>
                      <a:cubicBezTo>
                        <a:pt x="66" y="0"/>
                        <a:pt x="45" y="20"/>
                        <a:pt x="45" y="46"/>
                      </a:cubicBezTo>
                      <a:cubicBezTo>
                        <a:pt x="40" y="42"/>
                        <a:pt x="34" y="40"/>
                        <a:pt x="27" y="40"/>
                      </a:cubicBezTo>
                      <a:cubicBezTo>
                        <a:pt x="12" y="40"/>
                        <a:pt x="0" y="52"/>
                        <a:pt x="0" y="67"/>
                      </a:cubicBezTo>
                      <a:cubicBezTo>
                        <a:pt x="0" y="81"/>
                        <a:pt x="12" y="94"/>
                        <a:pt x="27" y="94"/>
                      </a:cubicBezTo>
                      <a:cubicBezTo>
                        <a:pt x="89" y="94"/>
                        <a:pt x="89" y="94"/>
                        <a:pt x="89" y="94"/>
                      </a:cubicBezTo>
                      <a:cubicBezTo>
                        <a:pt x="91" y="94"/>
                        <a:pt x="91" y="94"/>
                        <a:pt x="91" y="94"/>
                      </a:cubicBezTo>
                      <a:cubicBezTo>
                        <a:pt x="136" y="94"/>
                        <a:pt x="136" y="94"/>
                        <a:pt x="136" y="94"/>
                      </a:cubicBezTo>
                      <a:cubicBezTo>
                        <a:pt x="145" y="94"/>
                        <a:pt x="152" y="86"/>
                        <a:pt x="152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4" name="Rectangle 277"/>
                <p:cNvSpPr>
                  <a:spLocks noChangeArrowheads="1"/>
                </p:cNvSpPr>
                <p:nvPr/>
              </p:nvSpPr>
              <p:spPr bwMode="auto">
                <a:xfrm>
                  <a:off x="10115550" y="623888"/>
                  <a:ext cx="49213" cy="1079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5" name="Rectangle 278"/>
                <p:cNvSpPr>
                  <a:spLocks noChangeArrowheads="1"/>
                </p:cNvSpPr>
                <p:nvPr/>
              </p:nvSpPr>
              <p:spPr bwMode="auto">
                <a:xfrm>
                  <a:off x="10236200" y="684213"/>
                  <a:ext cx="49213" cy="104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6" name="Rectangle 279"/>
                <p:cNvSpPr>
                  <a:spLocks noChangeArrowheads="1"/>
                </p:cNvSpPr>
                <p:nvPr/>
              </p:nvSpPr>
              <p:spPr bwMode="auto">
                <a:xfrm>
                  <a:off x="10356850" y="623888"/>
                  <a:ext cx="49213" cy="1079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7" name="Rectangle 280"/>
                <p:cNvSpPr>
                  <a:spLocks noChangeArrowheads="1"/>
                </p:cNvSpPr>
                <p:nvPr/>
              </p:nvSpPr>
              <p:spPr bwMode="auto">
                <a:xfrm>
                  <a:off x="10472738" y="684213"/>
                  <a:ext cx="49213" cy="104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8" name="Oval 281"/>
                <p:cNvSpPr>
                  <a:spLocks noChangeArrowheads="1"/>
                </p:cNvSpPr>
                <p:nvPr/>
              </p:nvSpPr>
              <p:spPr bwMode="auto">
                <a:xfrm>
                  <a:off x="3144838" y="5202238"/>
                  <a:ext cx="60325" cy="603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9" name="Oval 282"/>
                <p:cNvSpPr>
                  <a:spLocks noChangeArrowheads="1"/>
                </p:cNvSpPr>
                <p:nvPr/>
              </p:nvSpPr>
              <p:spPr bwMode="auto">
                <a:xfrm>
                  <a:off x="3205163" y="5141913"/>
                  <a:ext cx="44450" cy="444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0" name="Oval 283"/>
                <p:cNvSpPr>
                  <a:spLocks noChangeArrowheads="1"/>
                </p:cNvSpPr>
                <p:nvPr/>
              </p:nvSpPr>
              <p:spPr bwMode="auto">
                <a:xfrm>
                  <a:off x="3160713" y="5059363"/>
                  <a:ext cx="30163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1" name="Oval 284"/>
                <p:cNvSpPr>
                  <a:spLocks noChangeArrowheads="1"/>
                </p:cNvSpPr>
                <p:nvPr/>
              </p:nvSpPr>
              <p:spPr bwMode="auto">
                <a:xfrm>
                  <a:off x="3144838" y="4927600"/>
                  <a:ext cx="60325" cy="603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2" name="Freeform 285"/>
                <p:cNvSpPr>
                  <a:spLocks noEditPoints="1"/>
                </p:cNvSpPr>
                <p:nvPr/>
              </p:nvSpPr>
              <p:spPr bwMode="auto">
                <a:xfrm>
                  <a:off x="3062288" y="4660900"/>
                  <a:ext cx="296863" cy="668338"/>
                </a:xfrm>
                <a:custGeom>
                  <a:avLst/>
                  <a:gdLst>
                    <a:gd name="T0" fmla="*/ 43 w 79"/>
                    <a:gd name="T1" fmla="*/ 9 h 178"/>
                    <a:gd name="T2" fmla="*/ 41 w 79"/>
                    <a:gd name="T3" fmla="*/ 15 h 178"/>
                    <a:gd name="T4" fmla="*/ 41 w 79"/>
                    <a:gd name="T5" fmla="*/ 27 h 178"/>
                    <a:gd name="T6" fmla="*/ 38 w 79"/>
                    <a:gd name="T7" fmla="*/ 27 h 178"/>
                    <a:gd name="T8" fmla="*/ 38 w 79"/>
                    <a:gd name="T9" fmla="*/ 58 h 178"/>
                    <a:gd name="T10" fmla="*/ 41 w 79"/>
                    <a:gd name="T11" fmla="*/ 58 h 178"/>
                    <a:gd name="T12" fmla="*/ 41 w 79"/>
                    <a:gd name="T13" fmla="*/ 82 h 178"/>
                    <a:gd name="T14" fmla="*/ 41 w 79"/>
                    <a:gd name="T15" fmla="*/ 93 h 178"/>
                    <a:gd name="T16" fmla="*/ 48 w 79"/>
                    <a:gd name="T17" fmla="*/ 100 h 178"/>
                    <a:gd name="T18" fmla="*/ 50 w 79"/>
                    <a:gd name="T19" fmla="*/ 100 h 178"/>
                    <a:gd name="T20" fmla="*/ 55 w 79"/>
                    <a:gd name="T21" fmla="*/ 93 h 178"/>
                    <a:gd name="T22" fmla="*/ 55 w 79"/>
                    <a:gd name="T23" fmla="*/ 58 h 178"/>
                    <a:gd name="T24" fmla="*/ 60 w 79"/>
                    <a:gd name="T25" fmla="*/ 58 h 178"/>
                    <a:gd name="T26" fmla="*/ 60 w 79"/>
                    <a:gd name="T27" fmla="*/ 58 h 178"/>
                    <a:gd name="T28" fmla="*/ 60 w 79"/>
                    <a:gd name="T29" fmla="*/ 162 h 178"/>
                    <a:gd name="T30" fmla="*/ 38 w 79"/>
                    <a:gd name="T31" fmla="*/ 162 h 178"/>
                    <a:gd name="T32" fmla="*/ 38 w 79"/>
                    <a:gd name="T33" fmla="*/ 178 h 178"/>
                    <a:gd name="T34" fmla="*/ 75 w 79"/>
                    <a:gd name="T35" fmla="*/ 178 h 178"/>
                    <a:gd name="T36" fmla="*/ 75 w 79"/>
                    <a:gd name="T37" fmla="*/ 27 h 178"/>
                    <a:gd name="T38" fmla="*/ 55 w 79"/>
                    <a:gd name="T39" fmla="*/ 27 h 178"/>
                    <a:gd name="T40" fmla="*/ 55 w 79"/>
                    <a:gd name="T41" fmla="*/ 19 h 178"/>
                    <a:gd name="T42" fmla="*/ 73 w 79"/>
                    <a:gd name="T43" fmla="*/ 15 h 178"/>
                    <a:gd name="T44" fmla="*/ 79 w 79"/>
                    <a:gd name="T45" fmla="*/ 6 h 178"/>
                    <a:gd name="T46" fmla="*/ 70 w 79"/>
                    <a:gd name="T47" fmla="*/ 1 h 178"/>
                    <a:gd name="T48" fmla="*/ 48 w 79"/>
                    <a:gd name="T49" fmla="*/ 6 h 178"/>
                    <a:gd name="T50" fmla="*/ 43 w 79"/>
                    <a:gd name="T51" fmla="*/ 9 h 178"/>
                    <a:gd name="T52" fmla="*/ 38 w 79"/>
                    <a:gd name="T53" fmla="*/ 27 h 178"/>
                    <a:gd name="T54" fmla="*/ 0 w 79"/>
                    <a:gd name="T55" fmla="*/ 27 h 178"/>
                    <a:gd name="T56" fmla="*/ 0 w 79"/>
                    <a:gd name="T57" fmla="*/ 178 h 178"/>
                    <a:gd name="T58" fmla="*/ 38 w 79"/>
                    <a:gd name="T59" fmla="*/ 178 h 178"/>
                    <a:gd name="T60" fmla="*/ 38 w 79"/>
                    <a:gd name="T61" fmla="*/ 162 h 178"/>
                    <a:gd name="T62" fmla="*/ 16 w 79"/>
                    <a:gd name="T63" fmla="*/ 162 h 178"/>
                    <a:gd name="T64" fmla="*/ 16 w 79"/>
                    <a:gd name="T65" fmla="*/ 58 h 178"/>
                    <a:gd name="T66" fmla="*/ 38 w 79"/>
                    <a:gd name="T67" fmla="*/ 58 h 178"/>
                    <a:gd name="T68" fmla="*/ 38 w 79"/>
                    <a:gd name="T69" fmla="*/ 27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9" h="178">
                      <a:moveTo>
                        <a:pt x="43" y="9"/>
                      </a:moveTo>
                      <a:cubicBezTo>
                        <a:pt x="41" y="11"/>
                        <a:pt x="41" y="13"/>
                        <a:pt x="41" y="15"/>
                      </a:cubicBezTo>
                      <a:cubicBezTo>
                        <a:pt x="41" y="16"/>
                        <a:pt x="41" y="20"/>
                        <a:pt x="41" y="27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41" y="58"/>
                        <a:pt x="41" y="58"/>
                        <a:pt x="41" y="58"/>
                      </a:cubicBezTo>
                      <a:cubicBezTo>
                        <a:pt x="41" y="71"/>
                        <a:pt x="41" y="81"/>
                        <a:pt x="41" y="82"/>
                      </a:cubicBezTo>
                      <a:cubicBezTo>
                        <a:pt x="41" y="84"/>
                        <a:pt x="41" y="93"/>
                        <a:pt x="41" y="93"/>
                      </a:cubicBezTo>
                      <a:cubicBezTo>
                        <a:pt x="41" y="97"/>
                        <a:pt x="44" y="100"/>
                        <a:pt x="48" y="100"/>
                      </a:cubicBezTo>
                      <a:cubicBezTo>
                        <a:pt x="49" y="100"/>
                        <a:pt x="49" y="100"/>
                        <a:pt x="50" y="100"/>
                      </a:cubicBezTo>
                      <a:cubicBezTo>
                        <a:pt x="53" y="99"/>
                        <a:pt x="55" y="96"/>
                        <a:pt x="55" y="93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0" y="162"/>
                        <a:pt x="60" y="162"/>
                        <a:pt x="60" y="162"/>
                      </a:cubicBezTo>
                      <a:cubicBezTo>
                        <a:pt x="38" y="162"/>
                        <a:pt x="38" y="162"/>
                        <a:pt x="38" y="162"/>
                      </a:cubicBezTo>
                      <a:cubicBezTo>
                        <a:pt x="38" y="178"/>
                        <a:pt x="38" y="178"/>
                        <a:pt x="38" y="178"/>
                      </a:cubicBezTo>
                      <a:cubicBezTo>
                        <a:pt x="75" y="178"/>
                        <a:pt x="75" y="178"/>
                        <a:pt x="75" y="17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19"/>
                        <a:pt x="55" y="19"/>
                        <a:pt x="55" y="19"/>
                      </a:cubicBezTo>
                      <a:cubicBezTo>
                        <a:pt x="73" y="15"/>
                        <a:pt x="73" y="15"/>
                        <a:pt x="73" y="15"/>
                      </a:cubicBezTo>
                      <a:cubicBezTo>
                        <a:pt x="77" y="14"/>
                        <a:pt x="79" y="10"/>
                        <a:pt x="79" y="6"/>
                      </a:cubicBezTo>
                      <a:cubicBezTo>
                        <a:pt x="78" y="3"/>
                        <a:pt x="74" y="0"/>
                        <a:pt x="70" y="1"/>
                      </a:cubicBezTo>
                      <a:cubicBezTo>
                        <a:pt x="69" y="2"/>
                        <a:pt x="50" y="6"/>
                        <a:pt x="48" y="6"/>
                      </a:cubicBezTo>
                      <a:cubicBezTo>
                        <a:pt x="46" y="7"/>
                        <a:pt x="44" y="7"/>
                        <a:pt x="43" y="9"/>
                      </a:cubicBezTo>
                      <a:close/>
                      <a:moveTo>
                        <a:pt x="38" y="27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38" y="178"/>
                        <a:pt x="38" y="178"/>
                        <a:pt x="38" y="178"/>
                      </a:cubicBezTo>
                      <a:cubicBezTo>
                        <a:pt x="38" y="162"/>
                        <a:pt x="38" y="162"/>
                        <a:pt x="38" y="162"/>
                      </a:cubicBezTo>
                      <a:cubicBezTo>
                        <a:pt x="16" y="162"/>
                        <a:pt x="16" y="162"/>
                        <a:pt x="16" y="162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lnTo>
                        <a:pt x="38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3" name="Freeform 286"/>
                <p:cNvSpPr>
                  <a:spLocks noEditPoints="1"/>
                </p:cNvSpPr>
                <p:nvPr/>
              </p:nvSpPr>
              <p:spPr bwMode="auto">
                <a:xfrm>
                  <a:off x="1643063" y="3621088"/>
                  <a:ext cx="530225" cy="533400"/>
                </a:xfrm>
                <a:custGeom>
                  <a:avLst/>
                  <a:gdLst>
                    <a:gd name="T0" fmla="*/ 70 w 141"/>
                    <a:gd name="T1" fmla="*/ 142 h 142"/>
                    <a:gd name="T2" fmla="*/ 141 w 141"/>
                    <a:gd name="T3" fmla="*/ 71 h 142"/>
                    <a:gd name="T4" fmla="*/ 70 w 141"/>
                    <a:gd name="T5" fmla="*/ 0 h 142"/>
                    <a:gd name="T6" fmla="*/ 70 w 141"/>
                    <a:gd name="T7" fmla="*/ 0 h 142"/>
                    <a:gd name="T8" fmla="*/ 70 w 141"/>
                    <a:gd name="T9" fmla="*/ 51 h 142"/>
                    <a:gd name="T10" fmla="*/ 107 w 141"/>
                    <a:gd name="T11" fmla="*/ 35 h 142"/>
                    <a:gd name="T12" fmla="*/ 85 w 141"/>
                    <a:gd name="T13" fmla="*/ 85 h 142"/>
                    <a:gd name="T14" fmla="*/ 70 w 141"/>
                    <a:gd name="T15" fmla="*/ 91 h 142"/>
                    <a:gd name="T16" fmla="*/ 70 w 141"/>
                    <a:gd name="T17" fmla="*/ 142 h 142"/>
                    <a:gd name="T18" fmla="*/ 70 w 141"/>
                    <a:gd name="T19" fmla="*/ 0 h 142"/>
                    <a:gd name="T20" fmla="*/ 0 w 141"/>
                    <a:gd name="T21" fmla="*/ 71 h 142"/>
                    <a:gd name="T22" fmla="*/ 70 w 141"/>
                    <a:gd name="T23" fmla="*/ 142 h 142"/>
                    <a:gd name="T24" fmla="*/ 70 w 141"/>
                    <a:gd name="T25" fmla="*/ 91 h 142"/>
                    <a:gd name="T26" fmla="*/ 34 w 141"/>
                    <a:gd name="T27" fmla="*/ 107 h 142"/>
                    <a:gd name="T28" fmla="*/ 56 w 141"/>
                    <a:gd name="T29" fmla="*/ 57 h 142"/>
                    <a:gd name="T30" fmla="*/ 56 w 141"/>
                    <a:gd name="T31" fmla="*/ 57 h 142"/>
                    <a:gd name="T32" fmla="*/ 70 w 141"/>
                    <a:gd name="T33" fmla="*/ 51 h 142"/>
                    <a:gd name="T34" fmla="*/ 70 w 141"/>
                    <a:gd name="T35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1" h="142">
                      <a:moveTo>
                        <a:pt x="70" y="142"/>
                      </a:moveTo>
                      <a:cubicBezTo>
                        <a:pt x="110" y="142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107" y="35"/>
                        <a:pt x="107" y="35"/>
                        <a:pt x="107" y="35"/>
                      </a:cubicBezTo>
                      <a:cubicBezTo>
                        <a:pt x="85" y="85"/>
                        <a:pt x="85" y="85"/>
                        <a:pt x="85" y="85"/>
                      </a:cubicBezTo>
                      <a:cubicBezTo>
                        <a:pt x="70" y="91"/>
                        <a:pt x="70" y="91"/>
                        <a:pt x="70" y="91"/>
                      </a:cubicBezTo>
                      <a:cubicBezTo>
                        <a:pt x="70" y="142"/>
                        <a:pt x="70" y="142"/>
                        <a:pt x="70" y="142"/>
                      </a:cubicBezTo>
                      <a:close/>
                      <a:moveTo>
                        <a:pt x="70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31" y="142"/>
                        <a:pt x="70" y="142"/>
                      </a:cubicBezTo>
                      <a:cubicBezTo>
                        <a:pt x="70" y="91"/>
                        <a:pt x="70" y="91"/>
                        <a:pt x="70" y="91"/>
                      </a:cubicBezTo>
                      <a:cubicBezTo>
                        <a:pt x="34" y="107"/>
                        <a:pt x="34" y="107"/>
                        <a:pt x="34" y="107"/>
                      </a:cubicBezTo>
                      <a:cubicBezTo>
                        <a:pt x="56" y="57"/>
                        <a:pt x="56" y="57"/>
                        <a:pt x="56" y="57"/>
                      </a:cubicBezTo>
                      <a:cubicBezTo>
                        <a:pt x="56" y="57"/>
                        <a:pt x="56" y="57"/>
                        <a:pt x="56" y="57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4" name="Oval 287"/>
                <p:cNvSpPr>
                  <a:spLocks noChangeArrowheads="1"/>
                </p:cNvSpPr>
                <p:nvPr/>
              </p:nvSpPr>
              <p:spPr bwMode="auto">
                <a:xfrm>
                  <a:off x="1876425" y="3854450"/>
                  <a:ext cx="63500" cy="587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5" name="Freeform 288"/>
                <p:cNvSpPr>
                  <a:spLocks noEditPoints="1"/>
                </p:cNvSpPr>
                <p:nvPr/>
              </p:nvSpPr>
              <p:spPr bwMode="auto">
                <a:xfrm>
                  <a:off x="8686800" y="879475"/>
                  <a:ext cx="584200" cy="547688"/>
                </a:xfrm>
                <a:custGeom>
                  <a:avLst/>
                  <a:gdLst>
                    <a:gd name="T0" fmla="*/ 146 w 156"/>
                    <a:gd name="T1" fmla="*/ 146 h 146"/>
                    <a:gd name="T2" fmla="*/ 146 w 156"/>
                    <a:gd name="T3" fmla="*/ 134 h 146"/>
                    <a:gd name="T4" fmla="*/ 156 w 156"/>
                    <a:gd name="T5" fmla="*/ 23 h 146"/>
                    <a:gd name="T6" fmla="*/ 136 w 156"/>
                    <a:gd name="T7" fmla="*/ 40 h 146"/>
                    <a:gd name="T8" fmla="*/ 145 w 156"/>
                    <a:gd name="T9" fmla="*/ 49 h 146"/>
                    <a:gd name="T10" fmla="*/ 136 w 156"/>
                    <a:gd name="T11" fmla="*/ 58 h 146"/>
                    <a:gd name="T12" fmla="*/ 136 w 156"/>
                    <a:gd name="T13" fmla="*/ 70 h 146"/>
                    <a:gd name="T14" fmla="*/ 145 w 156"/>
                    <a:gd name="T15" fmla="*/ 79 h 146"/>
                    <a:gd name="T16" fmla="*/ 136 w 156"/>
                    <a:gd name="T17" fmla="*/ 88 h 146"/>
                    <a:gd name="T18" fmla="*/ 67 w 156"/>
                    <a:gd name="T19" fmla="*/ 7 h 146"/>
                    <a:gd name="T20" fmla="*/ 65 w 156"/>
                    <a:gd name="T21" fmla="*/ 9 h 146"/>
                    <a:gd name="T22" fmla="*/ 65 w 156"/>
                    <a:gd name="T23" fmla="*/ 134 h 146"/>
                    <a:gd name="T24" fmla="*/ 127 w 156"/>
                    <a:gd name="T25" fmla="*/ 135 h 146"/>
                    <a:gd name="T26" fmla="*/ 136 w 156"/>
                    <a:gd name="T27" fmla="*/ 146 h 146"/>
                    <a:gd name="T28" fmla="*/ 127 w 156"/>
                    <a:gd name="T29" fmla="*/ 79 h 146"/>
                    <a:gd name="T30" fmla="*/ 136 w 156"/>
                    <a:gd name="T31" fmla="*/ 58 h 146"/>
                    <a:gd name="T32" fmla="*/ 127 w 156"/>
                    <a:gd name="T33" fmla="*/ 49 h 146"/>
                    <a:gd name="T34" fmla="*/ 136 w 156"/>
                    <a:gd name="T35" fmla="*/ 23 h 146"/>
                    <a:gd name="T36" fmla="*/ 65 w 156"/>
                    <a:gd name="T37" fmla="*/ 37 h 146"/>
                    <a:gd name="T38" fmla="*/ 112 w 156"/>
                    <a:gd name="T39" fmla="*/ 120 h 146"/>
                    <a:gd name="T40" fmla="*/ 65 w 156"/>
                    <a:gd name="T41" fmla="*/ 120 h 146"/>
                    <a:gd name="T42" fmla="*/ 65 w 156"/>
                    <a:gd name="T43" fmla="*/ 5 h 146"/>
                    <a:gd name="T44" fmla="*/ 33 w 156"/>
                    <a:gd name="T45" fmla="*/ 21 h 146"/>
                    <a:gd name="T46" fmla="*/ 0 w 156"/>
                    <a:gd name="T47" fmla="*/ 7 h 146"/>
                    <a:gd name="T48" fmla="*/ 20 w 156"/>
                    <a:gd name="T49" fmla="*/ 23 h 146"/>
                    <a:gd name="T50" fmla="*/ 3 w 156"/>
                    <a:gd name="T51" fmla="*/ 134 h 146"/>
                    <a:gd name="T52" fmla="*/ 14 w 156"/>
                    <a:gd name="T53" fmla="*/ 135 h 146"/>
                    <a:gd name="T54" fmla="*/ 33 w 156"/>
                    <a:gd name="T55" fmla="*/ 146 h 146"/>
                    <a:gd name="T56" fmla="*/ 33 w 156"/>
                    <a:gd name="T57" fmla="*/ 134 h 146"/>
                    <a:gd name="T58" fmla="*/ 65 w 156"/>
                    <a:gd name="T59" fmla="*/ 120 h 146"/>
                    <a:gd name="T60" fmla="*/ 17 w 156"/>
                    <a:gd name="T61" fmla="*/ 37 h 146"/>
                    <a:gd name="T62" fmla="*/ 65 w 156"/>
                    <a:gd name="T63" fmla="*/ 23 h 146"/>
                    <a:gd name="T64" fmla="*/ 47 w 156"/>
                    <a:gd name="T65" fmla="*/ 22 h 146"/>
                    <a:gd name="T66" fmla="*/ 65 w 156"/>
                    <a:gd name="T67" fmla="*/ 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6" h="146">
                      <a:moveTo>
                        <a:pt x="136" y="146"/>
                      </a:moveTo>
                      <a:cubicBezTo>
                        <a:pt x="146" y="146"/>
                        <a:pt x="146" y="146"/>
                        <a:pt x="146" y="146"/>
                      </a:cubicBezTo>
                      <a:cubicBezTo>
                        <a:pt x="146" y="135"/>
                        <a:pt x="146" y="135"/>
                        <a:pt x="146" y="135"/>
                      </a:cubicBezTo>
                      <a:cubicBezTo>
                        <a:pt x="146" y="134"/>
                        <a:pt x="146" y="134"/>
                        <a:pt x="146" y="134"/>
                      </a:cubicBezTo>
                      <a:cubicBezTo>
                        <a:pt x="156" y="134"/>
                        <a:pt x="156" y="134"/>
                        <a:pt x="156" y="134"/>
                      </a:cubicBezTo>
                      <a:cubicBezTo>
                        <a:pt x="156" y="23"/>
                        <a:pt x="156" y="23"/>
                        <a:pt x="156" y="23"/>
                      </a:cubicBezTo>
                      <a:cubicBezTo>
                        <a:pt x="136" y="23"/>
                        <a:pt x="136" y="23"/>
                        <a:pt x="136" y="23"/>
                      </a:cubicBezTo>
                      <a:cubicBezTo>
                        <a:pt x="136" y="40"/>
                        <a:pt x="136" y="40"/>
                        <a:pt x="136" y="40"/>
                      </a:cubicBezTo>
                      <a:cubicBezTo>
                        <a:pt x="136" y="40"/>
                        <a:pt x="136" y="40"/>
                        <a:pt x="136" y="40"/>
                      </a:cubicBezTo>
                      <a:cubicBezTo>
                        <a:pt x="141" y="40"/>
                        <a:pt x="145" y="44"/>
                        <a:pt x="145" y="49"/>
                      </a:cubicBezTo>
                      <a:cubicBezTo>
                        <a:pt x="145" y="54"/>
                        <a:pt x="141" y="58"/>
                        <a:pt x="136" y="58"/>
                      </a:cubicBezTo>
                      <a:cubicBezTo>
                        <a:pt x="136" y="58"/>
                        <a:pt x="136" y="58"/>
                        <a:pt x="136" y="58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41" y="70"/>
                        <a:pt x="145" y="74"/>
                        <a:pt x="145" y="79"/>
                      </a:cubicBezTo>
                      <a:cubicBezTo>
                        <a:pt x="145" y="84"/>
                        <a:pt x="141" y="88"/>
                        <a:pt x="136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lnTo>
                        <a:pt x="136" y="146"/>
                      </a:lnTo>
                      <a:close/>
                      <a:moveTo>
                        <a:pt x="67" y="7"/>
                      </a:move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7" y="7"/>
                        <a:pt x="67" y="7"/>
                        <a:pt x="67" y="7"/>
                      </a:cubicBezTo>
                      <a:close/>
                      <a:moveTo>
                        <a:pt x="65" y="134"/>
                      </a:moveTo>
                      <a:cubicBezTo>
                        <a:pt x="127" y="134"/>
                        <a:pt x="127" y="134"/>
                        <a:pt x="127" y="134"/>
                      </a:cubicBezTo>
                      <a:cubicBezTo>
                        <a:pt x="127" y="135"/>
                        <a:pt x="127" y="135"/>
                        <a:pt x="127" y="135"/>
                      </a:cubicBezTo>
                      <a:cubicBezTo>
                        <a:pt x="127" y="146"/>
                        <a:pt x="127" y="146"/>
                        <a:pt x="127" y="146"/>
                      </a:cubicBezTo>
                      <a:cubicBezTo>
                        <a:pt x="136" y="146"/>
                        <a:pt x="136" y="146"/>
                        <a:pt x="136" y="146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31" y="88"/>
                        <a:pt x="127" y="84"/>
                        <a:pt x="127" y="79"/>
                      </a:cubicBezTo>
                      <a:cubicBezTo>
                        <a:pt x="127" y="74"/>
                        <a:pt x="131" y="70"/>
                        <a:pt x="136" y="70"/>
                      </a:cubicBezTo>
                      <a:cubicBezTo>
                        <a:pt x="136" y="58"/>
                        <a:pt x="136" y="58"/>
                        <a:pt x="136" y="58"/>
                      </a:cubicBezTo>
                      <a:cubicBezTo>
                        <a:pt x="131" y="58"/>
                        <a:pt x="127" y="54"/>
                        <a:pt x="127" y="49"/>
                      </a:cubicBezTo>
                      <a:cubicBezTo>
                        <a:pt x="127" y="49"/>
                        <a:pt x="127" y="49"/>
                        <a:pt x="127" y="49"/>
                      </a:cubicBezTo>
                      <a:cubicBezTo>
                        <a:pt x="127" y="44"/>
                        <a:pt x="131" y="40"/>
                        <a:pt x="136" y="40"/>
                      </a:cubicBezTo>
                      <a:cubicBezTo>
                        <a:pt x="136" y="23"/>
                        <a:pt x="136" y="23"/>
                        <a:pt x="136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37"/>
                        <a:pt x="65" y="37"/>
                        <a:pt x="65" y="37"/>
                      </a:cubicBezTo>
                      <a:cubicBezTo>
                        <a:pt x="112" y="37"/>
                        <a:pt x="112" y="37"/>
                        <a:pt x="112" y="37"/>
                      </a:cubicBezTo>
                      <a:cubicBezTo>
                        <a:pt x="112" y="120"/>
                        <a:pt x="112" y="120"/>
                        <a:pt x="112" y="120"/>
                      </a:cubicBezTo>
                      <a:cubicBezTo>
                        <a:pt x="112" y="120"/>
                        <a:pt x="112" y="120"/>
                        <a:pt x="112" y="120"/>
                      </a:cubicBezTo>
                      <a:cubicBezTo>
                        <a:pt x="65" y="120"/>
                        <a:pt x="65" y="120"/>
                        <a:pt x="65" y="120"/>
                      </a:cubicBezTo>
                      <a:lnTo>
                        <a:pt x="65" y="134"/>
                      </a:lnTo>
                      <a:close/>
                      <a:moveTo>
                        <a:pt x="65" y="5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3" y="134"/>
                        <a:pt x="3" y="134"/>
                        <a:pt x="3" y="134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14" y="135"/>
                        <a:pt x="14" y="135"/>
                        <a:pt x="14" y="135"/>
                      </a:cubicBezTo>
                      <a:cubicBezTo>
                        <a:pt x="14" y="146"/>
                        <a:pt x="14" y="146"/>
                        <a:pt x="14" y="146"/>
                      </a:cubicBezTo>
                      <a:cubicBezTo>
                        <a:pt x="33" y="146"/>
                        <a:pt x="33" y="146"/>
                        <a:pt x="33" y="146"/>
                      </a:cubicBezTo>
                      <a:cubicBezTo>
                        <a:pt x="33" y="135"/>
                        <a:pt x="33" y="135"/>
                        <a:pt x="33" y="135"/>
                      </a:cubicBezTo>
                      <a:cubicBezTo>
                        <a:pt x="33" y="134"/>
                        <a:pt x="33" y="134"/>
                        <a:pt x="33" y="134"/>
                      </a:cubicBezTo>
                      <a:cubicBezTo>
                        <a:pt x="65" y="134"/>
                        <a:pt x="65" y="134"/>
                        <a:pt x="65" y="134"/>
                      </a:cubicBezTo>
                      <a:cubicBezTo>
                        <a:pt x="65" y="120"/>
                        <a:pt x="65" y="120"/>
                        <a:pt x="65" y="120"/>
                      </a:cubicBezTo>
                      <a:cubicBezTo>
                        <a:pt x="17" y="120"/>
                        <a:pt x="17" y="120"/>
                        <a:pt x="17" y="120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65" y="37"/>
                        <a:pt x="65" y="37"/>
                        <a:pt x="65" y="3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65" y="9"/>
                        <a:pt x="65" y="9"/>
                        <a:pt x="65" y="9"/>
                      </a:cubicBezTo>
                      <a:lnTo>
                        <a:pt x="65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6" name="Freeform 289"/>
                <p:cNvSpPr/>
                <p:nvPr/>
              </p:nvSpPr>
              <p:spPr bwMode="auto">
                <a:xfrm>
                  <a:off x="5881688" y="206375"/>
                  <a:ext cx="134938" cy="123825"/>
                </a:xfrm>
                <a:custGeom>
                  <a:avLst/>
                  <a:gdLst>
                    <a:gd name="T0" fmla="*/ 25 w 36"/>
                    <a:gd name="T1" fmla="*/ 0 h 33"/>
                    <a:gd name="T2" fmla="*/ 0 w 36"/>
                    <a:gd name="T3" fmla="*/ 33 h 33"/>
                    <a:gd name="T4" fmla="*/ 16 w 36"/>
                    <a:gd name="T5" fmla="*/ 33 h 33"/>
                    <a:gd name="T6" fmla="*/ 36 w 36"/>
                    <a:gd name="T7" fmla="*/ 8 h 33"/>
                    <a:gd name="T8" fmla="*/ 25 w 36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3">
                      <a:moveTo>
                        <a:pt x="25" y="0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31" y="7"/>
                        <a:pt x="27" y="4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7" name="Freeform 290"/>
                <p:cNvSpPr/>
                <p:nvPr/>
              </p:nvSpPr>
              <p:spPr bwMode="auto">
                <a:xfrm>
                  <a:off x="5986463" y="150813"/>
                  <a:ext cx="71438" cy="71438"/>
                </a:xfrm>
                <a:custGeom>
                  <a:avLst/>
                  <a:gdLst>
                    <a:gd name="T0" fmla="*/ 10 w 19"/>
                    <a:gd name="T1" fmla="*/ 19 h 19"/>
                    <a:gd name="T2" fmla="*/ 11 w 19"/>
                    <a:gd name="T3" fmla="*/ 19 h 19"/>
                    <a:gd name="T4" fmla="*/ 12 w 19"/>
                    <a:gd name="T5" fmla="*/ 18 h 19"/>
                    <a:gd name="T6" fmla="*/ 19 w 19"/>
                    <a:gd name="T7" fmla="*/ 9 h 19"/>
                    <a:gd name="T8" fmla="*/ 19 w 19"/>
                    <a:gd name="T9" fmla="*/ 9 h 19"/>
                    <a:gd name="T10" fmla="*/ 19 w 19"/>
                    <a:gd name="T11" fmla="*/ 7 h 19"/>
                    <a:gd name="T12" fmla="*/ 10 w 19"/>
                    <a:gd name="T13" fmla="*/ 0 h 19"/>
                    <a:gd name="T14" fmla="*/ 8 w 19"/>
                    <a:gd name="T15" fmla="*/ 1 h 19"/>
                    <a:gd name="T16" fmla="*/ 1 w 19"/>
                    <a:gd name="T17" fmla="*/ 11 h 19"/>
                    <a:gd name="T18" fmla="*/ 1 w 19"/>
                    <a:gd name="T19" fmla="*/ 12 h 19"/>
                    <a:gd name="T20" fmla="*/ 10 w 19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9">
                      <a:moveTo>
                        <a:pt x="10" y="19"/>
                      </a:move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6" y="17"/>
                        <a:pt x="19" y="14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8"/>
                        <a:pt x="19" y="7"/>
                      </a:cubicBezTo>
                      <a:cubicBezTo>
                        <a:pt x="18" y="3"/>
                        <a:pt x="14" y="0"/>
                        <a:pt x="10" y="0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1"/>
                        <a:pt x="1" y="11"/>
                        <a:pt x="1" y="12"/>
                      </a:cubicBezTo>
                      <a:cubicBezTo>
                        <a:pt x="2" y="16"/>
                        <a:pt x="5" y="19"/>
                        <a:pt x="1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8" name="Freeform 291"/>
                <p:cNvSpPr/>
                <p:nvPr/>
              </p:nvSpPr>
              <p:spPr bwMode="auto">
                <a:xfrm>
                  <a:off x="6115050" y="206375"/>
                  <a:ext cx="134938" cy="123825"/>
                </a:xfrm>
                <a:custGeom>
                  <a:avLst/>
                  <a:gdLst>
                    <a:gd name="T0" fmla="*/ 20 w 36"/>
                    <a:gd name="T1" fmla="*/ 33 h 33"/>
                    <a:gd name="T2" fmla="*/ 36 w 36"/>
                    <a:gd name="T3" fmla="*/ 33 h 33"/>
                    <a:gd name="T4" fmla="*/ 11 w 36"/>
                    <a:gd name="T5" fmla="*/ 0 h 33"/>
                    <a:gd name="T6" fmla="*/ 0 w 36"/>
                    <a:gd name="T7" fmla="*/ 8 h 33"/>
                    <a:gd name="T8" fmla="*/ 20 w 3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3">
                      <a:moveTo>
                        <a:pt x="20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9" y="4"/>
                        <a:pt x="5" y="7"/>
                        <a:pt x="0" y="8"/>
                      </a:cubicBezTo>
                      <a:lnTo>
                        <a:pt x="2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9" name="Freeform 292"/>
                <p:cNvSpPr/>
                <p:nvPr/>
              </p:nvSpPr>
              <p:spPr bwMode="auto">
                <a:xfrm>
                  <a:off x="6073775" y="150813"/>
                  <a:ext cx="71438" cy="71438"/>
                </a:xfrm>
                <a:custGeom>
                  <a:avLst/>
                  <a:gdLst>
                    <a:gd name="T0" fmla="*/ 11 w 19"/>
                    <a:gd name="T1" fmla="*/ 1 h 19"/>
                    <a:gd name="T2" fmla="*/ 9 w 19"/>
                    <a:gd name="T3" fmla="*/ 0 h 19"/>
                    <a:gd name="T4" fmla="*/ 0 w 19"/>
                    <a:gd name="T5" fmla="*/ 7 h 19"/>
                    <a:gd name="T6" fmla="*/ 0 w 19"/>
                    <a:gd name="T7" fmla="*/ 9 h 19"/>
                    <a:gd name="T8" fmla="*/ 0 w 19"/>
                    <a:gd name="T9" fmla="*/ 9 h 19"/>
                    <a:gd name="T10" fmla="*/ 7 w 19"/>
                    <a:gd name="T11" fmla="*/ 18 h 19"/>
                    <a:gd name="T12" fmla="*/ 8 w 19"/>
                    <a:gd name="T13" fmla="*/ 19 h 19"/>
                    <a:gd name="T14" fmla="*/ 9 w 19"/>
                    <a:gd name="T15" fmla="*/ 19 h 19"/>
                    <a:gd name="T16" fmla="*/ 18 w 19"/>
                    <a:gd name="T17" fmla="*/ 12 h 19"/>
                    <a:gd name="T18" fmla="*/ 18 w 19"/>
                    <a:gd name="T19" fmla="*/ 11 h 19"/>
                    <a:gd name="T20" fmla="*/ 11 w 19"/>
                    <a:gd name="T2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9">
                      <a:moveTo>
                        <a:pt x="11" y="1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ubicBezTo>
                        <a:pt x="0" y="8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4"/>
                        <a:pt x="3" y="17"/>
                        <a:pt x="7" y="18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4" y="19"/>
                        <a:pt x="17" y="16"/>
                        <a:pt x="18" y="1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6"/>
                        <a:pt x="16" y="2"/>
                        <a:pt x="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0" name="Freeform 293"/>
                <p:cNvSpPr/>
                <p:nvPr/>
              </p:nvSpPr>
              <p:spPr bwMode="auto">
                <a:xfrm>
                  <a:off x="5821363" y="346075"/>
                  <a:ext cx="488950" cy="239713"/>
                </a:xfrm>
                <a:custGeom>
                  <a:avLst/>
                  <a:gdLst>
                    <a:gd name="T0" fmla="*/ 0 w 308"/>
                    <a:gd name="T1" fmla="*/ 0 h 151"/>
                    <a:gd name="T2" fmla="*/ 40 w 308"/>
                    <a:gd name="T3" fmla="*/ 151 h 151"/>
                    <a:gd name="T4" fmla="*/ 267 w 308"/>
                    <a:gd name="T5" fmla="*/ 151 h 151"/>
                    <a:gd name="T6" fmla="*/ 308 w 308"/>
                    <a:gd name="T7" fmla="*/ 0 h 151"/>
                    <a:gd name="T8" fmla="*/ 275 w 308"/>
                    <a:gd name="T9" fmla="*/ 0 h 151"/>
                    <a:gd name="T10" fmla="*/ 237 w 308"/>
                    <a:gd name="T11" fmla="*/ 0 h 151"/>
                    <a:gd name="T12" fmla="*/ 71 w 308"/>
                    <a:gd name="T13" fmla="*/ 0 h 151"/>
                    <a:gd name="T14" fmla="*/ 33 w 308"/>
                    <a:gd name="T15" fmla="*/ 0 h 151"/>
                    <a:gd name="T16" fmla="*/ 0 w 308"/>
                    <a:gd name="T17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8" h="151">
                      <a:moveTo>
                        <a:pt x="0" y="0"/>
                      </a:moveTo>
                      <a:lnTo>
                        <a:pt x="40" y="151"/>
                      </a:lnTo>
                      <a:lnTo>
                        <a:pt x="267" y="151"/>
                      </a:lnTo>
                      <a:lnTo>
                        <a:pt x="308" y="0"/>
                      </a:lnTo>
                      <a:lnTo>
                        <a:pt x="275" y="0"/>
                      </a:lnTo>
                      <a:lnTo>
                        <a:pt x="237" y="0"/>
                      </a:lnTo>
                      <a:lnTo>
                        <a:pt x="71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1" name="Freeform 294"/>
                <p:cNvSpPr/>
                <p:nvPr/>
              </p:nvSpPr>
              <p:spPr bwMode="auto">
                <a:xfrm>
                  <a:off x="2424113" y="5227638"/>
                  <a:ext cx="558800" cy="571500"/>
                </a:xfrm>
                <a:custGeom>
                  <a:avLst/>
                  <a:gdLst>
                    <a:gd name="T0" fmla="*/ 146 w 149"/>
                    <a:gd name="T1" fmla="*/ 107 h 152"/>
                    <a:gd name="T2" fmla="*/ 116 w 149"/>
                    <a:gd name="T3" fmla="*/ 77 h 152"/>
                    <a:gd name="T4" fmla="*/ 112 w 149"/>
                    <a:gd name="T5" fmla="*/ 72 h 152"/>
                    <a:gd name="T6" fmla="*/ 82 w 149"/>
                    <a:gd name="T7" fmla="*/ 38 h 152"/>
                    <a:gd name="T8" fmla="*/ 70 w 149"/>
                    <a:gd name="T9" fmla="*/ 9 h 152"/>
                    <a:gd name="T10" fmla="*/ 54 w 149"/>
                    <a:gd name="T11" fmla="*/ 8 h 152"/>
                    <a:gd name="T12" fmla="*/ 48 w 149"/>
                    <a:gd name="T13" fmla="*/ 21 h 152"/>
                    <a:gd name="T14" fmla="*/ 57 w 149"/>
                    <a:gd name="T15" fmla="*/ 43 h 152"/>
                    <a:gd name="T16" fmla="*/ 58 w 149"/>
                    <a:gd name="T17" fmla="*/ 58 h 152"/>
                    <a:gd name="T18" fmla="*/ 14 w 149"/>
                    <a:gd name="T19" fmla="*/ 58 h 152"/>
                    <a:gd name="T20" fmla="*/ 3 w 149"/>
                    <a:gd name="T21" fmla="*/ 73 h 152"/>
                    <a:gd name="T22" fmla="*/ 26 w 149"/>
                    <a:gd name="T23" fmla="*/ 136 h 152"/>
                    <a:gd name="T24" fmla="*/ 35 w 149"/>
                    <a:gd name="T25" fmla="*/ 142 h 152"/>
                    <a:gd name="T26" fmla="*/ 89 w 149"/>
                    <a:gd name="T27" fmla="*/ 142 h 152"/>
                    <a:gd name="T28" fmla="*/ 100 w 149"/>
                    <a:gd name="T29" fmla="*/ 147 h 152"/>
                    <a:gd name="T30" fmla="*/ 103 w 149"/>
                    <a:gd name="T31" fmla="*/ 150 h 152"/>
                    <a:gd name="T32" fmla="*/ 113 w 149"/>
                    <a:gd name="T33" fmla="*/ 150 h 152"/>
                    <a:gd name="T34" fmla="*/ 146 w 149"/>
                    <a:gd name="T35" fmla="*/ 116 h 152"/>
                    <a:gd name="T36" fmla="*/ 146 w 149"/>
                    <a:gd name="T37" fmla="*/ 10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9" h="152">
                      <a:moveTo>
                        <a:pt x="146" y="107"/>
                      </a:moveTo>
                      <a:cubicBezTo>
                        <a:pt x="116" y="77"/>
                        <a:pt x="116" y="77"/>
                        <a:pt x="116" y="77"/>
                      </a:cubicBezTo>
                      <a:cubicBezTo>
                        <a:pt x="114" y="75"/>
                        <a:pt x="112" y="72"/>
                        <a:pt x="112" y="72"/>
                      </a:cubicBezTo>
                      <a:cubicBezTo>
                        <a:pt x="112" y="72"/>
                        <a:pt x="100" y="50"/>
                        <a:pt x="82" y="38"/>
                      </a:cubicBezTo>
                      <a:cubicBezTo>
                        <a:pt x="65" y="27"/>
                        <a:pt x="70" y="19"/>
                        <a:pt x="70" y="9"/>
                      </a:cubicBezTo>
                      <a:cubicBezTo>
                        <a:pt x="70" y="2"/>
                        <a:pt x="60" y="0"/>
                        <a:pt x="54" y="8"/>
                      </a:cubicBezTo>
                      <a:cubicBezTo>
                        <a:pt x="51" y="11"/>
                        <a:pt x="49" y="17"/>
                        <a:pt x="48" y="21"/>
                      </a:cubicBezTo>
                      <a:cubicBezTo>
                        <a:pt x="47" y="32"/>
                        <a:pt x="55" y="39"/>
                        <a:pt x="57" y="43"/>
                      </a:cubicBezTo>
                      <a:cubicBezTo>
                        <a:pt x="59" y="46"/>
                        <a:pt x="60" y="51"/>
                        <a:pt x="58" y="58"/>
                      </a:cubicBezTo>
                      <a:cubicBezTo>
                        <a:pt x="14" y="58"/>
                        <a:pt x="14" y="58"/>
                        <a:pt x="14" y="58"/>
                      </a:cubicBezTo>
                      <a:cubicBezTo>
                        <a:pt x="5" y="58"/>
                        <a:pt x="0" y="65"/>
                        <a:pt x="3" y="73"/>
                      </a:cubicBezTo>
                      <a:cubicBezTo>
                        <a:pt x="26" y="136"/>
                        <a:pt x="26" y="136"/>
                        <a:pt x="26" y="136"/>
                      </a:cubicBezTo>
                      <a:cubicBezTo>
                        <a:pt x="27" y="139"/>
                        <a:pt x="31" y="142"/>
                        <a:pt x="35" y="142"/>
                      </a:cubicBezTo>
                      <a:cubicBezTo>
                        <a:pt x="89" y="142"/>
                        <a:pt x="89" y="142"/>
                        <a:pt x="89" y="142"/>
                      </a:cubicBezTo>
                      <a:cubicBezTo>
                        <a:pt x="92" y="142"/>
                        <a:pt x="98" y="144"/>
                        <a:pt x="100" y="147"/>
                      </a:cubicBezTo>
                      <a:cubicBezTo>
                        <a:pt x="103" y="150"/>
                        <a:pt x="103" y="150"/>
                        <a:pt x="103" y="150"/>
                      </a:cubicBezTo>
                      <a:cubicBezTo>
                        <a:pt x="106" y="152"/>
                        <a:pt x="110" y="152"/>
                        <a:pt x="113" y="150"/>
                      </a:cubicBezTo>
                      <a:cubicBezTo>
                        <a:pt x="146" y="116"/>
                        <a:pt x="146" y="116"/>
                        <a:pt x="146" y="116"/>
                      </a:cubicBezTo>
                      <a:cubicBezTo>
                        <a:pt x="149" y="114"/>
                        <a:pt x="149" y="109"/>
                        <a:pt x="146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2" name="Freeform 295"/>
                <p:cNvSpPr/>
                <p:nvPr/>
              </p:nvSpPr>
              <p:spPr bwMode="auto">
                <a:xfrm>
                  <a:off x="2852738" y="5672138"/>
                  <a:ext cx="179388" cy="179388"/>
                </a:xfrm>
                <a:custGeom>
                  <a:avLst/>
                  <a:gdLst>
                    <a:gd name="T0" fmla="*/ 21 w 113"/>
                    <a:gd name="T1" fmla="*/ 113 h 113"/>
                    <a:gd name="T2" fmla="*/ 0 w 113"/>
                    <a:gd name="T3" fmla="*/ 92 h 113"/>
                    <a:gd name="T4" fmla="*/ 92 w 113"/>
                    <a:gd name="T5" fmla="*/ 0 h 113"/>
                    <a:gd name="T6" fmla="*/ 113 w 113"/>
                    <a:gd name="T7" fmla="*/ 21 h 113"/>
                    <a:gd name="T8" fmla="*/ 21 w 113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113">
                      <a:moveTo>
                        <a:pt x="21" y="113"/>
                      </a:moveTo>
                      <a:lnTo>
                        <a:pt x="0" y="92"/>
                      </a:lnTo>
                      <a:lnTo>
                        <a:pt x="92" y="0"/>
                      </a:lnTo>
                      <a:lnTo>
                        <a:pt x="113" y="21"/>
                      </a:lnTo>
                      <a:lnTo>
                        <a:pt x="21" y="1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3" name="Freeform 296"/>
                <p:cNvSpPr>
                  <a:spLocks noEditPoints="1"/>
                </p:cNvSpPr>
                <p:nvPr/>
              </p:nvSpPr>
              <p:spPr bwMode="auto">
                <a:xfrm>
                  <a:off x="2476500" y="195263"/>
                  <a:ext cx="577850" cy="536575"/>
                </a:xfrm>
                <a:custGeom>
                  <a:avLst/>
                  <a:gdLst>
                    <a:gd name="T0" fmla="*/ 138 w 154"/>
                    <a:gd name="T1" fmla="*/ 23 h 143"/>
                    <a:gd name="T2" fmla="*/ 115 w 154"/>
                    <a:gd name="T3" fmla="*/ 0 h 143"/>
                    <a:gd name="T4" fmla="*/ 77 w 154"/>
                    <a:gd name="T5" fmla="*/ 0 h 143"/>
                    <a:gd name="T6" fmla="*/ 77 w 154"/>
                    <a:gd name="T7" fmla="*/ 18 h 143"/>
                    <a:gd name="T8" fmla="*/ 115 w 154"/>
                    <a:gd name="T9" fmla="*/ 18 h 143"/>
                    <a:gd name="T10" fmla="*/ 120 w 154"/>
                    <a:gd name="T11" fmla="*/ 23 h 143"/>
                    <a:gd name="T12" fmla="*/ 120 w 154"/>
                    <a:gd name="T13" fmla="*/ 61 h 143"/>
                    <a:gd name="T14" fmla="*/ 77 w 154"/>
                    <a:gd name="T15" fmla="*/ 61 h 143"/>
                    <a:gd name="T16" fmla="*/ 77 w 154"/>
                    <a:gd name="T17" fmla="*/ 79 h 143"/>
                    <a:gd name="T18" fmla="*/ 77 w 154"/>
                    <a:gd name="T19" fmla="*/ 79 h 143"/>
                    <a:gd name="T20" fmla="*/ 91 w 154"/>
                    <a:gd name="T21" fmla="*/ 93 h 143"/>
                    <a:gd name="T22" fmla="*/ 85 w 154"/>
                    <a:gd name="T23" fmla="*/ 104 h 143"/>
                    <a:gd name="T24" fmla="*/ 83 w 154"/>
                    <a:gd name="T25" fmla="*/ 105 h 143"/>
                    <a:gd name="T26" fmla="*/ 83 w 154"/>
                    <a:gd name="T27" fmla="*/ 122 h 143"/>
                    <a:gd name="T28" fmla="*/ 83 w 154"/>
                    <a:gd name="T29" fmla="*/ 126 h 143"/>
                    <a:gd name="T30" fmla="*/ 83 w 154"/>
                    <a:gd name="T31" fmla="*/ 126 h 143"/>
                    <a:gd name="T32" fmla="*/ 77 w 154"/>
                    <a:gd name="T33" fmla="*/ 126 h 143"/>
                    <a:gd name="T34" fmla="*/ 77 w 154"/>
                    <a:gd name="T35" fmla="*/ 143 h 143"/>
                    <a:gd name="T36" fmla="*/ 154 w 154"/>
                    <a:gd name="T37" fmla="*/ 143 h 143"/>
                    <a:gd name="T38" fmla="*/ 154 w 154"/>
                    <a:gd name="T39" fmla="*/ 61 h 143"/>
                    <a:gd name="T40" fmla="*/ 138 w 154"/>
                    <a:gd name="T41" fmla="*/ 61 h 143"/>
                    <a:gd name="T42" fmla="*/ 138 w 154"/>
                    <a:gd name="T43" fmla="*/ 23 h 143"/>
                    <a:gd name="T44" fmla="*/ 77 w 154"/>
                    <a:gd name="T45" fmla="*/ 0 h 143"/>
                    <a:gd name="T46" fmla="*/ 39 w 154"/>
                    <a:gd name="T47" fmla="*/ 0 h 143"/>
                    <a:gd name="T48" fmla="*/ 16 w 154"/>
                    <a:gd name="T49" fmla="*/ 23 h 143"/>
                    <a:gd name="T50" fmla="*/ 16 w 154"/>
                    <a:gd name="T51" fmla="*/ 61 h 143"/>
                    <a:gd name="T52" fmla="*/ 0 w 154"/>
                    <a:gd name="T53" fmla="*/ 61 h 143"/>
                    <a:gd name="T54" fmla="*/ 0 w 154"/>
                    <a:gd name="T55" fmla="*/ 143 h 143"/>
                    <a:gd name="T56" fmla="*/ 77 w 154"/>
                    <a:gd name="T57" fmla="*/ 143 h 143"/>
                    <a:gd name="T58" fmla="*/ 77 w 154"/>
                    <a:gd name="T59" fmla="*/ 126 h 143"/>
                    <a:gd name="T60" fmla="*/ 71 w 154"/>
                    <a:gd name="T61" fmla="*/ 126 h 143"/>
                    <a:gd name="T62" fmla="*/ 71 w 154"/>
                    <a:gd name="T63" fmla="*/ 122 h 143"/>
                    <a:gd name="T64" fmla="*/ 71 w 154"/>
                    <a:gd name="T65" fmla="*/ 105 h 143"/>
                    <a:gd name="T66" fmla="*/ 69 w 154"/>
                    <a:gd name="T67" fmla="*/ 104 h 143"/>
                    <a:gd name="T68" fmla="*/ 63 w 154"/>
                    <a:gd name="T69" fmla="*/ 93 h 143"/>
                    <a:gd name="T70" fmla="*/ 77 w 154"/>
                    <a:gd name="T71" fmla="*/ 79 h 143"/>
                    <a:gd name="T72" fmla="*/ 77 w 154"/>
                    <a:gd name="T73" fmla="*/ 61 h 143"/>
                    <a:gd name="T74" fmla="*/ 34 w 154"/>
                    <a:gd name="T75" fmla="*/ 61 h 143"/>
                    <a:gd name="T76" fmla="*/ 34 w 154"/>
                    <a:gd name="T77" fmla="*/ 61 h 143"/>
                    <a:gd name="T78" fmla="*/ 34 w 154"/>
                    <a:gd name="T79" fmla="*/ 23 h 143"/>
                    <a:gd name="T80" fmla="*/ 39 w 154"/>
                    <a:gd name="T81" fmla="*/ 18 h 143"/>
                    <a:gd name="T82" fmla="*/ 77 w 154"/>
                    <a:gd name="T83" fmla="*/ 18 h 143"/>
                    <a:gd name="T84" fmla="*/ 77 w 154"/>
                    <a:gd name="T8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4" h="143">
                      <a:moveTo>
                        <a:pt x="138" y="23"/>
                      </a:moveTo>
                      <a:cubicBezTo>
                        <a:pt x="138" y="10"/>
                        <a:pt x="128" y="0"/>
                        <a:pt x="115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115" y="18"/>
                        <a:pt x="115" y="18"/>
                        <a:pt x="115" y="18"/>
                      </a:cubicBezTo>
                      <a:cubicBezTo>
                        <a:pt x="118" y="18"/>
                        <a:pt x="120" y="20"/>
                        <a:pt x="120" y="23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77" y="61"/>
                        <a:pt x="77" y="61"/>
                        <a:pt x="77" y="61"/>
                      </a:cubicBezTo>
                      <a:cubicBezTo>
                        <a:pt x="77" y="79"/>
                        <a:pt x="77" y="79"/>
                        <a:pt x="77" y="79"/>
                      </a:cubicBezTo>
                      <a:cubicBezTo>
                        <a:pt x="77" y="79"/>
                        <a:pt x="77" y="79"/>
                        <a:pt x="77" y="79"/>
                      </a:cubicBezTo>
                      <a:cubicBezTo>
                        <a:pt x="85" y="79"/>
                        <a:pt x="91" y="85"/>
                        <a:pt x="91" y="93"/>
                      </a:cubicBezTo>
                      <a:cubicBezTo>
                        <a:pt x="91" y="97"/>
                        <a:pt x="89" y="102"/>
                        <a:pt x="85" y="104"/>
                      </a:cubicBezTo>
                      <a:cubicBezTo>
                        <a:pt x="85" y="105"/>
                        <a:pt x="84" y="105"/>
                        <a:pt x="83" y="105"/>
                      </a:cubicBezTo>
                      <a:cubicBezTo>
                        <a:pt x="83" y="122"/>
                        <a:pt x="83" y="122"/>
                        <a:pt x="83" y="122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77" y="126"/>
                        <a:pt x="77" y="126"/>
                        <a:pt x="77" y="126"/>
                      </a:cubicBezTo>
                      <a:cubicBezTo>
                        <a:pt x="77" y="143"/>
                        <a:pt x="77" y="143"/>
                        <a:pt x="77" y="143"/>
                      </a:cubicBezTo>
                      <a:cubicBezTo>
                        <a:pt x="154" y="143"/>
                        <a:pt x="154" y="143"/>
                        <a:pt x="154" y="143"/>
                      </a:cubicBezTo>
                      <a:cubicBezTo>
                        <a:pt x="154" y="61"/>
                        <a:pt x="154" y="61"/>
                        <a:pt x="154" y="61"/>
                      </a:cubicBezTo>
                      <a:cubicBezTo>
                        <a:pt x="138" y="61"/>
                        <a:pt x="138" y="61"/>
                        <a:pt x="138" y="61"/>
                      </a:cubicBezTo>
                      <a:lnTo>
                        <a:pt x="138" y="23"/>
                      </a:lnTo>
                      <a:close/>
                      <a:moveTo>
                        <a:pt x="77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6" y="0"/>
                        <a:pt x="16" y="10"/>
                        <a:pt x="16" y="23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77" y="143"/>
                        <a:pt x="77" y="143"/>
                        <a:pt x="77" y="143"/>
                      </a:cubicBezTo>
                      <a:cubicBezTo>
                        <a:pt x="77" y="126"/>
                        <a:pt x="77" y="126"/>
                        <a:pt x="77" y="126"/>
                      </a:cubicBezTo>
                      <a:cubicBezTo>
                        <a:pt x="71" y="126"/>
                        <a:pt x="71" y="126"/>
                        <a:pt x="71" y="126"/>
                      </a:cubicBezTo>
                      <a:cubicBezTo>
                        <a:pt x="71" y="122"/>
                        <a:pt x="71" y="122"/>
                        <a:pt x="71" y="122"/>
                      </a:cubicBezTo>
                      <a:cubicBezTo>
                        <a:pt x="71" y="105"/>
                        <a:pt x="71" y="105"/>
                        <a:pt x="71" y="105"/>
                      </a:cubicBezTo>
                      <a:cubicBezTo>
                        <a:pt x="70" y="105"/>
                        <a:pt x="70" y="105"/>
                        <a:pt x="69" y="104"/>
                      </a:cubicBezTo>
                      <a:cubicBezTo>
                        <a:pt x="66" y="102"/>
                        <a:pt x="63" y="97"/>
                        <a:pt x="63" y="93"/>
                      </a:cubicBezTo>
                      <a:cubicBezTo>
                        <a:pt x="63" y="85"/>
                        <a:pt x="69" y="79"/>
                        <a:pt x="77" y="79"/>
                      </a:cubicBezTo>
                      <a:cubicBezTo>
                        <a:pt x="77" y="61"/>
                        <a:pt x="77" y="61"/>
                        <a:pt x="77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4" y="20"/>
                        <a:pt x="36" y="18"/>
                        <a:pt x="39" y="18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lnTo>
                        <a:pt x="7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4" name="Freeform 297"/>
                <p:cNvSpPr/>
                <p:nvPr/>
              </p:nvSpPr>
              <p:spPr bwMode="auto">
                <a:xfrm>
                  <a:off x="8869363" y="1573213"/>
                  <a:ext cx="615950" cy="514350"/>
                </a:xfrm>
                <a:custGeom>
                  <a:avLst/>
                  <a:gdLst>
                    <a:gd name="T0" fmla="*/ 109 w 164"/>
                    <a:gd name="T1" fmla="*/ 0 h 137"/>
                    <a:gd name="T2" fmla="*/ 58 w 164"/>
                    <a:gd name="T3" fmla="*/ 0 h 137"/>
                    <a:gd name="T4" fmla="*/ 0 w 164"/>
                    <a:gd name="T5" fmla="*/ 48 h 137"/>
                    <a:gd name="T6" fmla="*/ 16 w 164"/>
                    <a:gd name="T7" fmla="*/ 71 h 137"/>
                    <a:gd name="T8" fmla="*/ 37 w 164"/>
                    <a:gd name="T9" fmla="*/ 50 h 137"/>
                    <a:gd name="T10" fmla="*/ 36 w 164"/>
                    <a:gd name="T11" fmla="*/ 137 h 137"/>
                    <a:gd name="T12" fmla="*/ 82 w 164"/>
                    <a:gd name="T13" fmla="*/ 137 h 137"/>
                    <a:gd name="T14" fmla="*/ 127 w 164"/>
                    <a:gd name="T15" fmla="*/ 137 h 137"/>
                    <a:gd name="T16" fmla="*/ 127 w 164"/>
                    <a:gd name="T17" fmla="*/ 50 h 137"/>
                    <a:gd name="T18" fmla="*/ 148 w 164"/>
                    <a:gd name="T19" fmla="*/ 71 h 137"/>
                    <a:gd name="T20" fmla="*/ 164 w 164"/>
                    <a:gd name="T21" fmla="*/ 48 h 137"/>
                    <a:gd name="T22" fmla="*/ 109 w 164"/>
                    <a:gd name="T2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7">
                      <a:moveTo>
                        <a:pt x="109" y="0"/>
                      </a:moveTo>
                      <a:cubicBezTo>
                        <a:pt x="101" y="14"/>
                        <a:pt x="67" y="14"/>
                        <a:pt x="58" y="0"/>
                      </a:cubicBezTo>
                      <a:cubicBezTo>
                        <a:pt x="58" y="0"/>
                        <a:pt x="8" y="28"/>
                        <a:pt x="0" y="48"/>
                      </a:cubicBezTo>
                      <a:cubicBezTo>
                        <a:pt x="16" y="71"/>
                        <a:pt x="16" y="71"/>
                        <a:pt x="16" y="71"/>
                      </a:cubicBezTo>
                      <a:cubicBezTo>
                        <a:pt x="16" y="71"/>
                        <a:pt x="30" y="56"/>
                        <a:pt x="37" y="50"/>
                      </a:cubicBezTo>
                      <a:cubicBezTo>
                        <a:pt x="36" y="137"/>
                        <a:pt x="36" y="137"/>
                        <a:pt x="36" y="137"/>
                      </a:cubicBezTo>
                      <a:cubicBezTo>
                        <a:pt x="82" y="137"/>
                        <a:pt x="82" y="137"/>
                        <a:pt x="82" y="137"/>
                      </a:cubicBezTo>
                      <a:cubicBezTo>
                        <a:pt x="127" y="137"/>
                        <a:pt x="127" y="137"/>
                        <a:pt x="127" y="137"/>
                      </a:cubicBezTo>
                      <a:cubicBezTo>
                        <a:pt x="127" y="50"/>
                        <a:pt x="127" y="50"/>
                        <a:pt x="127" y="50"/>
                      </a:cubicBezTo>
                      <a:cubicBezTo>
                        <a:pt x="134" y="56"/>
                        <a:pt x="148" y="71"/>
                        <a:pt x="148" y="71"/>
                      </a:cubicBezTo>
                      <a:cubicBezTo>
                        <a:pt x="164" y="48"/>
                        <a:pt x="164" y="48"/>
                        <a:pt x="164" y="48"/>
                      </a:cubicBezTo>
                      <a:cubicBezTo>
                        <a:pt x="155" y="28"/>
                        <a:pt x="109" y="0"/>
                        <a:pt x="1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5" name="Freeform 298"/>
                <p:cNvSpPr/>
                <p:nvPr/>
              </p:nvSpPr>
              <p:spPr bwMode="auto">
                <a:xfrm>
                  <a:off x="9099550" y="1547813"/>
                  <a:ext cx="171450" cy="49213"/>
                </a:xfrm>
                <a:custGeom>
                  <a:avLst/>
                  <a:gdLst>
                    <a:gd name="T0" fmla="*/ 23 w 46"/>
                    <a:gd name="T1" fmla="*/ 13 h 13"/>
                    <a:gd name="T2" fmla="*/ 45 w 46"/>
                    <a:gd name="T3" fmla="*/ 4 h 13"/>
                    <a:gd name="T4" fmla="*/ 44 w 46"/>
                    <a:gd name="T5" fmla="*/ 1 h 13"/>
                    <a:gd name="T6" fmla="*/ 41 w 46"/>
                    <a:gd name="T7" fmla="*/ 2 h 13"/>
                    <a:gd name="T8" fmla="*/ 23 w 46"/>
                    <a:gd name="T9" fmla="*/ 9 h 13"/>
                    <a:gd name="T10" fmla="*/ 4 w 46"/>
                    <a:gd name="T11" fmla="*/ 2 h 13"/>
                    <a:gd name="T12" fmla="*/ 1 w 46"/>
                    <a:gd name="T13" fmla="*/ 1 h 13"/>
                    <a:gd name="T14" fmla="*/ 0 w 46"/>
                    <a:gd name="T15" fmla="*/ 4 h 13"/>
                    <a:gd name="T16" fmla="*/ 23 w 46"/>
                    <a:gd name="T1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3">
                      <a:moveTo>
                        <a:pt x="23" y="13"/>
                      </a:moveTo>
                      <a:cubicBezTo>
                        <a:pt x="33" y="13"/>
                        <a:pt x="42" y="10"/>
                        <a:pt x="45" y="4"/>
                      </a:cubicBezTo>
                      <a:cubicBezTo>
                        <a:pt x="46" y="3"/>
                        <a:pt x="45" y="1"/>
                        <a:pt x="44" y="1"/>
                      </a:cubicBezTo>
                      <a:cubicBezTo>
                        <a:pt x="43" y="0"/>
                        <a:pt x="41" y="1"/>
                        <a:pt x="41" y="2"/>
                      </a:cubicBezTo>
                      <a:cubicBezTo>
                        <a:pt x="39" y="5"/>
                        <a:pt x="32" y="9"/>
                        <a:pt x="23" y="9"/>
                      </a:cubicBezTo>
                      <a:cubicBezTo>
                        <a:pt x="13" y="9"/>
                        <a:pt x="6" y="5"/>
                        <a:pt x="4" y="2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3" y="10"/>
                        <a:pt x="12" y="13"/>
                        <a:pt x="2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6" name="Freeform 299"/>
                <p:cNvSpPr/>
                <p:nvPr/>
              </p:nvSpPr>
              <p:spPr bwMode="auto">
                <a:xfrm>
                  <a:off x="2066925" y="2906713"/>
                  <a:ext cx="395288" cy="244475"/>
                </a:xfrm>
                <a:custGeom>
                  <a:avLst/>
                  <a:gdLst>
                    <a:gd name="T0" fmla="*/ 105 w 105"/>
                    <a:gd name="T1" fmla="*/ 65 h 65"/>
                    <a:gd name="T2" fmla="*/ 105 w 105"/>
                    <a:gd name="T3" fmla="*/ 20 h 65"/>
                    <a:gd name="T4" fmla="*/ 85 w 105"/>
                    <a:gd name="T5" fmla="*/ 0 h 65"/>
                    <a:gd name="T6" fmla="*/ 20 w 105"/>
                    <a:gd name="T7" fmla="*/ 0 h 65"/>
                    <a:gd name="T8" fmla="*/ 0 w 105"/>
                    <a:gd name="T9" fmla="*/ 20 h 65"/>
                    <a:gd name="T10" fmla="*/ 0 w 105"/>
                    <a:gd name="T11" fmla="*/ 45 h 65"/>
                    <a:gd name="T12" fmla="*/ 16 w 105"/>
                    <a:gd name="T13" fmla="*/ 45 h 65"/>
                    <a:gd name="T14" fmla="*/ 16 w 105"/>
                    <a:gd name="T15" fmla="*/ 20 h 65"/>
                    <a:gd name="T16" fmla="*/ 20 w 105"/>
                    <a:gd name="T17" fmla="*/ 16 h 65"/>
                    <a:gd name="T18" fmla="*/ 85 w 105"/>
                    <a:gd name="T19" fmla="*/ 16 h 65"/>
                    <a:gd name="T20" fmla="*/ 89 w 105"/>
                    <a:gd name="T21" fmla="*/ 20 h 65"/>
                    <a:gd name="T22" fmla="*/ 89 w 105"/>
                    <a:gd name="T23" fmla="*/ 65 h 65"/>
                    <a:gd name="T24" fmla="*/ 105 w 105"/>
                    <a:gd name="T2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5" h="65">
                      <a:moveTo>
                        <a:pt x="105" y="65"/>
                      </a:moveTo>
                      <a:cubicBezTo>
                        <a:pt x="105" y="20"/>
                        <a:pt x="105" y="20"/>
                        <a:pt x="105" y="20"/>
                      </a:cubicBezTo>
                      <a:cubicBezTo>
                        <a:pt x="105" y="9"/>
                        <a:pt x="96" y="0"/>
                        <a:pt x="85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6" y="45"/>
                        <a:pt x="16" y="45"/>
                        <a:pt x="16" y="45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18"/>
                        <a:pt x="18" y="16"/>
                        <a:pt x="20" y="16"/>
                      </a:cubicBezTo>
                      <a:cubicBezTo>
                        <a:pt x="85" y="16"/>
                        <a:pt x="85" y="16"/>
                        <a:pt x="85" y="16"/>
                      </a:cubicBezTo>
                      <a:cubicBezTo>
                        <a:pt x="88" y="16"/>
                        <a:pt x="89" y="18"/>
                        <a:pt x="89" y="20"/>
                      </a:cubicBezTo>
                      <a:cubicBezTo>
                        <a:pt x="89" y="65"/>
                        <a:pt x="89" y="65"/>
                        <a:pt x="89" y="65"/>
                      </a:cubicBezTo>
                      <a:lnTo>
                        <a:pt x="105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7" name="Freeform 300"/>
                <p:cNvSpPr>
                  <a:spLocks noEditPoints="1"/>
                </p:cNvSpPr>
                <p:nvPr/>
              </p:nvSpPr>
              <p:spPr bwMode="auto">
                <a:xfrm>
                  <a:off x="2014538" y="3167063"/>
                  <a:ext cx="495300" cy="280988"/>
                </a:xfrm>
                <a:custGeom>
                  <a:avLst/>
                  <a:gdLst>
                    <a:gd name="T0" fmla="*/ 103 w 132"/>
                    <a:gd name="T1" fmla="*/ 0 h 75"/>
                    <a:gd name="T2" fmla="*/ 66 w 132"/>
                    <a:gd name="T3" fmla="*/ 0 h 75"/>
                    <a:gd name="T4" fmla="*/ 66 w 132"/>
                    <a:gd name="T5" fmla="*/ 20 h 75"/>
                    <a:gd name="T6" fmla="*/ 78 w 132"/>
                    <a:gd name="T7" fmla="*/ 32 h 75"/>
                    <a:gd name="T8" fmla="*/ 71 w 132"/>
                    <a:gd name="T9" fmla="*/ 43 h 75"/>
                    <a:gd name="T10" fmla="*/ 71 w 132"/>
                    <a:gd name="T11" fmla="*/ 43 h 75"/>
                    <a:gd name="T12" fmla="*/ 71 w 132"/>
                    <a:gd name="T13" fmla="*/ 61 h 75"/>
                    <a:gd name="T14" fmla="*/ 66 w 132"/>
                    <a:gd name="T15" fmla="*/ 61 h 75"/>
                    <a:gd name="T16" fmla="*/ 66 w 132"/>
                    <a:gd name="T17" fmla="*/ 75 h 75"/>
                    <a:gd name="T18" fmla="*/ 132 w 132"/>
                    <a:gd name="T19" fmla="*/ 75 h 75"/>
                    <a:gd name="T20" fmla="*/ 132 w 132"/>
                    <a:gd name="T21" fmla="*/ 0 h 75"/>
                    <a:gd name="T22" fmla="*/ 119 w 132"/>
                    <a:gd name="T23" fmla="*/ 0 h 75"/>
                    <a:gd name="T24" fmla="*/ 103 w 132"/>
                    <a:gd name="T25" fmla="*/ 0 h 75"/>
                    <a:gd name="T26" fmla="*/ 66 w 132"/>
                    <a:gd name="T27" fmla="*/ 0 h 75"/>
                    <a:gd name="T28" fmla="*/ 0 w 132"/>
                    <a:gd name="T29" fmla="*/ 0 h 75"/>
                    <a:gd name="T30" fmla="*/ 0 w 132"/>
                    <a:gd name="T31" fmla="*/ 75 h 75"/>
                    <a:gd name="T32" fmla="*/ 66 w 132"/>
                    <a:gd name="T33" fmla="*/ 75 h 75"/>
                    <a:gd name="T34" fmla="*/ 66 w 132"/>
                    <a:gd name="T35" fmla="*/ 61 h 75"/>
                    <a:gd name="T36" fmla="*/ 61 w 132"/>
                    <a:gd name="T37" fmla="*/ 61 h 75"/>
                    <a:gd name="T38" fmla="*/ 61 w 132"/>
                    <a:gd name="T39" fmla="*/ 43 h 75"/>
                    <a:gd name="T40" fmla="*/ 54 w 132"/>
                    <a:gd name="T41" fmla="*/ 32 h 75"/>
                    <a:gd name="T42" fmla="*/ 66 w 132"/>
                    <a:gd name="T43" fmla="*/ 20 h 75"/>
                    <a:gd name="T44" fmla="*/ 66 w 132"/>
                    <a:gd name="T45" fmla="*/ 20 h 75"/>
                    <a:gd name="T46" fmla="*/ 66 w 132"/>
                    <a:gd name="T4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75">
                      <a:moveTo>
                        <a:pt x="103" y="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73" y="20"/>
                        <a:pt x="78" y="26"/>
                        <a:pt x="78" y="32"/>
                      </a:cubicBezTo>
                      <a:cubicBezTo>
                        <a:pt x="78" y="37"/>
                        <a:pt x="75" y="41"/>
                        <a:pt x="71" y="43"/>
                      </a:cubicBezTo>
                      <a:cubicBezTo>
                        <a:pt x="71" y="43"/>
                        <a:pt x="71" y="43"/>
                        <a:pt x="71" y="43"/>
                      </a:cubicBezTo>
                      <a:cubicBezTo>
                        <a:pt x="71" y="61"/>
                        <a:pt x="71" y="61"/>
                        <a:pt x="71" y="61"/>
                      </a:cubicBezTo>
                      <a:cubicBezTo>
                        <a:pt x="66" y="61"/>
                        <a:pt x="66" y="61"/>
                        <a:pt x="66" y="61"/>
                      </a:cubicBezTo>
                      <a:cubicBezTo>
                        <a:pt x="66" y="75"/>
                        <a:pt x="66" y="75"/>
                        <a:pt x="66" y="75"/>
                      </a:cubicBezTo>
                      <a:cubicBezTo>
                        <a:pt x="132" y="75"/>
                        <a:pt x="132" y="75"/>
                        <a:pt x="132" y="75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lnTo>
                        <a:pt x="103" y="0"/>
                      </a:lnTo>
                      <a:close/>
                      <a:moveTo>
                        <a:pt x="6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66" y="75"/>
                        <a:pt x="66" y="75"/>
                        <a:pt x="66" y="75"/>
                      </a:cubicBezTo>
                      <a:cubicBezTo>
                        <a:pt x="66" y="61"/>
                        <a:pt x="66" y="61"/>
                        <a:pt x="66" y="61"/>
                      </a:cubicBezTo>
                      <a:cubicBezTo>
                        <a:pt x="61" y="61"/>
                        <a:pt x="61" y="61"/>
                        <a:pt x="61" y="61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57" y="41"/>
                        <a:pt x="54" y="37"/>
                        <a:pt x="54" y="32"/>
                      </a:cubicBezTo>
                      <a:cubicBezTo>
                        <a:pt x="54" y="26"/>
                        <a:pt x="60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8" name="Freeform 301"/>
                <p:cNvSpPr/>
                <p:nvPr/>
              </p:nvSpPr>
              <p:spPr bwMode="auto">
                <a:xfrm>
                  <a:off x="5983288" y="3854450"/>
                  <a:ext cx="717550" cy="671513"/>
                </a:xfrm>
                <a:custGeom>
                  <a:avLst/>
                  <a:gdLst>
                    <a:gd name="T0" fmla="*/ 27 w 191"/>
                    <a:gd name="T1" fmla="*/ 144 h 179"/>
                    <a:gd name="T2" fmla="*/ 79 w 191"/>
                    <a:gd name="T3" fmla="*/ 117 h 179"/>
                    <a:gd name="T4" fmla="*/ 89 w 191"/>
                    <a:gd name="T5" fmla="*/ 116 h 179"/>
                    <a:gd name="T6" fmla="*/ 90 w 191"/>
                    <a:gd name="T7" fmla="*/ 126 h 179"/>
                    <a:gd name="T8" fmla="*/ 89 w 191"/>
                    <a:gd name="T9" fmla="*/ 148 h 179"/>
                    <a:gd name="T10" fmla="*/ 87 w 191"/>
                    <a:gd name="T11" fmla="*/ 179 h 179"/>
                    <a:gd name="T12" fmla="*/ 103 w 191"/>
                    <a:gd name="T13" fmla="*/ 179 h 179"/>
                    <a:gd name="T14" fmla="*/ 102 w 191"/>
                    <a:gd name="T15" fmla="*/ 148 h 179"/>
                    <a:gd name="T16" fmla="*/ 101 w 191"/>
                    <a:gd name="T17" fmla="*/ 126 h 179"/>
                    <a:gd name="T18" fmla="*/ 102 w 191"/>
                    <a:gd name="T19" fmla="*/ 116 h 179"/>
                    <a:gd name="T20" fmla="*/ 111 w 191"/>
                    <a:gd name="T21" fmla="*/ 117 h 179"/>
                    <a:gd name="T22" fmla="*/ 163 w 191"/>
                    <a:gd name="T23" fmla="*/ 144 h 179"/>
                    <a:gd name="T24" fmla="*/ 184 w 191"/>
                    <a:gd name="T25" fmla="*/ 123 h 179"/>
                    <a:gd name="T26" fmla="*/ 171 w 191"/>
                    <a:gd name="T27" fmla="*/ 58 h 179"/>
                    <a:gd name="T28" fmla="*/ 106 w 191"/>
                    <a:gd name="T29" fmla="*/ 99 h 179"/>
                    <a:gd name="T30" fmla="*/ 103 w 191"/>
                    <a:gd name="T31" fmla="*/ 93 h 179"/>
                    <a:gd name="T32" fmla="*/ 115 w 191"/>
                    <a:gd name="T33" fmla="*/ 72 h 179"/>
                    <a:gd name="T34" fmla="*/ 136 w 191"/>
                    <a:gd name="T35" fmla="*/ 22 h 179"/>
                    <a:gd name="T36" fmla="*/ 95 w 191"/>
                    <a:gd name="T37" fmla="*/ 0 h 179"/>
                    <a:gd name="T38" fmla="*/ 54 w 191"/>
                    <a:gd name="T39" fmla="*/ 22 h 179"/>
                    <a:gd name="T40" fmla="*/ 76 w 191"/>
                    <a:gd name="T41" fmla="*/ 72 h 179"/>
                    <a:gd name="T42" fmla="*/ 87 w 191"/>
                    <a:gd name="T43" fmla="*/ 93 h 179"/>
                    <a:gd name="T44" fmla="*/ 85 w 191"/>
                    <a:gd name="T45" fmla="*/ 99 h 179"/>
                    <a:gd name="T46" fmla="*/ 20 w 191"/>
                    <a:gd name="T47" fmla="*/ 58 h 179"/>
                    <a:gd name="T48" fmla="*/ 7 w 191"/>
                    <a:gd name="T49" fmla="*/ 123 h 179"/>
                    <a:gd name="T50" fmla="*/ 27 w 191"/>
                    <a:gd name="T51" fmla="*/ 144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1" h="179">
                      <a:moveTo>
                        <a:pt x="27" y="144"/>
                      </a:moveTo>
                      <a:cubicBezTo>
                        <a:pt x="47" y="146"/>
                        <a:pt x="64" y="126"/>
                        <a:pt x="79" y="117"/>
                      </a:cubicBezTo>
                      <a:cubicBezTo>
                        <a:pt x="81" y="116"/>
                        <a:pt x="87" y="113"/>
                        <a:pt x="89" y="116"/>
                      </a:cubicBezTo>
                      <a:cubicBezTo>
                        <a:pt x="91" y="118"/>
                        <a:pt x="90" y="123"/>
                        <a:pt x="90" y="126"/>
                      </a:cubicBezTo>
                      <a:cubicBezTo>
                        <a:pt x="89" y="133"/>
                        <a:pt x="89" y="140"/>
                        <a:pt x="89" y="148"/>
                      </a:cubicBezTo>
                      <a:cubicBezTo>
                        <a:pt x="88" y="156"/>
                        <a:pt x="88" y="170"/>
                        <a:pt x="87" y="179"/>
                      </a:cubicBezTo>
                      <a:cubicBezTo>
                        <a:pt x="103" y="179"/>
                        <a:pt x="103" y="179"/>
                        <a:pt x="103" y="179"/>
                      </a:cubicBezTo>
                      <a:cubicBezTo>
                        <a:pt x="103" y="170"/>
                        <a:pt x="102" y="156"/>
                        <a:pt x="102" y="148"/>
                      </a:cubicBezTo>
                      <a:cubicBezTo>
                        <a:pt x="102" y="140"/>
                        <a:pt x="101" y="133"/>
                        <a:pt x="101" y="126"/>
                      </a:cubicBezTo>
                      <a:cubicBezTo>
                        <a:pt x="101" y="123"/>
                        <a:pt x="100" y="118"/>
                        <a:pt x="102" y="116"/>
                      </a:cubicBezTo>
                      <a:cubicBezTo>
                        <a:pt x="104" y="113"/>
                        <a:pt x="109" y="116"/>
                        <a:pt x="111" y="117"/>
                      </a:cubicBezTo>
                      <a:cubicBezTo>
                        <a:pt x="127" y="126"/>
                        <a:pt x="143" y="146"/>
                        <a:pt x="163" y="144"/>
                      </a:cubicBezTo>
                      <a:cubicBezTo>
                        <a:pt x="174" y="143"/>
                        <a:pt x="181" y="133"/>
                        <a:pt x="184" y="123"/>
                      </a:cubicBezTo>
                      <a:cubicBezTo>
                        <a:pt x="190" y="105"/>
                        <a:pt x="191" y="70"/>
                        <a:pt x="171" y="58"/>
                      </a:cubicBezTo>
                      <a:cubicBezTo>
                        <a:pt x="141" y="40"/>
                        <a:pt x="131" y="97"/>
                        <a:pt x="106" y="99"/>
                      </a:cubicBezTo>
                      <a:cubicBezTo>
                        <a:pt x="101" y="100"/>
                        <a:pt x="102" y="98"/>
                        <a:pt x="103" y="93"/>
                      </a:cubicBezTo>
                      <a:cubicBezTo>
                        <a:pt x="106" y="86"/>
                        <a:pt x="110" y="78"/>
                        <a:pt x="115" y="72"/>
                      </a:cubicBezTo>
                      <a:cubicBezTo>
                        <a:pt x="125" y="58"/>
                        <a:pt x="139" y="40"/>
                        <a:pt x="136" y="22"/>
                      </a:cubicBezTo>
                      <a:cubicBezTo>
                        <a:pt x="134" y="5"/>
                        <a:pt x="113" y="0"/>
                        <a:pt x="95" y="0"/>
                      </a:cubicBezTo>
                      <a:cubicBezTo>
                        <a:pt x="77" y="0"/>
                        <a:pt x="57" y="5"/>
                        <a:pt x="54" y="22"/>
                      </a:cubicBezTo>
                      <a:cubicBezTo>
                        <a:pt x="51" y="40"/>
                        <a:pt x="65" y="58"/>
                        <a:pt x="76" y="72"/>
                      </a:cubicBezTo>
                      <a:cubicBezTo>
                        <a:pt x="81" y="78"/>
                        <a:pt x="85" y="86"/>
                        <a:pt x="87" y="93"/>
                      </a:cubicBezTo>
                      <a:cubicBezTo>
                        <a:pt x="89" y="98"/>
                        <a:pt x="89" y="100"/>
                        <a:pt x="85" y="99"/>
                      </a:cubicBezTo>
                      <a:cubicBezTo>
                        <a:pt x="59" y="97"/>
                        <a:pt x="49" y="40"/>
                        <a:pt x="20" y="58"/>
                      </a:cubicBezTo>
                      <a:cubicBezTo>
                        <a:pt x="0" y="70"/>
                        <a:pt x="0" y="105"/>
                        <a:pt x="7" y="123"/>
                      </a:cubicBezTo>
                      <a:cubicBezTo>
                        <a:pt x="10" y="133"/>
                        <a:pt x="17" y="143"/>
                        <a:pt x="27" y="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9" name="Freeform 302"/>
                <p:cNvSpPr/>
                <p:nvPr/>
              </p:nvSpPr>
              <p:spPr bwMode="auto">
                <a:xfrm>
                  <a:off x="1271588" y="2366963"/>
                  <a:ext cx="511175" cy="547688"/>
                </a:xfrm>
                <a:custGeom>
                  <a:avLst/>
                  <a:gdLst>
                    <a:gd name="T0" fmla="*/ 112 w 136"/>
                    <a:gd name="T1" fmla="*/ 100 h 146"/>
                    <a:gd name="T2" fmla="*/ 122 w 136"/>
                    <a:gd name="T3" fmla="*/ 95 h 146"/>
                    <a:gd name="T4" fmla="*/ 134 w 136"/>
                    <a:gd name="T5" fmla="*/ 90 h 146"/>
                    <a:gd name="T6" fmla="*/ 136 w 136"/>
                    <a:gd name="T7" fmla="*/ 73 h 146"/>
                    <a:gd name="T8" fmla="*/ 132 w 136"/>
                    <a:gd name="T9" fmla="*/ 43 h 146"/>
                    <a:gd name="T10" fmla="*/ 101 w 136"/>
                    <a:gd name="T11" fmla="*/ 69 h 146"/>
                    <a:gd name="T12" fmla="*/ 91 w 136"/>
                    <a:gd name="T13" fmla="*/ 79 h 146"/>
                    <a:gd name="T14" fmla="*/ 92 w 136"/>
                    <a:gd name="T15" fmla="*/ 68 h 146"/>
                    <a:gd name="T16" fmla="*/ 102 w 136"/>
                    <a:gd name="T17" fmla="*/ 48 h 146"/>
                    <a:gd name="T18" fmla="*/ 93 w 136"/>
                    <a:gd name="T19" fmla="*/ 29 h 146"/>
                    <a:gd name="T20" fmla="*/ 68 w 136"/>
                    <a:gd name="T21" fmla="*/ 0 h 146"/>
                    <a:gd name="T22" fmla="*/ 68 w 136"/>
                    <a:gd name="T23" fmla="*/ 0 h 146"/>
                    <a:gd name="T24" fmla="*/ 68 w 136"/>
                    <a:gd name="T25" fmla="*/ 0 h 146"/>
                    <a:gd name="T26" fmla="*/ 68 w 136"/>
                    <a:gd name="T27" fmla="*/ 0 h 146"/>
                    <a:gd name="T28" fmla="*/ 68 w 136"/>
                    <a:gd name="T29" fmla="*/ 0 h 146"/>
                    <a:gd name="T30" fmla="*/ 43 w 136"/>
                    <a:gd name="T31" fmla="*/ 29 h 146"/>
                    <a:gd name="T32" fmla="*/ 34 w 136"/>
                    <a:gd name="T33" fmla="*/ 48 h 146"/>
                    <a:gd name="T34" fmla="*/ 44 w 136"/>
                    <a:gd name="T35" fmla="*/ 68 h 146"/>
                    <a:gd name="T36" fmla="*/ 45 w 136"/>
                    <a:gd name="T37" fmla="*/ 79 h 146"/>
                    <a:gd name="T38" fmla="*/ 35 w 136"/>
                    <a:gd name="T39" fmla="*/ 69 h 146"/>
                    <a:gd name="T40" fmla="*/ 4 w 136"/>
                    <a:gd name="T41" fmla="*/ 43 h 146"/>
                    <a:gd name="T42" fmla="*/ 0 w 136"/>
                    <a:gd name="T43" fmla="*/ 73 h 146"/>
                    <a:gd name="T44" fmla="*/ 2 w 136"/>
                    <a:gd name="T45" fmla="*/ 90 h 146"/>
                    <a:gd name="T46" fmla="*/ 14 w 136"/>
                    <a:gd name="T47" fmla="*/ 95 h 146"/>
                    <a:gd name="T48" fmla="*/ 24 w 136"/>
                    <a:gd name="T49" fmla="*/ 100 h 146"/>
                    <a:gd name="T50" fmla="*/ 22 w 136"/>
                    <a:gd name="T51" fmla="*/ 107 h 146"/>
                    <a:gd name="T52" fmla="*/ 0 w 136"/>
                    <a:gd name="T53" fmla="*/ 100 h 146"/>
                    <a:gd name="T54" fmla="*/ 31 w 136"/>
                    <a:gd name="T55" fmla="*/ 143 h 146"/>
                    <a:gd name="T56" fmla="*/ 46 w 136"/>
                    <a:gd name="T57" fmla="*/ 140 h 146"/>
                    <a:gd name="T58" fmla="*/ 60 w 136"/>
                    <a:gd name="T59" fmla="*/ 131 h 146"/>
                    <a:gd name="T60" fmla="*/ 65 w 136"/>
                    <a:gd name="T61" fmla="*/ 129 h 146"/>
                    <a:gd name="T62" fmla="*/ 65 w 136"/>
                    <a:gd name="T63" fmla="*/ 123 h 146"/>
                    <a:gd name="T64" fmla="*/ 68 w 136"/>
                    <a:gd name="T65" fmla="*/ 65 h 146"/>
                    <a:gd name="T66" fmla="*/ 71 w 136"/>
                    <a:gd name="T67" fmla="*/ 123 h 146"/>
                    <a:gd name="T68" fmla="*/ 71 w 136"/>
                    <a:gd name="T69" fmla="*/ 129 h 146"/>
                    <a:gd name="T70" fmla="*/ 76 w 136"/>
                    <a:gd name="T71" fmla="*/ 131 h 146"/>
                    <a:gd name="T72" fmla="*/ 90 w 136"/>
                    <a:gd name="T73" fmla="*/ 140 h 146"/>
                    <a:gd name="T74" fmla="*/ 105 w 136"/>
                    <a:gd name="T75" fmla="*/ 143 h 146"/>
                    <a:gd name="T76" fmla="*/ 136 w 136"/>
                    <a:gd name="T77" fmla="*/ 100 h 146"/>
                    <a:gd name="T78" fmla="*/ 114 w 136"/>
                    <a:gd name="T79" fmla="*/ 107 h 146"/>
                    <a:gd name="T80" fmla="*/ 112 w 136"/>
                    <a:gd name="T81" fmla="*/ 10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6" h="146">
                      <a:moveTo>
                        <a:pt x="112" y="100"/>
                      </a:moveTo>
                      <a:cubicBezTo>
                        <a:pt x="115" y="97"/>
                        <a:pt x="119" y="96"/>
                        <a:pt x="122" y="95"/>
                      </a:cubicBezTo>
                      <a:cubicBezTo>
                        <a:pt x="126" y="94"/>
                        <a:pt x="130" y="93"/>
                        <a:pt x="134" y="90"/>
                      </a:cubicBezTo>
                      <a:cubicBezTo>
                        <a:pt x="135" y="85"/>
                        <a:pt x="136" y="79"/>
                        <a:pt x="136" y="73"/>
                      </a:cubicBezTo>
                      <a:cubicBezTo>
                        <a:pt x="134" y="63"/>
                        <a:pt x="132" y="53"/>
                        <a:pt x="132" y="43"/>
                      </a:cubicBezTo>
                      <a:cubicBezTo>
                        <a:pt x="120" y="50"/>
                        <a:pt x="105" y="54"/>
                        <a:pt x="101" y="69"/>
                      </a:cubicBezTo>
                      <a:cubicBezTo>
                        <a:pt x="101" y="72"/>
                        <a:pt x="96" y="82"/>
                        <a:pt x="91" y="79"/>
                      </a:cubicBezTo>
                      <a:cubicBezTo>
                        <a:pt x="87" y="76"/>
                        <a:pt x="90" y="71"/>
                        <a:pt x="92" y="68"/>
                      </a:cubicBezTo>
                      <a:cubicBezTo>
                        <a:pt x="96" y="61"/>
                        <a:pt x="102" y="56"/>
                        <a:pt x="102" y="48"/>
                      </a:cubicBezTo>
                      <a:cubicBezTo>
                        <a:pt x="102" y="41"/>
                        <a:pt x="97" y="34"/>
                        <a:pt x="93" y="29"/>
                      </a:cubicBezTo>
                      <a:cubicBezTo>
                        <a:pt x="85" y="19"/>
                        <a:pt x="75" y="11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1" y="11"/>
                        <a:pt x="51" y="19"/>
                        <a:pt x="43" y="29"/>
                      </a:cubicBezTo>
                      <a:cubicBezTo>
                        <a:pt x="39" y="34"/>
                        <a:pt x="34" y="41"/>
                        <a:pt x="34" y="48"/>
                      </a:cubicBezTo>
                      <a:cubicBezTo>
                        <a:pt x="34" y="56"/>
                        <a:pt x="40" y="61"/>
                        <a:pt x="44" y="68"/>
                      </a:cubicBezTo>
                      <a:cubicBezTo>
                        <a:pt x="46" y="71"/>
                        <a:pt x="49" y="76"/>
                        <a:pt x="45" y="79"/>
                      </a:cubicBezTo>
                      <a:cubicBezTo>
                        <a:pt x="40" y="82"/>
                        <a:pt x="35" y="72"/>
                        <a:pt x="35" y="69"/>
                      </a:cubicBezTo>
                      <a:cubicBezTo>
                        <a:pt x="31" y="54"/>
                        <a:pt x="16" y="50"/>
                        <a:pt x="4" y="43"/>
                      </a:cubicBezTo>
                      <a:cubicBezTo>
                        <a:pt x="4" y="53"/>
                        <a:pt x="2" y="63"/>
                        <a:pt x="0" y="73"/>
                      </a:cubicBezTo>
                      <a:cubicBezTo>
                        <a:pt x="0" y="79"/>
                        <a:pt x="1" y="85"/>
                        <a:pt x="2" y="90"/>
                      </a:cubicBezTo>
                      <a:cubicBezTo>
                        <a:pt x="6" y="93"/>
                        <a:pt x="10" y="94"/>
                        <a:pt x="14" y="95"/>
                      </a:cubicBezTo>
                      <a:cubicBezTo>
                        <a:pt x="17" y="96"/>
                        <a:pt x="21" y="97"/>
                        <a:pt x="24" y="100"/>
                      </a:cubicBezTo>
                      <a:cubicBezTo>
                        <a:pt x="27" y="102"/>
                        <a:pt x="27" y="108"/>
                        <a:pt x="22" y="107"/>
                      </a:cubicBezTo>
                      <a:cubicBezTo>
                        <a:pt x="14" y="106"/>
                        <a:pt x="8" y="99"/>
                        <a:pt x="0" y="100"/>
                      </a:cubicBezTo>
                      <a:cubicBezTo>
                        <a:pt x="4" y="118"/>
                        <a:pt x="13" y="135"/>
                        <a:pt x="31" y="143"/>
                      </a:cubicBezTo>
                      <a:cubicBezTo>
                        <a:pt x="38" y="146"/>
                        <a:pt x="40" y="144"/>
                        <a:pt x="46" y="140"/>
                      </a:cubicBezTo>
                      <a:cubicBezTo>
                        <a:pt x="51" y="136"/>
                        <a:pt x="54" y="133"/>
                        <a:pt x="60" y="131"/>
                      </a:cubicBezTo>
                      <a:cubicBezTo>
                        <a:pt x="62" y="131"/>
                        <a:pt x="64" y="132"/>
                        <a:pt x="65" y="129"/>
                      </a:cubicBezTo>
                      <a:cubicBezTo>
                        <a:pt x="65" y="127"/>
                        <a:pt x="65" y="125"/>
                        <a:pt x="65" y="123"/>
                      </a:cubicBezTo>
                      <a:cubicBezTo>
                        <a:pt x="66" y="100"/>
                        <a:pt x="67" y="87"/>
                        <a:pt x="68" y="65"/>
                      </a:cubicBezTo>
                      <a:cubicBezTo>
                        <a:pt x="69" y="87"/>
                        <a:pt x="70" y="100"/>
                        <a:pt x="71" y="123"/>
                      </a:cubicBezTo>
                      <a:cubicBezTo>
                        <a:pt x="71" y="125"/>
                        <a:pt x="71" y="127"/>
                        <a:pt x="71" y="129"/>
                      </a:cubicBezTo>
                      <a:cubicBezTo>
                        <a:pt x="72" y="132"/>
                        <a:pt x="74" y="131"/>
                        <a:pt x="76" y="131"/>
                      </a:cubicBezTo>
                      <a:cubicBezTo>
                        <a:pt x="82" y="133"/>
                        <a:pt x="85" y="136"/>
                        <a:pt x="90" y="140"/>
                      </a:cubicBezTo>
                      <a:cubicBezTo>
                        <a:pt x="96" y="144"/>
                        <a:pt x="98" y="146"/>
                        <a:pt x="105" y="143"/>
                      </a:cubicBezTo>
                      <a:cubicBezTo>
                        <a:pt x="123" y="135"/>
                        <a:pt x="132" y="118"/>
                        <a:pt x="136" y="100"/>
                      </a:cubicBezTo>
                      <a:cubicBezTo>
                        <a:pt x="128" y="99"/>
                        <a:pt x="122" y="106"/>
                        <a:pt x="114" y="107"/>
                      </a:cubicBezTo>
                      <a:cubicBezTo>
                        <a:pt x="109" y="108"/>
                        <a:pt x="109" y="102"/>
                        <a:pt x="11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0" name="Rectangle 303"/>
                <p:cNvSpPr>
                  <a:spLocks noChangeArrowheads="1"/>
                </p:cNvSpPr>
                <p:nvPr/>
              </p:nvSpPr>
              <p:spPr bwMode="auto">
                <a:xfrm>
                  <a:off x="1508125" y="2873375"/>
                  <a:ext cx="38100" cy="1651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1" name="Freeform 304"/>
                <p:cNvSpPr>
                  <a:spLocks noEditPoints="1"/>
                </p:cNvSpPr>
                <p:nvPr/>
              </p:nvSpPr>
              <p:spPr bwMode="auto">
                <a:xfrm>
                  <a:off x="885825" y="3767138"/>
                  <a:ext cx="608013" cy="585788"/>
                </a:xfrm>
                <a:custGeom>
                  <a:avLst/>
                  <a:gdLst>
                    <a:gd name="T0" fmla="*/ 83 w 162"/>
                    <a:gd name="T1" fmla="*/ 153 h 156"/>
                    <a:gd name="T2" fmla="*/ 111 w 162"/>
                    <a:gd name="T3" fmla="*/ 151 h 156"/>
                    <a:gd name="T4" fmla="*/ 138 w 162"/>
                    <a:gd name="T5" fmla="*/ 108 h 156"/>
                    <a:gd name="T6" fmla="*/ 162 w 162"/>
                    <a:gd name="T7" fmla="*/ 0 h 156"/>
                    <a:gd name="T8" fmla="*/ 83 w 162"/>
                    <a:gd name="T9" fmla="*/ 17 h 156"/>
                    <a:gd name="T10" fmla="*/ 83 w 162"/>
                    <a:gd name="T11" fmla="*/ 33 h 156"/>
                    <a:gd name="T12" fmla="*/ 142 w 162"/>
                    <a:gd name="T13" fmla="*/ 20 h 156"/>
                    <a:gd name="T14" fmla="*/ 123 w 162"/>
                    <a:gd name="T15" fmla="*/ 101 h 156"/>
                    <a:gd name="T16" fmla="*/ 109 w 162"/>
                    <a:gd name="T17" fmla="*/ 132 h 156"/>
                    <a:gd name="T18" fmla="*/ 83 w 162"/>
                    <a:gd name="T19" fmla="*/ 135 h 156"/>
                    <a:gd name="T20" fmla="*/ 83 w 162"/>
                    <a:gd name="T21" fmla="*/ 153 h 156"/>
                    <a:gd name="T22" fmla="*/ 83 w 162"/>
                    <a:gd name="T23" fmla="*/ 115 h 156"/>
                    <a:gd name="T24" fmla="*/ 83 w 162"/>
                    <a:gd name="T25" fmla="*/ 100 h 156"/>
                    <a:gd name="T26" fmla="*/ 111 w 162"/>
                    <a:gd name="T27" fmla="*/ 100 h 156"/>
                    <a:gd name="T28" fmla="*/ 107 w 162"/>
                    <a:gd name="T29" fmla="*/ 113 h 156"/>
                    <a:gd name="T30" fmla="*/ 100 w 162"/>
                    <a:gd name="T31" fmla="*/ 115 h 156"/>
                    <a:gd name="T32" fmla="*/ 83 w 162"/>
                    <a:gd name="T33" fmla="*/ 115 h 156"/>
                    <a:gd name="T34" fmla="*/ 83 w 162"/>
                    <a:gd name="T35" fmla="*/ 90 h 156"/>
                    <a:gd name="T36" fmla="*/ 83 w 162"/>
                    <a:gd name="T37" fmla="*/ 47 h 156"/>
                    <a:gd name="T38" fmla="*/ 92 w 162"/>
                    <a:gd name="T39" fmla="*/ 44 h 156"/>
                    <a:gd name="T40" fmla="*/ 91 w 162"/>
                    <a:gd name="T41" fmla="*/ 60 h 156"/>
                    <a:gd name="T42" fmla="*/ 110 w 162"/>
                    <a:gd name="T43" fmla="*/ 42 h 156"/>
                    <a:gd name="T44" fmla="*/ 126 w 162"/>
                    <a:gd name="T45" fmla="*/ 36 h 156"/>
                    <a:gd name="T46" fmla="*/ 120 w 162"/>
                    <a:gd name="T47" fmla="*/ 53 h 156"/>
                    <a:gd name="T48" fmla="*/ 102 w 162"/>
                    <a:gd name="T49" fmla="*/ 71 h 156"/>
                    <a:gd name="T50" fmla="*/ 118 w 162"/>
                    <a:gd name="T51" fmla="*/ 71 h 156"/>
                    <a:gd name="T52" fmla="*/ 114 w 162"/>
                    <a:gd name="T53" fmla="*/ 86 h 156"/>
                    <a:gd name="T54" fmla="*/ 99 w 162"/>
                    <a:gd name="T55" fmla="*/ 87 h 156"/>
                    <a:gd name="T56" fmla="*/ 85 w 162"/>
                    <a:gd name="T57" fmla="*/ 88 h 156"/>
                    <a:gd name="T58" fmla="*/ 83 w 162"/>
                    <a:gd name="T59" fmla="*/ 90 h 156"/>
                    <a:gd name="T60" fmla="*/ 20 w 162"/>
                    <a:gd name="T61" fmla="*/ 143 h 156"/>
                    <a:gd name="T62" fmla="*/ 25 w 162"/>
                    <a:gd name="T63" fmla="*/ 148 h 156"/>
                    <a:gd name="T64" fmla="*/ 53 w 162"/>
                    <a:gd name="T65" fmla="*/ 120 h 156"/>
                    <a:gd name="T66" fmla="*/ 83 w 162"/>
                    <a:gd name="T67" fmla="*/ 153 h 156"/>
                    <a:gd name="T68" fmla="*/ 83 w 162"/>
                    <a:gd name="T69" fmla="*/ 135 h 156"/>
                    <a:gd name="T70" fmla="*/ 69 w 162"/>
                    <a:gd name="T71" fmla="*/ 115 h 156"/>
                    <a:gd name="T72" fmla="*/ 83 w 162"/>
                    <a:gd name="T73" fmla="*/ 115 h 156"/>
                    <a:gd name="T74" fmla="*/ 83 w 162"/>
                    <a:gd name="T75" fmla="*/ 100 h 156"/>
                    <a:gd name="T76" fmla="*/ 73 w 162"/>
                    <a:gd name="T77" fmla="*/ 100 h 156"/>
                    <a:gd name="T78" fmla="*/ 83 w 162"/>
                    <a:gd name="T79" fmla="*/ 90 h 156"/>
                    <a:gd name="T80" fmla="*/ 83 w 162"/>
                    <a:gd name="T81" fmla="*/ 47 h 156"/>
                    <a:gd name="T82" fmla="*/ 76 w 162"/>
                    <a:gd name="T83" fmla="*/ 49 h 156"/>
                    <a:gd name="T84" fmla="*/ 75 w 162"/>
                    <a:gd name="T85" fmla="*/ 63 h 156"/>
                    <a:gd name="T86" fmla="*/ 75 w 162"/>
                    <a:gd name="T87" fmla="*/ 77 h 156"/>
                    <a:gd name="T88" fmla="*/ 63 w 162"/>
                    <a:gd name="T89" fmla="*/ 89 h 156"/>
                    <a:gd name="T90" fmla="*/ 63 w 162"/>
                    <a:gd name="T91" fmla="*/ 51 h 156"/>
                    <a:gd name="T92" fmla="*/ 49 w 162"/>
                    <a:gd name="T93" fmla="*/ 55 h 156"/>
                    <a:gd name="T94" fmla="*/ 47 w 162"/>
                    <a:gd name="T95" fmla="*/ 63 h 156"/>
                    <a:gd name="T96" fmla="*/ 47 w 162"/>
                    <a:gd name="T97" fmla="*/ 93 h 156"/>
                    <a:gd name="T98" fmla="*/ 30 w 162"/>
                    <a:gd name="T99" fmla="*/ 53 h 156"/>
                    <a:gd name="T100" fmla="*/ 30 w 162"/>
                    <a:gd name="T101" fmla="*/ 53 h 156"/>
                    <a:gd name="T102" fmla="*/ 62 w 162"/>
                    <a:gd name="T103" fmla="*/ 39 h 156"/>
                    <a:gd name="T104" fmla="*/ 83 w 162"/>
                    <a:gd name="T105" fmla="*/ 33 h 156"/>
                    <a:gd name="T106" fmla="*/ 83 w 162"/>
                    <a:gd name="T107" fmla="*/ 17 h 156"/>
                    <a:gd name="T108" fmla="*/ 54 w 162"/>
                    <a:gd name="T109" fmla="*/ 24 h 156"/>
                    <a:gd name="T110" fmla="*/ 11 w 162"/>
                    <a:gd name="T111" fmla="*/ 51 h 156"/>
                    <a:gd name="T112" fmla="*/ 42 w 162"/>
                    <a:gd name="T113" fmla="*/ 110 h 156"/>
                    <a:gd name="T114" fmla="*/ 14 w 162"/>
                    <a:gd name="T115" fmla="*/ 138 h 156"/>
                    <a:gd name="T116" fmla="*/ 20 w 162"/>
                    <a:gd name="T117" fmla="*/ 143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2" h="156">
                      <a:moveTo>
                        <a:pt x="83" y="153"/>
                      </a:moveTo>
                      <a:cubicBezTo>
                        <a:pt x="92" y="156"/>
                        <a:pt x="102" y="155"/>
                        <a:pt x="111" y="151"/>
                      </a:cubicBezTo>
                      <a:cubicBezTo>
                        <a:pt x="129" y="143"/>
                        <a:pt x="133" y="125"/>
                        <a:pt x="138" y="108"/>
                      </a:cubicBezTo>
                      <a:cubicBezTo>
                        <a:pt x="147" y="72"/>
                        <a:pt x="155" y="36"/>
                        <a:pt x="162" y="0"/>
                      </a:cubicBezTo>
                      <a:cubicBezTo>
                        <a:pt x="136" y="5"/>
                        <a:pt x="109" y="11"/>
                        <a:pt x="83" y="17"/>
                      </a:cubicBez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103" y="28"/>
                        <a:pt x="122" y="24"/>
                        <a:pt x="142" y="20"/>
                      </a:cubicBezTo>
                      <a:cubicBezTo>
                        <a:pt x="138" y="47"/>
                        <a:pt x="130" y="74"/>
                        <a:pt x="123" y="101"/>
                      </a:cubicBezTo>
                      <a:cubicBezTo>
                        <a:pt x="121" y="112"/>
                        <a:pt x="119" y="125"/>
                        <a:pt x="109" y="132"/>
                      </a:cubicBezTo>
                      <a:cubicBezTo>
                        <a:pt x="101" y="139"/>
                        <a:pt x="91" y="139"/>
                        <a:pt x="83" y="135"/>
                      </a:cubicBezTo>
                      <a:cubicBezTo>
                        <a:pt x="83" y="153"/>
                        <a:pt x="83" y="153"/>
                        <a:pt x="83" y="153"/>
                      </a:cubicBezTo>
                      <a:close/>
                      <a:moveTo>
                        <a:pt x="83" y="115"/>
                      </a:move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111" y="100"/>
                        <a:pt x="111" y="100"/>
                        <a:pt x="111" y="100"/>
                      </a:cubicBezTo>
                      <a:cubicBezTo>
                        <a:pt x="110" y="104"/>
                        <a:pt x="109" y="109"/>
                        <a:pt x="107" y="113"/>
                      </a:cubicBezTo>
                      <a:cubicBezTo>
                        <a:pt x="106" y="117"/>
                        <a:pt x="103" y="115"/>
                        <a:pt x="100" y="115"/>
                      </a:cubicBezTo>
                      <a:cubicBezTo>
                        <a:pt x="83" y="115"/>
                        <a:pt x="83" y="115"/>
                        <a:pt x="83" y="115"/>
                      </a:cubicBezTo>
                      <a:close/>
                      <a:moveTo>
                        <a:pt x="83" y="90"/>
                      </a:moveTo>
                      <a:cubicBezTo>
                        <a:pt x="83" y="47"/>
                        <a:pt x="83" y="47"/>
                        <a:pt x="83" y="47"/>
                      </a:cubicBezTo>
                      <a:cubicBezTo>
                        <a:pt x="92" y="44"/>
                        <a:pt x="92" y="44"/>
                        <a:pt x="92" y="44"/>
                      </a:cubicBezTo>
                      <a:cubicBezTo>
                        <a:pt x="91" y="60"/>
                        <a:pt x="91" y="60"/>
                        <a:pt x="91" y="60"/>
                      </a:cubicBezTo>
                      <a:cubicBezTo>
                        <a:pt x="98" y="54"/>
                        <a:pt x="104" y="48"/>
                        <a:pt x="110" y="42"/>
                      </a:cubicBezTo>
                      <a:cubicBezTo>
                        <a:pt x="114" y="38"/>
                        <a:pt x="120" y="38"/>
                        <a:pt x="126" y="36"/>
                      </a:cubicBezTo>
                      <a:cubicBezTo>
                        <a:pt x="125" y="42"/>
                        <a:pt x="125" y="48"/>
                        <a:pt x="120" y="53"/>
                      </a:cubicBezTo>
                      <a:cubicBezTo>
                        <a:pt x="114" y="59"/>
                        <a:pt x="108" y="65"/>
                        <a:pt x="102" y="71"/>
                      </a:cubicBezTo>
                      <a:cubicBezTo>
                        <a:pt x="118" y="71"/>
                        <a:pt x="118" y="71"/>
                        <a:pt x="118" y="71"/>
                      </a:cubicBezTo>
                      <a:cubicBezTo>
                        <a:pt x="117" y="76"/>
                        <a:pt x="115" y="81"/>
                        <a:pt x="114" y="86"/>
                      </a:cubicBezTo>
                      <a:cubicBezTo>
                        <a:pt x="113" y="89"/>
                        <a:pt x="102" y="87"/>
                        <a:pt x="99" y="87"/>
                      </a:cubicBezTo>
                      <a:cubicBezTo>
                        <a:pt x="97" y="87"/>
                        <a:pt x="87" y="86"/>
                        <a:pt x="85" y="88"/>
                      </a:cubicBezTo>
                      <a:lnTo>
                        <a:pt x="83" y="90"/>
                      </a:lnTo>
                      <a:close/>
                      <a:moveTo>
                        <a:pt x="20" y="143"/>
                      </a:moveTo>
                      <a:cubicBezTo>
                        <a:pt x="25" y="148"/>
                        <a:pt x="25" y="148"/>
                        <a:pt x="25" y="148"/>
                      </a:cubicBezTo>
                      <a:cubicBezTo>
                        <a:pt x="53" y="120"/>
                        <a:pt x="53" y="120"/>
                        <a:pt x="53" y="120"/>
                      </a:cubicBezTo>
                      <a:cubicBezTo>
                        <a:pt x="56" y="137"/>
                        <a:pt x="69" y="149"/>
                        <a:pt x="83" y="153"/>
                      </a:cubicBezTo>
                      <a:cubicBezTo>
                        <a:pt x="83" y="135"/>
                        <a:pt x="83" y="135"/>
                        <a:pt x="83" y="135"/>
                      </a:cubicBezTo>
                      <a:cubicBezTo>
                        <a:pt x="76" y="132"/>
                        <a:pt x="70" y="125"/>
                        <a:pt x="69" y="115"/>
                      </a:cubicBezTo>
                      <a:cubicBezTo>
                        <a:pt x="83" y="115"/>
                        <a:pt x="83" y="115"/>
                        <a:pt x="83" y="115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73" y="100"/>
                        <a:pt x="73" y="100"/>
                        <a:pt x="73" y="10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cubicBezTo>
                        <a:pt x="83" y="47"/>
                        <a:pt x="83" y="47"/>
                        <a:pt x="83" y="47"/>
                      </a:cubicBezTo>
                      <a:cubicBezTo>
                        <a:pt x="76" y="49"/>
                        <a:pt x="76" y="49"/>
                        <a:pt x="76" y="49"/>
                      </a:cubicBezTo>
                      <a:cubicBezTo>
                        <a:pt x="74" y="49"/>
                        <a:pt x="75" y="61"/>
                        <a:pt x="75" y="63"/>
                      </a:cubicBezTo>
                      <a:cubicBezTo>
                        <a:pt x="75" y="65"/>
                        <a:pt x="77" y="75"/>
                        <a:pt x="75" y="77"/>
                      </a:cubicBezTo>
                      <a:cubicBezTo>
                        <a:pt x="71" y="81"/>
                        <a:pt x="67" y="85"/>
                        <a:pt x="63" y="89"/>
                      </a:cubicBezTo>
                      <a:cubicBezTo>
                        <a:pt x="63" y="51"/>
                        <a:pt x="63" y="51"/>
                        <a:pt x="63" y="51"/>
                      </a:cubicBezTo>
                      <a:cubicBezTo>
                        <a:pt x="58" y="52"/>
                        <a:pt x="54" y="54"/>
                        <a:pt x="49" y="55"/>
                      </a:cubicBezTo>
                      <a:cubicBezTo>
                        <a:pt x="46" y="56"/>
                        <a:pt x="47" y="60"/>
                        <a:pt x="47" y="63"/>
                      </a:cubicBezTo>
                      <a:cubicBezTo>
                        <a:pt x="47" y="73"/>
                        <a:pt x="47" y="83"/>
                        <a:pt x="47" y="93"/>
                      </a:cubicBezTo>
                      <a:cubicBezTo>
                        <a:pt x="27" y="91"/>
                        <a:pt x="18" y="69"/>
                        <a:pt x="30" y="53"/>
                      </a:cubicBezTo>
                      <a:cubicBezTo>
                        <a:pt x="30" y="53"/>
                        <a:pt x="30" y="53"/>
                        <a:pt x="30" y="53"/>
                      </a:cubicBezTo>
                      <a:cubicBezTo>
                        <a:pt x="38" y="44"/>
                        <a:pt x="50" y="42"/>
                        <a:pt x="62" y="39"/>
                      </a:cubicBezTo>
                      <a:cubicBezTo>
                        <a:pt x="69" y="37"/>
                        <a:pt x="76" y="35"/>
                        <a:pt x="83" y="33"/>
                      </a:cubicBezTo>
                      <a:cubicBezTo>
                        <a:pt x="83" y="17"/>
                        <a:pt x="83" y="17"/>
                        <a:pt x="83" y="17"/>
                      </a:cubicBezTo>
                      <a:cubicBezTo>
                        <a:pt x="74" y="19"/>
                        <a:pt x="64" y="22"/>
                        <a:pt x="54" y="24"/>
                      </a:cubicBezTo>
                      <a:cubicBezTo>
                        <a:pt x="37" y="29"/>
                        <a:pt x="20" y="34"/>
                        <a:pt x="11" y="51"/>
                      </a:cubicBezTo>
                      <a:cubicBezTo>
                        <a:pt x="0" y="76"/>
                        <a:pt x="16" y="104"/>
                        <a:pt x="42" y="110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lnTo>
                        <a:pt x="20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2" name="Freeform 305"/>
                <p:cNvSpPr>
                  <a:spLocks noEditPoints="1"/>
                </p:cNvSpPr>
                <p:nvPr/>
              </p:nvSpPr>
              <p:spPr bwMode="auto">
                <a:xfrm>
                  <a:off x="1962150" y="1644650"/>
                  <a:ext cx="676275" cy="338138"/>
                </a:xfrm>
                <a:custGeom>
                  <a:avLst/>
                  <a:gdLst>
                    <a:gd name="T0" fmla="*/ 154 w 180"/>
                    <a:gd name="T1" fmla="*/ 63 h 90"/>
                    <a:gd name="T2" fmla="*/ 180 w 180"/>
                    <a:gd name="T3" fmla="*/ 32 h 90"/>
                    <a:gd name="T4" fmla="*/ 154 w 180"/>
                    <a:gd name="T5" fmla="*/ 1 h 90"/>
                    <a:gd name="T6" fmla="*/ 154 w 180"/>
                    <a:gd name="T7" fmla="*/ 15 h 90"/>
                    <a:gd name="T8" fmla="*/ 166 w 180"/>
                    <a:gd name="T9" fmla="*/ 32 h 90"/>
                    <a:gd name="T10" fmla="*/ 154 w 180"/>
                    <a:gd name="T11" fmla="*/ 49 h 90"/>
                    <a:gd name="T12" fmla="*/ 154 w 180"/>
                    <a:gd name="T13" fmla="*/ 63 h 90"/>
                    <a:gd name="T14" fmla="*/ 76 w 180"/>
                    <a:gd name="T15" fmla="*/ 90 h 90"/>
                    <a:gd name="T16" fmla="*/ 135 w 180"/>
                    <a:gd name="T17" fmla="*/ 61 h 90"/>
                    <a:gd name="T18" fmla="*/ 148 w 180"/>
                    <a:gd name="T19" fmla="*/ 64 h 90"/>
                    <a:gd name="T20" fmla="*/ 154 w 180"/>
                    <a:gd name="T21" fmla="*/ 63 h 90"/>
                    <a:gd name="T22" fmla="*/ 154 w 180"/>
                    <a:gd name="T23" fmla="*/ 49 h 90"/>
                    <a:gd name="T24" fmla="*/ 148 w 180"/>
                    <a:gd name="T25" fmla="*/ 50 h 90"/>
                    <a:gd name="T26" fmla="*/ 143 w 180"/>
                    <a:gd name="T27" fmla="*/ 49 h 90"/>
                    <a:gd name="T28" fmla="*/ 151 w 180"/>
                    <a:gd name="T29" fmla="*/ 14 h 90"/>
                    <a:gd name="T30" fmla="*/ 151 w 180"/>
                    <a:gd name="T31" fmla="*/ 14 h 90"/>
                    <a:gd name="T32" fmla="*/ 151 w 180"/>
                    <a:gd name="T33" fmla="*/ 14 h 90"/>
                    <a:gd name="T34" fmla="*/ 154 w 180"/>
                    <a:gd name="T35" fmla="*/ 15 h 90"/>
                    <a:gd name="T36" fmla="*/ 154 w 180"/>
                    <a:gd name="T37" fmla="*/ 1 h 90"/>
                    <a:gd name="T38" fmla="*/ 150 w 180"/>
                    <a:gd name="T39" fmla="*/ 0 h 90"/>
                    <a:gd name="T40" fmla="*/ 150 w 180"/>
                    <a:gd name="T41" fmla="*/ 0 h 90"/>
                    <a:gd name="T42" fmla="*/ 1 w 180"/>
                    <a:gd name="T43" fmla="*/ 0 h 90"/>
                    <a:gd name="T44" fmla="*/ 0 w 180"/>
                    <a:gd name="T45" fmla="*/ 14 h 90"/>
                    <a:gd name="T46" fmla="*/ 76 w 180"/>
                    <a:gd name="T4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0" h="90">
                      <a:moveTo>
                        <a:pt x="154" y="63"/>
                      </a:moveTo>
                      <a:cubicBezTo>
                        <a:pt x="169" y="60"/>
                        <a:pt x="180" y="48"/>
                        <a:pt x="180" y="32"/>
                      </a:cubicBezTo>
                      <a:cubicBezTo>
                        <a:pt x="180" y="17"/>
                        <a:pt x="169" y="4"/>
                        <a:pt x="154" y="1"/>
                      </a:cubicBezTo>
                      <a:cubicBezTo>
                        <a:pt x="154" y="15"/>
                        <a:pt x="154" y="15"/>
                        <a:pt x="154" y="15"/>
                      </a:cubicBezTo>
                      <a:cubicBezTo>
                        <a:pt x="161" y="18"/>
                        <a:pt x="166" y="24"/>
                        <a:pt x="166" y="32"/>
                      </a:cubicBezTo>
                      <a:cubicBezTo>
                        <a:pt x="166" y="40"/>
                        <a:pt x="161" y="46"/>
                        <a:pt x="154" y="49"/>
                      </a:cubicBezTo>
                      <a:lnTo>
                        <a:pt x="154" y="63"/>
                      </a:lnTo>
                      <a:close/>
                      <a:moveTo>
                        <a:pt x="76" y="90"/>
                      </a:moveTo>
                      <a:cubicBezTo>
                        <a:pt x="100" y="90"/>
                        <a:pt x="121" y="78"/>
                        <a:pt x="135" y="61"/>
                      </a:cubicBezTo>
                      <a:cubicBezTo>
                        <a:pt x="139" y="63"/>
                        <a:pt x="144" y="64"/>
                        <a:pt x="148" y="64"/>
                      </a:cubicBezTo>
                      <a:cubicBezTo>
                        <a:pt x="150" y="64"/>
                        <a:pt x="152" y="64"/>
                        <a:pt x="154" y="63"/>
                      </a:cubicBezTo>
                      <a:cubicBezTo>
                        <a:pt x="154" y="49"/>
                        <a:pt x="154" y="49"/>
                        <a:pt x="154" y="49"/>
                      </a:cubicBezTo>
                      <a:cubicBezTo>
                        <a:pt x="153" y="50"/>
                        <a:pt x="150" y="50"/>
                        <a:pt x="148" y="50"/>
                      </a:cubicBezTo>
                      <a:cubicBezTo>
                        <a:pt x="146" y="50"/>
                        <a:pt x="144" y="50"/>
                        <a:pt x="143" y="49"/>
                      </a:cubicBezTo>
                      <a:cubicBezTo>
                        <a:pt x="148" y="39"/>
                        <a:pt x="151" y="27"/>
                        <a:pt x="151" y="14"/>
                      </a:cubicBezTo>
                      <a:cubicBezTo>
                        <a:pt x="151" y="14"/>
                        <a:pt x="151" y="14"/>
                        <a:pt x="151" y="14"/>
                      </a:cubicBezTo>
                      <a:cubicBezTo>
                        <a:pt x="151" y="14"/>
                        <a:pt x="151" y="14"/>
                        <a:pt x="151" y="14"/>
                      </a:cubicBezTo>
                      <a:cubicBezTo>
                        <a:pt x="152" y="14"/>
                        <a:pt x="153" y="15"/>
                        <a:pt x="154" y="15"/>
                      </a:cubicBezTo>
                      <a:cubicBezTo>
                        <a:pt x="154" y="1"/>
                        <a:pt x="154" y="1"/>
                        <a:pt x="154" y="1"/>
                      </a:cubicBezTo>
                      <a:cubicBezTo>
                        <a:pt x="153" y="0"/>
                        <a:pt x="151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"/>
                        <a:pt x="0" y="9"/>
                        <a:pt x="0" y="14"/>
                      </a:cubicBezTo>
                      <a:cubicBezTo>
                        <a:pt x="0" y="56"/>
                        <a:pt x="34" y="90"/>
                        <a:pt x="76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3" name="Rectangle 306"/>
                <p:cNvSpPr>
                  <a:spLocks noChangeArrowheads="1"/>
                </p:cNvSpPr>
                <p:nvPr/>
              </p:nvSpPr>
              <p:spPr bwMode="auto">
                <a:xfrm>
                  <a:off x="1962150" y="2012950"/>
                  <a:ext cx="612775" cy="492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4" name="Freeform 307"/>
                <p:cNvSpPr/>
                <p:nvPr/>
              </p:nvSpPr>
              <p:spPr bwMode="auto">
                <a:xfrm>
                  <a:off x="2101850" y="1347788"/>
                  <a:ext cx="112713" cy="277813"/>
                </a:xfrm>
                <a:custGeom>
                  <a:avLst/>
                  <a:gdLst>
                    <a:gd name="T0" fmla="*/ 11 w 30"/>
                    <a:gd name="T1" fmla="*/ 56 h 74"/>
                    <a:gd name="T2" fmla="*/ 15 w 30"/>
                    <a:gd name="T3" fmla="*/ 71 h 74"/>
                    <a:gd name="T4" fmla="*/ 27 w 30"/>
                    <a:gd name="T5" fmla="*/ 45 h 74"/>
                    <a:gd name="T6" fmla="*/ 20 w 30"/>
                    <a:gd name="T7" fmla="*/ 30 h 74"/>
                    <a:gd name="T8" fmla="*/ 19 w 30"/>
                    <a:gd name="T9" fmla="*/ 18 h 74"/>
                    <a:gd name="T10" fmla="*/ 11 w 30"/>
                    <a:gd name="T11" fmla="*/ 5 h 74"/>
                    <a:gd name="T12" fmla="*/ 4 w 30"/>
                    <a:gd name="T13" fmla="*/ 31 h 74"/>
                    <a:gd name="T14" fmla="*/ 11 w 30"/>
                    <a:gd name="T15" fmla="*/ 5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74">
                      <a:moveTo>
                        <a:pt x="11" y="56"/>
                      </a:moveTo>
                      <a:cubicBezTo>
                        <a:pt x="1" y="59"/>
                        <a:pt x="5" y="74"/>
                        <a:pt x="15" y="71"/>
                      </a:cubicBezTo>
                      <a:cubicBezTo>
                        <a:pt x="26" y="67"/>
                        <a:pt x="30" y="56"/>
                        <a:pt x="27" y="45"/>
                      </a:cubicBezTo>
                      <a:cubicBezTo>
                        <a:pt x="26" y="40"/>
                        <a:pt x="22" y="35"/>
                        <a:pt x="20" y="30"/>
                      </a:cubicBezTo>
                      <a:cubicBezTo>
                        <a:pt x="18" y="27"/>
                        <a:pt x="15" y="21"/>
                        <a:pt x="19" y="18"/>
                      </a:cubicBezTo>
                      <a:cubicBezTo>
                        <a:pt x="28" y="13"/>
                        <a:pt x="20" y="0"/>
                        <a:pt x="11" y="5"/>
                      </a:cubicBezTo>
                      <a:cubicBezTo>
                        <a:pt x="2" y="11"/>
                        <a:pt x="0" y="22"/>
                        <a:pt x="4" y="31"/>
                      </a:cubicBezTo>
                      <a:cubicBezTo>
                        <a:pt x="5" y="35"/>
                        <a:pt x="18" y="54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5" name="Freeform 308"/>
                <p:cNvSpPr/>
                <p:nvPr/>
              </p:nvSpPr>
              <p:spPr bwMode="auto">
                <a:xfrm>
                  <a:off x="2262188" y="1347788"/>
                  <a:ext cx="109538" cy="277813"/>
                </a:xfrm>
                <a:custGeom>
                  <a:avLst/>
                  <a:gdLst>
                    <a:gd name="T0" fmla="*/ 10 w 29"/>
                    <a:gd name="T1" fmla="*/ 56 h 74"/>
                    <a:gd name="T2" fmla="*/ 14 w 29"/>
                    <a:gd name="T3" fmla="*/ 71 h 74"/>
                    <a:gd name="T4" fmla="*/ 26 w 29"/>
                    <a:gd name="T5" fmla="*/ 45 h 74"/>
                    <a:gd name="T6" fmla="*/ 19 w 29"/>
                    <a:gd name="T7" fmla="*/ 30 h 74"/>
                    <a:gd name="T8" fmla="*/ 19 w 29"/>
                    <a:gd name="T9" fmla="*/ 18 h 74"/>
                    <a:gd name="T10" fmla="*/ 11 w 29"/>
                    <a:gd name="T11" fmla="*/ 5 h 74"/>
                    <a:gd name="T12" fmla="*/ 3 w 29"/>
                    <a:gd name="T13" fmla="*/ 31 h 74"/>
                    <a:gd name="T14" fmla="*/ 10 w 29"/>
                    <a:gd name="T15" fmla="*/ 5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74">
                      <a:moveTo>
                        <a:pt x="10" y="56"/>
                      </a:moveTo>
                      <a:cubicBezTo>
                        <a:pt x="1" y="59"/>
                        <a:pt x="5" y="74"/>
                        <a:pt x="14" y="71"/>
                      </a:cubicBezTo>
                      <a:cubicBezTo>
                        <a:pt x="25" y="67"/>
                        <a:pt x="29" y="56"/>
                        <a:pt x="26" y="45"/>
                      </a:cubicBezTo>
                      <a:cubicBezTo>
                        <a:pt x="25" y="40"/>
                        <a:pt x="22" y="35"/>
                        <a:pt x="19" y="30"/>
                      </a:cubicBezTo>
                      <a:cubicBezTo>
                        <a:pt x="18" y="27"/>
                        <a:pt x="15" y="21"/>
                        <a:pt x="19" y="18"/>
                      </a:cubicBezTo>
                      <a:cubicBezTo>
                        <a:pt x="27" y="13"/>
                        <a:pt x="19" y="0"/>
                        <a:pt x="11" y="5"/>
                      </a:cubicBezTo>
                      <a:cubicBezTo>
                        <a:pt x="2" y="11"/>
                        <a:pt x="0" y="22"/>
                        <a:pt x="3" y="31"/>
                      </a:cubicBezTo>
                      <a:cubicBezTo>
                        <a:pt x="4" y="35"/>
                        <a:pt x="17" y="54"/>
                        <a:pt x="10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6" name="Freeform 309"/>
                <p:cNvSpPr/>
                <p:nvPr/>
              </p:nvSpPr>
              <p:spPr bwMode="auto">
                <a:xfrm>
                  <a:off x="1703388" y="0"/>
                  <a:ext cx="574675" cy="401638"/>
                </a:xfrm>
                <a:custGeom>
                  <a:avLst/>
                  <a:gdLst>
                    <a:gd name="T0" fmla="*/ 45 w 153"/>
                    <a:gd name="T1" fmla="*/ 0 h 107"/>
                    <a:gd name="T2" fmla="*/ 0 w 153"/>
                    <a:gd name="T3" fmla="*/ 70 h 107"/>
                    <a:gd name="T4" fmla="*/ 10 w 153"/>
                    <a:gd name="T5" fmla="*/ 106 h 107"/>
                    <a:gd name="T6" fmla="*/ 10 w 153"/>
                    <a:gd name="T7" fmla="*/ 86 h 107"/>
                    <a:gd name="T8" fmla="*/ 13 w 153"/>
                    <a:gd name="T9" fmla="*/ 76 h 107"/>
                    <a:gd name="T10" fmla="*/ 13 w 153"/>
                    <a:gd name="T11" fmla="*/ 70 h 107"/>
                    <a:gd name="T12" fmla="*/ 76 w 153"/>
                    <a:gd name="T13" fmla="*/ 6 h 107"/>
                    <a:gd name="T14" fmla="*/ 140 w 153"/>
                    <a:gd name="T15" fmla="*/ 70 h 107"/>
                    <a:gd name="T16" fmla="*/ 140 w 153"/>
                    <a:gd name="T17" fmla="*/ 76 h 107"/>
                    <a:gd name="T18" fmla="*/ 143 w 153"/>
                    <a:gd name="T19" fmla="*/ 86 h 107"/>
                    <a:gd name="T20" fmla="*/ 143 w 153"/>
                    <a:gd name="T21" fmla="*/ 107 h 107"/>
                    <a:gd name="T22" fmla="*/ 153 w 153"/>
                    <a:gd name="T23" fmla="*/ 70 h 107"/>
                    <a:gd name="T24" fmla="*/ 108 w 153"/>
                    <a:gd name="T25" fmla="*/ 0 h 107"/>
                    <a:gd name="T26" fmla="*/ 45 w 153"/>
                    <a:gd name="T2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3" h="107">
                      <a:moveTo>
                        <a:pt x="45" y="0"/>
                      </a:moveTo>
                      <a:cubicBezTo>
                        <a:pt x="19" y="12"/>
                        <a:pt x="0" y="39"/>
                        <a:pt x="0" y="70"/>
                      </a:cubicBezTo>
                      <a:cubicBezTo>
                        <a:pt x="0" y="82"/>
                        <a:pt x="4" y="95"/>
                        <a:pt x="10" y="10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10" y="82"/>
                        <a:pt x="11" y="79"/>
                        <a:pt x="13" y="76"/>
                      </a:cubicBezTo>
                      <a:cubicBezTo>
                        <a:pt x="13" y="74"/>
                        <a:pt x="13" y="72"/>
                        <a:pt x="13" y="70"/>
                      </a:cubicBezTo>
                      <a:cubicBezTo>
                        <a:pt x="13" y="34"/>
                        <a:pt x="41" y="6"/>
                        <a:pt x="76" y="6"/>
                      </a:cubicBezTo>
                      <a:cubicBezTo>
                        <a:pt x="111" y="6"/>
                        <a:pt x="140" y="34"/>
                        <a:pt x="140" y="70"/>
                      </a:cubicBezTo>
                      <a:cubicBezTo>
                        <a:pt x="140" y="72"/>
                        <a:pt x="140" y="74"/>
                        <a:pt x="140" y="76"/>
                      </a:cubicBezTo>
                      <a:cubicBezTo>
                        <a:pt x="142" y="79"/>
                        <a:pt x="143" y="82"/>
                        <a:pt x="143" y="86"/>
                      </a:cubicBezTo>
                      <a:cubicBezTo>
                        <a:pt x="143" y="107"/>
                        <a:pt x="143" y="107"/>
                        <a:pt x="143" y="107"/>
                      </a:cubicBezTo>
                      <a:cubicBezTo>
                        <a:pt x="149" y="96"/>
                        <a:pt x="153" y="83"/>
                        <a:pt x="153" y="70"/>
                      </a:cubicBezTo>
                      <a:cubicBezTo>
                        <a:pt x="153" y="39"/>
                        <a:pt x="134" y="12"/>
                        <a:pt x="108" y="0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7" name="Freeform 310"/>
                <p:cNvSpPr/>
                <p:nvPr/>
              </p:nvSpPr>
              <p:spPr bwMode="auto">
                <a:xfrm>
                  <a:off x="1755775" y="263525"/>
                  <a:ext cx="123825" cy="225425"/>
                </a:xfrm>
                <a:custGeom>
                  <a:avLst/>
                  <a:gdLst>
                    <a:gd name="T0" fmla="*/ 0 w 33"/>
                    <a:gd name="T1" fmla="*/ 12 h 60"/>
                    <a:gd name="T2" fmla="*/ 0 w 33"/>
                    <a:gd name="T3" fmla="*/ 16 h 60"/>
                    <a:gd name="T4" fmla="*/ 0 w 33"/>
                    <a:gd name="T5" fmla="*/ 35 h 60"/>
                    <a:gd name="T6" fmla="*/ 0 w 33"/>
                    <a:gd name="T7" fmla="*/ 44 h 60"/>
                    <a:gd name="T8" fmla="*/ 23 w 33"/>
                    <a:gd name="T9" fmla="*/ 60 h 60"/>
                    <a:gd name="T10" fmla="*/ 33 w 33"/>
                    <a:gd name="T11" fmla="*/ 60 h 60"/>
                    <a:gd name="T12" fmla="*/ 33 w 33"/>
                    <a:gd name="T13" fmla="*/ 0 h 60"/>
                    <a:gd name="T14" fmla="*/ 23 w 33"/>
                    <a:gd name="T15" fmla="*/ 0 h 60"/>
                    <a:gd name="T16" fmla="*/ 0 w 33"/>
                    <a:gd name="T17" fmla="*/ 1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60">
                      <a:moveTo>
                        <a:pt x="0" y="12"/>
                      </a:move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53"/>
                        <a:pt x="10" y="60"/>
                        <a:pt x="23" y="60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2" y="0"/>
                        <a:pt x="3" y="5"/>
                        <a:pt x="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8" name="Freeform 311"/>
                <p:cNvSpPr/>
                <p:nvPr/>
              </p:nvSpPr>
              <p:spPr bwMode="auto">
                <a:xfrm>
                  <a:off x="2097088" y="263525"/>
                  <a:ext cx="128588" cy="225425"/>
                </a:xfrm>
                <a:custGeom>
                  <a:avLst/>
                  <a:gdLst>
                    <a:gd name="T0" fmla="*/ 34 w 34"/>
                    <a:gd name="T1" fmla="*/ 44 h 60"/>
                    <a:gd name="T2" fmla="*/ 34 w 34"/>
                    <a:gd name="T3" fmla="*/ 35 h 60"/>
                    <a:gd name="T4" fmla="*/ 34 w 34"/>
                    <a:gd name="T5" fmla="*/ 16 h 60"/>
                    <a:gd name="T6" fmla="*/ 33 w 34"/>
                    <a:gd name="T7" fmla="*/ 14 h 60"/>
                    <a:gd name="T8" fmla="*/ 10 w 34"/>
                    <a:gd name="T9" fmla="*/ 0 h 60"/>
                    <a:gd name="T10" fmla="*/ 0 w 34"/>
                    <a:gd name="T11" fmla="*/ 0 h 60"/>
                    <a:gd name="T12" fmla="*/ 0 w 34"/>
                    <a:gd name="T13" fmla="*/ 60 h 60"/>
                    <a:gd name="T14" fmla="*/ 10 w 34"/>
                    <a:gd name="T15" fmla="*/ 60 h 60"/>
                    <a:gd name="T16" fmla="*/ 34 w 34"/>
                    <a:gd name="T17" fmla="*/ 4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60">
                      <a:moveTo>
                        <a:pt x="34" y="44"/>
                      </a:move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15"/>
                        <a:pt x="33" y="14"/>
                        <a:pt x="33" y="14"/>
                      </a:cubicBezTo>
                      <a:cubicBezTo>
                        <a:pt x="32" y="6"/>
                        <a:pt x="22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10" y="60"/>
                        <a:pt x="10" y="60"/>
                        <a:pt x="10" y="60"/>
                      </a:cubicBezTo>
                      <a:cubicBezTo>
                        <a:pt x="23" y="60"/>
                        <a:pt x="34" y="53"/>
                        <a:pt x="34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9" name="Freeform 312"/>
                <p:cNvSpPr/>
                <p:nvPr/>
              </p:nvSpPr>
              <p:spPr bwMode="auto">
                <a:xfrm>
                  <a:off x="3994150" y="6043613"/>
                  <a:ext cx="611188" cy="514350"/>
                </a:xfrm>
                <a:custGeom>
                  <a:avLst/>
                  <a:gdLst>
                    <a:gd name="T0" fmla="*/ 109 w 163"/>
                    <a:gd name="T1" fmla="*/ 0 h 137"/>
                    <a:gd name="T2" fmla="*/ 58 w 163"/>
                    <a:gd name="T3" fmla="*/ 0 h 137"/>
                    <a:gd name="T4" fmla="*/ 0 w 163"/>
                    <a:gd name="T5" fmla="*/ 48 h 137"/>
                    <a:gd name="T6" fmla="*/ 15 w 163"/>
                    <a:gd name="T7" fmla="*/ 71 h 137"/>
                    <a:gd name="T8" fmla="*/ 36 w 163"/>
                    <a:gd name="T9" fmla="*/ 50 h 137"/>
                    <a:gd name="T10" fmla="*/ 36 w 163"/>
                    <a:gd name="T11" fmla="*/ 137 h 137"/>
                    <a:gd name="T12" fmla="*/ 81 w 163"/>
                    <a:gd name="T13" fmla="*/ 137 h 137"/>
                    <a:gd name="T14" fmla="*/ 127 w 163"/>
                    <a:gd name="T15" fmla="*/ 137 h 137"/>
                    <a:gd name="T16" fmla="*/ 127 w 163"/>
                    <a:gd name="T17" fmla="*/ 50 h 137"/>
                    <a:gd name="T18" fmla="*/ 148 w 163"/>
                    <a:gd name="T19" fmla="*/ 71 h 137"/>
                    <a:gd name="T20" fmla="*/ 163 w 163"/>
                    <a:gd name="T21" fmla="*/ 48 h 137"/>
                    <a:gd name="T22" fmla="*/ 109 w 163"/>
                    <a:gd name="T2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137">
                      <a:moveTo>
                        <a:pt x="109" y="0"/>
                      </a:moveTo>
                      <a:cubicBezTo>
                        <a:pt x="100" y="14"/>
                        <a:pt x="66" y="14"/>
                        <a:pt x="58" y="0"/>
                      </a:cubicBezTo>
                      <a:cubicBezTo>
                        <a:pt x="58" y="0"/>
                        <a:pt x="8" y="28"/>
                        <a:pt x="0" y="48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5" y="71"/>
                        <a:pt x="30" y="56"/>
                        <a:pt x="36" y="50"/>
                      </a:cubicBezTo>
                      <a:cubicBezTo>
                        <a:pt x="36" y="137"/>
                        <a:pt x="36" y="137"/>
                        <a:pt x="36" y="137"/>
                      </a:cubicBezTo>
                      <a:cubicBezTo>
                        <a:pt x="81" y="137"/>
                        <a:pt x="81" y="137"/>
                        <a:pt x="81" y="137"/>
                      </a:cubicBezTo>
                      <a:cubicBezTo>
                        <a:pt x="127" y="137"/>
                        <a:pt x="127" y="137"/>
                        <a:pt x="127" y="137"/>
                      </a:cubicBezTo>
                      <a:cubicBezTo>
                        <a:pt x="127" y="50"/>
                        <a:pt x="127" y="50"/>
                        <a:pt x="127" y="50"/>
                      </a:cubicBezTo>
                      <a:cubicBezTo>
                        <a:pt x="133" y="56"/>
                        <a:pt x="148" y="71"/>
                        <a:pt x="148" y="71"/>
                      </a:cubicBezTo>
                      <a:cubicBezTo>
                        <a:pt x="163" y="48"/>
                        <a:pt x="163" y="48"/>
                        <a:pt x="163" y="48"/>
                      </a:cubicBezTo>
                      <a:cubicBezTo>
                        <a:pt x="155" y="28"/>
                        <a:pt x="109" y="0"/>
                        <a:pt x="1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30" name="Freeform 313"/>
                <p:cNvSpPr/>
                <p:nvPr/>
              </p:nvSpPr>
              <p:spPr bwMode="auto">
                <a:xfrm>
                  <a:off x="4217988" y="6016625"/>
                  <a:ext cx="173038" cy="52388"/>
                </a:xfrm>
                <a:custGeom>
                  <a:avLst/>
                  <a:gdLst>
                    <a:gd name="T0" fmla="*/ 23 w 46"/>
                    <a:gd name="T1" fmla="*/ 14 h 14"/>
                    <a:gd name="T2" fmla="*/ 46 w 46"/>
                    <a:gd name="T3" fmla="*/ 4 h 14"/>
                    <a:gd name="T4" fmla="*/ 45 w 46"/>
                    <a:gd name="T5" fmla="*/ 1 h 14"/>
                    <a:gd name="T6" fmla="*/ 41 w 46"/>
                    <a:gd name="T7" fmla="*/ 2 h 14"/>
                    <a:gd name="T8" fmla="*/ 23 w 46"/>
                    <a:gd name="T9" fmla="*/ 9 h 14"/>
                    <a:gd name="T10" fmla="*/ 5 w 46"/>
                    <a:gd name="T11" fmla="*/ 2 h 14"/>
                    <a:gd name="T12" fmla="*/ 2 w 46"/>
                    <a:gd name="T13" fmla="*/ 1 h 14"/>
                    <a:gd name="T14" fmla="*/ 1 w 46"/>
                    <a:gd name="T15" fmla="*/ 4 h 14"/>
                    <a:gd name="T16" fmla="*/ 23 w 46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4">
                      <a:moveTo>
                        <a:pt x="23" y="14"/>
                      </a:moveTo>
                      <a:cubicBezTo>
                        <a:pt x="33" y="14"/>
                        <a:pt x="42" y="10"/>
                        <a:pt x="46" y="4"/>
                      </a:cubicBezTo>
                      <a:cubicBezTo>
                        <a:pt x="46" y="3"/>
                        <a:pt x="46" y="2"/>
                        <a:pt x="45" y="1"/>
                      </a:cubicBezTo>
                      <a:cubicBezTo>
                        <a:pt x="43" y="0"/>
                        <a:pt x="42" y="1"/>
                        <a:pt x="41" y="2"/>
                      </a:cubicBezTo>
                      <a:cubicBezTo>
                        <a:pt x="39" y="5"/>
                        <a:pt x="33" y="9"/>
                        <a:pt x="23" y="9"/>
                      </a:cubicBezTo>
                      <a:cubicBezTo>
                        <a:pt x="14" y="9"/>
                        <a:pt x="7" y="5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4" y="10"/>
                        <a:pt x="13" y="14"/>
                        <a:pt x="2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31" name="Freeform 314"/>
                <p:cNvSpPr/>
                <p:nvPr/>
              </p:nvSpPr>
              <p:spPr bwMode="auto">
                <a:xfrm>
                  <a:off x="8367713" y="198438"/>
                  <a:ext cx="490538" cy="304800"/>
                </a:xfrm>
                <a:custGeom>
                  <a:avLst/>
                  <a:gdLst>
                    <a:gd name="T0" fmla="*/ 14 w 131"/>
                    <a:gd name="T1" fmla="*/ 81 h 81"/>
                    <a:gd name="T2" fmla="*/ 47 w 131"/>
                    <a:gd name="T3" fmla="*/ 81 h 81"/>
                    <a:gd name="T4" fmla="*/ 92 w 131"/>
                    <a:gd name="T5" fmla="*/ 53 h 81"/>
                    <a:gd name="T6" fmla="*/ 127 w 131"/>
                    <a:gd name="T7" fmla="*/ 68 h 81"/>
                    <a:gd name="T8" fmla="*/ 128 w 131"/>
                    <a:gd name="T9" fmla="*/ 69 h 81"/>
                    <a:gd name="T10" fmla="*/ 131 w 131"/>
                    <a:gd name="T11" fmla="*/ 57 h 81"/>
                    <a:gd name="T12" fmla="*/ 108 w 131"/>
                    <a:gd name="T13" fmla="*/ 34 h 81"/>
                    <a:gd name="T14" fmla="*/ 93 w 131"/>
                    <a:gd name="T15" fmla="*/ 39 h 81"/>
                    <a:gd name="T16" fmla="*/ 52 w 131"/>
                    <a:gd name="T17" fmla="*/ 0 h 81"/>
                    <a:gd name="T18" fmla="*/ 12 w 131"/>
                    <a:gd name="T19" fmla="*/ 40 h 81"/>
                    <a:gd name="T20" fmla="*/ 14 w 131"/>
                    <a:gd name="T21" fmla="*/ 52 h 81"/>
                    <a:gd name="T22" fmla="*/ 0 w 131"/>
                    <a:gd name="T23" fmla="*/ 66 h 81"/>
                    <a:gd name="T24" fmla="*/ 14 w 131"/>
                    <a:gd name="T25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1" h="81">
                      <a:moveTo>
                        <a:pt x="14" y="81"/>
                      </a:move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56" y="64"/>
                        <a:pt x="72" y="53"/>
                        <a:pt x="92" y="53"/>
                      </a:cubicBezTo>
                      <a:cubicBezTo>
                        <a:pt x="105" y="53"/>
                        <a:pt x="118" y="58"/>
                        <a:pt x="127" y="68"/>
                      </a:cubicBezTo>
                      <a:cubicBezTo>
                        <a:pt x="128" y="68"/>
                        <a:pt x="128" y="68"/>
                        <a:pt x="128" y="69"/>
                      </a:cubicBezTo>
                      <a:cubicBezTo>
                        <a:pt x="130" y="65"/>
                        <a:pt x="131" y="61"/>
                        <a:pt x="131" y="57"/>
                      </a:cubicBezTo>
                      <a:cubicBezTo>
                        <a:pt x="131" y="44"/>
                        <a:pt x="121" y="34"/>
                        <a:pt x="108" y="34"/>
                      </a:cubicBezTo>
                      <a:cubicBezTo>
                        <a:pt x="102" y="34"/>
                        <a:pt x="97" y="36"/>
                        <a:pt x="93" y="39"/>
                      </a:cubicBezTo>
                      <a:cubicBezTo>
                        <a:pt x="92" y="18"/>
                        <a:pt x="74" y="0"/>
                        <a:pt x="52" y="0"/>
                      </a:cubicBezTo>
                      <a:cubicBezTo>
                        <a:pt x="30" y="0"/>
                        <a:pt x="12" y="18"/>
                        <a:pt x="12" y="40"/>
                      </a:cubicBezTo>
                      <a:cubicBezTo>
                        <a:pt x="12" y="44"/>
                        <a:pt x="13" y="48"/>
                        <a:pt x="14" y="52"/>
                      </a:cubicBezTo>
                      <a:cubicBezTo>
                        <a:pt x="6" y="52"/>
                        <a:pt x="0" y="59"/>
                        <a:pt x="0" y="66"/>
                      </a:cubicBezTo>
                      <a:cubicBezTo>
                        <a:pt x="0" y="74"/>
                        <a:pt x="6" y="81"/>
                        <a:pt x="14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32" name="Freeform 315"/>
                <p:cNvSpPr/>
                <p:nvPr/>
              </p:nvSpPr>
              <p:spPr bwMode="auto">
                <a:xfrm>
                  <a:off x="8486775" y="417513"/>
                  <a:ext cx="560388" cy="344488"/>
                </a:xfrm>
                <a:custGeom>
                  <a:avLst/>
                  <a:gdLst>
                    <a:gd name="T0" fmla="*/ 123 w 149"/>
                    <a:gd name="T1" fmla="*/ 39 h 92"/>
                    <a:gd name="T2" fmla="*/ 106 w 149"/>
                    <a:gd name="T3" fmla="*/ 45 h 92"/>
                    <a:gd name="T4" fmla="*/ 93 w 149"/>
                    <a:gd name="T5" fmla="*/ 15 h 92"/>
                    <a:gd name="T6" fmla="*/ 60 w 149"/>
                    <a:gd name="T7" fmla="*/ 0 h 92"/>
                    <a:gd name="T8" fmla="*/ 21 w 149"/>
                    <a:gd name="T9" fmla="*/ 23 h 92"/>
                    <a:gd name="T10" fmla="*/ 14 w 149"/>
                    <a:gd name="T11" fmla="*/ 46 h 92"/>
                    <a:gd name="T12" fmla="*/ 16 w 149"/>
                    <a:gd name="T13" fmla="*/ 59 h 92"/>
                    <a:gd name="T14" fmla="*/ 0 w 149"/>
                    <a:gd name="T15" fmla="*/ 76 h 92"/>
                    <a:gd name="T16" fmla="*/ 17 w 149"/>
                    <a:gd name="T17" fmla="*/ 92 h 92"/>
                    <a:gd name="T18" fmla="*/ 60 w 149"/>
                    <a:gd name="T19" fmla="*/ 92 h 92"/>
                    <a:gd name="T20" fmla="*/ 62 w 149"/>
                    <a:gd name="T21" fmla="*/ 92 h 92"/>
                    <a:gd name="T22" fmla="*/ 123 w 149"/>
                    <a:gd name="T23" fmla="*/ 92 h 92"/>
                    <a:gd name="T24" fmla="*/ 149 w 149"/>
                    <a:gd name="T25" fmla="*/ 65 h 92"/>
                    <a:gd name="T26" fmla="*/ 123 w 149"/>
                    <a:gd name="T27" fmla="*/ 3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9" h="92">
                      <a:moveTo>
                        <a:pt x="123" y="39"/>
                      </a:moveTo>
                      <a:cubicBezTo>
                        <a:pt x="116" y="39"/>
                        <a:pt x="110" y="41"/>
                        <a:pt x="106" y="45"/>
                      </a:cubicBezTo>
                      <a:cubicBezTo>
                        <a:pt x="106" y="33"/>
                        <a:pt x="101" y="23"/>
                        <a:pt x="93" y="15"/>
                      </a:cubicBezTo>
                      <a:cubicBezTo>
                        <a:pt x="85" y="6"/>
                        <a:pt x="73" y="0"/>
                        <a:pt x="60" y="0"/>
                      </a:cubicBezTo>
                      <a:cubicBezTo>
                        <a:pt x="43" y="0"/>
                        <a:pt x="29" y="9"/>
                        <a:pt x="21" y="23"/>
                      </a:cubicBezTo>
                      <a:cubicBezTo>
                        <a:pt x="16" y="29"/>
                        <a:pt x="14" y="37"/>
                        <a:pt x="14" y="46"/>
                      </a:cubicBezTo>
                      <a:cubicBezTo>
                        <a:pt x="14" y="51"/>
                        <a:pt x="15" y="55"/>
                        <a:pt x="16" y="59"/>
                      </a:cubicBezTo>
                      <a:cubicBezTo>
                        <a:pt x="7" y="60"/>
                        <a:pt x="0" y="67"/>
                        <a:pt x="0" y="76"/>
                      </a:cubicBezTo>
                      <a:cubicBezTo>
                        <a:pt x="0" y="85"/>
                        <a:pt x="8" y="92"/>
                        <a:pt x="17" y="92"/>
                      </a:cubicBezTo>
                      <a:cubicBezTo>
                        <a:pt x="60" y="92"/>
                        <a:pt x="60" y="92"/>
                        <a:pt x="60" y="92"/>
                      </a:cubicBezTo>
                      <a:cubicBezTo>
                        <a:pt x="62" y="92"/>
                        <a:pt x="62" y="92"/>
                        <a:pt x="62" y="92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37" y="92"/>
                        <a:pt x="149" y="80"/>
                        <a:pt x="149" y="65"/>
                      </a:cubicBezTo>
                      <a:cubicBezTo>
                        <a:pt x="149" y="51"/>
                        <a:pt x="137" y="39"/>
                        <a:pt x="123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rgbClr val="F6AC19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97" name="Group 745"/>
              <p:cNvGrpSpPr/>
              <p:nvPr/>
            </p:nvGrpSpPr>
            <p:grpSpPr>
              <a:xfrm>
                <a:off x="1522809" y="859277"/>
                <a:ext cx="5352224" cy="2981168"/>
                <a:chOff x="-17463" y="12700"/>
                <a:chExt cx="11753852" cy="6546851"/>
              </a:xfrm>
              <a:solidFill>
                <a:srgbClr val="999999"/>
              </a:solidFill>
            </p:grpSpPr>
            <p:sp>
              <p:nvSpPr>
                <p:cNvPr id="398" name="Freeform 319"/>
                <p:cNvSpPr/>
                <p:nvPr/>
              </p:nvSpPr>
              <p:spPr bwMode="auto">
                <a:xfrm>
                  <a:off x="4257675" y="2344738"/>
                  <a:ext cx="484188" cy="436563"/>
                </a:xfrm>
                <a:custGeom>
                  <a:avLst/>
                  <a:gdLst>
                    <a:gd name="T0" fmla="*/ 13 w 129"/>
                    <a:gd name="T1" fmla="*/ 12 h 116"/>
                    <a:gd name="T2" fmla="*/ 1 w 129"/>
                    <a:gd name="T3" fmla="*/ 35 h 116"/>
                    <a:gd name="T4" fmla="*/ 0 w 129"/>
                    <a:gd name="T5" fmla="*/ 42 h 116"/>
                    <a:gd name="T6" fmla="*/ 0 w 129"/>
                    <a:gd name="T7" fmla="*/ 43 h 116"/>
                    <a:gd name="T8" fmla="*/ 0 w 129"/>
                    <a:gd name="T9" fmla="*/ 50 h 116"/>
                    <a:gd name="T10" fmla="*/ 1 w 129"/>
                    <a:gd name="T11" fmla="*/ 54 h 116"/>
                    <a:gd name="T12" fmla="*/ 6 w 129"/>
                    <a:gd name="T13" fmla="*/ 76 h 116"/>
                    <a:gd name="T14" fmla="*/ 19 w 129"/>
                    <a:gd name="T15" fmla="*/ 101 h 116"/>
                    <a:gd name="T16" fmla="*/ 20 w 129"/>
                    <a:gd name="T17" fmla="*/ 102 h 116"/>
                    <a:gd name="T18" fmla="*/ 29 w 129"/>
                    <a:gd name="T19" fmla="*/ 111 h 116"/>
                    <a:gd name="T20" fmla="*/ 31 w 129"/>
                    <a:gd name="T21" fmla="*/ 113 h 116"/>
                    <a:gd name="T22" fmla="*/ 45 w 129"/>
                    <a:gd name="T23" fmla="*/ 115 h 116"/>
                    <a:gd name="T24" fmla="*/ 45 w 129"/>
                    <a:gd name="T25" fmla="*/ 115 h 116"/>
                    <a:gd name="T26" fmla="*/ 52 w 129"/>
                    <a:gd name="T27" fmla="*/ 112 h 116"/>
                    <a:gd name="T28" fmla="*/ 56 w 129"/>
                    <a:gd name="T29" fmla="*/ 111 h 116"/>
                    <a:gd name="T30" fmla="*/ 65 w 129"/>
                    <a:gd name="T31" fmla="*/ 109 h 116"/>
                    <a:gd name="T32" fmla="*/ 65 w 129"/>
                    <a:gd name="T33" fmla="*/ 109 h 116"/>
                    <a:gd name="T34" fmla="*/ 73 w 129"/>
                    <a:gd name="T35" fmla="*/ 111 h 116"/>
                    <a:gd name="T36" fmla="*/ 77 w 129"/>
                    <a:gd name="T37" fmla="*/ 112 h 116"/>
                    <a:gd name="T38" fmla="*/ 84 w 129"/>
                    <a:gd name="T39" fmla="*/ 115 h 116"/>
                    <a:gd name="T40" fmla="*/ 84 w 129"/>
                    <a:gd name="T41" fmla="*/ 115 h 116"/>
                    <a:gd name="T42" fmla="*/ 98 w 129"/>
                    <a:gd name="T43" fmla="*/ 113 h 116"/>
                    <a:gd name="T44" fmla="*/ 101 w 129"/>
                    <a:gd name="T45" fmla="*/ 111 h 116"/>
                    <a:gd name="T46" fmla="*/ 109 w 129"/>
                    <a:gd name="T47" fmla="*/ 102 h 116"/>
                    <a:gd name="T48" fmla="*/ 110 w 129"/>
                    <a:gd name="T49" fmla="*/ 101 h 116"/>
                    <a:gd name="T50" fmla="*/ 124 w 129"/>
                    <a:gd name="T51" fmla="*/ 76 h 116"/>
                    <a:gd name="T52" fmla="*/ 129 w 129"/>
                    <a:gd name="T53" fmla="*/ 54 h 116"/>
                    <a:gd name="T54" fmla="*/ 129 w 129"/>
                    <a:gd name="T55" fmla="*/ 50 h 116"/>
                    <a:gd name="T56" fmla="*/ 129 w 129"/>
                    <a:gd name="T57" fmla="*/ 43 h 116"/>
                    <a:gd name="T58" fmla="*/ 129 w 129"/>
                    <a:gd name="T59" fmla="*/ 42 h 116"/>
                    <a:gd name="T60" fmla="*/ 128 w 129"/>
                    <a:gd name="T61" fmla="*/ 35 h 116"/>
                    <a:gd name="T62" fmla="*/ 116 w 129"/>
                    <a:gd name="T63" fmla="*/ 12 h 116"/>
                    <a:gd name="T64" fmla="*/ 113 w 129"/>
                    <a:gd name="T65" fmla="*/ 9 h 116"/>
                    <a:gd name="T66" fmla="*/ 95 w 129"/>
                    <a:gd name="T67" fmla="*/ 1 h 116"/>
                    <a:gd name="T68" fmla="*/ 75 w 129"/>
                    <a:gd name="T69" fmla="*/ 4 h 116"/>
                    <a:gd name="T70" fmla="*/ 65 w 129"/>
                    <a:gd name="T71" fmla="*/ 8 h 116"/>
                    <a:gd name="T72" fmla="*/ 54 w 129"/>
                    <a:gd name="T73" fmla="*/ 4 h 116"/>
                    <a:gd name="T74" fmla="*/ 34 w 129"/>
                    <a:gd name="T75" fmla="*/ 1 h 116"/>
                    <a:gd name="T76" fmla="*/ 16 w 129"/>
                    <a:gd name="T77" fmla="*/ 9 h 116"/>
                    <a:gd name="T78" fmla="*/ 13 w 129"/>
                    <a:gd name="T79" fmla="*/ 1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9" h="116">
                      <a:moveTo>
                        <a:pt x="13" y="12"/>
                      </a:moveTo>
                      <a:cubicBezTo>
                        <a:pt x="7" y="18"/>
                        <a:pt x="3" y="26"/>
                        <a:pt x="1" y="35"/>
                      </a:cubicBezTo>
                      <a:cubicBezTo>
                        <a:pt x="1" y="38"/>
                        <a:pt x="1" y="40"/>
                        <a:pt x="0" y="42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5"/>
                        <a:pt x="0" y="47"/>
                        <a:pt x="0" y="50"/>
                      </a:cubicBezTo>
                      <a:cubicBezTo>
                        <a:pt x="0" y="51"/>
                        <a:pt x="0" y="53"/>
                        <a:pt x="1" y="54"/>
                      </a:cubicBezTo>
                      <a:cubicBezTo>
                        <a:pt x="1" y="62"/>
                        <a:pt x="3" y="69"/>
                        <a:pt x="6" y="76"/>
                      </a:cubicBezTo>
                      <a:cubicBezTo>
                        <a:pt x="9" y="85"/>
                        <a:pt x="13" y="93"/>
                        <a:pt x="19" y="101"/>
                      </a:cubicBezTo>
                      <a:cubicBezTo>
                        <a:pt x="20" y="101"/>
                        <a:pt x="20" y="102"/>
                        <a:pt x="20" y="102"/>
                      </a:cubicBezTo>
                      <a:cubicBezTo>
                        <a:pt x="23" y="105"/>
                        <a:pt x="25" y="109"/>
                        <a:pt x="29" y="111"/>
                      </a:cubicBezTo>
                      <a:cubicBezTo>
                        <a:pt x="29" y="112"/>
                        <a:pt x="30" y="112"/>
                        <a:pt x="31" y="113"/>
                      </a:cubicBezTo>
                      <a:cubicBezTo>
                        <a:pt x="35" y="116"/>
                        <a:pt x="40" y="116"/>
                        <a:pt x="45" y="115"/>
                      </a:cubicBezTo>
                      <a:cubicBezTo>
                        <a:pt x="45" y="115"/>
                        <a:pt x="45" y="115"/>
                        <a:pt x="45" y="115"/>
                      </a:cubicBezTo>
                      <a:cubicBezTo>
                        <a:pt x="48" y="114"/>
                        <a:pt x="50" y="113"/>
                        <a:pt x="52" y="112"/>
                      </a:cubicBezTo>
                      <a:cubicBezTo>
                        <a:pt x="53" y="112"/>
                        <a:pt x="55" y="111"/>
                        <a:pt x="56" y="111"/>
                      </a:cubicBezTo>
                      <a:cubicBezTo>
                        <a:pt x="59" y="110"/>
                        <a:pt x="64" y="109"/>
                        <a:pt x="65" y="109"/>
                      </a:cubicBezTo>
                      <a:cubicBezTo>
                        <a:pt x="65" y="109"/>
                        <a:pt x="65" y="109"/>
                        <a:pt x="65" y="109"/>
                      </a:cubicBezTo>
                      <a:cubicBezTo>
                        <a:pt x="68" y="109"/>
                        <a:pt x="70" y="110"/>
                        <a:pt x="73" y="111"/>
                      </a:cubicBezTo>
                      <a:cubicBezTo>
                        <a:pt x="74" y="111"/>
                        <a:pt x="76" y="112"/>
                        <a:pt x="77" y="112"/>
                      </a:cubicBezTo>
                      <a:cubicBezTo>
                        <a:pt x="79" y="113"/>
                        <a:pt x="82" y="114"/>
                        <a:pt x="84" y="115"/>
                      </a:cubicBezTo>
                      <a:cubicBezTo>
                        <a:pt x="84" y="115"/>
                        <a:pt x="84" y="115"/>
                        <a:pt x="84" y="115"/>
                      </a:cubicBezTo>
                      <a:cubicBezTo>
                        <a:pt x="89" y="116"/>
                        <a:pt x="94" y="116"/>
                        <a:pt x="98" y="113"/>
                      </a:cubicBezTo>
                      <a:cubicBezTo>
                        <a:pt x="99" y="112"/>
                        <a:pt x="100" y="112"/>
                        <a:pt x="101" y="111"/>
                      </a:cubicBezTo>
                      <a:cubicBezTo>
                        <a:pt x="104" y="109"/>
                        <a:pt x="107" y="105"/>
                        <a:pt x="109" y="102"/>
                      </a:cubicBezTo>
                      <a:cubicBezTo>
                        <a:pt x="109" y="102"/>
                        <a:pt x="110" y="101"/>
                        <a:pt x="110" y="101"/>
                      </a:cubicBezTo>
                      <a:cubicBezTo>
                        <a:pt x="116" y="93"/>
                        <a:pt x="120" y="85"/>
                        <a:pt x="124" y="76"/>
                      </a:cubicBezTo>
                      <a:cubicBezTo>
                        <a:pt x="126" y="69"/>
                        <a:pt x="128" y="62"/>
                        <a:pt x="129" y="54"/>
                      </a:cubicBezTo>
                      <a:cubicBezTo>
                        <a:pt x="129" y="53"/>
                        <a:pt x="129" y="51"/>
                        <a:pt x="129" y="50"/>
                      </a:cubicBezTo>
                      <a:cubicBezTo>
                        <a:pt x="129" y="47"/>
                        <a:pt x="129" y="45"/>
                        <a:pt x="129" y="43"/>
                      </a:cubicBezTo>
                      <a:cubicBezTo>
                        <a:pt x="129" y="43"/>
                        <a:pt x="129" y="42"/>
                        <a:pt x="129" y="42"/>
                      </a:cubicBezTo>
                      <a:cubicBezTo>
                        <a:pt x="129" y="40"/>
                        <a:pt x="129" y="38"/>
                        <a:pt x="128" y="35"/>
                      </a:cubicBezTo>
                      <a:cubicBezTo>
                        <a:pt x="126" y="26"/>
                        <a:pt x="123" y="18"/>
                        <a:pt x="116" y="12"/>
                      </a:cubicBezTo>
                      <a:cubicBezTo>
                        <a:pt x="115" y="11"/>
                        <a:pt x="114" y="10"/>
                        <a:pt x="113" y="9"/>
                      </a:cubicBezTo>
                      <a:cubicBezTo>
                        <a:pt x="108" y="5"/>
                        <a:pt x="102" y="2"/>
                        <a:pt x="95" y="1"/>
                      </a:cubicBezTo>
                      <a:cubicBezTo>
                        <a:pt x="88" y="0"/>
                        <a:pt x="81" y="2"/>
                        <a:pt x="75" y="4"/>
                      </a:cubicBezTo>
                      <a:cubicBezTo>
                        <a:pt x="72" y="5"/>
                        <a:pt x="65" y="8"/>
                        <a:pt x="65" y="8"/>
                      </a:cubicBezTo>
                      <a:cubicBezTo>
                        <a:pt x="64" y="8"/>
                        <a:pt x="57" y="5"/>
                        <a:pt x="54" y="4"/>
                      </a:cubicBezTo>
                      <a:cubicBezTo>
                        <a:pt x="48" y="2"/>
                        <a:pt x="41" y="0"/>
                        <a:pt x="34" y="1"/>
                      </a:cubicBezTo>
                      <a:cubicBezTo>
                        <a:pt x="27" y="2"/>
                        <a:pt x="21" y="5"/>
                        <a:pt x="16" y="9"/>
                      </a:cubicBezTo>
                      <a:cubicBezTo>
                        <a:pt x="15" y="10"/>
                        <a:pt x="14" y="11"/>
                        <a:pt x="1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399" name="Freeform 320"/>
                <p:cNvSpPr/>
                <p:nvPr/>
              </p:nvSpPr>
              <p:spPr bwMode="auto">
                <a:xfrm>
                  <a:off x="4384675" y="2209800"/>
                  <a:ext cx="115888" cy="131763"/>
                </a:xfrm>
                <a:custGeom>
                  <a:avLst/>
                  <a:gdLst>
                    <a:gd name="T0" fmla="*/ 10 w 31"/>
                    <a:gd name="T1" fmla="*/ 26 h 35"/>
                    <a:gd name="T2" fmla="*/ 22 w 31"/>
                    <a:gd name="T3" fmla="*/ 35 h 35"/>
                    <a:gd name="T4" fmla="*/ 30 w 31"/>
                    <a:gd name="T5" fmla="*/ 35 h 35"/>
                    <a:gd name="T6" fmla="*/ 31 w 31"/>
                    <a:gd name="T7" fmla="*/ 35 h 35"/>
                    <a:gd name="T8" fmla="*/ 24 w 31"/>
                    <a:gd name="T9" fmla="*/ 14 h 35"/>
                    <a:gd name="T10" fmla="*/ 3 w 31"/>
                    <a:gd name="T11" fmla="*/ 1 h 35"/>
                    <a:gd name="T12" fmla="*/ 1 w 31"/>
                    <a:gd name="T13" fmla="*/ 0 h 35"/>
                    <a:gd name="T14" fmla="*/ 0 w 31"/>
                    <a:gd name="T15" fmla="*/ 0 h 35"/>
                    <a:gd name="T16" fmla="*/ 1 w 31"/>
                    <a:gd name="T17" fmla="*/ 9 h 35"/>
                    <a:gd name="T18" fmla="*/ 10 w 31"/>
                    <a:gd name="T19" fmla="*/ 2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5">
                      <a:moveTo>
                        <a:pt x="10" y="26"/>
                      </a:moveTo>
                      <a:cubicBezTo>
                        <a:pt x="13" y="30"/>
                        <a:pt x="17" y="33"/>
                        <a:pt x="22" y="35"/>
                      </a:cubicBezTo>
                      <a:cubicBezTo>
                        <a:pt x="25" y="35"/>
                        <a:pt x="27" y="35"/>
                        <a:pt x="30" y="35"/>
                      </a:cubicBezTo>
                      <a:cubicBezTo>
                        <a:pt x="30" y="35"/>
                        <a:pt x="30" y="35"/>
                        <a:pt x="31" y="35"/>
                      </a:cubicBezTo>
                      <a:cubicBezTo>
                        <a:pt x="31" y="27"/>
                        <a:pt x="29" y="20"/>
                        <a:pt x="24" y="14"/>
                      </a:cubicBezTo>
                      <a:cubicBezTo>
                        <a:pt x="19" y="7"/>
                        <a:pt x="11" y="2"/>
                        <a:pt x="3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3"/>
                        <a:pt x="0" y="6"/>
                        <a:pt x="1" y="9"/>
                      </a:cubicBezTo>
                      <a:cubicBezTo>
                        <a:pt x="2" y="16"/>
                        <a:pt x="5" y="22"/>
                        <a:pt x="1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0" name="Freeform 321"/>
                <p:cNvSpPr/>
                <p:nvPr/>
              </p:nvSpPr>
              <p:spPr bwMode="auto">
                <a:xfrm>
                  <a:off x="3473450" y="3798888"/>
                  <a:ext cx="520700" cy="123825"/>
                </a:xfrm>
                <a:custGeom>
                  <a:avLst/>
                  <a:gdLst>
                    <a:gd name="T0" fmla="*/ 328 w 328"/>
                    <a:gd name="T1" fmla="*/ 0 h 78"/>
                    <a:gd name="T2" fmla="*/ 298 w 328"/>
                    <a:gd name="T3" fmla="*/ 0 h 78"/>
                    <a:gd name="T4" fmla="*/ 298 w 328"/>
                    <a:gd name="T5" fmla="*/ 47 h 78"/>
                    <a:gd name="T6" fmla="*/ 28 w 328"/>
                    <a:gd name="T7" fmla="*/ 47 h 78"/>
                    <a:gd name="T8" fmla="*/ 28 w 328"/>
                    <a:gd name="T9" fmla="*/ 0 h 78"/>
                    <a:gd name="T10" fmla="*/ 0 w 328"/>
                    <a:gd name="T11" fmla="*/ 0 h 78"/>
                    <a:gd name="T12" fmla="*/ 0 w 328"/>
                    <a:gd name="T13" fmla="*/ 78 h 78"/>
                    <a:gd name="T14" fmla="*/ 328 w 328"/>
                    <a:gd name="T15" fmla="*/ 78 h 78"/>
                    <a:gd name="T16" fmla="*/ 328 w 328"/>
                    <a:gd name="T1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8" h="78">
                      <a:moveTo>
                        <a:pt x="328" y="0"/>
                      </a:moveTo>
                      <a:lnTo>
                        <a:pt x="298" y="0"/>
                      </a:lnTo>
                      <a:lnTo>
                        <a:pt x="298" y="47"/>
                      </a:lnTo>
                      <a:lnTo>
                        <a:pt x="28" y="47"/>
                      </a:lnTo>
                      <a:lnTo>
                        <a:pt x="28" y="0"/>
                      </a:ln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328" y="78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1" name="Freeform 322"/>
                <p:cNvSpPr/>
                <p:nvPr/>
              </p:nvSpPr>
              <p:spPr bwMode="auto">
                <a:xfrm>
                  <a:off x="3544887" y="3427413"/>
                  <a:ext cx="385763" cy="412750"/>
                </a:xfrm>
                <a:custGeom>
                  <a:avLst/>
                  <a:gdLst>
                    <a:gd name="T0" fmla="*/ 42 w 243"/>
                    <a:gd name="T1" fmla="*/ 109 h 260"/>
                    <a:gd name="T2" fmla="*/ 0 w 243"/>
                    <a:gd name="T3" fmla="*/ 109 h 260"/>
                    <a:gd name="T4" fmla="*/ 120 w 243"/>
                    <a:gd name="T5" fmla="*/ 260 h 260"/>
                    <a:gd name="T6" fmla="*/ 243 w 243"/>
                    <a:gd name="T7" fmla="*/ 109 h 260"/>
                    <a:gd name="T8" fmla="*/ 201 w 243"/>
                    <a:gd name="T9" fmla="*/ 109 h 260"/>
                    <a:gd name="T10" fmla="*/ 201 w 243"/>
                    <a:gd name="T11" fmla="*/ 0 h 260"/>
                    <a:gd name="T12" fmla="*/ 42 w 243"/>
                    <a:gd name="T13" fmla="*/ 0 h 260"/>
                    <a:gd name="T14" fmla="*/ 42 w 243"/>
                    <a:gd name="T15" fmla="*/ 109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3" h="260">
                      <a:moveTo>
                        <a:pt x="42" y="109"/>
                      </a:moveTo>
                      <a:lnTo>
                        <a:pt x="0" y="109"/>
                      </a:lnTo>
                      <a:lnTo>
                        <a:pt x="120" y="260"/>
                      </a:lnTo>
                      <a:lnTo>
                        <a:pt x="243" y="109"/>
                      </a:lnTo>
                      <a:lnTo>
                        <a:pt x="201" y="109"/>
                      </a:lnTo>
                      <a:lnTo>
                        <a:pt x="201" y="0"/>
                      </a:lnTo>
                      <a:lnTo>
                        <a:pt x="42" y="0"/>
                      </a:lnTo>
                      <a:lnTo>
                        <a:pt x="42" y="1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2" name="Freeform 323"/>
                <p:cNvSpPr>
                  <a:spLocks noEditPoints="1"/>
                </p:cNvSpPr>
                <p:nvPr/>
              </p:nvSpPr>
              <p:spPr bwMode="auto">
                <a:xfrm>
                  <a:off x="2932112" y="3430588"/>
                  <a:ext cx="608013" cy="747713"/>
                </a:xfrm>
                <a:custGeom>
                  <a:avLst/>
                  <a:gdLst>
                    <a:gd name="T0" fmla="*/ 113 w 162"/>
                    <a:gd name="T1" fmla="*/ 183 h 199"/>
                    <a:gd name="T2" fmla="*/ 162 w 162"/>
                    <a:gd name="T3" fmla="*/ 199 h 199"/>
                    <a:gd name="T4" fmla="*/ 113 w 162"/>
                    <a:gd name="T5" fmla="*/ 114 h 199"/>
                    <a:gd name="T6" fmla="*/ 102 w 162"/>
                    <a:gd name="T7" fmla="*/ 97 h 199"/>
                    <a:gd name="T8" fmla="*/ 93 w 162"/>
                    <a:gd name="T9" fmla="*/ 138 h 199"/>
                    <a:gd name="T10" fmla="*/ 97 w 162"/>
                    <a:gd name="T11" fmla="*/ 151 h 199"/>
                    <a:gd name="T12" fmla="*/ 93 w 162"/>
                    <a:gd name="T13" fmla="*/ 147 h 199"/>
                    <a:gd name="T14" fmla="*/ 100 w 162"/>
                    <a:gd name="T15" fmla="*/ 169 h 199"/>
                    <a:gd name="T16" fmla="*/ 93 w 162"/>
                    <a:gd name="T17" fmla="*/ 183 h 199"/>
                    <a:gd name="T18" fmla="*/ 93 w 162"/>
                    <a:gd name="T19" fmla="*/ 183 h 199"/>
                    <a:gd name="T20" fmla="*/ 81 w 162"/>
                    <a:gd name="T21" fmla="*/ 169 h 199"/>
                    <a:gd name="T22" fmla="*/ 93 w 162"/>
                    <a:gd name="T23" fmla="*/ 53 h 199"/>
                    <a:gd name="T24" fmla="*/ 86 w 162"/>
                    <a:gd name="T25" fmla="*/ 30 h 199"/>
                    <a:gd name="T26" fmla="*/ 81 w 162"/>
                    <a:gd name="T27" fmla="*/ 59 h 199"/>
                    <a:gd name="T28" fmla="*/ 81 w 162"/>
                    <a:gd name="T29" fmla="*/ 97 h 199"/>
                    <a:gd name="T30" fmla="*/ 88 w 162"/>
                    <a:gd name="T31" fmla="*/ 114 h 199"/>
                    <a:gd name="T32" fmla="*/ 81 w 162"/>
                    <a:gd name="T33" fmla="*/ 135 h 199"/>
                    <a:gd name="T34" fmla="*/ 93 w 162"/>
                    <a:gd name="T35" fmla="*/ 161 h 199"/>
                    <a:gd name="T36" fmla="*/ 88 w 162"/>
                    <a:gd name="T37" fmla="*/ 142 h 199"/>
                    <a:gd name="T38" fmla="*/ 93 w 162"/>
                    <a:gd name="T39" fmla="*/ 53 h 199"/>
                    <a:gd name="T40" fmla="*/ 81 w 162"/>
                    <a:gd name="T41" fmla="*/ 183 h 199"/>
                    <a:gd name="T42" fmla="*/ 81 w 162"/>
                    <a:gd name="T43" fmla="*/ 169 h 199"/>
                    <a:gd name="T44" fmla="*/ 81 w 162"/>
                    <a:gd name="T45" fmla="*/ 169 h 199"/>
                    <a:gd name="T46" fmla="*/ 69 w 162"/>
                    <a:gd name="T47" fmla="*/ 183 h 199"/>
                    <a:gd name="T48" fmla="*/ 81 w 162"/>
                    <a:gd name="T49" fmla="*/ 0 h 199"/>
                    <a:gd name="T50" fmla="*/ 73 w 162"/>
                    <a:gd name="T51" fmla="*/ 30 h 199"/>
                    <a:gd name="T52" fmla="*/ 69 w 162"/>
                    <a:gd name="T53" fmla="*/ 138 h 199"/>
                    <a:gd name="T54" fmla="*/ 69 w 162"/>
                    <a:gd name="T55" fmla="*/ 147 h 199"/>
                    <a:gd name="T56" fmla="*/ 81 w 162"/>
                    <a:gd name="T57" fmla="*/ 150 h 199"/>
                    <a:gd name="T58" fmla="*/ 81 w 162"/>
                    <a:gd name="T59" fmla="*/ 135 h 199"/>
                    <a:gd name="T60" fmla="*/ 71 w 162"/>
                    <a:gd name="T61" fmla="*/ 125 h 199"/>
                    <a:gd name="T62" fmla="*/ 81 w 162"/>
                    <a:gd name="T63" fmla="*/ 114 h 199"/>
                    <a:gd name="T64" fmla="*/ 81 w 162"/>
                    <a:gd name="T65" fmla="*/ 114 h 199"/>
                    <a:gd name="T66" fmla="*/ 81 w 162"/>
                    <a:gd name="T67" fmla="*/ 97 h 199"/>
                    <a:gd name="T68" fmla="*/ 81 w 162"/>
                    <a:gd name="T69" fmla="*/ 59 h 199"/>
                    <a:gd name="T70" fmla="*/ 81 w 162"/>
                    <a:gd name="T71" fmla="*/ 59 h 199"/>
                    <a:gd name="T72" fmla="*/ 0 w 162"/>
                    <a:gd name="T73" fmla="*/ 199 h 199"/>
                    <a:gd name="T74" fmla="*/ 49 w 162"/>
                    <a:gd name="T75" fmla="*/ 183 h 199"/>
                    <a:gd name="T76" fmla="*/ 69 w 162"/>
                    <a:gd name="T77" fmla="*/ 169 h 199"/>
                    <a:gd name="T78" fmla="*/ 69 w 162"/>
                    <a:gd name="T79" fmla="*/ 161 h 199"/>
                    <a:gd name="T80" fmla="*/ 65 w 162"/>
                    <a:gd name="T81" fmla="*/ 151 h 199"/>
                    <a:gd name="T82" fmla="*/ 69 w 162"/>
                    <a:gd name="T83" fmla="*/ 137 h 199"/>
                    <a:gd name="T84" fmla="*/ 69 w 162"/>
                    <a:gd name="T85" fmla="*/ 53 h 199"/>
                    <a:gd name="T86" fmla="*/ 49 w 162"/>
                    <a:gd name="T87" fmla="*/ 97 h 199"/>
                    <a:gd name="T88" fmla="*/ 55 w 162"/>
                    <a:gd name="T89" fmla="*/ 114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62" h="199">
                      <a:moveTo>
                        <a:pt x="93" y="183"/>
                      </a:moveTo>
                      <a:cubicBezTo>
                        <a:pt x="113" y="183"/>
                        <a:pt x="113" y="183"/>
                        <a:pt x="113" y="183"/>
                      </a:cubicBezTo>
                      <a:cubicBezTo>
                        <a:pt x="129" y="199"/>
                        <a:pt x="129" y="199"/>
                        <a:pt x="129" y="199"/>
                      </a:cubicBezTo>
                      <a:cubicBezTo>
                        <a:pt x="162" y="199"/>
                        <a:pt x="162" y="199"/>
                        <a:pt x="162" y="199"/>
                      </a:cubicBezTo>
                      <a:cubicBezTo>
                        <a:pt x="136" y="185"/>
                        <a:pt x="119" y="149"/>
                        <a:pt x="107" y="114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97"/>
                        <a:pt x="113" y="97"/>
                        <a:pt x="113" y="97"/>
                      </a:cubicBezTo>
                      <a:cubicBezTo>
                        <a:pt x="102" y="97"/>
                        <a:pt x="102" y="97"/>
                        <a:pt x="102" y="97"/>
                      </a:cubicBezTo>
                      <a:cubicBezTo>
                        <a:pt x="98" y="80"/>
                        <a:pt x="95" y="65"/>
                        <a:pt x="93" y="53"/>
                      </a:cubicBezTo>
                      <a:cubicBezTo>
                        <a:pt x="93" y="138"/>
                        <a:pt x="93" y="138"/>
                        <a:pt x="93" y="138"/>
                      </a:cubicBezTo>
                      <a:cubicBezTo>
                        <a:pt x="93" y="137"/>
                        <a:pt x="93" y="137"/>
                        <a:pt x="93" y="137"/>
                      </a:cubicBezTo>
                      <a:cubicBezTo>
                        <a:pt x="94" y="142"/>
                        <a:pt x="96" y="146"/>
                        <a:pt x="97" y="151"/>
                      </a:cubicBezTo>
                      <a:cubicBezTo>
                        <a:pt x="97" y="151"/>
                        <a:pt x="97" y="151"/>
                        <a:pt x="97" y="151"/>
                      </a:cubicBezTo>
                      <a:cubicBezTo>
                        <a:pt x="93" y="147"/>
                        <a:pt x="93" y="147"/>
                        <a:pt x="93" y="147"/>
                      </a:cubicBezTo>
                      <a:cubicBezTo>
                        <a:pt x="93" y="161"/>
                        <a:pt x="93" y="161"/>
                        <a:pt x="93" y="161"/>
                      </a:cubicBezTo>
                      <a:cubicBezTo>
                        <a:pt x="100" y="169"/>
                        <a:pt x="100" y="169"/>
                        <a:pt x="100" y="169"/>
                      </a:cubicBezTo>
                      <a:cubicBezTo>
                        <a:pt x="93" y="169"/>
                        <a:pt x="93" y="169"/>
                        <a:pt x="93" y="169"/>
                      </a:cubicBezTo>
                      <a:lnTo>
                        <a:pt x="93" y="183"/>
                      </a:lnTo>
                      <a:close/>
                      <a:moveTo>
                        <a:pt x="81" y="183"/>
                      </a:moveTo>
                      <a:cubicBezTo>
                        <a:pt x="93" y="183"/>
                        <a:pt x="93" y="183"/>
                        <a:pt x="93" y="183"/>
                      </a:cubicBezTo>
                      <a:cubicBezTo>
                        <a:pt x="93" y="169"/>
                        <a:pt x="93" y="169"/>
                        <a:pt x="93" y="169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81" y="183"/>
                        <a:pt x="81" y="183"/>
                        <a:pt x="81" y="183"/>
                      </a:cubicBezTo>
                      <a:close/>
                      <a:moveTo>
                        <a:pt x="93" y="53"/>
                      </a:moveTo>
                      <a:cubicBezTo>
                        <a:pt x="90" y="39"/>
                        <a:pt x="89" y="30"/>
                        <a:pt x="89" y="30"/>
                      </a:cubicBezTo>
                      <a:cubicBezTo>
                        <a:pt x="86" y="30"/>
                        <a:pt x="86" y="30"/>
                        <a:pt x="86" y="3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59"/>
                        <a:pt x="81" y="59"/>
                        <a:pt x="81" y="59"/>
                      </a:cubicBezTo>
                      <a:cubicBezTo>
                        <a:pt x="81" y="61"/>
                        <a:pt x="83" y="88"/>
                        <a:pt x="84" y="97"/>
                      </a:cubicBezTo>
                      <a:cubicBezTo>
                        <a:pt x="81" y="97"/>
                        <a:pt x="81" y="97"/>
                        <a:pt x="81" y="97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8" y="114"/>
                        <a:pt x="88" y="114"/>
                        <a:pt x="88" y="114"/>
                      </a:cubicBezTo>
                      <a:cubicBezTo>
                        <a:pt x="88" y="114"/>
                        <a:pt x="89" y="118"/>
                        <a:pt x="91" y="125"/>
                      </a:cubicBezTo>
                      <a:cubicBezTo>
                        <a:pt x="81" y="135"/>
                        <a:pt x="81" y="135"/>
                        <a:pt x="81" y="135"/>
                      </a:cubicBezTo>
                      <a:cubicBezTo>
                        <a:pt x="81" y="150"/>
                        <a:pt x="81" y="150"/>
                        <a:pt x="81" y="150"/>
                      </a:cubicBezTo>
                      <a:cubicBezTo>
                        <a:pt x="93" y="161"/>
                        <a:pt x="93" y="161"/>
                        <a:pt x="93" y="161"/>
                      </a:cubicBezTo>
                      <a:cubicBezTo>
                        <a:pt x="93" y="147"/>
                        <a:pt x="93" y="147"/>
                        <a:pt x="93" y="147"/>
                      </a:cubicBezTo>
                      <a:cubicBezTo>
                        <a:pt x="88" y="142"/>
                        <a:pt x="88" y="142"/>
                        <a:pt x="88" y="142"/>
                      </a:cubicBezTo>
                      <a:cubicBezTo>
                        <a:pt x="93" y="138"/>
                        <a:pt x="93" y="138"/>
                        <a:pt x="93" y="138"/>
                      </a:cubicBezTo>
                      <a:lnTo>
                        <a:pt x="93" y="53"/>
                      </a:lnTo>
                      <a:close/>
                      <a:moveTo>
                        <a:pt x="69" y="183"/>
                      </a:moveTo>
                      <a:cubicBezTo>
                        <a:pt x="81" y="183"/>
                        <a:pt x="81" y="183"/>
                        <a:pt x="81" y="183"/>
                      </a:cubicBezTo>
                      <a:cubicBezTo>
                        <a:pt x="81" y="183"/>
                        <a:pt x="81" y="183"/>
                        <a:pt x="81" y="183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81" y="169"/>
                        <a:pt x="81" y="169"/>
                        <a:pt x="81" y="169"/>
                      </a:cubicBezTo>
                      <a:cubicBezTo>
                        <a:pt x="69" y="169"/>
                        <a:pt x="69" y="169"/>
                        <a:pt x="69" y="169"/>
                      </a:cubicBezTo>
                      <a:cubicBezTo>
                        <a:pt x="69" y="183"/>
                        <a:pt x="69" y="183"/>
                        <a:pt x="69" y="183"/>
                      </a:cubicBezTo>
                      <a:close/>
                      <a:moveTo>
                        <a:pt x="81" y="0"/>
                      </a:move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3" y="30"/>
                        <a:pt x="73" y="30"/>
                        <a:pt x="73" y="30"/>
                      </a:cubicBezTo>
                      <a:cubicBezTo>
                        <a:pt x="73" y="30"/>
                        <a:pt x="72" y="39"/>
                        <a:pt x="69" y="53"/>
                      </a:cubicBez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74" y="142"/>
                        <a:pt x="74" y="142"/>
                        <a:pt x="74" y="142"/>
                      </a:cubicBezTo>
                      <a:cubicBezTo>
                        <a:pt x="69" y="147"/>
                        <a:pt x="69" y="147"/>
                        <a:pt x="69" y="147"/>
                      </a:cubicBezTo>
                      <a:cubicBezTo>
                        <a:pt x="69" y="161"/>
                        <a:pt x="69" y="161"/>
                        <a:pt x="69" y="161"/>
                      </a:cubicBezTo>
                      <a:cubicBezTo>
                        <a:pt x="81" y="150"/>
                        <a:pt x="81" y="150"/>
                        <a:pt x="81" y="150"/>
                      </a:cubicBezTo>
                      <a:cubicBezTo>
                        <a:pt x="81" y="150"/>
                        <a:pt x="81" y="150"/>
                        <a:pt x="81" y="150"/>
                      </a:cubicBezTo>
                      <a:cubicBezTo>
                        <a:pt x="81" y="135"/>
                        <a:pt x="81" y="135"/>
                        <a:pt x="81" y="135"/>
                      </a:cubicBezTo>
                      <a:cubicBezTo>
                        <a:pt x="81" y="135"/>
                        <a:pt x="81" y="135"/>
                        <a:pt x="81" y="135"/>
                      </a:cubicBezTo>
                      <a:cubicBezTo>
                        <a:pt x="71" y="125"/>
                        <a:pt x="71" y="125"/>
                        <a:pt x="71" y="125"/>
                      </a:cubicBezTo>
                      <a:cubicBezTo>
                        <a:pt x="73" y="118"/>
                        <a:pt x="73" y="114"/>
                        <a:pt x="73" y="114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1" y="114"/>
                        <a:pt x="81" y="114"/>
                        <a:pt x="81" y="114"/>
                      </a:cubicBezTo>
                      <a:cubicBezTo>
                        <a:pt x="81" y="97"/>
                        <a:pt x="81" y="97"/>
                        <a:pt x="81" y="97"/>
                      </a:cubicBezTo>
                      <a:cubicBezTo>
                        <a:pt x="81" y="97"/>
                        <a:pt x="81" y="97"/>
                        <a:pt x="81" y="97"/>
                      </a:cubicBezTo>
                      <a:cubicBezTo>
                        <a:pt x="78" y="97"/>
                        <a:pt x="78" y="97"/>
                        <a:pt x="78" y="97"/>
                      </a:cubicBezTo>
                      <a:cubicBezTo>
                        <a:pt x="79" y="88"/>
                        <a:pt x="81" y="59"/>
                        <a:pt x="81" y="59"/>
                      </a:cubicBezTo>
                      <a:cubicBezTo>
                        <a:pt x="81" y="59"/>
                        <a:pt x="81" y="59"/>
                        <a:pt x="81" y="59"/>
                      </a:cubicBezTo>
                      <a:cubicBezTo>
                        <a:pt x="81" y="59"/>
                        <a:pt x="81" y="59"/>
                        <a:pt x="81" y="59"/>
                      </a:cubicBezTo>
                      <a:lnTo>
                        <a:pt x="81" y="0"/>
                      </a:lnTo>
                      <a:close/>
                      <a:moveTo>
                        <a:pt x="0" y="199"/>
                      </a:moveTo>
                      <a:cubicBezTo>
                        <a:pt x="32" y="199"/>
                        <a:pt x="32" y="199"/>
                        <a:pt x="32" y="199"/>
                      </a:cubicBezTo>
                      <a:cubicBezTo>
                        <a:pt x="49" y="183"/>
                        <a:pt x="49" y="183"/>
                        <a:pt x="49" y="183"/>
                      </a:cubicBezTo>
                      <a:cubicBezTo>
                        <a:pt x="69" y="183"/>
                        <a:pt x="69" y="183"/>
                        <a:pt x="69" y="183"/>
                      </a:cubicBezTo>
                      <a:cubicBezTo>
                        <a:pt x="69" y="169"/>
                        <a:pt x="69" y="169"/>
                        <a:pt x="69" y="169"/>
                      </a:cubicBezTo>
                      <a:cubicBezTo>
                        <a:pt x="62" y="169"/>
                        <a:pt x="62" y="169"/>
                        <a:pt x="62" y="169"/>
                      </a:cubicBezTo>
                      <a:cubicBezTo>
                        <a:pt x="69" y="161"/>
                        <a:pt x="69" y="161"/>
                        <a:pt x="69" y="161"/>
                      </a:cubicBezTo>
                      <a:cubicBezTo>
                        <a:pt x="69" y="147"/>
                        <a:pt x="69" y="147"/>
                        <a:pt x="69" y="147"/>
                      </a:cubicBezTo>
                      <a:cubicBezTo>
                        <a:pt x="65" y="151"/>
                        <a:pt x="65" y="151"/>
                        <a:pt x="65" y="151"/>
                      </a:cubicBezTo>
                      <a:cubicBezTo>
                        <a:pt x="66" y="146"/>
                        <a:pt x="67" y="142"/>
                        <a:pt x="69" y="137"/>
                      </a:cubicBezTo>
                      <a:cubicBezTo>
                        <a:pt x="69" y="137"/>
                        <a:pt x="69" y="137"/>
                        <a:pt x="69" y="137"/>
                      </a:cubicBez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67" y="65"/>
                        <a:pt x="64" y="80"/>
                        <a:pt x="59" y="97"/>
                      </a:cubicBezTo>
                      <a:cubicBezTo>
                        <a:pt x="49" y="97"/>
                        <a:pt x="49" y="97"/>
                        <a:pt x="49" y="97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5" y="114"/>
                        <a:pt x="55" y="114"/>
                        <a:pt x="55" y="114"/>
                      </a:cubicBezTo>
                      <a:cubicBezTo>
                        <a:pt x="43" y="149"/>
                        <a:pt x="26" y="185"/>
                        <a:pt x="0" y="1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3" name="Freeform 324"/>
                <p:cNvSpPr>
                  <a:spLocks noEditPoints="1"/>
                </p:cNvSpPr>
                <p:nvPr/>
              </p:nvSpPr>
              <p:spPr bwMode="auto">
                <a:xfrm>
                  <a:off x="3498850" y="1793875"/>
                  <a:ext cx="736600" cy="735013"/>
                </a:xfrm>
                <a:custGeom>
                  <a:avLst/>
                  <a:gdLst>
                    <a:gd name="T0" fmla="*/ 98 w 196"/>
                    <a:gd name="T1" fmla="*/ 196 h 196"/>
                    <a:gd name="T2" fmla="*/ 196 w 196"/>
                    <a:gd name="T3" fmla="*/ 98 h 196"/>
                    <a:gd name="T4" fmla="*/ 98 w 196"/>
                    <a:gd name="T5" fmla="*/ 0 h 196"/>
                    <a:gd name="T6" fmla="*/ 98 w 196"/>
                    <a:gd name="T7" fmla="*/ 69 h 196"/>
                    <a:gd name="T8" fmla="*/ 127 w 196"/>
                    <a:gd name="T9" fmla="*/ 98 h 196"/>
                    <a:gd name="T10" fmla="*/ 98 w 196"/>
                    <a:gd name="T11" fmla="*/ 126 h 196"/>
                    <a:gd name="T12" fmla="*/ 98 w 196"/>
                    <a:gd name="T13" fmla="*/ 196 h 196"/>
                    <a:gd name="T14" fmla="*/ 98 w 196"/>
                    <a:gd name="T15" fmla="*/ 0 h 196"/>
                    <a:gd name="T16" fmla="*/ 0 w 196"/>
                    <a:gd name="T17" fmla="*/ 98 h 196"/>
                    <a:gd name="T18" fmla="*/ 98 w 196"/>
                    <a:gd name="T19" fmla="*/ 196 h 196"/>
                    <a:gd name="T20" fmla="*/ 98 w 196"/>
                    <a:gd name="T21" fmla="*/ 196 h 196"/>
                    <a:gd name="T22" fmla="*/ 98 w 196"/>
                    <a:gd name="T23" fmla="*/ 126 h 196"/>
                    <a:gd name="T24" fmla="*/ 98 w 196"/>
                    <a:gd name="T25" fmla="*/ 126 h 196"/>
                    <a:gd name="T26" fmla="*/ 98 w 196"/>
                    <a:gd name="T27" fmla="*/ 126 h 196"/>
                    <a:gd name="T28" fmla="*/ 70 w 196"/>
                    <a:gd name="T29" fmla="*/ 98 h 196"/>
                    <a:gd name="T30" fmla="*/ 98 w 196"/>
                    <a:gd name="T31" fmla="*/ 69 h 196"/>
                    <a:gd name="T32" fmla="*/ 98 w 196"/>
                    <a:gd name="T33" fmla="*/ 69 h 196"/>
                    <a:gd name="T34" fmla="*/ 98 w 196"/>
                    <a:gd name="T35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6" h="196">
                      <a:moveTo>
                        <a:pt x="98" y="196"/>
                      </a:moveTo>
                      <a:cubicBezTo>
                        <a:pt x="152" y="196"/>
                        <a:pt x="196" y="152"/>
                        <a:pt x="196" y="98"/>
                      </a:cubicBezTo>
                      <a:cubicBezTo>
                        <a:pt x="196" y="44"/>
                        <a:pt x="152" y="0"/>
                        <a:pt x="98" y="0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114" y="69"/>
                        <a:pt x="127" y="82"/>
                        <a:pt x="127" y="98"/>
                      </a:cubicBezTo>
                      <a:cubicBezTo>
                        <a:pt x="127" y="113"/>
                        <a:pt x="114" y="126"/>
                        <a:pt x="98" y="126"/>
                      </a:cubicBezTo>
                      <a:lnTo>
                        <a:pt x="98" y="196"/>
                      </a:lnTo>
                      <a:close/>
                      <a:moveTo>
                        <a:pt x="98" y="0"/>
                      </a:moveTo>
                      <a:cubicBezTo>
                        <a:pt x="44" y="0"/>
                        <a:pt x="0" y="44"/>
                        <a:pt x="0" y="98"/>
                      </a:cubicBezTo>
                      <a:cubicBezTo>
                        <a:pt x="0" y="152"/>
                        <a:pt x="44" y="196"/>
                        <a:pt x="98" y="196"/>
                      </a:cubicBezTo>
                      <a:cubicBezTo>
                        <a:pt x="98" y="196"/>
                        <a:pt x="98" y="196"/>
                        <a:pt x="98" y="196"/>
                      </a:cubicBezTo>
                      <a:cubicBezTo>
                        <a:pt x="98" y="126"/>
                        <a:pt x="98" y="126"/>
                        <a:pt x="98" y="126"/>
                      </a:cubicBezTo>
                      <a:cubicBezTo>
                        <a:pt x="98" y="126"/>
                        <a:pt x="98" y="126"/>
                        <a:pt x="98" y="126"/>
                      </a:cubicBezTo>
                      <a:cubicBezTo>
                        <a:pt x="98" y="126"/>
                        <a:pt x="98" y="126"/>
                        <a:pt x="98" y="126"/>
                      </a:cubicBezTo>
                      <a:cubicBezTo>
                        <a:pt x="83" y="126"/>
                        <a:pt x="70" y="113"/>
                        <a:pt x="70" y="98"/>
                      </a:cubicBezTo>
                      <a:cubicBezTo>
                        <a:pt x="70" y="82"/>
                        <a:pt x="83" y="69"/>
                        <a:pt x="98" y="69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98" y="0"/>
                        <a:pt x="98" y="0"/>
                        <a:pt x="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4" name="Freeform 325"/>
                <p:cNvSpPr>
                  <a:spLocks noEditPoints="1"/>
                </p:cNvSpPr>
                <p:nvPr/>
              </p:nvSpPr>
              <p:spPr bwMode="auto">
                <a:xfrm>
                  <a:off x="3781425" y="2074863"/>
                  <a:ext cx="171450" cy="173038"/>
                </a:xfrm>
                <a:custGeom>
                  <a:avLst/>
                  <a:gdLst>
                    <a:gd name="T0" fmla="*/ 23 w 46"/>
                    <a:gd name="T1" fmla="*/ 46 h 46"/>
                    <a:gd name="T2" fmla="*/ 46 w 46"/>
                    <a:gd name="T3" fmla="*/ 23 h 46"/>
                    <a:gd name="T4" fmla="*/ 23 w 46"/>
                    <a:gd name="T5" fmla="*/ 0 h 46"/>
                    <a:gd name="T6" fmla="*/ 23 w 46"/>
                    <a:gd name="T7" fmla="*/ 7 h 46"/>
                    <a:gd name="T8" fmla="*/ 39 w 46"/>
                    <a:gd name="T9" fmla="*/ 23 h 46"/>
                    <a:gd name="T10" fmla="*/ 23 w 46"/>
                    <a:gd name="T11" fmla="*/ 39 h 46"/>
                    <a:gd name="T12" fmla="*/ 23 w 46"/>
                    <a:gd name="T13" fmla="*/ 46 h 46"/>
                    <a:gd name="T14" fmla="*/ 23 w 46"/>
                    <a:gd name="T15" fmla="*/ 0 h 46"/>
                    <a:gd name="T16" fmla="*/ 0 w 46"/>
                    <a:gd name="T17" fmla="*/ 23 h 46"/>
                    <a:gd name="T18" fmla="*/ 23 w 46"/>
                    <a:gd name="T19" fmla="*/ 46 h 46"/>
                    <a:gd name="T20" fmla="*/ 23 w 46"/>
                    <a:gd name="T21" fmla="*/ 46 h 46"/>
                    <a:gd name="T22" fmla="*/ 23 w 46"/>
                    <a:gd name="T23" fmla="*/ 39 h 46"/>
                    <a:gd name="T24" fmla="*/ 23 w 46"/>
                    <a:gd name="T25" fmla="*/ 39 h 46"/>
                    <a:gd name="T26" fmla="*/ 23 w 46"/>
                    <a:gd name="T27" fmla="*/ 39 h 46"/>
                    <a:gd name="T28" fmla="*/ 7 w 46"/>
                    <a:gd name="T29" fmla="*/ 23 h 46"/>
                    <a:gd name="T30" fmla="*/ 23 w 46"/>
                    <a:gd name="T31" fmla="*/ 7 h 46"/>
                    <a:gd name="T32" fmla="*/ 23 w 46"/>
                    <a:gd name="T33" fmla="*/ 7 h 46"/>
                    <a:gd name="T34" fmla="*/ 23 w 46"/>
                    <a:gd name="T3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" h="46">
                      <a:moveTo>
                        <a:pt x="23" y="46"/>
                      </a:moveTo>
                      <a:cubicBezTo>
                        <a:pt x="36" y="46"/>
                        <a:pt x="46" y="35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32" y="7"/>
                        <a:pt x="39" y="14"/>
                        <a:pt x="39" y="23"/>
                      </a:cubicBezTo>
                      <a:cubicBezTo>
                        <a:pt x="39" y="32"/>
                        <a:pt x="32" y="39"/>
                        <a:pt x="23" y="39"/>
                      </a:cubicBezTo>
                      <a:lnTo>
                        <a:pt x="23" y="46"/>
                      </a:lnTo>
                      <a:close/>
                      <a:moveTo>
                        <a:pt x="23" y="0"/>
                      </a:move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5"/>
                        <a:pt x="11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4" y="39"/>
                        <a:pt x="7" y="32"/>
                        <a:pt x="7" y="23"/>
                      </a:cubicBezTo>
                      <a:cubicBezTo>
                        <a:pt x="7" y="14"/>
                        <a:pt x="14" y="7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3" y="0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5" name="Freeform 326"/>
                <p:cNvSpPr>
                  <a:spLocks noEditPoints="1"/>
                </p:cNvSpPr>
                <p:nvPr/>
              </p:nvSpPr>
              <p:spPr bwMode="auto">
                <a:xfrm>
                  <a:off x="7597775" y="2435225"/>
                  <a:ext cx="266700" cy="555625"/>
                </a:xfrm>
                <a:custGeom>
                  <a:avLst/>
                  <a:gdLst>
                    <a:gd name="T0" fmla="*/ 36 w 71"/>
                    <a:gd name="T1" fmla="*/ 127 h 148"/>
                    <a:gd name="T2" fmla="*/ 71 w 71"/>
                    <a:gd name="T3" fmla="*/ 143 h 148"/>
                    <a:gd name="T4" fmla="*/ 69 w 71"/>
                    <a:gd name="T5" fmla="*/ 15 h 148"/>
                    <a:gd name="T6" fmla="*/ 36 w 71"/>
                    <a:gd name="T7" fmla="*/ 0 h 148"/>
                    <a:gd name="T8" fmla="*/ 36 w 71"/>
                    <a:gd name="T9" fmla="*/ 20 h 148"/>
                    <a:gd name="T10" fmla="*/ 61 w 71"/>
                    <a:gd name="T11" fmla="*/ 27 h 148"/>
                    <a:gd name="T12" fmla="*/ 58 w 71"/>
                    <a:gd name="T13" fmla="*/ 28 h 148"/>
                    <a:gd name="T14" fmla="*/ 36 w 71"/>
                    <a:gd name="T15" fmla="*/ 24 h 148"/>
                    <a:gd name="T16" fmla="*/ 36 w 71"/>
                    <a:gd name="T17" fmla="*/ 40 h 148"/>
                    <a:gd name="T18" fmla="*/ 60 w 71"/>
                    <a:gd name="T19" fmla="*/ 44 h 148"/>
                    <a:gd name="T20" fmla="*/ 59 w 71"/>
                    <a:gd name="T21" fmla="*/ 48 h 148"/>
                    <a:gd name="T22" fmla="*/ 53 w 71"/>
                    <a:gd name="T23" fmla="*/ 46 h 148"/>
                    <a:gd name="T24" fmla="*/ 36 w 71"/>
                    <a:gd name="T25" fmla="*/ 44 h 148"/>
                    <a:gd name="T26" fmla="*/ 36 w 71"/>
                    <a:gd name="T27" fmla="*/ 60 h 148"/>
                    <a:gd name="T28" fmla="*/ 61 w 71"/>
                    <a:gd name="T29" fmla="*/ 67 h 148"/>
                    <a:gd name="T30" fmla="*/ 58 w 71"/>
                    <a:gd name="T31" fmla="*/ 68 h 148"/>
                    <a:gd name="T32" fmla="*/ 36 w 71"/>
                    <a:gd name="T33" fmla="*/ 64 h 148"/>
                    <a:gd name="T34" fmla="*/ 36 w 71"/>
                    <a:gd name="T35" fmla="*/ 127 h 148"/>
                    <a:gd name="T36" fmla="*/ 36 w 71"/>
                    <a:gd name="T37" fmla="*/ 127 h 148"/>
                    <a:gd name="T38" fmla="*/ 18 w 71"/>
                    <a:gd name="T39" fmla="*/ 66 h 148"/>
                    <a:gd name="T40" fmla="*/ 11 w 71"/>
                    <a:gd name="T41" fmla="*/ 67 h 148"/>
                    <a:gd name="T42" fmla="*/ 12 w 71"/>
                    <a:gd name="T43" fmla="*/ 64 h 148"/>
                    <a:gd name="T44" fmla="*/ 36 w 71"/>
                    <a:gd name="T45" fmla="*/ 44 h 148"/>
                    <a:gd name="T46" fmla="*/ 13 w 71"/>
                    <a:gd name="T47" fmla="*/ 48 h 148"/>
                    <a:gd name="T48" fmla="*/ 12 w 71"/>
                    <a:gd name="T49" fmla="*/ 44 h 148"/>
                    <a:gd name="T50" fmla="*/ 36 w 71"/>
                    <a:gd name="T51" fmla="*/ 40 h 148"/>
                    <a:gd name="T52" fmla="*/ 18 w 71"/>
                    <a:gd name="T53" fmla="*/ 26 h 148"/>
                    <a:gd name="T54" fmla="*/ 11 w 71"/>
                    <a:gd name="T55" fmla="*/ 27 h 148"/>
                    <a:gd name="T56" fmla="*/ 12 w 71"/>
                    <a:gd name="T57" fmla="*/ 24 h 148"/>
                    <a:gd name="T58" fmla="*/ 36 w 71"/>
                    <a:gd name="T59" fmla="*/ 0 h 148"/>
                    <a:gd name="T60" fmla="*/ 1 w 71"/>
                    <a:gd name="T61" fmla="*/ 32 h 148"/>
                    <a:gd name="T62" fmla="*/ 2 w 71"/>
                    <a:gd name="T63" fmla="*/ 143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1" h="148">
                      <a:moveTo>
                        <a:pt x="36" y="127"/>
                      </a:moveTo>
                      <a:cubicBezTo>
                        <a:pt x="36" y="127"/>
                        <a:pt x="36" y="127"/>
                        <a:pt x="36" y="127"/>
                      </a:cubicBezTo>
                      <a:cubicBezTo>
                        <a:pt x="52" y="127"/>
                        <a:pt x="66" y="131"/>
                        <a:pt x="70" y="143"/>
                      </a:cubicBezTo>
                      <a:cubicBezTo>
                        <a:pt x="71" y="148"/>
                        <a:pt x="71" y="148"/>
                        <a:pt x="71" y="143"/>
                      </a:cubicBezTo>
                      <a:cubicBezTo>
                        <a:pt x="71" y="120"/>
                        <a:pt x="71" y="55"/>
                        <a:pt x="71" y="32"/>
                      </a:cubicBezTo>
                      <a:cubicBezTo>
                        <a:pt x="71" y="27"/>
                        <a:pt x="71" y="20"/>
                        <a:pt x="69" y="15"/>
                      </a:cubicBezTo>
                      <a:cubicBezTo>
                        <a:pt x="65" y="3"/>
                        <a:pt x="52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6" y="20"/>
                        <a:pt x="54" y="21"/>
                        <a:pt x="60" y="24"/>
                      </a:cubicBezTo>
                      <a:cubicBezTo>
                        <a:pt x="61" y="25"/>
                        <a:pt x="61" y="26"/>
                        <a:pt x="61" y="27"/>
                      </a:cubicBezTo>
                      <a:cubicBezTo>
                        <a:pt x="60" y="28"/>
                        <a:pt x="60" y="28"/>
                        <a:pt x="59" y="28"/>
                      </a:cubicBezTo>
                      <a:cubicBezTo>
                        <a:pt x="59" y="28"/>
                        <a:pt x="58" y="28"/>
                        <a:pt x="58" y="28"/>
                      </a:cubicBezTo>
                      <a:cubicBezTo>
                        <a:pt x="57" y="27"/>
                        <a:pt x="55" y="26"/>
                        <a:pt x="53" y="26"/>
                      </a:cubicBezTo>
                      <a:cubicBezTo>
                        <a:pt x="49" y="25"/>
                        <a:pt x="43" y="24"/>
                        <a:pt x="36" y="24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46" y="40"/>
                        <a:pt x="54" y="41"/>
                        <a:pt x="60" y="44"/>
                      </a:cubicBezTo>
                      <a:cubicBezTo>
                        <a:pt x="61" y="45"/>
                        <a:pt x="61" y="46"/>
                        <a:pt x="61" y="47"/>
                      </a:cubicBezTo>
                      <a:cubicBezTo>
                        <a:pt x="60" y="47"/>
                        <a:pt x="60" y="48"/>
                        <a:pt x="59" y="48"/>
                      </a:cubicBezTo>
                      <a:cubicBezTo>
                        <a:pt x="59" y="48"/>
                        <a:pt x="58" y="48"/>
                        <a:pt x="58" y="48"/>
                      </a:cubicBezTo>
                      <a:cubicBezTo>
                        <a:pt x="57" y="47"/>
                        <a:pt x="55" y="46"/>
                        <a:pt x="53" y="46"/>
                      </a:cubicBezTo>
                      <a:cubicBezTo>
                        <a:pt x="49" y="44"/>
                        <a:pt x="43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46" y="60"/>
                        <a:pt x="54" y="61"/>
                        <a:pt x="60" y="64"/>
                      </a:cubicBezTo>
                      <a:cubicBezTo>
                        <a:pt x="61" y="64"/>
                        <a:pt x="61" y="66"/>
                        <a:pt x="61" y="67"/>
                      </a:cubicBezTo>
                      <a:cubicBezTo>
                        <a:pt x="60" y="67"/>
                        <a:pt x="60" y="68"/>
                        <a:pt x="59" y="68"/>
                      </a:cubicBezTo>
                      <a:cubicBezTo>
                        <a:pt x="59" y="68"/>
                        <a:pt x="58" y="68"/>
                        <a:pt x="58" y="68"/>
                      </a:cubicBezTo>
                      <a:cubicBezTo>
                        <a:pt x="57" y="67"/>
                        <a:pt x="55" y="66"/>
                        <a:pt x="53" y="66"/>
                      </a:cubicBezTo>
                      <a:cubicBezTo>
                        <a:pt x="49" y="64"/>
                        <a:pt x="43" y="64"/>
                        <a:pt x="36" y="64"/>
                      </a:cubicBezTo>
                      <a:cubicBezTo>
                        <a:pt x="36" y="64"/>
                        <a:pt x="36" y="64"/>
                        <a:pt x="36" y="64"/>
                      </a:cubicBezTo>
                      <a:lnTo>
                        <a:pt x="36" y="127"/>
                      </a:lnTo>
                      <a:close/>
                      <a:moveTo>
                        <a:pt x="2" y="143"/>
                      </a:moveTo>
                      <a:cubicBezTo>
                        <a:pt x="6" y="131"/>
                        <a:pt x="19" y="127"/>
                        <a:pt x="36" y="127"/>
                      </a:cubicBezTo>
                      <a:cubicBezTo>
                        <a:pt x="36" y="64"/>
                        <a:pt x="36" y="64"/>
                        <a:pt x="36" y="64"/>
                      </a:cubicBezTo>
                      <a:cubicBezTo>
                        <a:pt x="29" y="64"/>
                        <a:pt x="23" y="64"/>
                        <a:pt x="18" y="66"/>
                      </a:cubicBezTo>
                      <a:cubicBezTo>
                        <a:pt x="16" y="66"/>
                        <a:pt x="15" y="67"/>
                        <a:pt x="13" y="68"/>
                      </a:cubicBezTo>
                      <a:cubicBezTo>
                        <a:pt x="12" y="68"/>
                        <a:pt x="11" y="68"/>
                        <a:pt x="11" y="67"/>
                      </a:cubicBezTo>
                      <a:cubicBezTo>
                        <a:pt x="10" y="66"/>
                        <a:pt x="11" y="64"/>
                        <a:pt x="12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8" y="61"/>
                        <a:pt x="25" y="60"/>
                        <a:pt x="36" y="60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29" y="44"/>
                        <a:pt x="23" y="44"/>
                        <a:pt x="18" y="46"/>
                      </a:cubicBezTo>
                      <a:cubicBezTo>
                        <a:pt x="16" y="46"/>
                        <a:pt x="15" y="47"/>
                        <a:pt x="13" y="48"/>
                      </a:cubicBezTo>
                      <a:cubicBezTo>
                        <a:pt x="12" y="48"/>
                        <a:pt x="11" y="48"/>
                        <a:pt x="11" y="47"/>
                      </a:cubicBezTo>
                      <a:cubicBezTo>
                        <a:pt x="10" y="46"/>
                        <a:pt x="11" y="45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8" y="41"/>
                        <a:pt x="25" y="40"/>
                        <a:pt x="36" y="40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29" y="24"/>
                        <a:pt x="23" y="25"/>
                        <a:pt x="18" y="26"/>
                      </a:cubicBezTo>
                      <a:cubicBezTo>
                        <a:pt x="16" y="26"/>
                        <a:pt x="15" y="27"/>
                        <a:pt x="13" y="28"/>
                      </a:cubicBezTo>
                      <a:cubicBezTo>
                        <a:pt x="12" y="28"/>
                        <a:pt x="11" y="28"/>
                        <a:pt x="11" y="27"/>
                      </a:cubicBezTo>
                      <a:cubicBezTo>
                        <a:pt x="10" y="26"/>
                        <a:pt x="11" y="25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8" y="21"/>
                        <a:pt x="25" y="20"/>
                        <a:pt x="36" y="2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0" y="0"/>
                        <a:pt x="6" y="3"/>
                        <a:pt x="2" y="15"/>
                      </a:cubicBezTo>
                      <a:cubicBezTo>
                        <a:pt x="1" y="20"/>
                        <a:pt x="1" y="27"/>
                        <a:pt x="1" y="32"/>
                      </a:cubicBezTo>
                      <a:cubicBezTo>
                        <a:pt x="1" y="55"/>
                        <a:pt x="1" y="120"/>
                        <a:pt x="1" y="143"/>
                      </a:cubicBezTo>
                      <a:cubicBezTo>
                        <a:pt x="1" y="148"/>
                        <a:pt x="0" y="148"/>
                        <a:pt x="2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6" name="Freeform 327"/>
                <p:cNvSpPr>
                  <a:spLocks noEditPoints="1"/>
                </p:cNvSpPr>
                <p:nvPr/>
              </p:nvSpPr>
              <p:spPr bwMode="auto">
                <a:xfrm>
                  <a:off x="7886700" y="2435225"/>
                  <a:ext cx="261938" cy="555625"/>
                </a:xfrm>
                <a:custGeom>
                  <a:avLst/>
                  <a:gdLst>
                    <a:gd name="T0" fmla="*/ 70 w 70"/>
                    <a:gd name="T1" fmla="*/ 143 h 148"/>
                    <a:gd name="T2" fmla="*/ 69 w 70"/>
                    <a:gd name="T3" fmla="*/ 15 h 148"/>
                    <a:gd name="T4" fmla="*/ 35 w 70"/>
                    <a:gd name="T5" fmla="*/ 20 h 148"/>
                    <a:gd name="T6" fmla="*/ 60 w 70"/>
                    <a:gd name="T7" fmla="*/ 27 h 148"/>
                    <a:gd name="T8" fmla="*/ 58 w 70"/>
                    <a:gd name="T9" fmla="*/ 28 h 148"/>
                    <a:gd name="T10" fmla="*/ 53 w 70"/>
                    <a:gd name="T11" fmla="*/ 26 h 148"/>
                    <a:gd name="T12" fmla="*/ 35 w 70"/>
                    <a:gd name="T13" fmla="*/ 40 h 148"/>
                    <a:gd name="T14" fmla="*/ 60 w 70"/>
                    <a:gd name="T15" fmla="*/ 47 h 148"/>
                    <a:gd name="T16" fmla="*/ 58 w 70"/>
                    <a:gd name="T17" fmla="*/ 48 h 148"/>
                    <a:gd name="T18" fmla="*/ 53 w 70"/>
                    <a:gd name="T19" fmla="*/ 46 h 148"/>
                    <a:gd name="T20" fmla="*/ 35 w 70"/>
                    <a:gd name="T21" fmla="*/ 60 h 148"/>
                    <a:gd name="T22" fmla="*/ 60 w 70"/>
                    <a:gd name="T23" fmla="*/ 67 h 148"/>
                    <a:gd name="T24" fmla="*/ 58 w 70"/>
                    <a:gd name="T25" fmla="*/ 68 h 148"/>
                    <a:gd name="T26" fmla="*/ 53 w 70"/>
                    <a:gd name="T27" fmla="*/ 66 h 148"/>
                    <a:gd name="T28" fmla="*/ 35 w 70"/>
                    <a:gd name="T29" fmla="*/ 127 h 148"/>
                    <a:gd name="T30" fmla="*/ 69 w 70"/>
                    <a:gd name="T31" fmla="*/ 143 h 148"/>
                    <a:gd name="T32" fmla="*/ 35 w 70"/>
                    <a:gd name="T33" fmla="*/ 0 h 148"/>
                    <a:gd name="T34" fmla="*/ 0 w 70"/>
                    <a:gd name="T35" fmla="*/ 32 h 148"/>
                    <a:gd name="T36" fmla="*/ 1 w 70"/>
                    <a:gd name="T37" fmla="*/ 143 h 148"/>
                    <a:gd name="T38" fmla="*/ 35 w 70"/>
                    <a:gd name="T39" fmla="*/ 64 h 148"/>
                    <a:gd name="T40" fmla="*/ 18 w 70"/>
                    <a:gd name="T41" fmla="*/ 66 h 148"/>
                    <a:gd name="T42" fmla="*/ 10 w 70"/>
                    <a:gd name="T43" fmla="*/ 67 h 148"/>
                    <a:gd name="T44" fmla="*/ 35 w 70"/>
                    <a:gd name="T45" fmla="*/ 60 h 148"/>
                    <a:gd name="T46" fmla="*/ 35 w 70"/>
                    <a:gd name="T47" fmla="*/ 44 h 148"/>
                    <a:gd name="T48" fmla="*/ 18 w 70"/>
                    <a:gd name="T49" fmla="*/ 46 h 148"/>
                    <a:gd name="T50" fmla="*/ 10 w 70"/>
                    <a:gd name="T51" fmla="*/ 47 h 148"/>
                    <a:gd name="T52" fmla="*/ 35 w 70"/>
                    <a:gd name="T53" fmla="*/ 40 h 148"/>
                    <a:gd name="T54" fmla="*/ 35 w 70"/>
                    <a:gd name="T55" fmla="*/ 24 h 148"/>
                    <a:gd name="T56" fmla="*/ 18 w 70"/>
                    <a:gd name="T57" fmla="*/ 26 h 148"/>
                    <a:gd name="T58" fmla="*/ 10 w 70"/>
                    <a:gd name="T59" fmla="*/ 27 h 148"/>
                    <a:gd name="T60" fmla="*/ 35 w 70"/>
                    <a:gd name="T61" fmla="*/ 20 h 148"/>
                    <a:gd name="T62" fmla="*/ 35 w 70"/>
                    <a:gd name="T63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148">
                      <a:moveTo>
                        <a:pt x="69" y="143"/>
                      </a:moveTo>
                      <a:cubicBezTo>
                        <a:pt x="70" y="148"/>
                        <a:pt x="70" y="148"/>
                        <a:pt x="70" y="143"/>
                      </a:cubicBezTo>
                      <a:cubicBezTo>
                        <a:pt x="70" y="120"/>
                        <a:pt x="70" y="55"/>
                        <a:pt x="70" y="32"/>
                      </a:cubicBezTo>
                      <a:cubicBezTo>
                        <a:pt x="70" y="27"/>
                        <a:pt x="70" y="20"/>
                        <a:pt x="69" y="15"/>
                      </a:cubicBezTo>
                      <a:cubicBezTo>
                        <a:pt x="65" y="3"/>
                        <a:pt x="51" y="0"/>
                        <a:pt x="35" y="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46" y="20"/>
                        <a:pt x="53" y="21"/>
                        <a:pt x="59" y="24"/>
                      </a:cubicBezTo>
                      <a:cubicBezTo>
                        <a:pt x="60" y="25"/>
                        <a:pt x="61" y="26"/>
                        <a:pt x="60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0" y="28"/>
                        <a:pt x="59" y="28"/>
                        <a:pt x="58" y="28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ubicBezTo>
                        <a:pt x="56" y="27"/>
                        <a:pt x="54" y="26"/>
                        <a:pt x="53" y="26"/>
                      </a:cubicBezTo>
                      <a:cubicBezTo>
                        <a:pt x="48" y="25"/>
                        <a:pt x="42" y="24"/>
                        <a:pt x="35" y="24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46" y="40"/>
                        <a:pt x="53" y="41"/>
                        <a:pt x="59" y="44"/>
                      </a:cubicBezTo>
                      <a:cubicBezTo>
                        <a:pt x="60" y="45"/>
                        <a:pt x="61" y="46"/>
                        <a:pt x="60" y="47"/>
                      </a:cubicBez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0" y="47"/>
                        <a:pt x="59" y="48"/>
                        <a:pt x="58" y="48"/>
                      </a:cubicBezTo>
                      <a:cubicBezTo>
                        <a:pt x="58" y="48"/>
                        <a:pt x="58" y="48"/>
                        <a:pt x="57" y="48"/>
                      </a:cubicBezTo>
                      <a:cubicBezTo>
                        <a:pt x="56" y="47"/>
                        <a:pt x="54" y="46"/>
                        <a:pt x="53" y="46"/>
                      </a:cubicBezTo>
                      <a:cubicBezTo>
                        <a:pt x="48" y="44"/>
                        <a:pt x="42" y="44"/>
                        <a:pt x="35" y="44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46" y="60"/>
                        <a:pt x="53" y="61"/>
                        <a:pt x="59" y="64"/>
                      </a:cubicBezTo>
                      <a:cubicBezTo>
                        <a:pt x="60" y="64"/>
                        <a:pt x="61" y="66"/>
                        <a:pt x="60" y="67"/>
                      </a:cubicBezTo>
                      <a:cubicBezTo>
                        <a:pt x="60" y="67"/>
                        <a:pt x="60" y="67"/>
                        <a:pt x="60" y="67"/>
                      </a:cubicBezTo>
                      <a:cubicBezTo>
                        <a:pt x="60" y="67"/>
                        <a:pt x="59" y="68"/>
                        <a:pt x="58" y="68"/>
                      </a:cubicBezTo>
                      <a:cubicBezTo>
                        <a:pt x="58" y="68"/>
                        <a:pt x="58" y="68"/>
                        <a:pt x="57" y="68"/>
                      </a:cubicBezTo>
                      <a:cubicBezTo>
                        <a:pt x="56" y="67"/>
                        <a:pt x="54" y="66"/>
                        <a:pt x="53" y="66"/>
                      </a:cubicBezTo>
                      <a:cubicBezTo>
                        <a:pt x="48" y="64"/>
                        <a:pt x="42" y="64"/>
                        <a:pt x="35" y="64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52" y="127"/>
                        <a:pt x="65" y="131"/>
                        <a:pt x="69" y="143"/>
                      </a:cubicBezTo>
                      <a:close/>
                      <a:moveTo>
                        <a:pt x="35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19" y="0"/>
                        <a:pt x="6" y="3"/>
                        <a:pt x="2" y="15"/>
                      </a:cubicBezTo>
                      <a:cubicBezTo>
                        <a:pt x="0" y="20"/>
                        <a:pt x="0" y="27"/>
                        <a:pt x="0" y="32"/>
                      </a:cubicBezTo>
                      <a:cubicBezTo>
                        <a:pt x="0" y="55"/>
                        <a:pt x="0" y="120"/>
                        <a:pt x="0" y="143"/>
                      </a:cubicBezTo>
                      <a:cubicBezTo>
                        <a:pt x="0" y="148"/>
                        <a:pt x="0" y="148"/>
                        <a:pt x="1" y="143"/>
                      </a:cubicBezTo>
                      <a:cubicBezTo>
                        <a:pt x="5" y="131"/>
                        <a:pt x="19" y="127"/>
                        <a:pt x="35" y="127"/>
                      </a:cubicBezTo>
                      <a:cubicBezTo>
                        <a:pt x="35" y="64"/>
                        <a:pt x="35" y="64"/>
                        <a:pt x="35" y="64"/>
                      </a:cubicBezTo>
                      <a:cubicBezTo>
                        <a:pt x="35" y="64"/>
                        <a:pt x="35" y="64"/>
                        <a:pt x="35" y="64"/>
                      </a:cubicBezTo>
                      <a:cubicBezTo>
                        <a:pt x="28" y="64"/>
                        <a:pt x="22" y="64"/>
                        <a:pt x="18" y="66"/>
                      </a:cubicBezTo>
                      <a:cubicBezTo>
                        <a:pt x="16" y="66"/>
                        <a:pt x="14" y="67"/>
                        <a:pt x="13" y="68"/>
                      </a:cubicBezTo>
                      <a:cubicBezTo>
                        <a:pt x="12" y="68"/>
                        <a:pt x="11" y="68"/>
                        <a:pt x="10" y="67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7" y="61"/>
                        <a:pt x="25" y="60"/>
                        <a:pt x="35" y="60"/>
                      </a:cubicBez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28" y="44"/>
                        <a:pt x="22" y="44"/>
                        <a:pt x="18" y="46"/>
                      </a:cubicBezTo>
                      <a:cubicBezTo>
                        <a:pt x="16" y="46"/>
                        <a:pt x="14" y="47"/>
                        <a:pt x="13" y="48"/>
                      </a:cubicBezTo>
                      <a:cubicBezTo>
                        <a:pt x="12" y="48"/>
                        <a:pt x="11" y="48"/>
                        <a:pt x="10" y="47"/>
                      </a:cubicBezTo>
                      <a:cubicBezTo>
                        <a:pt x="10" y="46"/>
                        <a:pt x="10" y="45"/>
                        <a:pt x="11" y="44"/>
                      </a:cubicBezTo>
                      <a:cubicBezTo>
                        <a:pt x="17" y="41"/>
                        <a:pt x="2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28" y="24"/>
                        <a:pt x="22" y="25"/>
                        <a:pt x="18" y="26"/>
                      </a:cubicBezTo>
                      <a:cubicBezTo>
                        <a:pt x="16" y="26"/>
                        <a:pt x="14" y="27"/>
                        <a:pt x="13" y="28"/>
                      </a:cubicBezTo>
                      <a:cubicBezTo>
                        <a:pt x="12" y="28"/>
                        <a:pt x="11" y="28"/>
                        <a:pt x="10" y="27"/>
                      </a:cubicBezTo>
                      <a:cubicBezTo>
                        <a:pt x="10" y="26"/>
                        <a:pt x="10" y="25"/>
                        <a:pt x="11" y="24"/>
                      </a:cubicBezTo>
                      <a:cubicBezTo>
                        <a:pt x="17" y="21"/>
                        <a:pt x="25" y="20"/>
                        <a:pt x="35" y="2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7" name="Freeform 328"/>
                <p:cNvSpPr/>
                <p:nvPr/>
              </p:nvSpPr>
              <p:spPr bwMode="auto">
                <a:xfrm>
                  <a:off x="57150" y="2638425"/>
                  <a:ext cx="390525" cy="93663"/>
                </a:xfrm>
                <a:custGeom>
                  <a:avLst/>
                  <a:gdLst>
                    <a:gd name="T0" fmla="*/ 104 w 104"/>
                    <a:gd name="T1" fmla="*/ 4 h 25"/>
                    <a:gd name="T2" fmla="*/ 94 w 104"/>
                    <a:gd name="T3" fmla="*/ 7 h 25"/>
                    <a:gd name="T4" fmla="*/ 80 w 104"/>
                    <a:gd name="T5" fmla="*/ 0 h 25"/>
                    <a:gd name="T6" fmla="*/ 66 w 104"/>
                    <a:gd name="T7" fmla="*/ 7 h 25"/>
                    <a:gd name="T8" fmla="*/ 52 w 104"/>
                    <a:gd name="T9" fmla="*/ 0 h 25"/>
                    <a:gd name="T10" fmla="*/ 38 w 104"/>
                    <a:gd name="T11" fmla="*/ 7 h 25"/>
                    <a:gd name="T12" fmla="*/ 24 w 104"/>
                    <a:gd name="T13" fmla="*/ 0 h 25"/>
                    <a:gd name="T14" fmla="*/ 10 w 104"/>
                    <a:gd name="T15" fmla="*/ 7 h 25"/>
                    <a:gd name="T16" fmla="*/ 0 w 104"/>
                    <a:gd name="T17" fmla="*/ 4 h 25"/>
                    <a:gd name="T18" fmla="*/ 0 w 104"/>
                    <a:gd name="T19" fmla="*/ 18 h 25"/>
                    <a:gd name="T20" fmla="*/ 7 w 104"/>
                    <a:gd name="T21" fmla="*/ 16 h 25"/>
                    <a:gd name="T22" fmla="*/ 24 w 104"/>
                    <a:gd name="T23" fmla="*/ 20 h 25"/>
                    <a:gd name="T24" fmla="*/ 32 w 104"/>
                    <a:gd name="T25" fmla="*/ 23 h 25"/>
                    <a:gd name="T26" fmla="*/ 39 w 104"/>
                    <a:gd name="T27" fmla="*/ 21 h 25"/>
                    <a:gd name="T28" fmla="*/ 54 w 104"/>
                    <a:gd name="T29" fmla="*/ 16 h 25"/>
                    <a:gd name="T30" fmla="*/ 70 w 104"/>
                    <a:gd name="T31" fmla="*/ 21 h 25"/>
                    <a:gd name="T32" fmla="*/ 84 w 104"/>
                    <a:gd name="T33" fmla="*/ 23 h 25"/>
                    <a:gd name="T34" fmla="*/ 101 w 104"/>
                    <a:gd name="T35" fmla="*/ 15 h 25"/>
                    <a:gd name="T36" fmla="*/ 104 w 104"/>
                    <a:gd name="T37" fmla="*/ 15 h 25"/>
                    <a:gd name="T38" fmla="*/ 104 w 104"/>
                    <a:gd name="T3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4" h="25">
                      <a:moveTo>
                        <a:pt x="104" y="4"/>
                      </a:moveTo>
                      <a:cubicBezTo>
                        <a:pt x="102" y="6"/>
                        <a:pt x="98" y="7"/>
                        <a:pt x="94" y="7"/>
                      </a:cubicBezTo>
                      <a:cubicBezTo>
                        <a:pt x="89" y="7"/>
                        <a:pt x="84" y="5"/>
                        <a:pt x="80" y="0"/>
                      </a:cubicBezTo>
                      <a:cubicBezTo>
                        <a:pt x="77" y="5"/>
                        <a:pt x="72" y="7"/>
                        <a:pt x="66" y="7"/>
                      </a:cubicBezTo>
                      <a:cubicBezTo>
                        <a:pt x="61" y="7"/>
                        <a:pt x="55" y="5"/>
                        <a:pt x="52" y="0"/>
                      </a:cubicBezTo>
                      <a:cubicBezTo>
                        <a:pt x="49" y="5"/>
                        <a:pt x="44" y="7"/>
                        <a:pt x="38" y="7"/>
                      </a:cubicBezTo>
                      <a:cubicBezTo>
                        <a:pt x="32" y="7"/>
                        <a:pt x="27" y="5"/>
                        <a:pt x="24" y="0"/>
                      </a:cubicBezTo>
                      <a:cubicBezTo>
                        <a:pt x="21" y="5"/>
                        <a:pt x="16" y="7"/>
                        <a:pt x="10" y="7"/>
                      </a:cubicBezTo>
                      <a:cubicBezTo>
                        <a:pt x="6" y="7"/>
                        <a:pt x="3" y="6"/>
                        <a:pt x="0" y="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2" y="17"/>
                        <a:pt x="4" y="17"/>
                        <a:pt x="7" y="16"/>
                      </a:cubicBezTo>
                      <a:cubicBezTo>
                        <a:pt x="13" y="16"/>
                        <a:pt x="18" y="17"/>
                        <a:pt x="24" y="20"/>
                      </a:cubicBezTo>
                      <a:cubicBezTo>
                        <a:pt x="26" y="21"/>
                        <a:pt x="29" y="23"/>
                        <a:pt x="32" y="23"/>
                      </a:cubicBezTo>
                      <a:cubicBezTo>
                        <a:pt x="34" y="23"/>
                        <a:pt x="37" y="22"/>
                        <a:pt x="39" y="21"/>
                      </a:cubicBezTo>
                      <a:cubicBezTo>
                        <a:pt x="44" y="18"/>
                        <a:pt x="49" y="16"/>
                        <a:pt x="54" y="16"/>
                      </a:cubicBezTo>
                      <a:cubicBezTo>
                        <a:pt x="60" y="16"/>
                        <a:pt x="65" y="18"/>
                        <a:pt x="70" y="21"/>
                      </a:cubicBezTo>
                      <a:cubicBezTo>
                        <a:pt x="74" y="23"/>
                        <a:pt x="79" y="25"/>
                        <a:pt x="84" y="23"/>
                      </a:cubicBezTo>
                      <a:cubicBezTo>
                        <a:pt x="89" y="20"/>
                        <a:pt x="94" y="16"/>
                        <a:pt x="101" y="15"/>
                      </a:cubicBezTo>
                      <a:cubicBezTo>
                        <a:pt x="102" y="15"/>
                        <a:pt x="103" y="15"/>
                        <a:pt x="104" y="15"/>
                      </a:cubicBezTo>
                      <a:lnTo>
                        <a:pt x="10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8" name="Freeform 329"/>
                <p:cNvSpPr/>
                <p:nvPr/>
              </p:nvSpPr>
              <p:spPr bwMode="auto">
                <a:xfrm>
                  <a:off x="57150" y="2732088"/>
                  <a:ext cx="390525" cy="63500"/>
                </a:xfrm>
                <a:custGeom>
                  <a:avLst/>
                  <a:gdLst>
                    <a:gd name="T0" fmla="*/ 95 w 104"/>
                    <a:gd name="T1" fmla="*/ 3 h 17"/>
                    <a:gd name="T2" fmla="*/ 80 w 104"/>
                    <a:gd name="T3" fmla="*/ 9 h 17"/>
                    <a:gd name="T4" fmla="*/ 66 w 104"/>
                    <a:gd name="T5" fmla="*/ 6 h 17"/>
                    <a:gd name="T6" fmla="*/ 54 w 104"/>
                    <a:gd name="T7" fmla="*/ 1 h 17"/>
                    <a:gd name="T8" fmla="*/ 40 w 104"/>
                    <a:gd name="T9" fmla="*/ 7 h 17"/>
                    <a:gd name="T10" fmla="*/ 25 w 104"/>
                    <a:gd name="T11" fmla="*/ 7 h 17"/>
                    <a:gd name="T12" fmla="*/ 11 w 104"/>
                    <a:gd name="T13" fmla="*/ 2 h 17"/>
                    <a:gd name="T14" fmla="*/ 0 w 104"/>
                    <a:gd name="T15" fmla="*/ 7 h 17"/>
                    <a:gd name="T16" fmla="*/ 0 w 104"/>
                    <a:gd name="T17" fmla="*/ 17 h 17"/>
                    <a:gd name="T18" fmla="*/ 104 w 104"/>
                    <a:gd name="T19" fmla="*/ 17 h 17"/>
                    <a:gd name="T20" fmla="*/ 104 w 104"/>
                    <a:gd name="T21" fmla="*/ 0 h 17"/>
                    <a:gd name="T22" fmla="*/ 95 w 104"/>
                    <a:gd name="T23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4" h="17">
                      <a:moveTo>
                        <a:pt x="95" y="3"/>
                      </a:moveTo>
                      <a:cubicBezTo>
                        <a:pt x="90" y="6"/>
                        <a:pt x="86" y="9"/>
                        <a:pt x="80" y="9"/>
                      </a:cubicBezTo>
                      <a:cubicBezTo>
                        <a:pt x="75" y="10"/>
                        <a:pt x="70" y="8"/>
                        <a:pt x="66" y="6"/>
                      </a:cubicBezTo>
                      <a:cubicBezTo>
                        <a:pt x="62" y="4"/>
                        <a:pt x="58" y="1"/>
                        <a:pt x="54" y="1"/>
                      </a:cubicBezTo>
                      <a:cubicBezTo>
                        <a:pt x="49" y="2"/>
                        <a:pt x="44" y="5"/>
                        <a:pt x="40" y="7"/>
                      </a:cubicBezTo>
                      <a:cubicBezTo>
                        <a:pt x="35" y="8"/>
                        <a:pt x="30" y="9"/>
                        <a:pt x="25" y="7"/>
                      </a:cubicBezTo>
                      <a:cubicBezTo>
                        <a:pt x="20" y="5"/>
                        <a:pt x="16" y="2"/>
                        <a:pt x="11" y="2"/>
                      </a:cubicBezTo>
                      <a:cubicBezTo>
                        <a:pt x="6" y="2"/>
                        <a:pt x="3" y="3"/>
                        <a:pt x="0" y="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04" y="17"/>
                        <a:pt x="104" y="17"/>
                        <a:pt x="104" y="17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1" y="0"/>
                        <a:pt x="98" y="2"/>
                        <a:pt x="9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09" name="Freeform 330"/>
                <p:cNvSpPr/>
                <p:nvPr/>
              </p:nvSpPr>
              <p:spPr bwMode="auto">
                <a:xfrm>
                  <a:off x="42862" y="2465388"/>
                  <a:ext cx="420688" cy="187325"/>
                </a:xfrm>
                <a:custGeom>
                  <a:avLst/>
                  <a:gdLst>
                    <a:gd name="T0" fmla="*/ 109 w 112"/>
                    <a:gd name="T1" fmla="*/ 45 h 50"/>
                    <a:gd name="T2" fmla="*/ 109 w 112"/>
                    <a:gd name="T3" fmla="*/ 45 h 50"/>
                    <a:gd name="T4" fmla="*/ 112 w 112"/>
                    <a:gd name="T5" fmla="*/ 36 h 50"/>
                    <a:gd name="T6" fmla="*/ 112 w 112"/>
                    <a:gd name="T7" fmla="*/ 12 h 50"/>
                    <a:gd name="T8" fmla="*/ 62 w 112"/>
                    <a:gd name="T9" fmla="*/ 12 h 50"/>
                    <a:gd name="T10" fmla="*/ 62 w 112"/>
                    <a:gd name="T11" fmla="*/ 11 h 50"/>
                    <a:gd name="T12" fmla="*/ 62 w 112"/>
                    <a:gd name="T13" fmla="*/ 9 h 50"/>
                    <a:gd name="T14" fmla="*/ 62 w 112"/>
                    <a:gd name="T15" fmla="*/ 0 h 50"/>
                    <a:gd name="T16" fmla="*/ 56 w 112"/>
                    <a:gd name="T17" fmla="*/ 1 h 50"/>
                    <a:gd name="T18" fmla="*/ 51 w 112"/>
                    <a:gd name="T19" fmla="*/ 0 h 50"/>
                    <a:gd name="T20" fmla="*/ 51 w 112"/>
                    <a:gd name="T21" fmla="*/ 9 h 50"/>
                    <a:gd name="T22" fmla="*/ 51 w 112"/>
                    <a:gd name="T23" fmla="*/ 11 h 50"/>
                    <a:gd name="T24" fmla="*/ 51 w 112"/>
                    <a:gd name="T25" fmla="*/ 12 h 50"/>
                    <a:gd name="T26" fmla="*/ 0 w 112"/>
                    <a:gd name="T27" fmla="*/ 12 h 50"/>
                    <a:gd name="T28" fmla="*/ 0 w 112"/>
                    <a:gd name="T29" fmla="*/ 36 h 50"/>
                    <a:gd name="T30" fmla="*/ 3 w 112"/>
                    <a:gd name="T31" fmla="*/ 45 h 50"/>
                    <a:gd name="T32" fmla="*/ 4 w 112"/>
                    <a:gd name="T33" fmla="*/ 45 h 50"/>
                    <a:gd name="T34" fmla="*/ 4 w 112"/>
                    <a:gd name="T35" fmla="*/ 46 h 50"/>
                    <a:gd name="T36" fmla="*/ 14 w 112"/>
                    <a:gd name="T37" fmla="*/ 50 h 50"/>
                    <a:gd name="T38" fmla="*/ 28 w 112"/>
                    <a:gd name="T39" fmla="*/ 36 h 50"/>
                    <a:gd name="T40" fmla="*/ 42 w 112"/>
                    <a:gd name="T41" fmla="*/ 50 h 50"/>
                    <a:gd name="T42" fmla="*/ 56 w 112"/>
                    <a:gd name="T43" fmla="*/ 36 h 50"/>
                    <a:gd name="T44" fmla="*/ 70 w 112"/>
                    <a:gd name="T45" fmla="*/ 50 h 50"/>
                    <a:gd name="T46" fmla="*/ 84 w 112"/>
                    <a:gd name="T47" fmla="*/ 36 h 50"/>
                    <a:gd name="T48" fmla="*/ 98 w 112"/>
                    <a:gd name="T49" fmla="*/ 50 h 50"/>
                    <a:gd name="T50" fmla="*/ 108 w 112"/>
                    <a:gd name="T51" fmla="*/ 46 h 50"/>
                    <a:gd name="T52" fmla="*/ 109 w 112"/>
                    <a:gd name="T53" fmla="*/ 4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2" h="50">
                      <a:moveTo>
                        <a:pt x="109" y="45"/>
                      </a:moveTo>
                      <a:cubicBezTo>
                        <a:pt x="109" y="45"/>
                        <a:pt x="109" y="45"/>
                        <a:pt x="109" y="45"/>
                      </a:cubicBezTo>
                      <a:cubicBezTo>
                        <a:pt x="111" y="42"/>
                        <a:pt x="112" y="39"/>
                        <a:pt x="112" y="36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62" y="12"/>
                        <a:pt x="62" y="12"/>
                        <a:pt x="62" y="12"/>
                      </a:cubicBezTo>
                      <a:cubicBezTo>
                        <a:pt x="62" y="11"/>
                        <a:pt x="62" y="11"/>
                        <a:pt x="62" y="11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1"/>
                        <a:pt x="58" y="1"/>
                        <a:pt x="56" y="1"/>
                      </a:cubicBezTo>
                      <a:cubicBezTo>
                        <a:pt x="54" y="1"/>
                        <a:pt x="52" y="1"/>
                        <a:pt x="51" y="0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2"/>
                        <a:pt x="51" y="12"/>
                        <a:pt x="51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9"/>
                        <a:pt x="1" y="42"/>
                        <a:pt x="3" y="45"/>
                      </a:cubicBezTo>
                      <a:cubicBezTo>
                        <a:pt x="3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7" y="48"/>
                        <a:pt x="10" y="50"/>
                        <a:pt x="14" y="50"/>
                      </a:cubicBezTo>
                      <a:cubicBezTo>
                        <a:pt x="22" y="50"/>
                        <a:pt x="28" y="44"/>
                        <a:pt x="28" y="36"/>
                      </a:cubicBezTo>
                      <a:cubicBezTo>
                        <a:pt x="28" y="44"/>
                        <a:pt x="34" y="50"/>
                        <a:pt x="42" y="50"/>
                      </a:cubicBezTo>
                      <a:cubicBezTo>
                        <a:pt x="50" y="50"/>
                        <a:pt x="56" y="44"/>
                        <a:pt x="56" y="36"/>
                      </a:cubicBezTo>
                      <a:cubicBezTo>
                        <a:pt x="56" y="44"/>
                        <a:pt x="63" y="50"/>
                        <a:pt x="70" y="50"/>
                      </a:cubicBezTo>
                      <a:cubicBezTo>
                        <a:pt x="78" y="50"/>
                        <a:pt x="84" y="44"/>
                        <a:pt x="84" y="36"/>
                      </a:cubicBezTo>
                      <a:cubicBezTo>
                        <a:pt x="84" y="44"/>
                        <a:pt x="91" y="50"/>
                        <a:pt x="98" y="50"/>
                      </a:cubicBezTo>
                      <a:cubicBezTo>
                        <a:pt x="102" y="50"/>
                        <a:pt x="106" y="48"/>
                        <a:pt x="108" y="46"/>
                      </a:cubicBezTo>
                      <a:cubicBezTo>
                        <a:pt x="109" y="46"/>
                        <a:pt x="109" y="45"/>
                        <a:pt x="109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0" name="Freeform 331"/>
                <p:cNvSpPr/>
                <p:nvPr/>
              </p:nvSpPr>
              <p:spPr bwMode="auto">
                <a:xfrm>
                  <a:off x="15875" y="2806700"/>
                  <a:ext cx="473075" cy="57150"/>
                </a:xfrm>
                <a:custGeom>
                  <a:avLst/>
                  <a:gdLst>
                    <a:gd name="T0" fmla="*/ 63 w 126"/>
                    <a:gd name="T1" fmla="*/ 15 h 15"/>
                    <a:gd name="T2" fmla="*/ 126 w 126"/>
                    <a:gd name="T3" fmla="*/ 0 h 15"/>
                    <a:gd name="T4" fmla="*/ 116 w 126"/>
                    <a:gd name="T5" fmla="*/ 0 h 15"/>
                    <a:gd name="T6" fmla="*/ 116 w 126"/>
                    <a:gd name="T7" fmla="*/ 0 h 15"/>
                    <a:gd name="T8" fmla="*/ 115 w 126"/>
                    <a:gd name="T9" fmla="*/ 0 h 15"/>
                    <a:gd name="T10" fmla="*/ 11 w 126"/>
                    <a:gd name="T11" fmla="*/ 0 h 15"/>
                    <a:gd name="T12" fmla="*/ 11 w 126"/>
                    <a:gd name="T13" fmla="*/ 0 h 15"/>
                    <a:gd name="T14" fmla="*/ 10 w 126"/>
                    <a:gd name="T15" fmla="*/ 0 h 15"/>
                    <a:gd name="T16" fmla="*/ 0 w 126"/>
                    <a:gd name="T17" fmla="*/ 0 h 15"/>
                    <a:gd name="T18" fmla="*/ 63 w 126"/>
                    <a:gd name="T1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15">
                      <a:moveTo>
                        <a:pt x="63" y="15"/>
                      </a:moveTo>
                      <a:cubicBezTo>
                        <a:pt x="98" y="15"/>
                        <a:pt x="126" y="8"/>
                        <a:pt x="126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29" y="15"/>
                        <a:pt x="6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1" name="Freeform 332"/>
                <p:cNvSpPr/>
                <p:nvPr/>
              </p:nvSpPr>
              <p:spPr bwMode="auto">
                <a:xfrm>
                  <a:off x="222250" y="2360613"/>
                  <a:ext cx="60325" cy="96838"/>
                </a:xfrm>
                <a:custGeom>
                  <a:avLst/>
                  <a:gdLst>
                    <a:gd name="T0" fmla="*/ 5 w 16"/>
                    <a:gd name="T1" fmla="*/ 25 h 26"/>
                    <a:gd name="T2" fmla="*/ 8 w 16"/>
                    <a:gd name="T3" fmla="*/ 26 h 26"/>
                    <a:gd name="T4" fmla="*/ 12 w 16"/>
                    <a:gd name="T5" fmla="*/ 25 h 26"/>
                    <a:gd name="T6" fmla="*/ 16 w 16"/>
                    <a:gd name="T7" fmla="*/ 17 h 26"/>
                    <a:gd name="T8" fmla="*/ 8 w 16"/>
                    <a:gd name="T9" fmla="*/ 0 h 26"/>
                    <a:gd name="T10" fmla="*/ 8 w 16"/>
                    <a:gd name="T11" fmla="*/ 0 h 26"/>
                    <a:gd name="T12" fmla="*/ 0 w 16"/>
                    <a:gd name="T13" fmla="*/ 17 h 26"/>
                    <a:gd name="T14" fmla="*/ 5 w 16"/>
                    <a:gd name="T15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26">
                      <a:moveTo>
                        <a:pt x="5" y="25"/>
                      </a:moveTo>
                      <a:cubicBezTo>
                        <a:pt x="6" y="25"/>
                        <a:pt x="7" y="26"/>
                        <a:pt x="8" y="26"/>
                      </a:cubicBezTo>
                      <a:cubicBezTo>
                        <a:pt x="10" y="26"/>
                        <a:pt x="11" y="25"/>
                        <a:pt x="12" y="25"/>
                      </a:cubicBezTo>
                      <a:cubicBezTo>
                        <a:pt x="14" y="23"/>
                        <a:pt x="16" y="20"/>
                        <a:pt x="16" y="17"/>
                      </a:cubicBezTo>
                      <a:cubicBezTo>
                        <a:pt x="16" y="14"/>
                        <a:pt x="12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14"/>
                        <a:pt x="0" y="17"/>
                      </a:cubicBezTo>
                      <a:cubicBezTo>
                        <a:pt x="0" y="20"/>
                        <a:pt x="2" y="23"/>
                        <a:pt x="5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2" name="Freeform 333"/>
                <p:cNvSpPr/>
                <p:nvPr/>
              </p:nvSpPr>
              <p:spPr bwMode="auto">
                <a:xfrm>
                  <a:off x="1314450" y="1609725"/>
                  <a:ext cx="323850" cy="322263"/>
                </a:xfrm>
                <a:custGeom>
                  <a:avLst/>
                  <a:gdLst>
                    <a:gd name="T0" fmla="*/ 41 w 86"/>
                    <a:gd name="T1" fmla="*/ 86 h 86"/>
                    <a:gd name="T2" fmla="*/ 43 w 86"/>
                    <a:gd name="T3" fmla="*/ 86 h 86"/>
                    <a:gd name="T4" fmla="*/ 86 w 86"/>
                    <a:gd name="T5" fmla="*/ 43 h 86"/>
                    <a:gd name="T6" fmla="*/ 43 w 86"/>
                    <a:gd name="T7" fmla="*/ 0 h 86"/>
                    <a:gd name="T8" fmla="*/ 0 w 86"/>
                    <a:gd name="T9" fmla="*/ 42 h 86"/>
                    <a:gd name="T10" fmla="*/ 24 w 86"/>
                    <a:gd name="T11" fmla="*/ 57 h 86"/>
                    <a:gd name="T12" fmla="*/ 41 w 86"/>
                    <a:gd name="T13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86">
                      <a:moveTo>
                        <a:pt x="41" y="86"/>
                      </a:moveTo>
                      <a:cubicBezTo>
                        <a:pt x="42" y="86"/>
                        <a:pt x="43" y="86"/>
                        <a:pt x="43" y="86"/>
                      </a:cubicBezTo>
                      <a:cubicBezTo>
                        <a:pt x="67" y="86"/>
                        <a:pt x="86" y="67"/>
                        <a:pt x="86" y="43"/>
                      </a:cubicBezTo>
                      <a:cubicBezTo>
                        <a:pt x="86" y="19"/>
                        <a:pt x="67" y="0"/>
                        <a:pt x="43" y="0"/>
                      </a:cubicBezTo>
                      <a:cubicBezTo>
                        <a:pt x="20" y="0"/>
                        <a:pt x="1" y="19"/>
                        <a:pt x="0" y="42"/>
                      </a:cubicBezTo>
                      <a:cubicBezTo>
                        <a:pt x="9" y="45"/>
                        <a:pt x="17" y="50"/>
                        <a:pt x="24" y="57"/>
                      </a:cubicBezTo>
                      <a:cubicBezTo>
                        <a:pt x="32" y="65"/>
                        <a:pt x="38" y="75"/>
                        <a:pt x="41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3" name="Freeform 334"/>
                <p:cNvSpPr/>
                <p:nvPr/>
              </p:nvSpPr>
              <p:spPr bwMode="auto">
                <a:xfrm>
                  <a:off x="1431925" y="1514475"/>
                  <a:ext cx="88900" cy="71438"/>
                </a:xfrm>
                <a:custGeom>
                  <a:avLst/>
                  <a:gdLst>
                    <a:gd name="T0" fmla="*/ 56 w 56"/>
                    <a:gd name="T1" fmla="*/ 45 h 45"/>
                    <a:gd name="T2" fmla="*/ 28 w 56"/>
                    <a:gd name="T3" fmla="*/ 0 h 45"/>
                    <a:gd name="T4" fmla="*/ 0 w 56"/>
                    <a:gd name="T5" fmla="*/ 45 h 45"/>
                    <a:gd name="T6" fmla="*/ 56 w 56"/>
                    <a:gd name="T7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" h="45">
                      <a:moveTo>
                        <a:pt x="56" y="45"/>
                      </a:moveTo>
                      <a:lnTo>
                        <a:pt x="28" y="0"/>
                      </a:lnTo>
                      <a:lnTo>
                        <a:pt x="0" y="45"/>
                      </a:lnTo>
                      <a:lnTo>
                        <a:pt x="56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4" name="Freeform 335"/>
                <p:cNvSpPr/>
                <p:nvPr/>
              </p:nvSpPr>
              <p:spPr bwMode="auto">
                <a:xfrm>
                  <a:off x="1660525" y="1725613"/>
                  <a:ext cx="71438" cy="90488"/>
                </a:xfrm>
                <a:custGeom>
                  <a:avLst/>
                  <a:gdLst>
                    <a:gd name="T0" fmla="*/ 0 w 45"/>
                    <a:gd name="T1" fmla="*/ 57 h 57"/>
                    <a:gd name="T2" fmla="*/ 45 w 45"/>
                    <a:gd name="T3" fmla="*/ 28 h 57"/>
                    <a:gd name="T4" fmla="*/ 0 w 45"/>
                    <a:gd name="T5" fmla="*/ 0 h 57"/>
                    <a:gd name="T6" fmla="*/ 0 w 45"/>
                    <a:gd name="T7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57">
                      <a:moveTo>
                        <a:pt x="0" y="57"/>
                      </a:moveTo>
                      <a:lnTo>
                        <a:pt x="45" y="28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5" name="Freeform 336"/>
                <p:cNvSpPr/>
                <p:nvPr/>
              </p:nvSpPr>
              <p:spPr bwMode="auto">
                <a:xfrm>
                  <a:off x="1250950" y="1725613"/>
                  <a:ext cx="44450" cy="33338"/>
                </a:xfrm>
                <a:custGeom>
                  <a:avLst/>
                  <a:gdLst>
                    <a:gd name="T0" fmla="*/ 12 w 12"/>
                    <a:gd name="T1" fmla="*/ 0 h 9"/>
                    <a:gd name="T2" fmla="*/ 0 w 12"/>
                    <a:gd name="T3" fmla="*/ 7 h 9"/>
                    <a:gd name="T4" fmla="*/ 12 w 12"/>
                    <a:gd name="T5" fmla="*/ 9 h 9"/>
                    <a:gd name="T6" fmla="*/ 12 w 12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9">
                      <a:moveTo>
                        <a:pt x="12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8"/>
                        <a:pt x="8" y="8"/>
                        <a:pt x="12" y="9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6" name="Freeform 337"/>
                <p:cNvSpPr/>
                <p:nvPr/>
              </p:nvSpPr>
              <p:spPr bwMode="auto">
                <a:xfrm>
                  <a:off x="1573212" y="1590675"/>
                  <a:ext cx="82550" cy="82550"/>
                </a:xfrm>
                <a:custGeom>
                  <a:avLst/>
                  <a:gdLst>
                    <a:gd name="T0" fmla="*/ 0 w 52"/>
                    <a:gd name="T1" fmla="*/ 12 h 52"/>
                    <a:gd name="T2" fmla="*/ 41 w 52"/>
                    <a:gd name="T3" fmla="*/ 52 h 52"/>
                    <a:gd name="T4" fmla="*/ 52 w 52"/>
                    <a:gd name="T5" fmla="*/ 0 h 52"/>
                    <a:gd name="T6" fmla="*/ 0 w 52"/>
                    <a:gd name="T7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0" y="12"/>
                      </a:moveTo>
                      <a:lnTo>
                        <a:pt x="41" y="52"/>
                      </a:lnTo>
                      <a:lnTo>
                        <a:pt x="5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7" name="Freeform 338"/>
                <p:cNvSpPr/>
                <p:nvPr/>
              </p:nvSpPr>
              <p:spPr bwMode="auto">
                <a:xfrm>
                  <a:off x="1573212" y="1868488"/>
                  <a:ext cx="82550" cy="82550"/>
                </a:xfrm>
                <a:custGeom>
                  <a:avLst/>
                  <a:gdLst>
                    <a:gd name="T0" fmla="*/ 41 w 52"/>
                    <a:gd name="T1" fmla="*/ 0 h 52"/>
                    <a:gd name="T2" fmla="*/ 0 w 52"/>
                    <a:gd name="T3" fmla="*/ 40 h 52"/>
                    <a:gd name="T4" fmla="*/ 52 w 52"/>
                    <a:gd name="T5" fmla="*/ 52 h 52"/>
                    <a:gd name="T6" fmla="*/ 41 w 52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41" y="0"/>
                      </a:moveTo>
                      <a:lnTo>
                        <a:pt x="0" y="40"/>
                      </a:lnTo>
                      <a:lnTo>
                        <a:pt x="52" y="5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8" name="Freeform 339"/>
                <p:cNvSpPr/>
                <p:nvPr/>
              </p:nvSpPr>
              <p:spPr bwMode="auto">
                <a:xfrm>
                  <a:off x="1295400" y="1590675"/>
                  <a:ext cx="82550" cy="82550"/>
                </a:xfrm>
                <a:custGeom>
                  <a:avLst/>
                  <a:gdLst>
                    <a:gd name="T0" fmla="*/ 12 w 52"/>
                    <a:gd name="T1" fmla="*/ 52 h 52"/>
                    <a:gd name="T2" fmla="*/ 52 w 52"/>
                    <a:gd name="T3" fmla="*/ 12 h 52"/>
                    <a:gd name="T4" fmla="*/ 0 w 52"/>
                    <a:gd name="T5" fmla="*/ 0 h 52"/>
                    <a:gd name="T6" fmla="*/ 12 w 52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12" y="52"/>
                      </a:moveTo>
                      <a:lnTo>
                        <a:pt x="52" y="12"/>
                      </a:lnTo>
                      <a:lnTo>
                        <a:pt x="0" y="0"/>
                      </a:lnTo>
                      <a:lnTo>
                        <a:pt x="1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19" name="Freeform 340"/>
                <p:cNvSpPr/>
                <p:nvPr/>
              </p:nvSpPr>
              <p:spPr bwMode="auto">
                <a:xfrm>
                  <a:off x="954087" y="1774825"/>
                  <a:ext cx="709613" cy="434975"/>
                </a:xfrm>
                <a:custGeom>
                  <a:avLst/>
                  <a:gdLst>
                    <a:gd name="T0" fmla="*/ 155 w 189"/>
                    <a:gd name="T1" fmla="*/ 49 h 116"/>
                    <a:gd name="T2" fmla="*/ 150 w 189"/>
                    <a:gd name="T3" fmla="*/ 49 h 116"/>
                    <a:gd name="T4" fmla="*/ 134 w 189"/>
                    <a:gd name="T5" fmla="*/ 57 h 116"/>
                    <a:gd name="T6" fmla="*/ 133 w 189"/>
                    <a:gd name="T7" fmla="*/ 48 h 116"/>
                    <a:gd name="T8" fmla="*/ 131 w 189"/>
                    <a:gd name="T9" fmla="*/ 41 h 116"/>
                    <a:gd name="T10" fmla="*/ 96 w 189"/>
                    <a:gd name="T11" fmla="*/ 4 h 116"/>
                    <a:gd name="T12" fmla="*/ 91 w 189"/>
                    <a:gd name="T13" fmla="*/ 2 h 116"/>
                    <a:gd name="T14" fmla="*/ 76 w 189"/>
                    <a:gd name="T15" fmla="*/ 0 h 116"/>
                    <a:gd name="T16" fmla="*/ 73 w 189"/>
                    <a:gd name="T17" fmla="*/ 0 h 116"/>
                    <a:gd name="T18" fmla="*/ 17 w 189"/>
                    <a:gd name="T19" fmla="*/ 58 h 116"/>
                    <a:gd name="T20" fmla="*/ 20 w 189"/>
                    <a:gd name="T21" fmla="*/ 75 h 116"/>
                    <a:gd name="T22" fmla="*/ 0 w 189"/>
                    <a:gd name="T23" fmla="*/ 95 h 116"/>
                    <a:gd name="T24" fmla="*/ 21 w 189"/>
                    <a:gd name="T25" fmla="*/ 116 h 116"/>
                    <a:gd name="T26" fmla="*/ 76 w 189"/>
                    <a:gd name="T27" fmla="*/ 116 h 116"/>
                    <a:gd name="T28" fmla="*/ 78 w 189"/>
                    <a:gd name="T29" fmla="*/ 116 h 116"/>
                    <a:gd name="T30" fmla="*/ 155 w 189"/>
                    <a:gd name="T31" fmla="*/ 116 h 116"/>
                    <a:gd name="T32" fmla="*/ 189 w 189"/>
                    <a:gd name="T33" fmla="*/ 82 h 116"/>
                    <a:gd name="T34" fmla="*/ 155 w 189"/>
                    <a:gd name="T35" fmla="*/ 4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16">
                      <a:moveTo>
                        <a:pt x="155" y="49"/>
                      </a:moveTo>
                      <a:cubicBezTo>
                        <a:pt x="154" y="49"/>
                        <a:pt x="152" y="49"/>
                        <a:pt x="150" y="49"/>
                      </a:cubicBezTo>
                      <a:cubicBezTo>
                        <a:pt x="144" y="50"/>
                        <a:pt x="138" y="53"/>
                        <a:pt x="134" y="57"/>
                      </a:cubicBezTo>
                      <a:cubicBezTo>
                        <a:pt x="134" y="54"/>
                        <a:pt x="133" y="51"/>
                        <a:pt x="133" y="48"/>
                      </a:cubicBezTo>
                      <a:cubicBezTo>
                        <a:pt x="132" y="45"/>
                        <a:pt x="132" y="43"/>
                        <a:pt x="131" y="41"/>
                      </a:cubicBezTo>
                      <a:cubicBezTo>
                        <a:pt x="126" y="24"/>
                        <a:pt x="113" y="10"/>
                        <a:pt x="96" y="4"/>
                      </a:cubicBezTo>
                      <a:cubicBezTo>
                        <a:pt x="95" y="3"/>
                        <a:pt x="93" y="2"/>
                        <a:pt x="91" y="2"/>
                      </a:cubicBezTo>
                      <a:cubicBezTo>
                        <a:pt x="86" y="1"/>
                        <a:pt x="81" y="0"/>
                        <a:pt x="76" y="0"/>
                      </a:cubicBezTo>
                      <a:cubicBezTo>
                        <a:pt x="75" y="0"/>
                        <a:pt x="74" y="0"/>
                        <a:pt x="73" y="0"/>
                      </a:cubicBezTo>
                      <a:cubicBezTo>
                        <a:pt x="42" y="1"/>
                        <a:pt x="17" y="27"/>
                        <a:pt x="17" y="58"/>
                      </a:cubicBezTo>
                      <a:cubicBezTo>
                        <a:pt x="17" y="64"/>
                        <a:pt x="18" y="70"/>
                        <a:pt x="20" y="75"/>
                      </a:cubicBezTo>
                      <a:cubicBezTo>
                        <a:pt x="9" y="75"/>
                        <a:pt x="0" y="84"/>
                        <a:pt x="0" y="95"/>
                      </a:cubicBezTo>
                      <a:cubicBezTo>
                        <a:pt x="0" y="107"/>
                        <a:pt x="9" y="116"/>
                        <a:pt x="21" y="116"/>
                      </a:cubicBezTo>
                      <a:cubicBezTo>
                        <a:pt x="76" y="116"/>
                        <a:pt x="76" y="116"/>
                        <a:pt x="76" y="116"/>
                      </a:cubicBezTo>
                      <a:cubicBezTo>
                        <a:pt x="78" y="116"/>
                        <a:pt x="78" y="116"/>
                        <a:pt x="78" y="116"/>
                      </a:cubicBezTo>
                      <a:cubicBezTo>
                        <a:pt x="155" y="116"/>
                        <a:pt x="155" y="116"/>
                        <a:pt x="155" y="116"/>
                      </a:cubicBezTo>
                      <a:cubicBezTo>
                        <a:pt x="174" y="116"/>
                        <a:pt x="189" y="101"/>
                        <a:pt x="189" y="82"/>
                      </a:cubicBezTo>
                      <a:cubicBezTo>
                        <a:pt x="189" y="64"/>
                        <a:pt x="174" y="49"/>
                        <a:pt x="155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0" name="Rectangle 341"/>
                <p:cNvSpPr>
                  <a:spLocks noChangeArrowheads="1"/>
                </p:cNvSpPr>
                <p:nvPr/>
              </p:nvSpPr>
              <p:spPr bwMode="auto">
                <a:xfrm>
                  <a:off x="673100" y="169863"/>
                  <a:ext cx="698500" cy="4476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1" name="Freeform 342"/>
                <p:cNvSpPr/>
                <p:nvPr/>
              </p:nvSpPr>
              <p:spPr bwMode="auto">
                <a:xfrm>
                  <a:off x="728662" y="681038"/>
                  <a:ext cx="109538" cy="71438"/>
                </a:xfrm>
                <a:custGeom>
                  <a:avLst/>
                  <a:gdLst>
                    <a:gd name="T0" fmla="*/ 2 w 29"/>
                    <a:gd name="T1" fmla="*/ 18 h 19"/>
                    <a:gd name="T2" fmla="*/ 3 w 29"/>
                    <a:gd name="T3" fmla="*/ 19 h 19"/>
                    <a:gd name="T4" fmla="*/ 26 w 29"/>
                    <a:gd name="T5" fmla="*/ 19 h 19"/>
                    <a:gd name="T6" fmla="*/ 27 w 29"/>
                    <a:gd name="T7" fmla="*/ 18 h 19"/>
                    <a:gd name="T8" fmla="*/ 29 w 29"/>
                    <a:gd name="T9" fmla="*/ 16 h 19"/>
                    <a:gd name="T10" fmla="*/ 29 w 29"/>
                    <a:gd name="T11" fmla="*/ 14 h 19"/>
                    <a:gd name="T12" fmla="*/ 14 w 29"/>
                    <a:gd name="T13" fmla="*/ 0 h 19"/>
                    <a:gd name="T14" fmla="*/ 0 w 29"/>
                    <a:gd name="T15" fmla="*/ 14 h 19"/>
                    <a:gd name="T16" fmla="*/ 0 w 29"/>
                    <a:gd name="T17" fmla="*/ 16 h 19"/>
                    <a:gd name="T18" fmla="*/ 2 w 29"/>
                    <a:gd name="T1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" h="19">
                      <a:moveTo>
                        <a:pt x="2" y="18"/>
                      </a:moveTo>
                      <a:cubicBezTo>
                        <a:pt x="2" y="19"/>
                        <a:pt x="2" y="19"/>
                        <a:pt x="3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7" y="19"/>
                        <a:pt x="27" y="19"/>
                        <a:pt x="27" y="18"/>
                      </a:cubicBezTo>
                      <a:cubicBezTo>
                        <a:pt x="28" y="18"/>
                        <a:pt x="28" y="17"/>
                        <a:pt x="29" y="16"/>
                      </a:cubicBezTo>
                      <a:cubicBezTo>
                        <a:pt x="29" y="16"/>
                        <a:pt x="29" y="15"/>
                        <a:pt x="29" y="14"/>
                      </a:cubicBezTo>
                      <a:cubicBezTo>
                        <a:pt x="29" y="6"/>
                        <a:pt x="23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2" name="Freeform 343"/>
                <p:cNvSpPr/>
                <p:nvPr/>
              </p:nvSpPr>
              <p:spPr bwMode="auto">
                <a:xfrm>
                  <a:off x="965200" y="681038"/>
                  <a:ext cx="112713" cy="71438"/>
                </a:xfrm>
                <a:custGeom>
                  <a:avLst/>
                  <a:gdLst>
                    <a:gd name="T0" fmla="*/ 2 w 30"/>
                    <a:gd name="T1" fmla="*/ 18 h 19"/>
                    <a:gd name="T2" fmla="*/ 3 w 30"/>
                    <a:gd name="T3" fmla="*/ 19 h 19"/>
                    <a:gd name="T4" fmla="*/ 27 w 30"/>
                    <a:gd name="T5" fmla="*/ 19 h 19"/>
                    <a:gd name="T6" fmla="*/ 27 w 30"/>
                    <a:gd name="T7" fmla="*/ 18 h 19"/>
                    <a:gd name="T8" fmla="*/ 30 w 30"/>
                    <a:gd name="T9" fmla="*/ 16 h 19"/>
                    <a:gd name="T10" fmla="*/ 30 w 30"/>
                    <a:gd name="T11" fmla="*/ 14 h 19"/>
                    <a:gd name="T12" fmla="*/ 15 w 30"/>
                    <a:gd name="T13" fmla="*/ 0 h 19"/>
                    <a:gd name="T14" fmla="*/ 0 w 30"/>
                    <a:gd name="T15" fmla="*/ 14 h 19"/>
                    <a:gd name="T16" fmla="*/ 0 w 30"/>
                    <a:gd name="T17" fmla="*/ 16 h 19"/>
                    <a:gd name="T18" fmla="*/ 2 w 30"/>
                    <a:gd name="T1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19">
                      <a:moveTo>
                        <a:pt x="2" y="18"/>
                      </a:moveTo>
                      <a:cubicBezTo>
                        <a:pt x="2" y="19"/>
                        <a:pt x="3" y="19"/>
                        <a:pt x="3" y="19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7" y="19"/>
                        <a:pt x="27" y="19"/>
                        <a:pt x="27" y="18"/>
                      </a:cubicBezTo>
                      <a:cubicBezTo>
                        <a:pt x="28" y="18"/>
                        <a:pt x="29" y="17"/>
                        <a:pt x="30" y="16"/>
                      </a:cubicBezTo>
                      <a:cubicBezTo>
                        <a:pt x="30" y="16"/>
                        <a:pt x="30" y="15"/>
                        <a:pt x="30" y="14"/>
                      </a:cubicBezTo>
                      <a:cubicBezTo>
                        <a:pt x="30" y="6"/>
                        <a:pt x="23" y="0"/>
                        <a:pt x="15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3" name="Freeform 344"/>
                <p:cNvSpPr/>
                <p:nvPr/>
              </p:nvSpPr>
              <p:spPr bwMode="auto">
                <a:xfrm>
                  <a:off x="1206500" y="681038"/>
                  <a:ext cx="112713" cy="71438"/>
                </a:xfrm>
                <a:custGeom>
                  <a:avLst/>
                  <a:gdLst>
                    <a:gd name="T0" fmla="*/ 2 w 30"/>
                    <a:gd name="T1" fmla="*/ 19 h 19"/>
                    <a:gd name="T2" fmla="*/ 26 w 30"/>
                    <a:gd name="T3" fmla="*/ 19 h 19"/>
                    <a:gd name="T4" fmla="*/ 27 w 30"/>
                    <a:gd name="T5" fmla="*/ 18 h 19"/>
                    <a:gd name="T6" fmla="*/ 30 w 30"/>
                    <a:gd name="T7" fmla="*/ 16 h 19"/>
                    <a:gd name="T8" fmla="*/ 30 w 30"/>
                    <a:gd name="T9" fmla="*/ 14 h 19"/>
                    <a:gd name="T10" fmla="*/ 15 w 30"/>
                    <a:gd name="T11" fmla="*/ 0 h 19"/>
                    <a:gd name="T12" fmla="*/ 0 w 30"/>
                    <a:gd name="T13" fmla="*/ 14 h 19"/>
                    <a:gd name="T14" fmla="*/ 1 w 30"/>
                    <a:gd name="T15" fmla="*/ 17 h 19"/>
                    <a:gd name="T16" fmla="*/ 2 w 30"/>
                    <a:gd name="T17" fmla="*/ 18 h 19"/>
                    <a:gd name="T18" fmla="*/ 2 w 30"/>
                    <a:gd name="T1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19">
                      <a:moveTo>
                        <a:pt x="2" y="19"/>
                      </a:move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6" y="19"/>
                        <a:pt x="27" y="19"/>
                        <a:pt x="27" y="18"/>
                      </a:cubicBezTo>
                      <a:cubicBezTo>
                        <a:pt x="28" y="17"/>
                        <a:pt x="29" y="16"/>
                        <a:pt x="30" y="16"/>
                      </a:cubicBezTo>
                      <a:cubicBezTo>
                        <a:pt x="30" y="15"/>
                        <a:pt x="30" y="15"/>
                        <a:pt x="30" y="14"/>
                      </a:cubicBezTo>
                      <a:cubicBezTo>
                        <a:pt x="30" y="6"/>
                        <a:pt x="23" y="0"/>
                        <a:pt x="15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0" y="15"/>
                        <a:pt x="0" y="16"/>
                        <a:pt x="1" y="17"/>
                      </a:cubicBezTo>
                      <a:cubicBezTo>
                        <a:pt x="1" y="18"/>
                        <a:pt x="1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4" name="Freeform 345"/>
                <p:cNvSpPr/>
                <p:nvPr/>
              </p:nvSpPr>
              <p:spPr bwMode="auto">
                <a:xfrm>
                  <a:off x="669925" y="749300"/>
                  <a:ext cx="228600" cy="74613"/>
                </a:xfrm>
                <a:custGeom>
                  <a:avLst/>
                  <a:gdLst>
                    <a:gd name="T0" fmla="*/ 9 w 61"/>
                    <a:gd name="T1" fmla="*/ 0 h 20"/>
                    <a:gd name="T2" fmla="*/ 4 w 61"/>
                    <a:gd name="T3" fmla="*/ 2 h 20"/>
                    <a:gd name="T4" fmla="*/ 3 w 61"/>
                    <a:gd name="T5" fmla="*/ 13 h 20"/>
                    <a:gd name="T6" fmla="*/ 19 w 61"/>
                    <a:gd name="T7" fmla="*/ 20 h 20"/>
                    <a:gd name="T8" fmla="*/ 42 w 61"/>
                    <a:gd name="T9" fmla="*/ 20 h 20"/>
                    <a:gd name="T10" fmla="*/ 58 w 61"/>
                    <a:gd name="T11" fmla="*/ 13 h 20"/>
                    <a:gd name="T12" fmla="*/ 57 w 61"/>
                    <a:gd name="T13" fmla="*/ 2 h 20"/>
                    <a:gd name="T14" fmla="*/ 52 w 61"/>
                    <a:gd name="T15" fmla="*/ 0 h 20"/>
                    <a:gd name="T16" fmla="*/ 46 w 61"/>
                    <a:gd name="T17" fmla="*/ 3 h 20"/>
                    <a:gd name="T18" fmla="*/ 43 w 61"/>
                    <a:gd name="T19" fmla="*/ 5 h 20"/>
                    <a:gd name="T20" fmla="*/ 42 w 61"/>
                    <a:gd name="T21" fmla="*/ 5 h 20"/>
                    <a:gd name="T22" fmla="*/ 19 w 61"/>
                    <a:gd name="T23" fmla="*/ 5 h 20"/>
                    <a:gd name="T24" fmla="*/ 18 w 61"/>
                    <a:gd name="T25" fmla="*/ 5 h 20"/>
                    <a:gd name="T26" fmla="*/ 15 w 61"/>
                    <a:gd name="T27" fmla="*/ 3 h 20"/>
                    <a:gd name="T28" fmla="*/ 9 w 61"/>
                    <a:gd name="T2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20">
                      <a:moveTo>
                        <a:pt x="9" y="0"/>
                      </a:move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1" y="5"/>
                        <a:pt x="0" y="10"/>
                        <a:pt x="3" y="13"/>
                      </a:cubicBezTo>
                      <a:cubicBezTo>
                        <a:pt x="7" y="18"/>
                        <a:pt x="13" y="20"/>
                        <a:pt x="19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8" y="20"/>
                        <a:pt x="54" y="18"/>
                        <a:pt x="58" y="13"/>
                      </a:cubicBezTo>
                      <a:cubicBezTo>
                        <a:pt x="61" y="10"/>
                        <a:pt x="60" y="5"/>
                        <a:pt x="57" y="2"/>
                      </a:cubicBezTo>
                      <a:cubicBezTo>
                        <a:pt x="56" y="1"/>
                        <a:pt x="54" y="0"/>
                        <a:pt x="52" y="0"/>
                      </a:cubicBezTo>
                      <a:cubicBezTo>
                        <a:pt x="50" y="0"/>
                        <a:pt x="48" y="1"/>
                        <a:pt x="46" y="3"/>
                      </a:cubicBezTo>
                      <a:cubicBezTo>
                        <a:pt x="45" y="4"/>
                        <a:pt x="44" y="5"/>
                        <a:pt x="43" y="5"/>
                      </a:cubicBezTo>
                      <a:cubicBezTo>
                        <a:pt x="43" y="5"/>
                        <a:pt x="42" y="5"/>
                        <a:pt x="42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7" y="5"/>
                        <a:pt x="16" y="4"/>
                        <a:pt x="15" y="3"/>
                      </a:cubicBezTo>
                      <a:cubicBezTo>
                        <a:pt x="13" y="1"/>
                        <a:pt x="11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5" name="Freeform 346"/>
                <p:cNvSpPr/>
                <p:nvPr/>
              </p:nvSpPr>
              <p:spPr bwMode="auto">
                <a:xfrm>
                  <a:off x="909637" y="749300"/>
                  <a:ext cx="225425" cy="74613"/>
                </a:xfrm>
                <a:custGeom>
                  <a:avLst/>
                  <a:gdLst>
                    <a:gd name="T0" fmla="*/ 14 w 60"/>
                    <a:gd name="T1" fmla="*/ 2 h 20"/>
                    <a:gd name="T2" fmla="*/ 13 w 60"/>
                    <a:gd name="T3" fmla="*/ 2 h 20"/>
                    <a:gd name="T4" fmla="*/ 13 w 60"/>
                    <a:gd name="T5" fmla="*/ 2 h 20"/>
                    <a:gd name="T6" fmla="*/ 13 w 60"/>
                    <a:gd name="T7" fmla="*/ 2 h 20"/>
                    <a:gd name="T8" fmla="*/ 12 w 60"/>
                    <a:gd name="T9" fmla="*/ 1 h 20"/>
                    <a:gd name="T10" fmla="*/ 12 w 60"/>
                    <a:gd name="T11" fmla="*/ 1 h 20"/>
                    <a:gd name="T12" fmla="*/ 12 w 60"/>
                    <a:gd name="T13" fmla="*/ 1 h 20"/>
                    <a:gd name="T14" fmla="*/ 11 w 60"/>
                    <a:gd name="T15" fmla="*/ 1 h 20"/>
                    <a:gd name="T16" fmla="*/ 11 w 60"/>
                    <a:gd name="T17" fmla="*/ 1 h 20"/>
                    <a:gd name="T18" fmla="*/ 10 w 60"/>
                    <a:gd name="T19" fmla="*/ 1 h 20"/>
                    <a:gd name="T20" fmla="*/ 10 w 60"/>
                    <a:gd name="T21" fmla="*/ 0 h 20"/>
                    <a:gd name="T22" fmla="*/ 10 w 60"/>
                    <a:gd name="T23" fmla="*/ 0 h 20"/>
                    <a:gd name="T24" fmla="*/ 9 w 60"/>
                    <a:gd name="T25" fmla="*/ 0 h 20"/>
                    <a:gd name="T26" fmla="*/ 9 w 60"/>
                    <a:gd name="T27" fmla="*/ 0 h 20"/>
                    <a:gd name="T28" fmla="*/ 8 w 60"/>
                    <a:gd name="T29" fmla="*/ 0 h 20"/>
                    <a:gd name="T30" fmla="*/ 8 w 60"/>
                    <a:gd name="T31" fmla="*/ 0 h 20"/>
                    <a:gd name="T32" fmla="*/ 8 w 60"/>
                    <a:gd name="T33" fmla="*/ 0 h 20"/>
                    <a:gd name="T34" fmla="*/ 7 w 60"/>
                    <a:gd name="T35" fmla="*/ 0 h 20"/>
                    <a:gd name="T36" fmla="*/ 7 w 60"/>
                    <a:gd name="T37" fmla="*/ 0 h 20"/>
                    <a:gd name="T38" fmla="*/ 6 w 60"/>
                    <a:gd name="T39" fmla="*/ 1 h 20"/>
                    <a:gd name="T40" fmla="*/ 6 w 60"/>
                    <a:gd name="T41" fmla="*/ 1 h 20"/>
                    <a:gd name="T42" fmla="*/ 4 w 60"/>
                    <a:gd name="T43" fmla="*/ 1 h 20"/>
                    <a:gd name="T44" fmla="*/ 4 w 60"/>
                    <a:gd name="T45" fmla="*/ 1 h 20"/>
                    <a:gd name="T46" fmla="*/ 3 w 60"/>
                    <a:gd name="T47" fmla="*/ 2 h 20"/>
                    <a:gd name="T48" fmla="*/ 2 w 60"/>
                    <a:gd name="T49" fmla="*/ 13 h 20"/>
                    <a:gd name="T50" fmla="*/ 18 w 60"/>
                    <a:gd name="T51" fmla="*/ 20 h 20"/>
                    <a:gd name="T52" fmla="*/ 42 w 60"/>
                    <a:gd name="T53" fmla="*/ 20 h 20"/>
                    <a:gd name="T54" fmla="*/ 57 w 60"/>
                    <a:gd name="T55" fmla="*/ 13 h 20"/>
                    <a:gd name="T56" fmla="*/ 56 w 60"/>
                    <a:gd name="T57" fmla="*/ 2 h 20"/>
                    <a:gd name="T58" fmla="*/ 55 w 60"/>
                    <a:gd name="T59" fmla="*/ 1 h 20"/>
                    <a:gd name="T60" fmla="*/ 55 w 60"/>
                    <a:gd name="T61" fmla="*/ 1 h 20"/>
                    <a:gd name="T62" fmla="*/ 54 w 60"/>
                    <a:gd name="T63" fmla="*/ 1 h 20"/>
                    <a:gd name="T64" fmla="*/ 54 w 60"/>
                    <a:gd name="T65" fmla="*/ 1 h 20"/>
                    <a:gd name="T66" fmla="*/ 53 w 60"/>
                    <a:gd name="T67" fmla="*/ 0 h 20"/>
                    <a:gd name="T68" fmla="*/ 53 w 60"/>
                    <a:gd name="T69" fmla="*/ 0 h 20"/>
                    <a:gd name="T70" fmla="*/ 51 w 60"/>
                    <a:gd name="T71" fmla="*/ 0 h 20"/>
                    <a:gd name="T72" fmla="*/ 51 w 60"/>
                    <a:gd name="T73" fmla="*/ 0 h 20"/>
                    <a:gd name="T74" fmla="*/ 51 w 60"/>
                    <a:gd name="T75" fmla="*/ 0 h 20"/>
                    <a:gd name="T76" fmla="*/ 51 w 60"/>
                    <a:gd name="T77" fmla="*/ 0 h 20"/>
                    <a:gd name="T78" fmla="*/ 50 w 60"/>
                    <a:gd name="T79" fmla="*/ 0 h 20"/>
                    <a:gd name="T80" fmla="*/ 50 w 60"/>
                    <a:gd name="T81" fmla="*/ 0 h 20"/>
                    <a:gd name="T82" fmla="*/ 50 w 60"/>
                    <a:gd name="T83" fmla="*/ 0 h 20"/>
                    <a:gd name="T84" fmla="*/ 49 w 60"/>
                    <a:gd name="T85" fmla="*/ 1 h 20"/>
                    <a:gd name="T86" fmla="*/ 49 w 60"/>
                    <a:gd name="T87" fmla="*/ 1 h 20"/>
                    <a:gd name="T88" fmla="*/ 48 w 60"/>
                    <a:gd name="T89" fmla="*/ 1 h 20"/>
                    <a:gd name="T90" fmla="*/ 48 w 60"/>
                    <a:gd name="T91" fmla="*/ 1 h 20"/>
                    <a:gd name="T92" fmla="*/ 48 w 60"/>
                    <a:gd name="T93" fmla="*/ 1 h 20"/>
                    <a:gd name="T94" fmla="*/ 47 w 60"/>
                    <a:gd name="T95" fmla="*/ 1 h 20"/>
                    <a:gd name="T96" fmla="*/ 47 w 60"/>
                    <a:gd name="T97" fmla="*/ 2 h 20"/>
                    <a:gd name="T98" fmla="*/ 47 w 60"/>
                    <a:gd name="T99" fmla="*/ 2 h 20"/>
                    <a:gd name="T100" fmla="*/ 46 w 60"/>
                    <a:gd name="T101" fmla="*/ 2 h 20"/>
                    <a:gd name="T102" fmla="*/ 46 w 60"/>
                    <a:gd name="T103" fmla="*/ 2 h 20"/>
                    <a:gd name="T104" fmla="*/ 46 w 60"/>
                    <a:gd name="T105" fmla="*/ 3 h 20"/>
                    <a:gd name="T106" fmla="*/ 42 w 60"/>
                    <a:gd name="T107" fmla="*/ 5 h 20"/>
                    <a:gd name="T108" fmla="*/ 42 w 60"/>
                    <a:gd name="T109" fmla="*/ 5 h 20"/>
                    <a:gd name="T110" fmla="*/ 18 w 60"/>
                    <a:gd name="T111" fmla="*/ 5 h 20"/>
                    <a:gd name="T112" fmla="*/ 18 w 60"/>
                    <a:gd name="T113" fmla="*/ 5 h 20"/>
                    <a:gd name="T114" fmla="*/ 14 w 60"/>
                    <a:gd name="T115" fmla="*/ 3 h 20"/>
                    <a:gd name="T116" fmla="*/ 14 w 60"/>
                    <a:gd name="T117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0" h="20">
                      <a:moveTo>
                        <a:pt x="14" y="2"/>
                      </a:move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6" y="18"/>
                        <a:pt x="12" y="20"/>
                        <a:pt x="18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8" y="20"/>
                        <a:pt x="53" y="18"/>
                        <a:pt x="57" y="13"/>
                      </a:cubicBezTo>
                      <a:cubicBezTo>
                        <a:pt x="60" y="10"/>
                        <a:pt x="60" y="5"/>
                        <a:pt x="56" y="2"/>
                      </a:cubicBezTo>
                      <a:cubicBezTo>
                        <a:pt x="56" y="2"/>
                        <a:pt x="56" y="2"/>
                        <a:pt x="55" y="1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5" y="1"/>
                        <a:pt x="54" y="1"/>
                        <a:pt x="54" y="1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4" y="1"/>
                        <a:pt x="53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0" y="0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1"/>
                        <a:pt x="49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7" y="1"/>
                        <a:pt x="47" y="1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6" y="2"/>
                        <a:pt x="46" y="2"/>
                      </a:cubicBezTo>
                      <a:cubicBezTo>
                        <a:pt x="46" y="2"/>
                        <a:pt x="46" y="2"/>
                        <a:pt x="46" y="2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5" y="4"/>
                        <a:pt x="43" y="5"/>
                        <a:pt x="42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6" y="5"/>
                        <a:pt x="15" y="4"/>
                        <a:pt x="14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6" name="Freeform 347"/>
                <p:cNvSpPr/>
                <p:nvPr/>
              </p:nvSpPr>
              <p:spPr bwMode="auto">
                <a:xfrm>
                  <a:off x="1146175" y="749300"/>
                  <a:ext cx="225425" cy="74613"/>
                </a:xfrm>
                <a:custGeom>
                  <a:avLst/>
                  <a:gdLst>
                    <a:gd name="T0" fmla="*/ 14 w 60"/>
                    <a:gd name="T1" fmla="*/ 3 h 20"/>
                    <a:gd name="T2" fmla="*/ 9 w 60"/>
                    <a:gd name="T3" fmla="*/ 0 h 20"/>
                    <a:gd name="T4" fmla="*/ 4 w 60"/>
                    <a:gd name="T5" fmla="*/ 2 h 20"/>
                    <a:gd name="T6" fmla="*/ 3 w 60"/>
                    <a:gd name="T7" fmla="*/ 13 h 20"/>
                    <a:gd name="T8" fmla="*/ 18 w 60"/>
                    <a:gd name="T9" fmla="*/ 20 h 20"/>
                    <a:gd name="T10" fmla="*/ 42 w 60"/>
                    <a:gd name="T11" fmla="*/ 20 h 20"/>
                    <a:gd name="T12" fmla="*/ 58 w 60"/>
                    <a:gd name="T13" fmla="*/ 13 h 20"/>
                    <a:gd name="T14" fmla="*/ 57 w 60"/>
                    <a:gd name="T15" fmla="*/ 2 h 20"/>
                    <a:gd name="T16" fmla="*/ 52 w 60"/>
                    <a:gd name="T17" fmla="*/ 0 h 20"/>
                    <a:gd name="T18" fmla="*/ 46 w 60"/>
                    <a:gd name="T19" fmla="*/ 3 h 20"/>
                    <a:gd name="T20" fmla="*/ 44 w 60"/>
                    <a:gd name="T21" fmla="*/ 5 h 20"/>
                    <a:gd name="T22" fmla="*/ 42 w 60"/>
                    <a:gd name="T23" fmla="*/ 5 h 20"/>
                    <a:gd name="T24" fmla="*/ 19 w 60"/>
                    <a:gd name="T25" fmla="*/ 5 h 20"/>
                    <a:gd name="T26" fmla="*/ 18 w 60"/>
                    <a:gd name="T27" fmla="*/ 5 h 20"/>
                    <a:gd name="T28" fmla="*/ 14 w 60"/>
                    <a:gd name="T2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0" h="20">
                      <a:moveTo>
                        <a:pt x="14" y="3"/>
                      </a:move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0" y="5"/>
                        <a:pt x="0" y="10"/>
                        <a:pt x="3" y="13"/>
                      </a:cubicBezTo>
                      <a:cubicBezTo>
                        <a:pt x="7" y="18"/>
                        <a:pt x="12" y="20"/>
                        <a:pt x="18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8" y="20"/>
                        <a:pt x="54" y="18"/>
                        <a:pt x="58" y="13"/>
                      </a:cubicBezTo>
                      <a:cubicBezTo>
                        <a:pt x="60" y="10"/>
                        <a:pt x="60" y="5"/>
                        <a:pt x="57" y="2"/>
                      </a:cubicBezTo>
                      <a:cubicBezTo>
                        <a:pt x="55" y="1"/>
                        <a:pt x="54" y="0"/>
                        <a:pt x="52" y="0"/>
                      </a:cubicBezTo>
                      <a:cubicBezTo>
                        <a:pt x="50" y="0"/>
                        <a:pt x="47" y="1"/>
                        <a:pt x="46" y="3"/>
                      </a:cubicBezTo>
                      <a:cubicBezTo>
                        <a:pt x="45" y="4"/>
                        <a:pt x="44" y="4"/>
                        <a:pt x="44" y="5"/>
                      </a:cubicBezTo>
                      <a:cubicBezTo>
                        <a:pt x="43" y="5"/>
                        <a:pt x="43" y="5"/>
                        <a:pt x="42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7" y="5"/>
                        <a:pt x="15" y="4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7" name="Freeform 348"/>
                <p:cNvSpPr/>
                <p:nvPr/>
              </p:nvSpPr>
              <p:spPr bwMode="auto">
                <a:xfrm>
                  <a:off x="7935912" y="3009900"/>
                  <a:ext cx="484188" cy="398463"/>
                </a:xfrm>
                <a:custGeom>
                  <a:avLst/>
                  <a:gdLst>
                    <a:gd name="T0" fmla="*/ 250 w 305"/>
                    <a:gd name="T1" fmla="*/ 0 h 251"/>
                    <a:gd name="T2" fmla="*/ 108 w 305"/>
                    <a:gd name="T3" fmla="*/ 140 h 251"/>
                    <a:gd name="T4" fmla="*/ 54 w 305"/>
                    <a:gd name="T5" fmla="*/ 88 h 251"/>
                    <a:gd name="T6" fmla="*/ 0 w 305"/>
                    <a:gd name="T7" fmla="*/ 142 h 251"/>
                    <a:gd name="T8" fmla="*/ 54 w 305"/>
                    <a:gd name="T9" fmla="*/ 196 h 251"/>
                    <a:gd name="T10" fmla="*/ 108 w 305"/>
                    <a:gd name="T11" fmla="*/ 251 h 251"/>
                    <a:gd name="T12" fmla="*/ 163 w 305"/>
                    <a:gd name="T13" fmla="*/ 196 h 251"/>
                    <a:gd name="T14" fmla="*/ 305 w 305"/>
                    <a:gd name="T15" fmla="*/ 55 h 251"/>
                    <a:gd name="T16" fmla="*/ 250 w 305"/>
                    <a:gd name="T17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5" h="251">
                      <a:moveTo>
                        <a:pt x="250" y="0"/>
                      </a:moveTo>
                      <a:lnTo>
                        <a:pt x="108" y="140"/>
                      </a:lnTo>
                      <a:lnTo>
                        <a:pt x="54" y="88"/>
                      </a:lnTo>
                      <a:lnTo>
                        <a:pt x="0" y="142"/>
                      </a:lnTo>
                      <a:lnTo>
                        <a:pt x="54" y="196"/>
                      </a:lnTo>
                      <a:lnTo>
                        <a:pt x="108" y="251"/>
                      </a:lnTo>
                      <a:lnTo>
                        <a:pt x="163" y="196"/>
                      </a:lnTo>
                      <a:lnTo>
                        <a:pt x="305" y="55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8" name="Freeform 349"/>
                <p:cNvSpPr>
                  <a:spLocks noEditPoints="1"/>
                </p:cNvSpPr>
                <p:nvPr/>
              </p:nvSpPr>
              <p:spPr bwMode="auto">
                <a:xfrm>
                  <a:off x="11031537" y="1439863"/>
                  <a:ext cx="461963" cy="461963"/>
                </a:xfrm>
                <a:custGeom>
                  <a:avLst/>
                  <a:gdLst>
                    <a:gd name="T0" fmla="*/ 62 w 123"/>
                    <a:gd name="T1" fmla="*/ 123 h 123"/>
                    <a:gd name="T2" fmla="*/ 71 w 123"/>
                    <a:gd name="T3" fmla="*/ 123 h 123"/>
                    <a:gd name="T4" fmla="*/ 71 w 123"/>
                    <a:gd name="T5" fmla="*/ 114 h 123"/>
                    <a:gd name="T6" fmla="*/ 92 w 123"/>
                    <a:gd name="T7" fmla="*/ 106 h 123"/>
                    <a:gd name="T8" fmla="*/ 98 w 123"/>
                    <a:gd name="T9" fmla="*/ 112 h 123"/>
                    <a:gd name="T10" fmla="*/ 112 w 123"/>
                    <a:gd name="T11" fmla="*/ 98 h 123"/>
                    <a:gd name="T12" fmla="*/ 106 w 123"/>
                    <a:gd name="T13" fmla="*/ 92 h 123"/>
                    <a:gd name="T14" fmla="*/ 114 w 123"/>
                    <a:gd name="T15" fmla="*/ 71 h 123"/>
                    <a:gd name="T16" fmla="*/ 123 w 123"/>
                    <a:gd name="T17" fmla="*/ 71 h 123"/>
                    <a:gd name="T18" fmla="*/ 123 w 123"/>
                    <a:gd name="T19" fmla="*/ 52 h 123"/>
                    <a:gd name="T20" fmla="*/ 114 w 123"/>
                    <a:gd name="T21" fmla="*/ 52 h 123"/>
                    <a:gd name="T22" fmla="*/ 106 w 123"/>
                    <a:gd name="T23" fmla="*/ 31 h 123"/>
                    <a:gd name="T24" fmla="*/ 112 w 123"/>
                    <a:gd name="T25" fmla="*/ 25 h 123"/>
                    <a:gd name="T26" fmla="*/ 98 w 123"/>
                    <a:gd name="T27" fmla="*/ 11 h 123"/>
                    <a:gd name="T28" fmla="*/ 92 w 123"/>
                    <a:gd name="T29" fmla="*/ 18 h 123"/>
                    <a:gd name="T30" fmla="*/ 71 w 123"/>
                    <a:gd name="T31" fmla="*/ 9 h 123"/>
                    <a:gd name="T32" fmla="*/ 71 w 123"/>
                    <a:gd name="T33" fmla="*/ 0 h 123"/>
                    <a:gd name="T34" fmla="*/ 62 w 123"/>
                    <a:gd name="T35" fmla="*/ 0 h 123"/>
                    <a:gd name="T36" fmla="*/ 62 w 123"/>
                    <a:gd name="T37" fmla="*/ 22 h 123"/>
                    <a:gd name="T38" fmla="*/ 62 w 123"/>
                    <a:gd name="T39" fmla="*/ 22 h 123"/>
                    <a:gd name="T40" fmla="*/ 101 w 123"/>
                    <a:gd name="T41" fmla="*/ 62 h 123"/>
                    <a:gd name="T42" fmla="*/ 62 w 123"/>
                    <a:gd name="T43" fmla="*/ 101 h 123"/>
                    <a:gd name="T44" fmla="*/ 62 w 123"/>
                    <a:gd name="T45" fmla="*/ 123 h 123"/>
                    <a:gd name="T46" fmla="*/ 18 w 123"/>
                    <a:gd name="T47" fmla="*/ 92 h 123"/>
                    <a:gd name="T48" fmla="*/ 11 w 123"/>
                    <a:gd name="T49" fmla="*/ 98 h 123"/>
                    <a:gd name="T50" fmla="*/ 25 w 123"/>
                    <a:gd name="T51" fmla="*/ 112 h 123"/>
                    <a:gd name="T52" fmla="*/ 31 w 123"/>
                    <a:gd name="T53" fmla="*/ 106 h 123"/>
                    <a:gd name="T54" fmla="*/ 52 w 123"/>
                    <a:gd name="T55" fmla="*/ 114 h 123"/>
                    <a:gd name="T56" fmla="*/ 52 w 123"/>
                    <a:gd name="T57" fmla="*/ 123 h 123"/>
                    <a:gd name="T58" fmla="*/ 62 w 123"/>
                    <a:gd name="T59" fmla="*/ 123 h 123"/>
                    <a:gd name="T60" fmla="*/ 62 w 123"/>
                    <a:gd name="T61" fmla="*/ 101 h 123"/>
                    <a:gd name="T62" fmla="*/ 22 w 123"/>
                    <a:gd name="T63" fmla="*/ 62 h 123"/>
                    <a:gd name="T64" fmla="*/ 62 w 123"/>
                    <a:gd name="T65" fmla="*/ 22 h 123"/>
                    <a:gd name="T66" fmla="*/ 62 w 123"/>
                    <a:gd name="T67" fmla="*/ 0 h 123"/>
                    <a:gd name="T68" fmla="*/ 52 w 123"/>
                    <a:gd name="T69" fmla="*/ 0 h 123"/>
                    <a:gd name="T70" fmla="*/ 52 w 123"/>
                    <a:gd name="T71" fmla="*/ 9 h 123"/>
                    <a:gd name="T72" fmla="*/ 31 w 123"/>
                    <a:gd name="T73" fmla="*/ 18 h 123"/>
                    <a:gd name="T74" fmla="*/ 25 w 123"/>
                    <a:gd name="T75" fmla="*/ 11 h 123"/>
                    <a:gd name="T76" fmla="*/ 11 w 123"/>
                    <a:gd name="T77" fmla="*/ 25 h 123"/>
                    <a:gd name="T78" fmla="*/ 18 w 123"/>
                    <a:gd name="T79" fmla="*/ 31 h 123"/>
                    <a:gd name="T80" fmla="*/ 9 w 123"/>
                    <a:gd name="T81" fmla="*/ 52 h 123"/>
                    <a:gd name="T82" fmla="*/ 0 w 123"/>
                    <a:gd name="T83" fmla="*/ 52 h 123"/>
                    <a:gd name="T84" fmla="*/ 0 w 123"/>
                    <a:gd name="T85" fmla="*/ 71 h 123"/>
                    <a:gd name="T86" fmla="*/ 9 w 123"/>
                    <a:gd name="T87" fmla="*/ 71 h 123"/>
                    <a:gd name="T88" fmla="*/ 18 w 123"/>
                    <a:gd name="T89" fmla="*/ 92 h 123"/>
                    <a:gd name="T90" fmla="*/ 62 w 123"/>
                    <a:gd name="T91" fmla="*/ 22 h 123"/>
                    <a:gd name="T92" fmla="*/ 62 w 123"/>
                    <a:gd name="T93" fmla="*/ 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3" h="123">
                      <a:moveTo>
                        <a:pt x="62" y="123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14"/>
                        <a:pt x="71" y="114"/>
                        <a:pt x="71" y="114"/>
                      </a:cubicBezTo>
                      <a:cubicBezTo>
                        <a:pt x="79" y="113"/>
                        <a:pt x="86" y="110"/>
                        <a:pt x="92" y="106"/>
                      </a:cubicBezTo>
                      <a:cubicBezTo>
                        <a:pt x="98" y="112"/>
                        <a:pt x="98" y="112"/>
                        <a:pt x="98" y="112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6" y="92"/>
                        <a:pt x="106" y="92"/>
                        <a:pt x="106" y="92"/>
                      </a:cubicBezTo>
                      <a:cubicBezTo>
                        <a:pt x="110" y="86"/>
                        <a:pt x="113" y="79"/>
                        <a:pt x="114" y="71"/>
                      </a:cubicBezTo>
                      <a:cubicBezTo>
                        <a:pt x="123" y="71"/>
                        <a:pt x="123" y="71"/>
                        <a:pt x="123" y="71"/>
                      </a:cubicBezTo>
                      <a:cubicBezTo>
                        <a:pt x="123" y="52"/>
                        <a:pt x="123" y="52"/>
                        <a:pt x="123" y="52"/>
                      </a:cubicBezTo>
                      <a:cubicBezTo>
                        <a:pt x="114" y="52"/>
                        <a:pt x="114" y="52"/>
                        <a:pt x="114" y="52"/>
                      </a:cubicBezTo>
                      <a:cubicBezTo>
                        <a:pt x="113" y="44"/>
                        <a:pt x="110" y="37"/>
                        <a:pt x="106" y="31"/>
                      </a:cubicBezTo>
                      <a:cubicBezTo>
                        <a:pt x="112" y="25"/>
                        <a:pt x="112" y="25"/>
                        <a:pt x="112" y="25"/>
                      </a:cubicBezTo>
                      <a:cubicBezTo>
                        <a:pt x="98" y="11"/>
                        <a:pt x="98" y="11"/>
                        <a:pt x="98" y="11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86" y="13"/>
                        <a:pt x="79" y="11"/>
                        <a:pt x="71" y="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83" y="22"/>
                        <a:pt x="101" y="40"/>
                        <a:pt x="101" y="62"/>
                      </a:cubicBezTo>
                      <a:cubicBezTo>
                        <a:pt x="101" y="83"/>
                        <a:pt x="83" y="101"/>
                        <a:pt x="62" y="101"/>
                      </a:cubicBezTo>
                      <a:lnTo>
                        <a:pt x="62" y="123"/>
                      </a:lnTo>
                      <a:close/>
                      <a:moveTo>
                        <a:pt x="18" y="92"/>
                      </a:moveTo>
                      <a:cubicBezTo>
                        <a:pt x="11" y="98"/>
                        <a:pt x="11" y="98"/>
                        <a:pt x="11" y="98"/>
                      </a:cubicBezTo>
                      <a:cubicBezTo>
                        <a:pt x="25" y="112"/>
                        <a:pt x="25" y="112"/>
                        <a:pt x="25" y="112"/>
                      </a:cubicBezTo>
                      <a:cubicBezTo>
                        <a:pt x="31" y="106"/>
                        <a:pt x="31" y="106"/>
                        <a:pt x="31" y="106"/>
                      </a:cubicBezTo>
                      <a:cubicBezTo>
                        <a:pt x="37" y="110"/>
                        <a:pt x="44" y="113"/>
                        <a:pt x="52" y="114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62" y="123"/>
                        <a:pt x="62" y="123"/>
                        <a:pt x="62" y="123"/>
                      </a:cubicBezTo>
                      <a:cubicBezTo>
                        <a:pt x="62" y="101"/>
                        <a:pt x="62" y="101"/>
                        <a:pt x="62" y="101"/>
                      </a:cubicBezTo>
                      <a:cubicBezTo>
                        <a:pt x="40" y="101"/>
                        <a:pt x="22" y="83"/>
                        <a:pt x="22" y="62"/>
                      </a:cubicBezTo>
                      <a:cubicBezTo>
                        <a:pt x="22" y="40"/>
                        <a:pt x="40" y="22"/>
                        <a:pt x="62" y="22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44" y="11"/>
                        <a:pt x="37" y="13"/>
                        <a:pt x="31" y="18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3" y="37"/>
                        <a:pt x="10" y="44"/>
                        <a:pt x="9" y="52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0" y="79"/>
                        <a:pt x="13" y="86"/>
                        <a:pt x="18" y="92"/>
                      </a:cubicBezTo>
                      <a:close/>
                      <a:moveTo>
                        <a:pt x="62" y="22"/>
                      </a:moveTo>
                      <a:cubicBezTo>
                        <a:pt x="62" y="22"/>
                        <a:pt x="62" y="22"/>
                        <a:pt x="62" y="2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29" name="Freeform 350"/>
                <p:cNvSpPr>
                  <a:spLocks noEditPoints="1"/>
                </p:cNvSpPr>
                <p:nvPr/>
              </p:nvSpPr>
              <p:spPr bwMode="auto">
                <a:xfrm>
                  <a:off x="11425239" y="1195680"/>
                  <a:ext cx="311150" cy="314325"/>
                </a:xfrm>
                <a:custGeom>
                  <a:avLst/>
                  <a:gdLst>
                    <a:gd name="T0" fmla="*/ 77 w 83"/>
                    <a:gd name="T1" fmla="*/ 35 h 84"/>
                    <a:gd name="T2" fmla="*/ 83 w 83"/>
                    <a:gd name="T3" fmla="*/ 33 h 84"/>
                    <a:gd name="T4" fmla="*/ 77 w 83"/>
                    <a:gd name="T5" fmla="*/ 18 h 84"/>
                    <a:gd name="T6" fmla="*/ 71 w 83"/>
                    <a:gd name="T7" fmla="*/ 21 h 84"/>
                    <a:gd name="T8" fmla="*/ 62 w 83"/>
                    <a:gd name="T9" fmla="*/ 12 h 84"/>
                    <a:gd name="T10" fmla="*/ 64 w 83"/>
                    <a:gd name="T11" fmla="*/ 6 h 84"/>
                    <a:gd name="T12" fmla="*/ 50 w 83"/>
                    <a:gd name="T13" fmla="*/ 0 h 84"/>
                    <a:gd name="T14" fmla="*/ 47 w 83"/>
                    <a:gd name="T15" fmla="*/ 6 h 84"/>
                    <a:gd name="T16" fmla="*/ 41 w 83"/>
                    <a:gd name="T17" fmla="*/ 5 h 84"/>
                    <a:gd name="T18" fmla="*/ 41 w 83"/>
                    <a:gd name="T19" fmla="*/ 17 h 84"/>
                    <a:gd name="T20" fmla="*/ 64 w 83"/>
                    <a:gd name="T21" fmla="*/ 32 h 84"/>
                    <a:gd name="T22" fmla="*/ 51 w 83"/>
                    <a:gd name="T23" fmla="*/ 64 h 84"/>
                    <a:gd name="T24" fmla="*/ 51 w 83"/>
                    <a:gd name="T25" fmla="*/ 64 h 84"/>
                    <a:gd name="T26" fmla="*/ 41 w 83"/>
                    <a:gd name="T27" fmla="*/ 66 h 84"/>
                    <a:gd name="T28" fmla="*/ 41 w 83"/>
                    <a:gd name="T29" fmla="*/ 66 h 84"/>
                    <a:gd name="T30" fmla="*/ 41 w 83"/>
                    <a:gd name="T31" fmla="*/ 78 h 84"/>
                    <a:gd name="T32" fmla="*/ 48 w 83"/>
                    <a:gd name="T33" fmla="*/ 78 h 84"/>
                    <a:gd name="T34" fmla="*/ 51 w 83"/>
                    <a:gd name="T35" fmla="*/ 84 h 84"/>
                    <a:gd name="T36" fmla="*/ 65 w 83"/>
                    <a:gd name="T37" fmla="*/ 77 h 84"/>
                    <a:gd name="T38" fmla="*/ 63 w 83"/>
                    <a:gd name="T39" fmla="*/ 72 h 84"/>
                    <a:gd name="T40" fmla="*/ 72 w 83"/>
                    <a:gd name="T41" fmla="*/ 62 h 84"/>
                    <a:gd name="T42" fmla="*/ 77 w 83"/>
                    <a:gd name="T43" fmla="*/ 65 h 84"/>
                    <a:gd name="T44" fmla="*/ 83 w 83"/>
                    <a:gd name="T45" fmla="*/ 50 h 84"/>
                    <a:gd name="T46" fmla="*/ 77 w 83"/>
                    <a:gd name="T47" fmla="*/ 48 h 84"/>
                    <a:gd name="T48" fmla="*/ 77 w 83"/>
                    <a:gd name="T49" fmla="*/ 35 h 84"/>
                    <a:gd name="T50" fmla="*/ 41 w 83"/>
                    <a:gd name="T51" fmla="*/ 5 h 84"/>
                    <a:gd name="T52" fmla="*/ 35 w 83"/>
                    <a:gd name="T53" fmla="*/ 6 h 84"/>
                    <a:gd name="T54" fmla="*/ 32 w 83"/>
                    <a:gd name="T55" fmla="*/ 0 h 84"/>
                    <a:gd name="T56" fmla="*/ 18 w 83"/>
                    <a:gd name="T57" fmla="*/ 6 h 84"/>
                    <a:gd name="T58" fmla="*/ 20 w 83"/>
                    <a:gd name="T59" fmla="*/ 12 h 84"/>
                    <a:gd name="T60" fmla="*/ 11 w 83"/>
                    <a:gd name="T61" fmla="*/ 21 h 84"/>
                    <a:gd name="T62" fmla="*/ 5 w 83"/>
                    <a:gd name="T63" fmla="*/ 19 h 84"/>
                    <a:gd name="T64" fmla="*/ 0 w 83"/>
                    <a:gd name="T65" fmla="*/ 34 h 84"/>
                    <a:gd name="T66" fmla="*/ 5 w 83"/>
                    <a:gd name="T67" fmla="*/ 36 h 84"/>
                    <a:gd name="T68" fmla="*/ 6 w 83"/>
                    <a:gd name="T69" fmla="*/ 49 h 84"/>
                    <a:gd name="T70" fmla="*/ 0 w 83"/>
                    <a:gd name="T71" fmla="*/ 51 h 84"/>
                    <a:gd name="T72" fmla="*/ 6 w 83"/>
                    <a:gd name="T73" fmla="*/ 66 h 84"/>
                    <a:gd name="T74" fmla="*/ 12 w 83"/>
                    <a:gd name="T75" fmla="*/ 63 h 84"/>
                    <a:gd name="T76" fmla="*/ 21 w 83"/>
                    <a:gd name="T77" fmla="*/ 72 h 84"/>
                    <a:gd name="T78" fmla="*/ 19 w 83"/>
                    <a:gd name="T79" fmla="*/ 78 h 84"/>
                    <a:gd name="T80" fmla="*/ 33 w 83"/>
                    <a:gd name="T81" fmla="*/ 84 h 84"/>
                    <a:gd name="T82" fmla="*/ 35 w 83"/>
                    <a:gd name="T83" fmla="*/ 78 h 84"/>
                    <a:gd name="T84" fmla="*/ 41 w 83"/>
                    <a:gd name="T85" fmla="*/ 78 h 84"/>
                    <a:gd name="T86" fmla="*/ 41 w 83"/>
                    <a:gd name="T87" fmla="*/ 66 h 84"/>
                    <a:gd name="T88" fmla="*/ 19 w 83"/>
                    <a:gd name="T89" fmla="*/ 51 h 84"/>
                    <a:gd name="T90" fmla="*/ 32 w 83"/>
                    <a:gd name="T91" fmla="*/ 19 h 84"/>
                    <a:gd name="T92" fmla="*/ 41 w 83"/>
                    <a:gd name="T93" fmla="*/ 17 h 84"/>
                    <a:gd name="T94" fmla="*/ 41 w 83"/>
                    <a:gd name="T95" fmla="*/ 17 h 84"/>
                    <a:gd name="T96" fmla="*/ 41 w 83"/>
                    <a:gd name="T97" fmla="*/ 5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84">
                      <a:moveTo>
                        <a:pt x="77" y="35"/>
                      </a:move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69" y="17"/>
                        <a:pt x="65" y="14"/>
                        <a:pt x="62" y="12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7" y="6"/>
                        <a:pt x="47" y="6"/>
                        <a:pt x="47" y="6"/>
                      </a:cubicBezTo>
                      <a:cubicBezTo>
                        <a:pt x="45" y="6"/>
                        <a:pt x="43" y="5"/>
                        <a:pt x="41" y="5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51" y="17"/>
                        <a:pt x="60" y="23"/>
                        <a:pt x="64" y="32"/>
                      </a:cubicBezTo>
                      <a:cubicBezTo>
                        <a:pt x="69" y="45"/>
                        <a:pt x="63" y="59"/>
                        <a:pt x="51" y="64"/>
                      </a:cubicBezTo>
                      <a:cubicBezTo>
                        <a:pt x="51" y="64"/>
                        <a:pt x="51" y="64"/>
                        <a:pt x="51" y="64"/>
                      </a:cubicBezTo>
                      <a:cubicBezTo>
                        <a:pt x="48" y="66"/>
                        <a:pt x="45" y="66"/>
                        <a:pt x="41" y="66"/>
                      </a:cubicBezTo>
                      <a:cubicBezTo>
                        <a:pt x="41" y="66"/>
                        <a:pt x="41" y="66"/>
                        <a:pt x="41" y="66"/>
                      </a:cubicBezTo>
                      <a:cubicBezTo>
                        <a:pt x="41" y="78"/>
                        <a:pt x="41" y="78"/>
                        <a:pt x="41" y="78"/>
                      </a:cubicBezTo>
                      <a:cubicBezTo>
                        <a:pt x="44" y="78"/>
                        <a:pt x="46" y="78"/>
                        <a:pt x="48" y="78"/>
                      </a:cubicBezTo>
                      <a:cubicBezTo>
                        <a:pt x="51" y="84"/>
                        <a:pt x="51" y="84"/>
                        <a:pt x="51" y="84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63" y="72"/>
                        <a:pt x="63" y="72"/>
                        <a:pt x="63" y="72"/>
                      </a:cubicBezTo>
                      <a:cubicBezTo>
                        <a:pt x="66" y="69"/>
                        <a:pt x="69" y="66"/>
                        <a:pt x="72" y="62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77" y="48"/>
                        <a:pt x="77" y="48"/>
                        <a:pt x="77" y="48"/>
                      </a:cubicBezTo>
                      <a:cubicBezTo>
                        <a:pt x="78" y="44"/>
                        <a:pt x="78" y="39"/>
                        <a:pt x="77" y="35"/>
                      </a:cubicBezTo>
                      <a:close/>
                      <a:moveTo>
                        <a:pt x="41" y="5"/>
                      </a:moveTo>
                      <a:cubicBezTo>
                        <a:pt x="39" y="5"/>
                        <a:pt x="37" y="6"/>
                        <a:pt x="35" y="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17" y="15"/>
                        <a:pt x="14" y="18"/>
                        <a:pt x="11" y="21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40"/>
                        <a:pt x="5" y="44"/>
                        <a:pt x="6" y="4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14" y="67"/>
                        <a:pt x="17" y="70"/>
                        <a:pt x="21" y="72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33" y="84"/>
                        <a:pt x="33" y="84"/>
                        <a:pt x="33" y="84"/>
                      </a:cubicBezTo>
                      <a:cubicBezTo>
                        <a:pt x="35" y="78"/>
                        <a:pt x="35" y="78"/>
                        <a:pt x="35" y="78"/>
                      </a:cubicBezTo>
                      <a:cubicBezTo>
                        <a:pt x="37" y="78"/>
                        <a:pt x="39" y="78"/>
                        <a:pt x="41" y="78"/>
                      </a:cubicBezTo>
                      <a:cubicBezTo>
                        <a:pt x="41" y="66"/>
                        <a:pt x="41" y="66"/>
                        <a:pt x="41" y="66"/>
                      </a:cubicBezTo>
                      <a:cubicBezTo>
                        <a:pt x="32" y="66"/>
                        <a:pt x="23" y="61"/>
                        <a:pt x="19" y="51"/>
                      </a:cubicBezTo>
                      <a:cubicBezTo>
                        <a:pt x="14" y="39"/>
                        <a:pt x="19" y="25"/>
                        <a:pt x="32" y="19"/>
                      </a:cubicBezTo>
                      <a:cubicBezTo>
                        <a:pt x="35" y="18"/>
                        <a:pt x="38" y="17"/>
                        <a:pt x="41" y="17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lnTo>
                        <a:pt x="4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0" name="Freeform 351"/>
                <p:cNvSpPr/>
                <p:nvPr/>
              </p:nvSpPr>
              <p:spPr bwMode="auto">
                <a:xfrm>
                  <a:off x="3457575" y="6278563"/>
                  <a:ext cx="161925" cy="201613"/>
                </a:xfrm>
                <a:custGeom>
                  <a:avLst/>
                  <a:gdLst>
                    <a:gd name="T0" fmla="*/ 0 w 43"/>
                    <a:gd name="T1" fmla="*/ 0 h 54"/>
                    <a:gd name="T2" fmla="*/ 17 w 43"/>
                    <a:gd name="T3" fmla="*/ 54 h 54"/>
                    <a:gd name="T4" fmla="*/ 43 w 43"/>
                    <a:gd name="T5" fmla="*/ 0 h 54"/>
                    <a:gd name="T6" fmla="*/ 0 w 43"/>
                    <a:gd name="T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54">
                      <a:moveTo>
                        <a:pt x="0" y="0"/>
                      </a:moveTo>
                      <a:cubicBezTo>
                        <a:pt x="1" y="22"/>
                        <a:pt x="8" y="40"/>
                        <a:pt x="17" y="54"/>
                      </a:cubicBezTo>
                      <a:cubicBezTo>
                        <a:pt x="32" y="40"/>
                        <a:pt x="41" y="21"/>
                        <a:pt x="4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1" name="Freeform 352"/>
                <p:cNvSpPr/>
                <p:nvPr/>
              </p:nvSpPr>
              <p:spPr bwMode="auto">
                <a:xfrm>
                  <a:off x="3457575" y="6026150"/>
                  <a:ext cx="161925" cy="198438"/>
                </a:xfrm>
                <a:custGeom>
                  <a:avLst/>
                  <a:gdLst>
                    <a:gd name="T0" fmla="*/ 17 w 43"/>
                    <a:gd name="T1" fmla="*/ 0 h 53"/>
                    <a:gd name="T2" fmla="*/ 0 w 43"/>
                    <a:gd name="T3" fmla="*/ 53 h 53"/>
                    <a:gd name="T4" fmla="*/ 43 w 43"/>
                    <a:gd name="T5" fmla="*/ 53 h 53"/>
                    <a:gd name="T6" fmla="*/ 17 w 43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53">
                      <a:moveTo>
                        <a:pt x="17" y="0"/>
                      </a:moveTo>
                      <a:cubicBezTo>
                        <a:pt x="8" y="13"/>
                        <a:pt x="1" y="32"/>
                        <a:pt x="0" y="53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41" y="32"/>
                        <a:pt x="32" y="13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2" name="Freeform 353"/>
                <p:cNvSpPr/>
                <p:nvPr/>
              </p:nvSpPr>
              <p:spPr bwMode="auto">
                <a:xfrm>
                  <a:off x="3338512" y="5943600"/>
                  <a:ext cx="141288" cy="280988"/>
                </a:xfrm>
                <a:custGeom>
                  <a:avLst/>
                  <a:gdLst>
                    <a:gd name="T0" fmla="*/ 0 w 38"/>
                    <a:gd name="T1" fmla="*/ 0 h 75"/>
                    <a:gd name="T2" fmla="*/ 0 w 38"/>
                    <a:gd name="T3" fmla="*/ 75 h 75"/>
                    <a:gd name="T4" fmla="*/ 19 w 38"/>
                    <a:gd name="T5" fmla="*/ 75 h 75"/>
                    <a:gd name="T6" fmla="*/ 38 w 38"/>
                    <a:gd name="T7" fmla="*/ 13 h 75"/>
                    <a:gd name="T8" fmla="*/ 0 w 38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0" y="0"/>
                      </a:move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19" y="75"/>
                        <a:pt x="19" y="75"/>
                        <a:pt x="19" y="75"/>
                      </a:cubicBezTo>
                      <a:cubicBezTo>
                        <a:pt x="20" y="50"/>
                        <a:pt x="28" y="29"/>
                        <a:pt x="38" y="13"/>
                      </a:cubicBezTo>
                      <a:cubicBezTo>
                        <a:pt x="27" y="6"/>
                        <a:pt x="14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3" name="Freeform 354"/>
                <p:cNvSpPr/>
                <p:nvPr/>
              </p:nvSpPr>
              <p:spPr bwMode="auto">
                <a:xfrm>
                  <a:off x="3143250" y="6278563"/>
                  <a:ext cx="141288" cy="280988"/>
                </a:xfrm>
                <a:custGeom>
                  <a:avLst/>
                  <a:gdLst>
                    <a:gd name="T0" fmla="*/ 38 w 38"/>
                    <a:gd name="T1" fmla="*/ 75 h 75"/>
                    <a:gd name="T2" fmla="*/ 38 w 38"/>
                    <a:gd name="T3" fmla="*/ 0 h 75"/>
                    <a:gd name="T4" fmla="*/ 19 w 38"/>
                    <a:gd name="T5" fmla="*/ 0 h 75"/>
                    <a:gd name="T6" fmla="*/ 0 w 38"/>
                    <a:gd name="T7" fmla="*/ 62 h 75"/>
                    <a:gd name="T8" fmla="*/ 38 w 38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38" y="75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25"/>
                        <a:pt x="10" y="46"/>
                        <a:pt x="0" y="62"/>
                      </a:cubicBezTo>
                      <a:cubicBezTo>
                        <a:pt x="11" y="69"/>
                        <a:pt x="24" y="74"/>
                        <a:pt x="38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4" name="Freeform 355"/>
                <p:cNvSpPr/>
                <p:nvPr/>
              </p:nvSpPr>
              <p:spPr bwMode="auto">
                <a:xfrm>
                  <a:off x="3143250" y="5943600"/>
                  <a:ext cx="141288" cy="280988"/>
                </a:xfrm>
                <a:custGeom>
                  <a:avLst/>
                  <a:gdLst>
                    <a:gd name="T0" fmla="*/ 19 w 38"/>
                    <a:gd name="T1" fmla="*/ 75 h 75"/>
                    <a:gd name="T2" fmla="*/ 38 w 38"/>
                    <a:gd name="T3" fmla="*/ 75 h 75"/>
                    <a:gd name="T4" fmla="*/ 38 w 38"/>
                    <a:gd name="T5" fmla="*/ 0 h 75"/>
                    <a:gd name="T6" fmla="*/ 0 w 38"/>
                    <a:gd name="T7" fmla="*/ 14 h 75"/>
                    <a:gd name="T8" fmla="*/ 19 w 38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19" y="75"/>
                      </a:move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4" y="1"/>
                        <a:pt x="11" y="6"/>
                        <a:pt x="0" y="14"/>
                      </a:cubicBezTo>
                      <a:cubicBezTo>
                        <a:pt x="10" y="29"/>
                        <a:pt x="18" y="51"/>
                        <a:pt x="1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5" name="Freeform 356"/>
                <p:cNvSpPr/>
                <p:nvPr/>
              </p:nvSpPr>
              <p:spPr bwMode="auto">
                <a:xfrm>
                  <a:off x="3003550" y="6278563"/>
                  <a:ext cx="157163" cy="198438"/>
                </a:xfrm>
                <a:custGeom>
                  <a:avLst/>
                  <a:gdLst>
                    <a:gd name="T0" fmla="*/ 26 w 42"/>
                    <a:gd name="T1" fmla="*/ 53 h 53"/>
                    <a:gd name="T2" fmla="*/ 42 w 42"/>
                    <a:gd name="T3" fmla="*/ 0 h 53"/>
                    <a:gd name="T4" fmla="*/ 0 w 42"/>
                    <a:gd name="T5" fmla="*/ 0 h 53"/>
                    <a:gd name="T6" fmla="*/ 26 w 42"/>
                    <a:gd name="T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53">
                      <a:moveTo>
                        <a:pt x="26" y="53"/>
                      </a:moveTo>
                      <a:cubicBezTo>
                        <a:pt x="35" y="40"/>
                        <a:pt x="41" y="21"/>
                        <a:pt x="4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1"/>
                        <a:pt x="12" y="40"/>
                        <a:pt x="2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6" name="Freeform 357"/>
                <p:cNvSpPr/>
                <p:nvPr/>
              </p:nvSpPr>
              <p:spPr bwMode="auto">
                <a:xfrm>
                  <a:off x="3003550" y="6026150"/>
                  <a:ext cx="157163" cy="198438"/>
                </a:xfrm>
                <a:custGeom>
                  <a:avLst/>
                  <a:gdLst>
                    <a:gd name="T0" fmla="*/ 26 w 42"/>
                    <a:gd name="T1" fmla="*/ 0 h 53"/>
                    <a:gd name="T2" fmla="*/ 0 w 42"/>
                    <a:gd name="T3" fmla="*/ 53 h 53"/>
                    <a:gd name="T4" fmla="*/ 42 w 42"/>
                    <a:gd name="T5" fmla="*/ 53 h 53"/>
                    <a:gd name="T6" fmla="*/ 26 w 42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53">
                      <a:moveTo>
                        <a:pt x="26" y="0"/>
                      </a:moveTo>
                      <a:cubicBezTo>
                        <a:pt x="12" y="14"/>
                        <a:pt x="2" y="32"/>
                        <a:pt x="0" y="53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1" y="32"/>
                        <a:pt x="35" y="13"/>
                        <a:pt x="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7" name="Freeform 358"/>
                <p:cNvSpPr/>
                <p:nvPr/>
              </p:nvSpPr>
              <p:spPr bwMode="auto">
                <a:xfrm>
                  <a:off x="3338512" y="6278563"/>
                  <a:ext cx="141288" cy="280988"/>
                </a:xfrm>
                <a:custGeom>
                  <a:avLst/>
                  <a:gdLst>
                    <a:gd name="T0" fmla="*/ 0 w 38"/>
                    <a:gd name="T1" fmla="*/ 75 h 75"/>
                    <a:gd name="T2" fmla="*/ 38 w 38"/>
                    <a:gd name="T3" fmla="*/ 62 h 75"/>
                    <a:gd name="T4" fmla="*/ 19 w 38"/>
                    <a:gd name="T5" fmla="*/ 0 h 75"/>
                    <a:gd name="T6" fmla="*/ 0 w 38"/>
                    <a:gd name="T7" fmla="*/ 0 h 75"/>
                    <a:gd name="T8" fmla="*/ 0 w 38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75">
                      <a:moveTo>
                        <a:pt x="0" y="75"/>
                      </a:moveTo>
                      <a:cubicBezTo>
                        <a:pt x="14" y="74"/>
                        <a:pt x="27" y="69"/>
                        <a:pt x="38" y="62"/>
                      </a:cubicBezTo>
                      <a:cubicBezTo>
                        <a:pt x="28" y="47"/>
                        <a:pt x="20" y="25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8" name="Freeform 359"/>
                <p:cNvSpPr>
                  <a:spLocks noEditPoints="1"/>
                </p:cNvSpPr>
                <p:nvPr/>
              </p:nvSpPr>
              <p:spPr bwMode="auto">
                <a:xfrm>
                  <a:off x="2782887" y="1574800"/>
                  <a:ext cx="561975" cy="447675"/>
                </a:xfrm>
                <a:custGeom>
                  <a:avLst/>
                  <a:gdLst>
                    <a:gd name="T0" fmla="*/ 135 w 150"/>
                    <a:gd name="T1" fmla="*/ 27 h 119"/>
                    <a:gd name="T2" fmla="*/ 122 w 150"/>
                    <a:gd name="T3" fmla="*/ 27 h 119"/>
                    <a:gd name="T4" fmla="*/ 122 w 150"/>
                    <a:gd name="T5" fmla="*/ 34 h 119"/>
                    <a:gd name="T6" fmla="*/ 137 w 150"/>
                    <a:gd name="T7" fmla="*/ 67 h 119"/>
                    <a:gd name="T8" fmla="*/ 137 w 150"/>
                    <a:gd name="T9" fmla="*/ 83 h 119"/>
                    <a:gd name="T10" fmla="*/ 122 w 150"/>
                    <a:gd name="T11" fmla="*/ 119 h 119"/>
                    <a:gd name="T12" fmla="*/ 150 w 150"/>
                    <a:gd name="T13" fmla="*/ 112 h 119"/>
                    <a:gd name="T14" fmla="*/ 150 w 150"/>
                    <a:gd name="T15" fmla="*/ 43 h 119"/>
                    <a:gd name="T16" fmla="*/ 121 w 150"/>
                    <a:gd name="T17" fmla="*/ 0 h 119"/>
                    <a:gd name="T18" fmla="*/ 75 w 150"/>
                    <a:gd name="T19" fmla="*/ 10 h 119"/>
                    <a:gd name="T20" fmla="*/ 122 w 150"/>
                    <a:gd name="T21" fmla="*/ 27 h 119"/>
                    <a:gd name="T22" fmla="*/ 75 w 150"/>
                    <a:gd name="T23" fmla="*/ 95 h 119"/>
                    <a:gd name="T24" fmla="*/ 114 w 150"/>
                    <a:gd name="T25" fmla="*/ 112 h 119"/>
                    <a:gd name="T26" fmla="*/ 122 w 150"/>
                    <a:gd name="T27" fmla="*/ 119 h 119"/>
                    <a:gd name="T28" fmla="*/ 107 w 150"/>
                    <a:gd name="T29" fmla="*/ 83 h 119"/>
                    <a:gd name="T30" fmla="*/ 122 w 150"/>
                    <a:gd name="T31" fmla="*/ 67 h 119"/>
                    <a:gd name="T32" fmla="*/ 75 w 150"/>
                    <a:gd name="T33" fmla="*/ 34 h 119"/>
                    <a:gd name="T34" fmla="*/ 75 w 150"/>
                    <a:gd name="T35" fmla="*/ 0 h 119"/>
                    <a:gd name="T36" fmla="*/ 29 w 150"/>
                    <a:gd name="T37" fmla="*/ 1 h 119"/>
                    <a:gd name="T38" fmla="*/ 38 w 150"/>
                    <a:gd name="T39" fmla="*/ 10 h 119"/>
                    <a:gd name="T40" fmla="*/ 75 w 150"/>
                    <a:gd name="T41" fmla="*/ 10 h 119"/>
                    <a:gd name="T42" fmla="*/ 29 w 150"/>
                    <a:gd name="T43" fmla="*/ 119 h 119"/>
                    <a:gd name="T44" fmla="*/ 36 w 150"/>
                    <a:gd name="T45" fmla="*/ 112 h 119"/>
                    <a:gd name="T46" fmla="*/ 75 w 150"/>
                    <a:gd name="T47" fmla="*/ 95 h 119"/>
                    <a:gd name="T48" fmla="*/ 29 w 150"/>
                    <a:gd name="T49" fmla="*/ 34 h 119"/>
                    <a:gd name="T50" fmla="*/ 44 w 150"/>
                    <a:gd name="T51" fmla="*/ 67 h 119"/>
                    <a:gd name="T52" fmla="*/ 44 w 150"/>
                    <a:gd name="T53" fmla="*/ 83 h 119"/>
                    <a:gd name="T54" fmla="*/ 29 w 150"/>
                    <a:gd name="T55" fmla="*/ 119 h 119"/>
                    <a:gd name="T56" fmla="*/ 15 w 150"/>
                    <a:gd name="T57" fmla="*/ 27 h 119"/>
                    <a:gd name="T58" fmla="*/ 0 w 150"/>
                    <a:gd name="T59" fmla="*/ 91 h 119"/>
                    <a:gd name="T60" fmla="*/ 0 w 150"/>
                    <a:gd name="T61" fmla="*/ 112 h 119"/>
                    <a:gd name="T62" fmla="*/ 29 w 150"/>
                    <a:gd name="T63" fmla="*/ 119 h 119"/>
                    <a:gd name="T64" fmla="*/ 14 w 150"/>
                    <a:gd name="T65" fmla="*/ 83 h 119"/>
                    <a:gd name="T66" fmla="*/ 29 w 150"/>
                    <a:gd name="T67" fmla="*/ 67 h 119"/>
                    <a:gd name="T68" fmla="*/ 25 w 150"/>
                    <a:gd name="T69" fmla="*/ 34 h 119"/>
                    <a:gd name="T70" fmla="*/ 29 w 150"/>
                    <a:gd name="T71" fmla="*/ 1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0" h="119">
                      <a:moveTo>
                        <a:pt x="150" y="43"/>
                      </a:moveTo>
                      <a:cubicBezTo>
                        <a:pt x="135" y="27"/>
                        <a:pt x="135" y="27"/>
                        <a:pt x="135" y="27"/>
                      </a:cubicBezTo>
                      <a:cubicBezTo>
                        <a:pt x="122" y="1"/>
                        <a:pt x="122" y="1"/>
                        <a:pt x="122" y="1"/>
                      </a:cubicBezTo>
                      <a:cubicBezTo>
                        <a:pt x="122" y="27"/>
                        <a:pt x="122" y="27"/>
                        <a:pt x="122" y="27"/>
                      </a:cubicBezTo>
                      <a:cubicBezTo>
                        <a:pt x="125" y="34"/>
                        <a:pt x="125" y="34"/>
                        <a:pt x="125" y="34"/>
                      </a:cubicBezTo>
                      <a:cubicBezTo>
                        <a:pt x="122" y="34"/>
                        <a:pt x="122" y="34"/>
                        <a:pt x="122" y="34"/>
                      </a:cubicBezTo>
                      <a:cubicBezTo>
                        <a:pt x="122" y="67"/>
                        <a:pt x="122" y="67"/>
                        <a:pt x="122" y="67"/>
                      </a:cubicBezTo>
                      <a:cubicBezTo>
                        <a:pt x="137" y="67"/>
                        <a:pt x="137" y="67"/>
                        <a:pt x="137" y="67"/>
                      </a:cubicBezTo>
                      <a:cubicBezTo>
                        <a:pt x="137" y="83"/>
                        <a:pt x="137" y="83"/>
                        <a:pt x="137" y="83"/>
                      </a:cubicBezTo>
                      <a:cubicBezTo>
                        <a:pt x="137" y="83"/>
                        <a:pt x="137" y="83"/>
                        <a:pt x="137" y="83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22" y="119"/>
                        <a:pt x="122" y="119"/>
                        <a:pt x="122" y="119"/>
                      </a:cubicBezTo>
                      <a:cubicBezTo>
                        <a:pt x="143" y="119"/>
                        <a:pt x="143" y="119"/>
                        <a:pt x="143" y="119"/>
                      </a:cubicBezTo>
                      <a:cubicBezTo>
                        <a:pt x="147" y="119"/>
                        <a:pt x="150" y="116"/>
                        <a:pt x="150" y="112"/>
                      </a:cubicBezTo>
                      <a:cubicBezTo>
                        <a:pt x="150" y="95"/>
                        <a:pt x="150" y="95"/>
                        <a:pt x="150" y="95"/>
                      </a:cubicBezTo>
                      <a:lnTo>
                        <a:pt x="150" y="43"/>
                      </a:lnTo>
                      <a:close/>
                      <a:moveTo>
                        <a:pt x="122" y="1"/>
                      </a:moveTo>
                      <a:cubicBezTo>
                        <a:pt x="121" y="0"/>
                        <a:pt x="121" y="0"/>
                        <a:pt x="121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113" y="10"/>
                        <a:pt x="113" y="10"/>
                        <a:pt x="113" y="10"/>
                      </a:cubicBezTo>
                      <a:cubicBezTo>
                        <a:pt x="122" y="27"/>
                        <a:pt x="122" y="27"/>
                        <a:pt x="122" y="27"/>
                      </a:cubicBezTo>
                      <a:cubicBezTo>
                        <a:pt x="122" y="1"/>
                        <a:pt x="122" y="1"/>
                        <a:pt x="122" y="1"/>
                      </a:cubicBezTo>
                      <a:close/>
                      <a:moveTo>
                        <a:pt x="75" y="95"/>
                      </a:moveTo>
                      <a:cubicBezTo>
                        <a:pt x="114" y="95"/>
                        <a:pt x="114" y="95"/>
                        <a:pt x="114" y="95"/>
                      </a:cubicBezTo>
                      <a:cubicBezTo>
                        <a:pt x="114" y="112"/>
                        <a:pt x="114" y="112"/>
                        <a:pt x="114" y="112"/>
                      </a:cubicBezTo>
                      <a:cubicBezTo>
                        <a:pt x="114" y="116"/>
                        <a:pt x="117" y="119"/>
                        <a:pt x="121" y="119"/>
                      </a:cubicBezTo>
                      <a:cubicBezTo>
                        <a:pt x="122" y="119"/>
                        <a:pt x="122" y="119"/>
                        <a:pt x="122" y="119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07" y="83"/>
                        <a:pt x="107" y="83"/>
                        <a:pt x="107" y="83"/>
                      </a:cubicBez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22" y="67"/>
                        <a:pt x="122" y="67"/>
                        <a:pt x="122" y="67"/>
                      </a:cubicBezTo>
                      <a:cubicBezTo>
                        <a:pt x="122" y="34"/>
                        <a:pt x="122" y="34"/>
                        <a:pt x="122" y="34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lnTo>
                        <a:pt x="75" y="95"/>
                      </a:lnTo>
                      <a:close/>
                      <a:moveTo>
                        <a:pt x="7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5" y="0"/>
                        <a:pt x="75" y="0"/>
                        <a:pt x="75" y="0"/>
                      </a:cubicBezTo>
                      <a:close/>
                      <a:moveTo>
                        <a:pt x="29" y="119"/>
                      </a:moveTo>
                      <a:cubicBezTo>
                        <a:pt x="29" y="119"/>
                        <a:pt x="29" y="119"/>
                        <a:pt x="29" y="119"/>
                      </a:cubicBezTo>
                      <a:cubicBezTo>
                        <a:pt x="33" y="119"/>
                        <a:pt x="36" y="116"/>
                        <a:pt x="36" y="112"/>
                      </a:cubicBezTo>
                      <a:cubicBezTo>
                        <a:pt x="36" y="95"/>
                        <a:pt x="36" y="95"/>
                        <a:pt x="36" y="95"/>
                      </a:cubicBezTo>
                      <a:cubicBezTo>
                        <a:pt x="75" y="95"/>
                        <a:pt x="75" y="95"/>
                        <a:pt x="75" y="95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67"/>
                        <a:pt x="29" y="67"/>
                        <a:pt x="29" y="67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44" y="83"/>
                        <a:pt x="44" y="83"/>
                        <a:pt x="44" y="83"/>
                      </a:cubicBezTo>
                      <a:cubicBezTo>
                        <a:pt x="44" y="83"/>
                        <a:pt x="44" y="83"/>
                        <a:pt x="44" y="83"/>
                      </a:cubicBezTo>
                      <a:cubicBezTo>
                        <a:pt x="29" y="83"/>
                        <a:pt x="29" y="83"/>
                        <a:pt x="29" y="83"/>
                      </a:cubicBezTo>
                      <a:lnTo>
                        <a:pt x="29" y="119"/>
                      </a:lnTo>
                      <a:close/>
                      <a:moveTo>
                        <a:pt x="29" y="1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6"/>
                        <a:pt x="3" y="119"/>
                        <a:pt x="7" y="119"/>
                      </a:cubicBezTo>
                      <a:cubicBezTo>
                        <a:pt x="29" y="119"/>
                        <a:pt x="29" y="119"/>
                        <a:pt x="29" y="119"/>
                      </a:cubicBezTo>
                      <a:cubicBezTo>
                        <a:pt x="29" y="83"/>
                        <a:pt x="29" y="83"/>
                        <a:pt x="29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4" y="67"/>
                        <a:pt x="14" y="67"/>
                        <a:pt x="14" y="67"/>
                      </a:cubicBezTo>
                      <a:cubicBezTo>
                        <a:pt x="29" y="67"/>
                        <a:pt x="29" y="67"/>
                        <a:pt x="29" y="6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lnTo>
                        <a:pt x="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39" name="Freeform 360"/>
                <p:cNvSpPr/>
                <p:nvPr/>
              </p:nvSpPr>
              <p:spPr bwMode="auto">
                <a:xfrm>
                  <a:off x="4849812" y="5561013"/>
                  <a:ext cx="236538" cy="242888"/>
                </a:xfrm>
                <a:custGeom>
                  <a:avLst/>
                  <a:gdLst>
                    <a:gd name="T0" fmla="*/ 14 w 63"/>
                    <a:gd name="T1" fmla="*/ 59 h 65"/>
                    <a:gd name="T2" fmla="*/ 31 w 63"/>
                    <a:gd name="T3" fmla="*/ 65 h 65"/>
                    <a:gd name="T4" fmla="*/ 63 w 63"/>
                    <a:gd name="T5" fmla="*/ 33 h 65"/>
                    <a:gd name="T6" fmla="*/ 31 w 63"/>
                    <a:gd name="T7" fmla="*/ 0 h 65"/>
                    <a:gd name="T8" fmla="*/ 0 w 63"/>
                    <a:gd name="T9" fmla="*/ 28 h 65"/>
                    <a:gd name="T10" fmla="*/ 31 w 63"/>
                    <a:gd name="T11" fmla="*/ 28 h 65"/>
                    <a:gd name="T12" fmla="*/ 42 w 63"/>
                    <a:gd name="T13" fmla="*/ 28 h 65"/>
                    <a:gd name="T14" fmla="*/ 35 w 63"/>
                    <a:gd name="T15" fmla="*/ 36 h 65"/>
                    <a:gd name="T16" fmla="*/ 14 w 63"/>
                    <a:gd name="T17" fmla="*/ 5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" h="65">
                      <a:moveTo>
                        <a:pt x="14" y="59"/>
                      </a:moveTo>
                      <a:cubicBezTo>
                        <a:pt x="19" y="63"/>
                        <a:pt x="25" y="65"/>
                        <a:pt x="31" y="65"/>
                      </a:cubicBezTo>
                      <a:cubicBezTo>
                        <a:pt x="49" y="65"/>
                        <a:pt x="63" y="50"/>
                        <a:pt x="63" y="33"/>
                      </a:cubicBezTo>
                      <a:cubicBezTo>
                        <a:pt x="63" y="15"/>
                        <a:pt x="49" y="0"/>
                        <a:pt x="31" y="0"/>
                      </a:cubicBezTo>
                      <a:cubicBezTo>
                        <a:pt x="15" y="0"/>
                        <a:pt x="2" y="12"/>
                        <a:pt x="0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lnTo>
                        <a:pt x="14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0" name="Freeform 361"/>
                <p:cNvSpPr/>
                <p:nvPr/>
              </p:nvSpPr>
              <p:spPr bwMode="auto">
                <a:xfrm>
                  <a:off x="4471987" y="5684838"/>
                  <a:ext cx="495300" cy="465138"/>
                </a:xfrm>
                <a:custGeom>
                  <a:avLst/>
                  <a:gdLst>
                    <a:gd name="T0" fmla="*/ 59 w 132"/>
                    <a:gd name="T1" fmla="*/ 66 h 124"/>
                    <a:gd name="T2" fmla="*/ 59 w 132"/>
                    <a:gd name="T3" fmla="*/ 70 h 124"/>
                    <a:gd name="T4" fmla="*/ 59 w 132"/>
                    <a:gd name="T5" fmla="*/ 73 h 124"/>
                    <a:gd name="T6" fmla="*/ 59 w 132"/>
                    <a:gd name="T7" fmla="*/ 113 h 124"/>
                    <a:gd name="T8" fmla="*/ 44 w 132"/>
                    <a:gd name="T9" fmla="*/ 124 h 124"/>
                    <a:gd name="T10" fmla="*/ 87 w 132"/>
                    <a:gd name="T11" fmla="*/ 124 h 124"/>
                    <a:gd name="T12" fmla="*/ 73 w 132"/>
                    <a:gd name="T13" fmla="*/ 113 h 124"/>
                    <a:gd name="T14" fmla="*/ 73 w 132"/>
                    <a:gd name="T15" fmla="*/ 73 h 124"/>
                    <a:gd name="T16" fmla="*/ 73 w 132"/>
                    <a:gd name="T17" fmla="*/ 70 h 124"/>
                    <a:gd name="T18" fmla="*/ 73 w 132"/>
                    <a:gd name="T19" fmla="*/ 66 h 124"/>
                    <a:gd name="T20" fmla="*/ 111 w 132"/>
                    <a:gd name="T21" fmla="*/ 24 h 124"/>
                    <a:gd name="T22" fmla="*/ 132 w 132"/>
                    <a:gd name="T23" fmla="*/ 0 h 124"/>
                    <a:gd name="T24" fmla="*/ 100 w 132"/>
                    <a:gd name="T25" fmla="*/ 0 h 124"/>
                    <a:gd name="T26" fmla="*/ 0 w 132"/>
                    <a:gd name="T27" fmla="*/ 0 h 124"/>
                    <a:gd name="T28" fmla="*/ 59 w 132"/>
                    <a:gd name="T29" fmla="*/ 66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2" h="124">
                      <a:moveTo>
                        <a:pt x="59" y="66"/>
                      </a:move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59" y="73"/>
                        <a:pt x="59" y="73"/>
                        <a:pt x="59" y="73"/>
                      </a:cubicBezTo>
                      <a:cubicBezTo>
                        <a:pt x="59" y="113"/>
                        <a:pt x="59" y="113"/>
                        <a:pt x="59" y="113"/>
                      </a:cubicBezTo>
                      <a:cubicBezTo>
                        <a:pt x="50" y="114"/>
                        <a:pt x="44" y="119"/>
                        <a:pt x="44" y="124"/>
                      </a:cubicBezTo>
                      <a:cubicBezTo>
                        <a:pt x="87" y="124"/>
                        <a:pt x="87" y="124"/>
                        <a:pt x="87" y="124"/>
                      </a:cubicBezTo>
                      <a:cubicBezTo>
                        <a:pt x="87" y="119"/>
                        <a:pt x="81" y="115"/>
                        <a:pt x="73" y="113"/>
                      </a:cubicBezTo>
                      <a:cubicBezTo>
                        <a:pt x="73" y="73"/>
                        <a:pt x="73" y="73"/>
                        <a:pt x="73" y="7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73" y="66"/>
                        <a:pt x="73" y="66"/>
                        <a:pt x="73" y="66"/>
                      </a:cubicBezTo>
                      <a:cubicBezTo>
                        <a:pt x="111" y="24"/>
                        <a:pt x="111" y="24"/>
                        <a:pt x="111" y="24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9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1" name="Rectangle 362"/>
                <p:cNvSpPr>
                  <a:spLocks noChangeArrowheads="1"/>
                </p:cNvSpPr>
                <p:nvPr/>
              </p:nvSpPr>
              <p:spPr bwMode="auto">
                <a:xfrm>
                  <a:off x="4868862" y="174625"/>
                  <a:ext cx="585788" cy="666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2" name="Freeform 363"/>
                <p:cNvSpPr>
                  <a:spLocks noEditPoints="1"/>
                </p:cNvSpPr>
                <p:nvPr/>
              </p:nvSpPr>
              <p:spPr bwMode="auto">
                <a:xfrm>
                  <a:off x="4868862" y="312738"/>
                  <a:ext cx="585788" cy="236538"/>
                </a:xfrm>
                <a:custGeom>
                  <a:avLst/>
                  <a:gdLst>
                    <a:gd name="T0" fmla="*/ 312 w 369"/>
                    <a:gd name="T1" fmla="*/ 149 h 149"/>
                    <a:gd name="T2" fmla="*/ 369 w 369"/>
                    <a:gd name="T3" fmla="*/ 149 h 149"/>
                    <a:gd name="T4" fmla="*/ 369 w 369"/>
                    <a:gd name="T5" fmla="*/ 0 h 149"/>
                    <a:gd name="T6" fmla="*/ 312 w 369"/>
                    <a:gd name="T7" fmla="*/ 0 h 149"/>
                    <a:gd name="T8" fmla="*/ 312 w 369"/>
                    <a:gd name="T9" fmla="*/ 71 h 149"/>
                    <a:gd name="T10" fmla="*/ 312 w 369"/>
                    <a:gd name="T11" fmla="*/ 71 h 149"/>
                    <a:gd name="T12" fmla="*/ 341 w 369"/>
                    <a:gd name="T13" fmla="*/ 100 h 149"/>
                    <a:gd name="T14" fmla="*/ 312 w 369"/>
                    <a:gd name="T15" fmla="*/ 126 h 149"/>
                    <a:gd name="T16" fmla="*/ 312 w 369"/>
                    <a:gd name="T17" fmla="*/ 149 h 149"/>
                    <a:gd name="T18" fmla="*/ 0 w 369"/>
                    <a:gd name="T19" fmla="*/ 149 h 149"/>
                    <a:gd name="T20" fmla="*/ 312 w 369"/>
                    <a:gd name="T21" fmla="*/ 149 h 149"/>
                    <a:gd name="T22" fmla="*/ 312 w 369"/>
                    <a:gd name="T23" fmla="*/ 126 h 149"/>
                    <a:gd name="T24" fmla="*/ 286 w 369"/>
                    <a:gd name="T25" fmla="*/ 100 h 149"/>
                    <a:gd name="T26" fmla="*/ 312 w 369"/>
                    <a:gd name="T27" fmla="*/ 71 h 149"/>
                    <a:gd name="T28" fmla="*/ 312 w 369"/>
                    <a:gd name="T29" fmla="*/ 0 h 149"/>
                    <a:gd name="T30" fmla="*/ 0 w 369"/>
                    <a:gd name="T31" fmla="*/ 0 h 149"/>
                    <a:gd name="T32" fmla="*/ 0 w 369"/>
                    <a:gd name="T33" fmla="*/ 149 h 149"/>
                    <a:gd name="T34" fmla="*/ 0 w 369"/>
                    <a:gd name="T35" fmla="*/ 149 h 149"/>
                    <a:gd name="T36" fmla="*/ 312 w 369"/>
                    <a:gd name="T37" fmla="*/ 71 h 149"/>
                    <a:gd name="T38" fmla="*/ 312 w 369"/>
                    <a:gd name="T39" fmla="*/ 71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9" h="149">
                      <a:moveTo>
                        <a:pt x="312" y="149"/>
                      </a:moveTo>
                      <a:lnTo>
                        <a:pt x="369" y="149"/>
                      </a:lnTo>
                      <a:lnTo>
                        <a:pt x="369" y="0"/>
                      </a:lnTo>
                      <a:lnTo>
                        <a:pt x="312" y="0"/>
                      </a:lnTo>
                      <a:lnTo>
                        <a:pt x="312" y="71"/>
                      </a:lnTo>
                      <a:lnTo>
                        <a:pt x="312" y="71"/>
                      </a:lnTo>
                      <a:lnTo>
                        <a:pt x="341" y="100"/>
                      </a:lnTo>
                      <a:lnTo>
                        <a:pt x="312" y="126"/>
                      </a:lnTo>
                      <a:lnTo>
                        <a:pt x="312" y="149"/>
                      </a:lnTo>
                      <a:close/>
                      <a:moveTo>
                        <a:pt x="0" y="149"/>
                      </a:moveTo>
                      <a:lnTo>
                        <a:pt x="312" y="149"/>
                      </a:lnTo>
                      <a:lnTo>
                        <a:pt x="312" y="126"/>
                      </a:lnTo>
                      <a:lnTo>
                        <a:pt x="286" y="100"/>
                      </a:lnTo>
                      <a:lnTo>
                        <a:pt x="312" y="71"/>
                      </a:lnTo>
                      <a:lnTo>
                        <a:pt x="312" y="0"/>
                      </a:lnTo>
                      <a:lnTo>
                        <a:pt x="0" y="0"/>
                      </a:lnTo>
                      <a:lnTo>
                        <a:pt x="0" y="149"/>
                      </a:lnTo>
                      <a:lnTo>
                        <a:pt x="0" y="149"/>
                      </a:lnTo>
                      <a:close/>
                      <a:moveTo>
                        <a:pt x="312" y="71"/>
                      </a:moveTo>
                      <a:lnTo>
                        <a:pt x="312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3" name="Freeform 364"/>
                <p:cNvSpPr>
                  <a:spLocks noEditPoints="1"/>
                </p:cNvSpPr>
                <p:nvPr/>
              </p:nvSpPr>
              <p:spPr bwMode="auto">
                <a:xfrm>
                  <a:off x="4868862" y="312738"/>
                  <a:ext cx="585788" cy="236538"/>
                </a:xfrm>
                <a:custGeom>
                  <a:avLst/>
                  <a:gdLst>
                    <a:gd name="T0" fmla="*/ 312 w 369"/>
                    <a:gd name="T1" fmla="*/ 149 h 149"/>
                    <a:gd name="T2" fmla="*/ 369 w 369"/>
                    <a:gd name="T3" fmla="*/ 149 h 149"/>
                    <a:gd name="T4" fmla="*/ 369 w 369"/>
                    <a:gd name="T5" fmla="*/ 0 h 149"/>
                    <a:gd name="T6" fmla="*/ 312 w 369"/>
                    <a:gd name="T7" fmla="*/ 0 h 149"/>
                    <a:gd name="T8" fmla="*/ 312 w 369"/>
                    <a:gd name="T9" fmla="*/ 71 h 149"/>
                    <a:gd name="T10" fmla="*/ 312 w 369"/>
                    <a:gd name="T11" fmla="*/ 71 h 149"/>
                    <a:gd name="T12" fmla="*/ 341 w 369"/>
                    <a:gd name="T13" fmla="*/ 100 h 149"/>
                    <a:gd name="T14" fmla="*/ 312 w 369"/>
                    <a:gd name="T15" fmla="*/ 126 h 149"/>
                    <a:gd name="T16" fmla="*/ 312 w 369"/>
                    <a:gd name="T17" fmla="*/ 149 h 149"/>
                    <a:gd name="T18" fmla="*/ 0 w 369"/>
                    <a:gd name="T19" fmla="*/ 149 h 149"/>
                    <a:gd name="T20" fmla="*/ 312 w 369"/>
                    <a:gd name="T21" fmla="*/ 149 h 149"/>
                    <a:gd name="T22" fmla="*/ 312 w 369"/>
                    <a:gd name="T23" fmla="*/ 126 h 149"/>
                    <a:gd name="T24" fmla="*/ 286 w 369"/>
                    <a:gd name="T25" fmla="*/ 100 h 149"/>
                    <a:gd name="T26" fmla="*/ 312 w 369"/>
                    <a:gd name="T27" fmla="*/ 71 h 149"/>
                    <a:gd name="T28" fmla="*/ 312 w 369"/>
                    <a:gd name="T29" fmla="*/ 0 h 149"/>
                    <a:gd name="T30" fmla="*/ 0 w 369"/>
                    <a:gd name="T31" fmla="*/ 0 h 149"/>
                    <a:gd name="T32" fmla="*/ 0 w 369"/>
                    <a:gd name="T33" fmla="*/ 149 h 149"/>
                    <a:gd name="T34" fmla="*/ 0 w 369"/>
                    <a:gd name="T35" fmla="*/ 149 h 149"/>
                    <a:gd name="T36" fmla="*/ 312 w 369"/>
                    <a:gd name="T37" fmla="*/ 71 h 149"/>
                    <a:gd name="T38" fmla="*/ 312 w 369"/>
                    <a:gd name="T39" fmla="*/ 71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9" h="149">
                      <a:moveTo>
                        <a:pt x="312" y="149"/>
                      </a:moveTo>
                      <a:lnTo>
                        <a:pt x="369" y="149"/>
                      </a:lnTo>
                      <a:lnTo>
                        <a:pt x="369" y="0"/>
                      </a:lnTo>
                      <a:lnTo>
                        <a:pt x="312" y="0"/>
                      </a:lnTo>
                      <a:lnTo>
                        <a:pt x="312" y="71"/>
                      </a:lnTo>
                      <a:lnTo>
                        <a:pt x="312" y="71"/>
                      </a:lnTo>
                      <a:lnTo>
                        <a:pt x="341" y="100"/>
                      </a:lnTo>
                      <a:lnTo>
                        <a:pt x="312" y="126"/>
                      </a:lnTo>
                      <a:lnTo>
                        <a:pt x="312" y="149"/>
                      </a:lnTo>
                      <a:moveTo>
                        <a:pt x="0" y="149"/>
                      </a:moveTo>
                      <a:lnTo>
                        <a:pt x="312" y="149"/>
                      </a:lnTo>
                      <a:lnTo>
                        <a:pt x="312" y="126"/>
                      </a:lnTo>
                      <a:lnTo>
                        <a:pt x="286" y="100"/>
                      </a:lnTo>
                      <a:lnTo>
                        <a:pt x="312" y="71"/>
                      </a:lnTo>
                      <a:lnTo>
                        <a:pt x="312" y="0"/>
                      </a:lnTo>
                      <a:lnTo>
                        <a:pt x="0" y="0"/>
                      </a:lnTo>
                      <a:lnTo>
                        <a:pt x="0" y="149"/>
                      </a:lnTo>
                      <a:lnTo>
                        <a:pt x="0" y="149"/>
                      </a:lnTo>
                      <a:moveTo>
                        <a:pt x="312" y="71"/>
                      </a:moveTo>
                      <a:lnTo>
                        <a:pt x="312" y="71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4" name="Freeform 365"/>
                <p:cNvSpPr/>
                <p:nvPr/>
              </p:nvSpPr>
              <p:spPr bwMode="auto">
                <a:xfrm>
                  <a:off x="7432675" y="1597025"/>
                  <a:ext cx="404813" cy="365125"/>
                </a:xfrm>
                <a:custGeom>
                  <a:avLst/>
                  <a:gdLst>
                    <a:gd name="T0" fmla="*/ 0 w 255"/>
                    <a:gd name="T1" fmla="*/ 93 h 230"/>
                    <a:gd name="T2" fmla="*/ 0 w 255"/>
                    <a:gd name="T3" fmla="*/ 197 h 230"/>
                    <a:gd name="T4" fmla="*/ 5 w 255"/>
                    <a:gd name="T5" fmla="*/ 197 h 230"/>
                    <a:gd name="T6" fmla="*/ 40 w 255"/>
                    <a:gd name="T7" fmla="*/ 197 h 230"/>
                    <a:gd name="T8" fmla="*/ 52 w 255"/>
                    <a:gd name="T9" fmla="*/ 197 h 230"/>
                    <a:gd name="T10" fmla="*/ 52 w 255"/>
                    <a:gd name="T11" fmla="*/ 209 h 230"/>
                    <a:gd name="T12" fmla="*/ 52 w 255"/>
                    <a:gd name="T13" fmla="*/ 230 h 230"/>
                    <a:gd name="T14" fmla="*/ 64 w 255"/>
                    <a:gd name="T15" fmla="*/ 230 h 230"/>
                    <a:gd name="T16" fmla="*/ 64 w 255"/>
                    <a:gd name="T17" fmla="*/ 209 h 230"/>
                    <a:gd name="T18" fmla="*/ 64 w 255"/>
                    <a:gd name="T19" fmla="*/ 197 h 230"/>
                    <a:gd name="T20" fmla="*/ 76 w 255"/>
                    <a:gd name="T21" fmla="*/ 197 h 230"/>
                    <a:gd name="T22" fmla="*/ 111 w 255"/>
                    <a:gd name="T23" fmla="*/ 197 h 230"/>
                    <a:gd name="T24" fmla="*/ 120 w 255"/>
                    <a:gd name="T25" fmla="*/ 197 h 230"/>
                    <a:gd name="T26" fmla="*/ 120 w 255"/>
                    <a:gd name="T27" fmla="*/ 209 h 230"/>
                    <a:gd name="T28" fmla="*/ 120 w 255"/>
                    <a:gd name="T29" fmla="*/ 230 h 230"/>
                    <a:gd name="T30" fmla="*/ 135 w 255"/>
                    <a:gd name="T31" fmla="*/ 230 h 230"/>
                    <a:gd name="T32" fmla="*/ 135 w 255"/>
                    <a:gd name="T33" fmla="*/ 209 h 230"/>
                    <a:gd name="T34" fmla="*/ 135 w 255"/>
                    <a:gd name="T35" fmla="*/ 197 h 230"/>
                    <a:gd name="T36" fmla="*/ 144 w 255"/>
                    <a:gd name="T37" fmla="*/ 197 h 230"/>
                    <a:gd name="T38" fmla="*/ 182 w 255"/>
                    <a:gd name="T39" fmla="*/ 197 h 230"/>
                    <a:gd name="T40" fmla="*/ 191 w 255"/>
                    <a:gd name="T41" fmla="*/ 197 h 230"/>
                    <a:gd name="T42" fmla="*/ 191 w 255"/>
                    <a:gd name="T43" fmla="*/ 209 h 230"/>
                    <a:gd name="T44" fmla="*/ 191 w 255"/>
                    <a:gd name="T45" fmla="*/ 230 h 230"/>
                    <a:gd name="T46" fmla="*/ 206 w 255"/>
                    <a:gd name="T47" fmla="*/ 230 h 230"/>
                    <a:gd name="T48" fmla="*/ 206 w 255"/>
                    <a:gd name="T49" fmla="*/ 209 h 230"/>
                    <a:gd name="T50" fmla="*/ 206 w 255"/>
                    <a:gd name="T51" fmla="*/ 197 h 230"/>
                    <a:gd name="T52" fmla="*/ 215 w 255"/>
                    <a:gd name="T53" fmla="*/ 197 h 230"/>
                    <a:gd name="T54" fmla="*/ 251 w 255"/>
                    <a:gd name="T55" fmla="*/ 197 h 230"/>
                    <a:gd name="T56" fmla="*/ 255 w 255"/>
                    <a:gd name="T57" fmla="*/ 197 h 230"/>
                    <a:gd name="T58" fmla="*/ 255 w 255"/>
                    <a:gd name="T59" fmla="*/ 93 h 230"/>
                    <a:gd name="T60" fmla="*/ 239 w 255"/>
                    <a:gd name="T61" fmla="*/ 93 h 230"/>
                    <a:gd name="T62" fmla="*/ 239 w 255"/>
                    <a:gd name="T63" fmla="*/ 116 h 230"/>
                    <a:gd name="T64" fmla="*/ 215 w 255"/>
                    <a:gd name="T65" fmla="*/ 116 h 230"/>
                    <a:gd name="T66" fmla="*/ 215 w 255"/>
                    <a:gd name="T67" fmla="*/ 93 h 230"/>
                    <a:gd name="T68" fmla="*/ 189 w 255"/>
                    <a:gd name="T69" fmla="*/ 93 h 230"/>
                    <a:gd name="T70" fmla="*/ 189 w 255"/>
                    <a:gd name="T71" fmla="*/ 116 h 230"/>
                    <a:gd name="T72" fmla="*/ 165 w 255"/>
                    <a:gd name="T73" fmla="*/ 116 h 230"/>
                    <a:gd name="T74" fmla="*/ 165 w 255"/>
                    <a:gd name="T75" fmla="*/ 93 h 230"/>
                    <a:gd name="T76" fmla="*/ 144 w 255"/>
                    <a:gd name="T77" fmla="*/ 93 h 230"/>
                    <a:gd name="T78" fmla="*/ 144 w 255"/>
                    <a:gd name="T79" fmla="*/ 0 h 230"/>
                    <a:gd name="T80" fmla="*/ 111 w 255"/>
                    <a:gd name="T81" fmla="*/ 0 h 230"/>
                    <a:gd name="T82" fmla="*/ 111 w 255"/>
                    <a:gd name="T83" fmla="*/ 93 h 230"/>
                    <a:gd name="T84" fmla="*/ 90 w 255"/>
                    <a:gd name="T85" fmla="*/ 93 h 230"/>
                    <a:gd name="T86" fmla="*/ 90 w 255"/>
                    <a:gd name="T87" fmla="*/ 116 h 230"/>
                    <a:gd name="T88" fmla="*/ 66 w 255"/>
                    <a:gd name="T89" fmla="*/ 116 h 230"/>
                    <a:gd name="T90" fmla="*/ 66 w 255"/>
                    <a:gd name="T91" fmla="*/ 93 h 230"/>
                    <a:gd name="T92" fmla="*/ 40 w 255"/>
                    <a:gd name="T93" fmla="*/ 93 h 230"/>
                    <a:gd name="T94" fmla="*/ 40 w 255"/>
                    <a:gd name="T95" fmla="*/ 116 h 230"/>
                    <a:gd name="T96" fmla="*/ 16 w 255"/>
                    <a:gd name="T97" fmla="*/ 116 h 230"/>
                    <a:gd name="T98" fmla="*/ 16 w 255"/>
                    <a:gd name="T99" fmla="*/ 93 h 230"/>
                    <a:gd name="T100" fmla="*/ 0 w 255"/>
                    <a:gd name="T101" fmla="*/ 9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55" h="230">
                      <a:moveTo>
                        <a:pt x="0" y="93"/>
                      </a:moveTo>
                      <a:lnTo>
                        <a:pt x="0" y="197"/>
                      </a:lnTo>
                      <a:lnTo>
                        <a:pt x="5" y="197"/>
                      </a:lnTo>
                      <a:lnTo>
                        <a:pt x="40" y="197"/>
                      </a:lnTo>
                      <a:lnTo>
                        <a:pt x="52" y="197"/>
                      </a:lnTo>
                      <a:lnTo>
                        <a:pt x="52" y="209"/>
                      </a:lnTo>
                      <a:lnTo>
                        <a:pt x="52" y="230"/>
                      </a:lnTo>
                      <a:lnTo>
                        <a:pt x="64" y="230"/>
                      </a:lnTo>
                      <a:lnTo>
                        <a:pt x="64" y="209"/>
                      </a:lnTo>
                      <a:lnTo>
                        <a:pt x="64" y="197"/>
                      </a:lnTo>
                      <a:lnTo>
                        <a:pt x="76" y="197"/>
                      </a:lnTo>
                      <a:lnTo>
                        <a:pt x="111" y="197"/>
                      </a:lnTo>
                      <a:lnTo>
                        <a:pt x="120" y="197"/>
                      </a:lnTo>
                      <a:lnTo>
                        <a:pt x="120" y="209"/>
                      </a:lnTo>
                      <a:lnTo>
                        <a:pt x="120" y="230"/>
                      </a:lnTo>
                      <a:lnTo>
                        <a:pt x="135" y="230"/>
                      </a:lnTo>
                      <a:lnTo>
                        <a:pt x="135" y="209"/>
                      </a:lnTo>
                      <a:lnTo>
                        <a:pt x="135" y="197"/>
                      </a:lnTo>
                      <a:lnTo>
                        <a:pt x="144" y="197"/>
                      </a:lnTo>
                      <a:lnTo>
                        <a:pt x="182" y="197"/>
                      </a:lnTo>
                      <a:lnTo>
                        <a:pt x="191" y="197"/>
                      </a:lnTo>
                      <a:lnTo>
                        <a:pt x="191" y="209"/>
                      </a:lnTo>
                      <a:lnTo>
                        <a:pt x="191" y="230"/>
                      </a:lnTo>
                      <a:lnTo>
                        <a:pt x="206" y="230"/>
                      </a:lnTo>
                      <a:lnTo>
                        <a:pt x="206" y="209"/>
                      </a:lnTo>
                      <a:lnTo>
                        <a:pt x="206" y="197"/>
                      </a:lnTo>
                      <a:lnTo>
                        <a:pt x="215" y="197"/>
                      </a:lnTo>
                      <a:lnTo>
                        <a:pt x="251" y="197"/>
                      </a:lnTo>
                      <a:lnTo>
                        <a:pt x="255" y="197"/>
                      </a:lnTo>
                      <a:lnTo>
                        <a:pt x="255" y="93"/>
                      </a:lnTo>
                      <a:lnTo>
                        <a:pt x="239" y="93"/>
                      </a:lnTo>
                      <a:lnTo>
                        <a:pt x="239" y="116"/>
                      </a:lnTo>
                      <a:lnTo>
                        <a:pt x="215" y="116"/>
                      </a:lnTo>
                      <a:lnTo>
                        <a:pt x="215" y="93"/>
                      </a:lnTo>
                      <a:lnTo>
                        <a:pt x="189" y="93"/>
                      </a:lnTo>
                      <a:lnTo>
                        <a:pt x="189" y="116"/>
                      </a:lnTo>
                      <a:lnTo>
                        <a:pt x="165" y="116"/>
                      </a:lnTo>
                      <a:lnTo>
                        <a:pt x="165" y="93"/>
                      </a:lnTo>
                      <a:lnTo>
                        <a:pt x="144" y="93"/>
                      </a:lnTo>
                      <a:lnTo>
                        <a:pt x="144" y="0"/>
                      </a:lnTo>
                      <a:lnTo>
                        <a:pt x="111" y="0"/>
                      </a:lnTo>
                      <a:lnTo>
                        <a:pt x="111" y="93"/>
                      </a:lnTo>
                      <a:lnTo>
                        <a:pt x="90" y="93"/>
                      </a:lnTo>
                      <a:lnTo>
                        <a:pt x="90" y="116"/>
                      </a:lnTo>
                      <a:lnTo>
                        <a:pt x="66" y="116"/>
                      </a:lnTo>
                      <a:lnTo>
                        <a:pt x="66" y="93"/>
                      </a:lnTo>
                      <a:lnTo>
                        <a:pt x="40" y="93"/>
                      </a:lnTo>
                      <a:lnTo>
                        <a:pt x="40" y="116"/>
                      </a:lnTo>
                      <a:lnTo>
                        <a:pt x="16" y="116"/>
                      </a:lnTo>
                      <a:lnTo>
                        <a:pt x="16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5" name="Freeform 366"/>
                <p:cNvSpPr/>
                <p:nvPr/>
              </p:nvSpPr>
              <p:spPr bwMode="auto">
                <a:xfrm>
                  <a:off x="7346950" y="1928813"/>
                  <a:ext cx="577850" cy="296863"/>
                </a:xfrm>
                <a:custGeom>
                  <a:avLst/>
                  <a:gdLst>
                    <a:gd name="T0" fmla="*/ 364 w 364"/>
                    <a:gd name="T1" fmla="*/ 0 h 187"/>
                    <a:gd name="T2" fmla="*/ 340 w 364"/>
                    <a:gd name="T3" fmla="*/ 0 h 187"/>
                    <a:gd name="T4" fmla="*/ 340 w 364"/>
                    <a:gd name="T5" fmla="*/ 30 h 187"/>
                    <a:gd name="T6" fmla="*/ 309 w 364"/>
                    <a:gd name="T7" fmla="*/ 30 h 187"/>
                    <a:gd name="T8" fmla="*/ 305 w 364"/>
                    <a:gd name="T9" fmla="*/ 30 h 187"/>
                    <a:gd name="T10" fmla="*/ 305 w 364"/>
                    <a:gd name="T11" fmla="*/ 0 h 187"/>
                    <a:gd name="T12" fmla="*/ 269 w 364"/>
                    <a:gd name="T13" fmla="*/ 0 h 187"/>
                    <a:gd name="T14" fmla="*/ 269 w 364"/>
                    <a:gd name="T15" fmla="*/ 30 h 187"/>
                    <a:gd name="T16" fmla="*/ 236 w 364"/>
                    <a:gd name="T17" fmla="*/ 30 h 187"/>
                    <a:gd name="T18" fmla="*/ 236 w 364"/>
                    <a:gd name="T19" fmla="*/ 0 h 187"/>
                    <a:gd name="T20" fmla="*/ 198 w 364"/>
                    <a:gd name="T21" fmla="*/ 0 h 187"/>
                    <a:gd name="T22" fmla="*/ 198 w 364"/>
                    <a:gd name="T23" fmla="*/ 30 h 187"/>
                    <a:gd name="T24" fmla="*/ 165 w 364"/>
                    <a:gd name="T25" fmla="*/ 30 h 187"/>
                    <a:gd name="T26" fmla="*/ 165 w 364"/>
                    <a:gd name="T27" fmla="*/ 0 h 187"/>
                    <a:gd name="T28" fmla="*/ 130 w 364"/>
                    <a:gd name="T29" fmla="*/ 0 h 187"/>
                    <a:gd name="T30" fmla="*/ 130 w 364"/>
                    <a:gd name="T31" fmla="*/ 30 h 187"/>
                    <a:gd name="T32" fmla="*/ 94 w 364"/>
                    <a:gd name="T33" fmla="*/ 30 h 187"/>
                    <a:gd name="T34" fmla="*/ 94 w 364"/>
                    <a:gd name="T35" fmla="*/ 0 h 187"/>
                    <a:gd name="T36" fmla="*/ 59 w 364"/>
                    <a:gd name="T37" fmla="*/ 0 h 187"/>
                    <a:gd name="T38" fmla="*/ 59 w 364"/>
                    <a:gd name="T39" fmla="*/ 30 h 187"/>
                    <a:gd name="T40" fmla="*/ 54 w 364"/>
                    <a:gd name="T41" fmla="*/ 30 h 187"/>
                    <a:gd name="T42" fmla="*/ 26 w 364"/>
                    <a:gd name="T43" fmla="*/ 30 h 187"/>
                    <a:gd name="T44" fmla="*/ 26 w 364"/>
                    <a:gd name="T45" fmla="*/ 0 h 187"/>
                    <a:gd name="T46" fmla="*/ 0 w 364"/>
                    <a:gd name="T47" fmla="*/ 0 h 187"/>
                    <a:gd name="T48" fmla="*/ 0 w 364"/>
                    <a:gd name="T49" fmla="*/ 187 h 187"/>
                    <a:gd name="T50" fmla="*/ 139 w 364"/>
                    <a:gd name="T51" fmla="*/ 187 h 187"/>
                    <a:gd name="T52" fmla="*/ 139 w 364"/>
                    <a:gd name="T53" fmla="*/ 113 h 187"/>
                    <a:gd name="T54" fmla="*/ 234 w 364"/>
                    <a:gd name="T55" fmla="*/ 113 h 187"/>
                    <a:gd name="T56" fmla="*/ 234 w 364"/>
                    <a:gd name="T57" fmla="*/ 187 h 187"/>
                    <a:gd name="T58" fmla="*/ 364 w 364"/>
                    <a:gd name="T59" fmla="*/ 187 h 187"/>
                    <a:gd name="T60" fmla="*/ 364 w 364"/>
                    <a:gd name="T61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64" h="187">
                      <a:moveTo>
                        <a:pt x="364" y="0"/>
                      </a:moveTo>
                      <a:lnTo>
                        <a:pt x="340" y="0"/>
                      </a:lnTo>
                      <a:lnTo>
                        <a:pt x="340" y="30"/>
                      </a:lnTo>
                      <a:lnTo>
                        <a:pt x="309" y="30"/>
                      </a:lnTo>
                      <a:lnTo>
                        <a:pt x="305" y="30"/>
                      </a:lnTo>
                      <a:lnTo>
                        <a:pt x="305" y="0"/>
                      </a:lnTo>
                      <a:lnTo>
                        <a:pt x="269" y="0"/>
                      </a:lnTo>
                      <a:lnTo>
                        <a:pt x="269" y="30"/>
                      </a:lnTo>
                      <a:lnTo>
                        <a:pt x="236" y="30"/>
                      </a:lnTo>
                      <a:lnTo>
                        <a:pt x="236" y="0"/>
                      </a:lnTo>
                      <a:lnTo>
                        <a:pt x="198" y="0"/>
                      </a:lnTo>
                      <a:lnTo>
                        <a:pt x="198" y="30"/>
                      </a:lnTo>
                      <a:lnTo>
                        <a:pt x="165" y="30"/>
                      </a:lnTo>
                      <a:lnTo>
                        <a:pt x="165" y="0"/>
                      </a:lnTo>
                      <a:lnTo>
                        <a:pt x="130" y="0"/>
                      </a:lnTo>
                      <a:lnTo>
                        <a:pt x="130" y="30"/>
                      </a:lnTo>
                      <a:lnTo>
                        <a:pt x="94" y="30"/>
                      </a:lnTo>
                      <a:lnTo>
                        <a:pt x="94" y="0"/>
                      </a:lnTo>
                      <a:lnTo>
                        <a:pt x="59" y="0"/>
                      </a:lnTo>
                      <a:lnTo>
                        <a:pt x="59" y="30"/>
                      </a:lnTo>
                      <a:lnTo>
                        <a:pt x="54" y="30"/>
                      </a:lnTo>
                      <a:lnTo>
                        <a:pt x="26" y="30"/>
                      </a:ln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7"/>
                      </a:lnTo>
                      <a:lnTo>
                        <a:pt x="139" y="187"/>
                      </a:lnTo>
                      <a:lnTo>
                        <a:pt x="139" y="113"/>
                      </a:lnTo>
                      <a:lnTo>
                        <a:pt x="234" y="113"/>
                      </a:lnTo>
                      <a:lnTo>
                        <a:pt x="234" y="187"/>
                      </a:lnTo>
                      <a:lnTo>
                        <a:pt x="364" y="187"/>
                      </a:lnTo>
                      <a:lnTo>
                        <a:pt x="3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6" name="Freeform 367"/>
                <p:cNvSpPr/>
                <p:nvPr/>
              </p:nvSpPr>
              <p:spPr bwMode="auto">
                <a:xfrm>
                  <a:off x="7688262" y="1612900"/>
                  <a:ext cx="165100" cy="104775"/>
                </a:xfrm>
                <a:custGeom>
                  <a:avLst/>
                  <a:gdLst>
                    <a:gd name="T0" fmla="*/ 0 w 104"/>
                    <a:gd name="T1" fmla="*/ 0 h 66"/>
                    <a:gd name="T2" fmla="*/ 0 w 104"/>
                    <a:gd name="T3" fmla="*/ 66 h 66"/>
                    <a:gd name="T4" fmla="*/ 104 w 104"/>
                    <a:gd name="T5" fmla="*/ 33 h 66"/>
                    <a:gd name="T6" fmla="*/ 0 w 104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" h="66">
                      <a:moveTo>
                        <a:pt x="0" y="0"/>
                      </a:moveTo>
                      <a:lnTo>
                        <a:pt x="0" y="66"/>
                      </a:lnTo>
                      <a:lnTo>
                        <a:pt x="10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7" name="Freeform 368"/>
                <p:cNvSpPr/>
                <p:nvPr/>
              </p:nvSpPr>
              <p:spPr bwMode="auto">
                <a:xfrm>
                  <a:off x="6862762" y="1241425"/>
                  <a:ext cx="592138" cy="157163"/>
                </a:xfrm>
                <a:custGeom>
                  <a:avLst/>
                  <a:gdLst>
                    <a:gd name="T0" fmla="*/ 49 w 373"/>
                    <a:gd name="T1" fmla="*/ 99 h 99"/>
                    <a:gd name="T2" fmla="*/ 59 w 373"/>
                    <a:gd name="T3" fmla="*/ 99 h 99"/>
                    <a:gd name="T4" fmla="*/ 314 w 373"/>
                    <a:gd name="T5" fmla="*/ 99 h 99"/>
                    <a:gd name="T6" fmla="*/ 319 w 373"/>
                    <a:gd name="T7" fmla="*/ 99 h 99"/>
                    <a:gd name="T8" fmla="*/ 373 w 373"/>
                    <a:gd name="T9" fmla="*/ 0 h 99"/>
                    <a:gd name="T10" fmla="*/ 371 w 373"/>
                    <a:gd name="T11" fmla="*/ 0 h 99"/>
                    <a:gd name="T12" fmla="*/ 316 w 373"/>
                    <a:gd name="T13" fmla="*/ 0 h 99"/>
                    <a:gd name="T14" fmla="*/ 271 w 373"/>
                    <a:gd name="T15" fmla="*/ 0 h 99"/>
                    <a:gd name="T16" fmla="*/ 99 w 373"/>
                    <a:gd name="T17" fmla="*/ 0 h 99"/>
                    <a:gd name="T18" fmla="*/ 56 w 373"/>
                    <a:gd name="T19" fmla="*/ 0 h 99"/>
                    <a:gd name="T20" fmla="*/ 0 w 373"/>
                    <a:gd name="T21" fmla="*/ 0 h 99"/>
                    <a:gd name="T22" fmla="*/ 49 w 373"/>
                    <a:gd name="T23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3" h="99">
                      <a:moveTo>
                        <a:pt x="49" y="99"/>
                      </a:moveTo>
                      <a:lnTo>
                        <a:pt x="59" y="99"/>
                      </a:lnTo>
                      <a:lnTo>
                        <a:pt x="314" y="99"/>
                      </a:lnTo>
                      <a:lnTo>
                        <a:pt x="319" y="99"/>
                      </a:lnTo>
                      <a:lnTo>
                        <a:pt x="373" y="0"/>
                      </a:lnTo>
                      <a:lnTo>
                        <a:pt x="371" y="0"/>
                      </a:lnTo>
                      <a:lnTo>
                        <a:pt x="316" y="0"/>
                      </a:lnTo>
                      <a:lnTo>
                        <a:pt x="271" y="0"/>
                      </a:lnTo>
                      <a:lnTo>
                        <a:pt x="99" y="0"/>
                      </a:ln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49" y="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8" name="Freeform 369"/>
                <p:cNvSpPr/>
                <p:nvPr/>
              </p:nvSpPr>
              <p:spPr bwMode="auto">
                <a:xfrm>
                  <a:off x="6858000" y="1274763"/>
                  <a:ext cx="593725" cy="280988"/>
                </a:xfrm>
                <a:custGeom>
                  <a:avLst/>
                  <a:gdLst>
                    <a:gd name="T0" fmla="*/ 0 w 158"/>
                    <a:gd name="T1" fmla="*/ 75 h 75"/>
                    <a:gd name="T2" fmla="*/ 158 w 158"/>
                    <a:gd name="T3" fmla="*/ 75 h 75"/>
                    <a:gd name="T4" fmla="*/ 158 w 158"/>
                    <a:gd name="T5" fmla="*/ 0 h 75"/>
                    <a:gd name="T6" fmla="*/ 140 w 158"/>
                    <a:gd name="T7" fmla="*/ 35 h 75"/>
                    <a:gd name="T8" fmla="*/ 139 w 158"/>
                    <a:gd name="T9" fmla="*/ 37 h 75"/>
                    <a:gd name="T10" fmla="*/ 136 w 158"/>
                    <a:gd name="T11" fmla="*/ 37 h 75"/>
                    <a:gd name="T12" fmla="*/ 131 w 158"/>
                    <a:gd name="T13" fmla="*/ 37 h 75"/>
                    <a:gd name="T14" fmla="*/ 92 w 158"/>
                    <a:gd name="T15" fmla="*/ 37 h 75"/>
                    <a:gd name="T16" fmla="*/ 92 w 158"/>
                    <a:gd name="T17" fmla="*/ 39 h 75"/>
                    <a:gd name="T18" fmla="*/ 90 w 158"/>
                    <a:gd name="T19" fmla="*/ 46 h 75"/>
                    <a:gd name="T20" fmla="*/ 80 w 158"/>
                    <a:gd name="T21" fmla="*/ 51 h 75"/>
                    <a:gd name="T22" fmla="*/ 69 w 158"/>
                    <a:gd name="T23" fmla="*/ 46 h 75"/>
                    <a:gd name="T24" fmla="*/ 67 w 158"/>
                    <a:gd name="T25" fmla="*/ 39 h 75"/>
                    <a:gd name="T26" fmla="*/ 68 w 158"/>
                    <a:gd name="T27" fmla="*/ 37 h 75"/>
                    <a:gd name="T28" fmla="*/ 29 w 158"/>
                    <a:gd name="T29" fmla="*/ 37 h 75"/>
                    <a:gd name="T30" fmla="*/ 22 w 158"/>
                    <a:gd name="T31" fmla="*/ 37 h 75"/>
                    <a:gd name="T32" fmla="*/ 19 w 158"/>
                    <a:gd name="T33" fmla="*/ 37 h 75"/>
                    <a:gd name="T34" fmla="*/ 18 w 158"/>
                    <a:gd name="T35" fmla="*/ 35 h 75"/>
                    <a:gd name="T36" fmla="*/ 0 w 158"/>
                    <a:gd name="T37" fmla="*/ 1 h 75"/>
                    <a:gd name="T38" fmla="*/ 0 w 158"/>
                    <a:gd name="T3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8" h="75">
                      <a:moveTo>
                        <a:pt x="0" y="75"/>
                      </a:moveTo>
                      <a:cubicBezTo>
                        <a:pt x="158" y="75"/>
                        <a:pt x="158" y="75"/>
                        <a:pt x="158" y="75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0" y="35"/>
                        <a:pt x="140" y="35"/>
                        <a:pt x="140" y="35"/>
                      </a:cubicBezTo>
                      <a:cubicBezTo>
                        <a:pt x="139" y="37"/>
                        <a:pt x="139" y="37"/>
                        <a:pt x="139" y="37"/>
                      </a:cubicBezTo>
                      <a:cubicBezTo>
                        <a:pt x="136" y="37"/>
                        <a:pt x="136" y="37"/>
                        <a:pt x="136" y="37"/>
                      </a:cubicBezTo>
                      <a:cubicBezTo>
                        <a:pt x="131" y="37"/>
                        <a:pt x="131" y="37"/>
                        <a:pt x="131" y="37"/>
                      </a:cubicBezTo>
                      <a:cubicBezTo>
                        <a:pt x="92" y="37"/>
                        <a:pt x="92" y="37"/>
                        <a:pt x="92" y="37"/>
                      </a:cubicBezTo>
                      <a:cubicBezTo>
                        <a:pt x="92" y="38"/>
                        <a:pt x="92" y="38"/>
                        <a:pt x="92" y="39"/>
                      </a:cubicBezTo>
                      <a:cubicBezTo>
                        <a:pt x="92" y="42"/>
                        <a:pt x="91" y="44"/>
                        <a:pt x="90" y="46"/>
                      </a:cubicBezTo>
                      <a:cubicBezTo>
                        <a:pt x="88" y="50"/>
                        <a:pt x="84" y="51"/>
                        <a:pt x="80" y="51"/>
                      </a:cubicBezTo>
                      <a:cubicBezTo>
                        <a:pt x="75" y="51"/>
                        <a:pt x="72" y="50"/>
                        <a:pt x="69" y="46"/>
                      </a:cubicBezTo>
                      <a:cubicBezTo>
                        <a:pt x="68" y="44"/>
                        <a:pt x="67" y="42"/>
                        <a:pt x="67" y="39"/>
                      </a:cubicBezTo>
                      <a:cubicBezTo>
                        <a:pt x="67" y="38"/>
                        <a:pt x="68" y="38"/>
                        <a:pt x="68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49" name="Freeform 370"/>
                <p:cNvSpPr/>
                <p:nvPr/>
              </p:nvSpPr>
              <p:spPr bwMode="auto">
                <a:xfrm>
                  <a:off x="6951662" y="1027113"/>
                  <a:ext cx="412750" cy="195263"/>
                </a:xfrm>
                <a:custGeom>
                  <a:avLst/>
                  <a:gdLst>
                    <a:gd name="T0" fmla="*/ 110 w 110"/>
                    <a:gd name="T1" fmla="*/ 52 h 52"/>
                    <a:gd name="T2" fmla="*/ 110 w 110"/>
                    <a:gd name="T3" fmla="*/ 23 h 52"/>
                    <a:gd name="T4" fmla="*/ 89 w 110"/>
                    <a:gd name="T5" fmla="*/ 0 h 52"/>
                    <a:gd name="T6" fmla="*/ 21 w 110"/>
                    <a:gd name="T7" fmla="*/ 0 h 52"/>
                    <a:gd name="T8" fmla="*/ 0 w 110"/>
                    <a:gd name="T9" fmla="*/ 23 h 52"/>
                    <a:gd name="T10" fmla="*/ 0 w 110"/>
                    <a:gd name="T11" fmla="*/ 52 h 52"/>
                    <a:gd name="T12" fmla="*/ 18 w 110"/>
                    <a:gd name="T13" fmla="*/ 52 h 52"/>
                    <a:gd name="T14" fmla="*/ 18 w 110"/>
                    <a:gd name="T15" fmla="*/ 23 h 52"/>
                    <a:gd name="T16" fmla="*/ 21 w 110"/>
                    <a:gd name="T17" fmla="*/ 19 h 52"/>
                    <a:gd name="T18" fmla="*/ 89 w 110"/>
                    <a:gd name="T19" fmla="*/ 19 h 52"/>
                    <a:gd name="T20" fmla="*/ 91 w 110"/>
                    <a:gd name="T21" fmla="*/ 23 h 52"/>
                    <a:gd name="T22" fmla="*/ 91 w 110"/>
                    <a:gd name="T23" fmla="*/ 52 h 52"/>
                    <a:gd name="T24" fmla="*/ 110 w 110"/>
                    <a:gd name="T25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52">
                      <a:moveTo>
                        <a:pt x="110" y="52"/>
                      </a:moveTo>
                      <a:cubicBezTo>
                        <a:pt x="110" y="23"/>
                        <a:pt x="110" y="23"/>
                        <a:pt x="110" y="23"/>
                      </a:cubicBezTo>
                      <a:cubicBezTo>
                        <a:pt x="110" y="11"/>
                        <a:pt x="101" y="0"/>
                        <a:pt x="89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1"/>
                        <a:pt x="0" y="23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21"/>
                        <a:pt x="19" y="19"/>
                        <a:pt x="21" y="19"/>
                      </a:cubicBezTo>
                      <a:cubicBezTo>
                        <a:pt x="89" y="19"/>
                        <a:pt x="89" y="19"/>
                        <a:pt x="89" y="19"/>
                      </a:cubicBezTo>
                      <a:cubicBezTo>
                        <a:pt x="90" y="19"/>
                        <a:pt x="91" y="21"/>
                        <a:pt x="91" y="23"/>
                      </a:cubicBezTo>
                      <a:cubicBezTo>
                        <a:pt x="91" y="52"/>
                        <a:pt x="91" y="52"/>
                        <a:pt x="91" y="52"/>
                      </a:cubicBezTo>
                      <a:lnTo>
                        <a:pt x="110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0" name="Freeform 371"/>
                <p:cNvSpPr/>
                <p:nvPr/>
              </p:nvSpPr>
              <p:spPr bwMode="auto">
                <a:xfrm>
                  <a:off x="6711950" y="628650"/>
                  <a:ext cx="198438" cy="217488"/>
                </a:xfrm>
                <a:custGeom>
                  <a:avLst/>
                  <a:gdLst>
                    <a:gd name="T0" fmla="*/ 34 w 53"/>
                    <a:gd name="T1" fmla="*/ 0 h 58"/>
                    <a:gd name="T2" fmla="*/ 15 w 53"/>
                    <a:gd name="T3" fmla="*/ 15 h 58"/>
                    <a:gd name="T4" fmla="*/ 7 w 53"/>
                    <a:gd name="T5" fmla="*/ 17 h 58"/>
                    <a:gd name="T6" fmla="*/ 7 w 53"/>
                    <a:gd name="T7" fmla="*/ 18 h 58"/>
                    <a:gd name="T8" fmla="*/ 15 w 53"/>
                    <a:gd name="T9" fmla="*/ 53 h 58"/>
                    <a:gd name="T10" fmla="*/ 46 w 53"/>
                    <a:gd name="T11" fmla="*/ 36 h 58"/>
                    <a:gd name="T12" fmla="*/ 39 w 53"/>
                    <a:gd name="T13" fmla="*/ 1 h 58"/>
                    <a:gd name="T14" fmla="*/ 34 w 53"/>
                    <a:gd name="T1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58">
                      <a:moveTo>
                        <a:pt x="34" y="0"/>
                      </a:moveTo>
                      <a:cubicBezTo>
                        <a:pt x="30" y="7"/>
                        <a:pt x="23" y="12"/>
                        <a:pt x="15" y="15"/>
                      </a:cubicBezTo>
                      <a:cubicBezTo>
                        <a:pt x="12" y="16"/>
                        <a:pt x="10" y="17"/>
                        <a:pt x="7" y="17"/>
                      </a:cubicBezTo>
                      <a:cubicBezTo>
                        <a:pt x="7" y="17"/>
                        <a:pt x="7" y="18"/>
                        <a:pt x="7" y="18"/>
                      </a:cubicBezTo>
                      <a:cubicBezTo>
                        <a:pt x="0" y="32"/>
                        <a:pt x="4" y="47"/>
                        <a:pt x="15" y="53"/>
                      </a:cubicBezTo>
                      <a:cubicBezTo>
                        <a:pt x="25" y="58"/>
                        <a:pt x="40" y="50"/>
                        <a:pt x="46" y="36"/>
                      </a:cubicBezTo>
                      <a:cubicBezTo>
                        <a:pt x="53" y="22"/>
                        <a:pt x="50" y="7"/>
                        <a:pt x="39" y="1"/>
                      </a:cubicBezTo>
                      <a:cubicBezTo>
                        <a:pt x="37" y="1"/>
                        <a:pt x="36" y="0"/>
                        <a:pt x="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1" name="Freeform 372"/>
                <p:cNvSpPr/>
                <p:nvPr/>
              </p:nvSpPr>
              <p:spPr bwMode="auto">
                <a:xfrm>
                  <a:off x="6467475" y="369888"/>
                  <a:ext cx="398463" cy="311150"/>
                </a:xfrm>
                <a:custGeom>
                  <a:avLst/>
                  <a:gdLst>
                    <a:gd name="T0" fmla="*/ 37 w 106"/>
                    <a:gd name="T1" fmla="*/ 76 h 83"/>
                    <a:gd name="T2" fmla="*/ 76 w 106"/>
                    <a:gd name="T3" fmla="*/ 80 h 83"/>
                    <a:gd name="T4" fmla="*/ 78 w 106"/>
                    <a:gd name="T5" fmla="*/ 79 h 83"/>
                    <a:gd name="T6" fmla="*/ 93 w 106"/>
                    <a:gd name="T7" fmla="*/ 69 h 83"/>
                    <a:gd name="T8" fmla="*/ 97 w 106"/>
                    <a:gd name="T9" fmla="*/ 63 h 83"/>
                    <a:gd name="T10" fmla="*/ 69 w 106"/>
                    <a:gd name="T11" fmla="*/ 8 h 83"/>
                    <a:gd name="T12" fmla="*/ 27 w 106"/>
                    <a:gd name="T13" fmla="*/ 5 h 83"/>
                    <a:gd name="T14" fmla="*/ 8 w 106"/>
                    <a:gd name="T15" fmla="*/ 21 h 83"/>
                    <a:gd name="T16" fmla="*/ 37 w 106"/>
                    <a:gd name="T17" fmla="*/ 76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6" h="83">
                      <a:moveTo>
                        <a:pt x="37" y="76"/>
                      </a:moveTo>
                      <a:cubicBezTo>
                        <a:pt x="50" y="82"/>
                        <a:pt x="65" y="83"/>
                        <a:pt x="76" y="80"/>
                      </a:cubicBezTo>
                      <a:cubicBezTo>
                        <a:pt x="77" y="80"/>
                        <a:pt x="77" y="79"/>
                        <a:pt x="78" y="79"/>
                      </a:cubicBezTo>
                      <a:cubicBezTo>
                        <a:pt x="84" y="77"/>
                        <a:pt x="89" y="74"/>
                        <a:pt x="93" y="69"/>
                      </a:cubicBezTo>
                      <a:cubicBezTo>
                        <a:pt x="94" y="67"/>
                        <a:pt x="96" y="65"/>
                        <a:pt x="97" y="63"/>
                      </a:cubicBezTo>
                      <a:cubicBezTo>
                        <a:pt x="106" y="44"/>
                        <a:pt x="93" y="19"/>
                        <a:pt x="69" y="8"/>
                      </a:cubicBezTo>
                      <a:cubicBezTo>
                        <a:pt x="54" y="1"/>
                        <a:pt x="39" y="0"/>
                        <a:pt x="27" y="5"/>
                      </a:cubicBezTo>
                      <a:cubicBezTo>
                        <a:pt x="19" y="8"/>
                        <a:pt x="12" y="13"/>
                        <a:pt x="8" y="21"/>
                      </a:cubicBezTo>
                      <a:cubicBezTo>
                        <a:pt x="0" y="40"/>
                        <a:pt x="12" y="65"/>
                        <a:pt x="37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2" name="Freeform 373"/>
                <p:cNvSpPr/>
                <p:nvPr/>
              </p:nvSpPr>
              <p:spPr bwMode="auto">
                <a:xfrm>
                  <a:off x="6956425" y="560388"/>
                  <a:ext cx="231775" cy="173038"/>
                </a:xfrm>
                <a:custGeom>
                  <a:avLst/>
                  <a:gdLst>
                    <a:gd name="T0" fmla="*/ 56 w 62"/>
                    <a:gd name="T1" fmla="*/ 32 h 46"/>
                    <a:gd name="T2" fmla="*/ 40 w 62"/>
                    <a:gd name="T3" fmla="*/ 0 h 46"/>
                    <a:gd name="T4" fmla="*/ 40 w 62"/>
                    <a:gd name="T5" fmla="*/ 0 h 46"/>
                    <a:gd name="T6" fmla="*/ 33 w 62"/>
                    <a:gd name="T7" fmla="*/ 3 h 46"/>
                    <a:gd name="T8" fmla="*/ 8 w 62"/>
                    <a:gd name="T9" fmla="*/ 4 h 46"/>
                    <a:gd name="T10" fmla="*/ 5 w 62"/>
                    <a:gd name="T11" fmla="*/ 8 h 46"/>
                    <a:gd name="T12" fmla="*/ 22 w 62"/>
                    <a:gd name="T13" fmla="*/ 40 h 46"/>
                    <a:gd name="T14" fmla="*/ 56 w 62"/>
                    <a:gd name="T15" fmla="*/ 3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" h="46">
                      <a:moveTo>
                        <a:pt x="56" y="32"/>
                      </a:moveTo>
                      <a:cubicBezTo>
                        <a:pt x="62" y="21"/>
                        <a:pt x="54" y="7"/>
                        <a:pt x="40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7" y="1"/>
                        <a:pt x="35" y="2"/>
                        <a:pt x="33" y="3"/>
                      </a:cubicBezTo>
                      <a:cubicBezTo>
                        <a:pt x="24" y="6"/>
                        <a:pt x="16" y="7"/>
                        <a:pt x="8" y="4"/>
                      </a:cubicBezTo>
                      <a:cubicBezTo>
                        <a:pt x="7" y="5"/>
                        <a:pt x="6" y="7"/>
                        <a:pt x="5" y="8"/>
                      </a:cubicBezTo>
                      <a:cubicBezTo>
                        <a:pt x="0" y="19"/>
                        <a:pt x="7" y="33"/>
                        <a:pt x="22" y="40"/>
                      </a:cubicBezTo>
                      <a:cubicBezTo>
                        <a:pt x="36" y="46"/>
                        <a:pt x="51" y="43"/>
                        <a:pt x="5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3" name="Freeform 374"/>
                <p:cNvSpPr/>
                <p:nvPr/>
              </p:nvSpPr>
              <p:spPr bwMode="auto">
                <a:xfrm>
                  <a:off x="6884987" y="207963"/>
                  <a:ext cx="341313" cy="357188"/>
                </a:xfrm>
                <a:custGeom>
                  <a:avLst/>
                  <a:gdLst>
                    <a:gd name="T0" fmla="*/ 66 w 91"/>
                    <a:gd name="T1" fmla="*/ 3 h 95"/>
                    <a:gd name="T2" fmla="*/ 41 w 91"/>
                    <a:gd name="T3" fmla="*/ 3 h 95"/>
                    <a:gd name="T4" fmla="*/ 11 w 91"/>
                    <a:gd name="T5" fmla="*/ 31 h 95"/>
                    <a:gd name="T6" fmla="*/ 25 w 91"/>
                    <a:gd name="T7" fmla="*/ 92 h 95"/>
                    <a:gd name="T8" fmla="*/ 32 w 91"/>
                    <a:gd name="T9" fmla="*/ 94 h 95"/>
                    <a:gd name="T10" fmla="*/ 50 w 91"/>
                    <a:gd name="T11" fmla="*/ 92 h 95"/>
                    <a:gd name="T12" fmla="*/ 51 w 91"/>
                    <a:gd name="T13" fmla="*/ 92 h 95"/>
                    <a:gd name="T14" fmla="*/ 80 w 91"/>
                    <a:gd name="T15" fmla="*/ 64 h 95"/>
                    <a:gd name="T16" fmla="*/ 66 w 91"/>
                    <a:gd name="T17" fmla="*/ 3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95">
                      <a:moveTo>
                        <a:pt x="66" y="3"/>
                      </a:moveTo>
                      <a:cubicBezTo>
                        <a:pt x="58" y="0"/>
                        <a:pt x="49" y="0"/>
                        <a:pt x="41" y="3"/>
                      </a:cubicBezTo>
                      <a:cubicBezTo>
                        <a:pt x="29" y="7"/>
                        <a:pt x="18" y="17"/>
                        <a:pt x="11" y="31"/>
                      </a:cubicBezTo>
                      <a:cubicBezTo>
                        <a:pt x="0" y="56"/>
                        <a:pt x="6" y="83"/>
                        <a:pt x="25" y="92"/>
                      </a:cubicBezTo>
                      <a:cubicBezTo>
                        <a:pt x="27" y="93"/>
                        <a:pt x="29" y="94"/>
                        <a:pt x="32" y="94"/>
                      </a:cubicBezTo>
                      <a:cubicBezTo>
                        <a:pt x="38" y="95"/>
                        <a:pt x="44" y="94"/>
                        <a:pt x="50" y="92"/>
                      </a:cubicBezTo>
                      <a:cubicBezTo>
                        <a:pt x="50" y="92"/>
                        <a:pt x="51" y="92"/>
                        <a:pt x="51" y="92"/>
                      </a:cubicBezTo>
                      <a:cubicBezTo>
                        <a:pt x="63" y="87"/>
                        <a:pt x="73" y="77"/>
                        <a:pt x="80" y="64"/>
                      </a:cubicBezTo>
                      <a:cubicBezTo>
                        <a:pt x="91" y="39"/>
                        <a:pt x="85" y="12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4" name="Freeform 375"/>
                <p:cNvSpPr/>
                <p:nvPr/>
              </p:nvSpPr>
              <p:spPr bwMode="auto">
                <a:xfrm>
                  <a:off x="6756400" y="309563"/>
                  <a:ext cx="236538" cy="458788"/>
                </a:xfrm>
                <a:custGeom>
                  <a:avLst/>
                  <a:gdLst>
                    <a:gd name="T0" fmla="*/ 31 w 63"/>
                    <a:gd name="T1" fmla="*/ 5 h 122"/>
                    <a:gd name="T2" fmla="*/ 26 w 63"/>
                    <a:gd name="T3" fmla="*/ 3 h 122"/>
                    <a:gd name="T4" fmla="*/ 22 w 63"/>
                    <a:gd name="T5" fmla="*/ 17 h 122"/>
                    <a:gd name="T6" fmla="*/ 20 w 63"/>
                    <a:gd name="T7" fmla="*/ 17 h 122"/>
                    <a:gd name="T8" fmla="*/ 17 w 63"/>
                    <a:gd name="T9" fmla="*/ 19 h 122"/>
                    <a:gd name="T10" fmla="*/ 5 w 63"/>
                    <a:gd name="T11" fmla="*/ 10 h 122"/>
                    <a:gd name="T12" fmla="*/ 3 w 63"/>
                    <a:gd name="T13" fmla="*/ 15 h 122"/>
                    <a:gd name="T14" fmla="*/ 15 w 63"/>
                    <a:gd name="T15" fmla="*/ 23 h 122"/>
                    <a:gd name="T16" fmla="*/ 15 w 63"/>
                    <a:gd name="T17" fmla="*/ 27 h 122"/>
                    <a:gd name="T18" fmla="*/ 21 w 63"/>
                    <a:gd name="T19" fmla="*/ 42 h 122"/>
                    <a:gd name="T20" fmla="*/ 28 w 63"/>
                    <a:gd name="T21" fmla="*/ 61 h 122"/>
                    <a:gd name="T22" fmla="*/ 47 w 63"/>
                    <a:gd name="T23" fmla="*/ 116 h 122"/>
                    <a:gd name="T24" fmla="*/ 57 w 63"/>
                    <a:gd name="T25" fmla="*/ 120 h 122"/>
                    <a:gd name="T26" fmla="*/ 61 w 63"/>
                    <a:gd name="T27" fmla="*/ 111 h 122"/>
                    <a:gd name="T28" fmla="*/ 42 w 63"/>
                    <a:gd name="T29" fmla="*/ 56 h 122"/>
                    <a:gd name="T30" fmla="*/ 35 w 63"/>
                    <a:gd name="T31" fmla="*/ 37 h 122"/>
                    <a:gd name="T32" fmla="*/ 29 w 63"/>
                    <a:gd name="T33" fmla="*/ 22 h 122"/>
                    <a:gd name="T34" fmla="*/ 27 w 63"/>
                    <a:gd name="T35" fmla="*/ 19 h 122"/>
                    <a:gd name="T36" fmla="*/ 31 w 63"/>
                    <a:gd name="T37" fmla="*/ 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122">
                      <a:moveTo>
                        <a:pt x="31" y="5"/>
                      </a:moveTo>
                      <a:cubicBezTo>
                        <a:pt x="32" y="2"/>
                        <a:pt x="28" y="0"/>
                        <a:pt x="26" y="3"/>
                      </a:cubicBezTo>
                      <a:cubicBezTo>
                        <a:pt x="24" y="7"/>
                        <a:pt x="23" y="12"/>
                        <a:pt x="22" y="17"/>
                      </a:cubicBezTo>
                      <a:cubicBezTo>
                        <a:pt x="21" y="17"/>
                        <a:pt x="20" y="17"/>
                        <a:pt x="20" y="17"/>
                      </a:cubicBezTo>
                      <a:cubicBezTo>
                        <a:pt x="19" y="18"/>
                        <a:pt x="18" y="18"/>
                        <a:pt x="17" y="19"/>
                      </a:cubicBezTo>
                      <a:cubicBezTo>
                        <a:pt x="14" y="15"/>
                        <a:pt x="10" y="12"/>
                        <a:pt x="5" y="10"/>
                      </a:cubicBezTo>
                      <a:cubicBezTo>
                        <a:pt x="2" y="9"/>
                        <a:pt x="0" y="14"/>
                        <a:pt x="3" y="15"/>
                      </a:cubicBezTo>
                      <a:cubicBezTo>
                        <a:pt x="8" y="17"/>
                        <a:pt x="11" y="20"/>
                        <a:pt x="15" y="23"/>
                      </a:cubicBezTo>
                      <a:cubicBezTo>
                        <a:pt x="15" y="24"/>
                        <a:pt x="15" y="26"/>
                        <a:pt x="15" y="27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8" y="61"/>
                        <a:pt x="28" y="61"/>
                        <a:pt x="28" y="61"/>
                      </a:cubicBezTo>
                      <a:cubicBezTo>
                        <a:pt x="47" y="116"/>
                        <a:pt x="47" y="116"/>
                        <a:pt x="47" y="116"/>
                      </a:cubicBezTo>
                      <a:cubicBezTo>
                        <a:pt x="49" y="120"/>
                        <a:pt x="53" y="122"/>
                        <a:pt x="57" y="120"/>
                      </a:cubicBezTo>
                      <a:cubicBezTo>
                        <a:pt x="61" y="119"/>
                        <a:pt x="63" y="115"/>
                        <a:pt x="61" y="111"/>
                      </a:cubicBezTo>
                      <a:cubicBezTo>
                        <a:pt x="42" y="56"/>
                        <a:pt x="42" y="56"/>
                        <a:pt x="42" y="56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1"/>
                        <a:pt x="28" y="20"/>
                        <a:pt x="27" y="19"/>
                      </a:cubicBezTo>
                      <a:cubicBezTo>
                        <a:pt x="27" y="14"/>
                        <a:pt x="29" y="10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5" name="Freeform 376"/>
                <p:cNvSpPr>
                  <a:spLocks noEditPoints="1"/>
                </p:cNvSpPr>
                <p:nvPr/>
              </p:nvSpPr>
              <p:spPr bwMode="auto">
                <a:xfrm>
                  <a:off x="10986294" y="605630"/>
                  <a:ext cx="601663" cy="436563"/>
                </a:xfrm>
                <a:custGeom>
                  <a:avLst/>
                  <a:gdLst>
                    <a:gd name="T0" fmla="*/ 107 w 160"/>
                    <a:gd name="T1" fmla="*/ 116 h 116"/>
                    <a:gd name="T2" fmla="*/ 160 w 160"/>
                    <a:gd name="T3" fmla="*/ 116 h 116"/>
                    <a:gd name="T4" fmla="*/ 160 w 160"/>
                    <a:gd name="T5" fmla="*/ 0 h 116"/>
                    <a:gd name="T6" fmla="*/ 107 w 160"/>
                    <a:gd name="T7" fmla="*/ 0 h 116"/>
                    <a:gd name="T8" fmla="*/ 107 w 160"/>
                    <a:gd name="T9" fmla="*/ 49 h 116"/>
                    <a:gd name="T10" fmla="*/ 145 w 160"/>
                    <a:gd name="T11" fmla="*/ 102 h 116"/>
                    <a:gd name="T12" fmla="*/ 107 w 160"/>
                    <a:gd name="T13" fmla="*/ 102 h 116"/>
                    <a:gd name="T14" fmla="*/ 107 w 160"/>
                    <a:gd name="T15" fmla="*/ 116 h 116"/>
                    <a:gd name="T16" fmla="*/ 73 w 160"/>
                    <a:gd name="T17" fmla="*/ 116 h 116"/>
                    <a:gd name="T18" fmla="*/ 107 w 160"/>
                    <a:gd name="T19" fmla="*/ 116 h 116"/>
                    <a:gd name="T20" fmla="*/ 107 w 160"/>
                    <a:gd name="T21" fmla="*/ 102 h 116"/>
                    <a:gd name="T22" fmla="*/ 83 w 160"/>
                    <a:gd name="T23" fmla="*/ 102 h 116"/>
                    <a:gd name="T24" fmla="*/ 81 w 160"/>
                    <a:gd name="T25" fmla="*/ 100 h 116"/>
                    <a:gd name="T26" fmla="*/ 73 w 160"/>
                    <a:gd name="T27" fmla="*/ 88 h 116"/>
                    <a:gd name="T28" fmla="*/ 73 w 160"/>
                    <a:gd name="T29" fmla="*/ 96 h 116"/>
                    <a:gd name="T30" fmla="*/ 78 w 160"/>
                    <a:gd name="T31" fmla="*/ 102 h 116"/>
                    <a:gd name="T32" fmla="*/ 73 w 160"/>
                    <a:gd name="T33" fmla="*/ 102 h 116"/>
                    <a:gd name="T34" fmla="*/ 73 w 160"/>
                    <a:gd name="T35" fmla="*/ 116 h 116"/>
                    <a:gd name="T36" fmla="*/ 107 w 160"/>
                    <a:gd name="T37" fmla="*/ 0 h 116"/>
                    <a:gd name="T38" fmla="*/ 73 w 160"/>
                    <a:gd name="T39" fmla="*/ 0 h 116"/>
                    <a:gd name="T40" fmla="*/ 73 w 160"/>
                    <a:gd name="T41" fmla="*/ 75 h 116"/>
                    <a:gd name="T42" fmla="*/ 99 w 160"/>
                    <a:gd name="T43" fmla="*/ 38 h 116"/>
                    <a:gd name="T44" fmla="*/ 99 w 160"/>
                    <a:gd name="T45" fmla="*/ 38 h 116"/>
                    <a:gd name="T46" fmla="*/ 107 w 160"/>
                    <a:gd name="T47" fmla="*/ 49 h 116"/>
                    <a:gd name="T48" fmla="*/ 107 w 160"/>
                    <a:gd name="T49" fmla="*/ 0 h 116"/>
                    <a:gd name="T50" fmla="*/ 46 w 160"/>
                    <a:gd name="T51" fmla="*/ 116 h 116"/>
                    <a:gd name="T52" fmla="*/ 73 w 160"/>
                    <a:gd name="T53" fmla="*/ 116 h 116"/>
                    <a:gd name="T54" fmla="*/ 73 w 160"/>
                    <a:gd name="T55" fmla="*/ 102 h 116"/>
                    <a:gd name="T56" fmla="*/ 53 w 160"/>
                    <a:gd name="T57" fmla="*/ 102 h 116"/>
                    <a:gd name="T58" fmla="*/ 46 w 160"/>
                    <a:gd name="T59" fmla="*/ 102 h 116"/>
                    <a:gd name="T60" fmla="*/ 46 w 160"/>
                    <a:gd name="T61" fmla="*/ 116 h 116"/>
                    <a:gd name="T62" fmla="*/ 73 w 160"/>
                    <a:gd name="T63" fmla="*/ 0 h 116"/>
                    <a:gd name="T64" fmla="*/ 46 w 160"/>
                    <a:gd name="T65" fmla="*/ 0 h 116"/>
                    <a:gd name="T66" fmla="*/ 46 w 160"/>
                    <a:gd name="T67" fmla="*/ 20 h 116"/>
                    <a:gd name="T68" fmla="*/ 48 w 160"/>
                    <a:gd name="T69" fmla="*/ 28 h 116"/>
                    <a:gd name="T70" fmla="*/ 46 w 160"/>
                    <a:gd name="T71" fmla="*/ 36 h 116"/>
                    <a:gd name="T72" fmla="*/ 46 w 160"/>
                    <a:gd name="T73" fmla="*/ 58 h 116"/>
                    <a:gd name="T74" fmla="*/ 46 w 160"/>
                    <a:gd name="T75" fmla="*/ 58 h 116"/>
                    <a:gd name="T76" fmla="*/ 65 w 160"/>
                    <a:gd name="T77" fmla="*/ 85 h 116"/>
                    <a:gd name="T78" fmla="*/ 73 w 160"/>
                    <a:gd name="T79" fmla="*/ 96 h 116"/>
                    <a:gd name="T80" fmla="*/ 73 w 160"/>
                    <a:gd name="T81" fmla="*/ 88 h 116"/>
                    <a:gd name="T82" fmla="*/ 68 w 160"/>
                    <a:gd name="T83" fmla="*/ 81 h 116"/>
                    <a:gd name="T84" fmla="*/ 73 w 160"/>
                    <a:gd name="T85" fmla="*/ 75 h 116"/>
                    <a:gd name="T86" fmla="*/ 73 w 160"/>
                    <a:gd name="T87" fmla="*/ 0 h 116"/>
                    <a:gd name="T88" fmla="*/ 0 w 160"/>
                    <a:gd name="T89" fmla="*/ 116 h 116"/>
                    <a:gd name="T90" fmla="*/ 46 w 160"/>
                    <a:gd name="T91" fmla="*/ 116 h 116"/>
                    <a:gd name="T92" fmla="*/ 46 w 160"/>
                    <a:gd name="T93" fmla="*/ 102 h 116"/>
                    <a:gd name="T94" fmla="*/ 14 w 160"/>
                    <a:gd name="T95" fmla="*/ 102 h 116"/>
                    <a:gd name="T96" fmla="*/ 14 w 160"/>
                    <a:gd name="T97" fmla="*/ 102 h 116"/>
                    <a:gd name="T98" fmla="*/ 46 w 160"/>
                    <a:gd name="T99" fmla="*/ 58 h 116"/>
                    <a:gd name="T100" fmla="*/ 46 w 160"/>
                    <a:gd name="T101" fmla="*/ 36 h 116"/>
                    <a:gd name="T102" fmla="*/ 36 w 160"/>
                    <a:gd name="T103" fmla="*/ 40 h 116"/>
                    <a:gd name="T104" fmla="*/ 23 w 160"/>
                    <a:gd name="T105" fmla="*/ 28 h 116"/>
                    <a:gd name="T106" fmla="*/ 36 w 160"/>
                    <a:gd name="T107" fmla="*/ 15 h 116"/>
                    <a:gd name="T108" fmla="*/ 36 w 160"/>
                    <a:gd name="T109" fmla="*/ 15 h 116"/>
                    <a:gd name="T110" fmla="*/ 46 w 160"/>
                    <a:gd name="T111" fmla="*/ 20 h 116"/>
                    <a:gd name="T112" fmla="*/ 46 w 160"/>
                    <a:gd name="T113" fmla="*/ 0 h 116"/>
                    <a:gd name="T114" fmla="*/ 0 w 160"/>
                    <a:gd name="T115" fmla="*/ 0 h 116"/>
                    <a:gd name="T116" fmla="*/ 0 w 160"/>
                    <a:gd name="T117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0" h="116">
                      <a:moveTo>
                        <a:pt x="107" y="116"/>
                      </a:moveTo>
                      <a:cubicBezTo>
                        <a:pt x="160" y="116"/>
                        <a:pt x="160" y="116"/>
                        <a:pt x="160" y="116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49"/>
                        <a:pt x="107" y="49"/>
                        <a:pt x="107" y="49"/>
                      </a:cubicBezTo>
                      <a:cubicBezTo>
                        <a:pt x="145" y="102"/>
                        <a:pt x="145" y="102"/>
                        <a:pt x="145" y="102"/>
                      </a:cubicBezTo>
                      <a:cubicBezTo>
                        <a:pt x="107" y="102"/>
                        <a:pt x="107" y="102"/>
                        <a:pt x="107" y="102"/>
                      </a:cubicBezTo>
                      <a:lnTo>
                        <a:pt x="107" y="116"/>
                      </a:lnTo>
                      <a:close/>
                      <a:moveTo>
                        <a:pt x="73" y="116"/>
                      </a:moveTo>
                      <a:cubicBezTo>
                        <a:pt x="107" y="116"/>
                        <a:pt x="107" y="116"/>
                        <a:pt x="107" y="116"/>
                      </a:cubicBezTo>
                      <a:cubicBezTo>
                        <a:pt x="107" y="102"/>
                        <a:pt x="107" y="102"/>
                        <a:pt x="107" y="102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81" y="100"/>
                        <a:pt x="81" y="100"/>
                        <a:pt x="81" y="100"/>
                      </a:cubicBezTo>
                      <a:cubicBezTo>
                        <a:pt x="73" y="88"/>
                        <a:pt x="73" y="88"/>
                        <a:pt x="73" y="88"/>
                      </a:cubicBezTo>
                      <a:cubicBezTo>
                        <a:pt x="73" y="96"/>
                        <a:pt x="73" y="96"/>
                        <a:pt x="73" y="96"/>
                      </a:cubicBezTo>
                      <a:cubicBezTo>
                        <a:pt x="78" y="102"/>
                        <a:pt x="78" y="102"/>
                        <a:pt x="78" y="102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73" y="116"/>
                        <a:pt x="73" y="116"/>
                        <a:pt x="73" y="116"/>
                      </a:cubicBezTo>
                      <a:close/>
                      <a:moveTo>
                        <a:pt x="107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99" y="38"/>
                        <a:pt x="99" y="38"/>
                        <a:pt x="99" y="38"/>
                      </a:cubicBezTo>
                      <a:cubicBezTo>
                        <a:pt x="99" y="38"/>
                        <a:pt x="99" y="38"/>
                        <a:pt x="99" y="38"/>
                      </a:cubicBezTo>
                      <a:cubicBezTo>
                        <a:pt x="107" y="49"/>
                        <a:pt x="107" y="49"/>
                        <a:pt x="107" y="49"/>
                      </a:cubicBezTo>
                      <a:lnTo>
                        <a:pt x="107" y="0"/>
                      </a:lnTo>
                      <a:close/>
                      <a:moveTo>
                        <a:pt x="46" y="116"/>
                      </a:moveTo>
                      <a:cubicBezTo>
                        <a:pt x="73" y="116"/>
                        <a:pt x="73" y="116"/>
                        <a:pt x="73" y="116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53" y="102"/>
                        <a:pt x="53" y="102"/>
                        <a:pt x="53" y="102"/>
                      </a:cubicBez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46" y="116"/>
                        <a:pt x="46" y="116"/>
                        <a:pt x="46" y="116"/>
                      </a:cubicBezTo>
                      <a:close/>
                      <a:moveTo>
                        <a:pt x="73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47" y="22"/>
                        <a:pt x="48" y="25"/>
                        <a:pt x="48" y="28"/>
                      </a:cubicBezTo>
                      <a:cubicBezTo>
                        <a:pt x="48" y="31"/>
                        <a:pt x="47" y="33"/>
                        <a:pt x="46" y="36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73" y="96"/>
                        <a:pt x="73" y="96"/>
                        <a:pt x="73" y="96"/>
                      </a:cubicBezTo>
                      <a:cubicBezTo>
                        <a:pt x="73" y="88"/>
                        <a:pt x="73" y="88"/>
                        <a:pt x="73" y="88"/>
                      </a:cubicBezTo>
                      <a:cubicBezTo>
                        <a:pt x="68" y="81"/>
                        <a:pt x="68" y="81"/>
                        <a:pt x="68" y="81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lnTo>
                        <a:pt x="73" y="0"/>
                      </a:lnTo>
                      <a:close/>
                      <a:moveTo>
                        <a:pt x="0" y="116"/>
                      </a:moveTo>
                      <a:cubicBezTo>
                        <a:pt x="46" y="116"/>
                        <a:pt x="46" y="116"/>
                        <a:pt x="46" y="116"/>
                      </a:cubicBez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14" y="102"/>
                        <a:pt x="14" y="102"/>
                        <a:pt x="14" y="102"/>
                      </a:cubicBezTo>
                      <a:cubicBezTo>
                        <a:pt x="14" y="102"/>
                        <a:pt x="14" y="102"/>
                        <a:pt x="14" y="102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6" y="36"/>
                        <a:pt x="46" y="36"/>
                        <a:pt x="46" y="36"/>
                      </a:cubicBezTo>
                      <a:cubicBezTo>
                        <a:pt x="43" y="39"/>
                        <a:pt x="40" y="40"/>
                        <a:pt x="36" y="40"/>
                      </a:cubicBezTo>
                      <a:cubicBezTo>
                        <a:pt x="29" y="40"/>
                        <a:pt x="23" y="35"/>
                        <a:pt x="23" y="28"/>
                      </a:cubicBezTo>
                      <a:cubicBezTo>
                        <a:pt x="23" y="21"/>
                        <a:pt x="29" y="15"/>
                        <a:pt x="36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40" y="15"/>
                        <a:pt x="43" y="17"/>
                        <a:pt x="46" y="2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6" name="Freeform 377"/>
                <p:cNvSpPr/>
                <p:nvPr/>
              </p:nvSpPr>
              <p:spPr bwMode="auto">
                <a:xfrm>
                  <a:off x="6224587" y="3460750"/>
                  <a:ext cx="212725" cy="319088"/>
                </a:xfrm>
                <a:custGeom>
                  <a:avLst/>
                  <a:gdLst>
                    <a:gd name="T0" fmla="*/ 134 w 134"/>
                    <a:gd name="T1" fmla="*/ 38 h 201"/>
                    <a:gd name="T2" fmla="*/ 101 w 134"/>
                    <a:gd name="T3" fmla="*/ 38 h 201"/>
                    <a:gd name="T4" fmla="*/ 120 w 134"/>
                    <a:gd name="T5" fmla="*/ 0 h 201"/>
                    <a:gd name="T6" fmla="*/ 75 w 134"/>
                    <a:gd name="T7" fmla="*/ 0 h 201"/>
                    <a:gd name="T8" fmla="*/ 71 w 134"/>
                    <a:gd name="T9" fmla="*/ 0 h 201"/>
                    <a:gd name="T10" fmla="*/ 52 w 134"/>
                    <a:gd name="T11" fmla="*/ 0 h 201"/>
                    <a:gd name="T12" fmla="*/ 9 w 134"/>
                    <a:gd name="T13" fmla="*/ 85 h 201"/>
                    <a:gd name="T14" fmla="*/ 47 w 134"/>
                    <a:gd name="T15" fmla="*/ 85 h 201"/>
                    <a:gd name="T16" fmla="*/ 0 w 134"/>
                    <a:gd name="T17" fmla="*/ 201 h 201"/>
                    <a:gd name="T18" fmla="*/ 134 w 134"/>
                    <a:gd name="T19" fmla="*/ 3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4" h="201">
                      <a:moveTo>
                        <a:pt x="134" y="38"/>
                      </a:moveTo>
                      <a:lnTo>
                        <a:pt x="101" y="38"/>
                      </a:lnTo>
                      <a:lnTo>
                        <a:pt x="120" y="0"/>
                      </a:lnTo>
                      <a:lnTo>
                        <a:pt x="75" y="0"/>
                      </a:lnTo>
                      <a:lnTo>
                        <a:pt x="71" y="0"/>
                      </a:lnTo>
                      <a:lnTo>
                        <a:pt x="52" y="0"/>
                      </a:lnTo>
                      <a:lnTo>
                        <a:pt x="9" y="85"/>
                      </a:lnTo>
                      <a:lnTo>
                        <a:pt x="47" y="85"/>
                      </a:lnTo>
                      <a:lnTo>
                        <a:pt x="0" y="201"/>
                      </a:lnTo>
                      <a:lnTo>
                        <a:pt x="134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7" name="Freeform 378"/>
                <p:cNvSpPr/>
                <p:nvPr/>
              </p:nvSpPr>
              <p:spPr bwMode="auto">
                <a:xfrm>
                  <a:off x="6100762" y="3078163"/>
                  <a:ext cx="588963" cy="363538"/>
                </a:xfrm>
                <a:custGeom>
                  <a:avLst/>
                  <a:gdLst>
                    <a:gd name="T0" fmla="*/ 0 w 157"/>
                    <a:gd name="T1" fmla="*/ 80 h 97"/>
                    <a:gd name="T2" fmla="*/ 17 w 157"/>
                    <a:gd name="T3" fmla="*/ 97 h 97"/>
                    <a:gd name="T4" fmla="*/ 57 w 157"/>
                    <a:gd name="T5" fmla="*/ 97 h 97"/>
                    <a:gd name="T6" fmla="*/ 63 w 157"/>
                    <a:gd name="T7" fmla="*/ 97 h 97"/>
                    <a:gd name="T8" fmla="*/ 65 w 157"/>
                    <a:gd name="T9" fmla="*/ 97 h 97"/>
                    <a:gd name="T10" fmla="*/ 86 w 157"/>
                    <a:gd name="T11" fmla="*/ 97 h 97"/>
                    <a:gd name="T12" fmla="*/ 129 w 157"/>
                    <a:gd name="T13" fmla="*/ 97 h 97"/>
                    <a:gd name="T14" fmla="*/ 157 w 157"/>
                    <a:gd name="T15" fmla="*/ 69 h 97"/>
                    <a:gd name="T16" fmla="*/ 129 w 157"/>
                    <a:gd name="T17" fmla="*/ 41 h 97"/>
                    <a:gd name="T18" fmla="*/ 111 w 157"/>
                    <a:gd name="T19" fmla="*/ 48 h 97"/>
                    <a:gd name="T20" fmla="*/ 63 w 157"/>
                    <a:gd name="T21" fmla="*/ 0 h 97"/>
                    <a:gd name="T22" fmla="*/ 15 w 157"/>
                    <a:gd name="T23" fmla="*/ 49 h 97"/>
                    <a:gd name="T24" fmla="*/ 17 w 157"/>
                    <a:gd name="T25" fmla="*/ 63 h 97"/>
                    <a:gd name="T26" fmla="*/ 0 w 157"/>
                    <a:gd name="T27" fmla="*/ 8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7" h="97">
                      <a:moveTo>
                        <a:pt x="0" y="80"/>
                      </a:moveTo>
                      <a:cubicBezTo>
                        <a:pt x="0" y="89"/>
                        <a:pt x="8" y="97"/>
                        <a:pt x="17" y="97"/>
                      </a:cubicBezTo>
                      <a:cubicBezTo>
                        <a:pt x="57" y="97"/>
                        <a:pt x="57" y="97"/>
                        <a:pt x="57" y="97"/>
                      </a:cubicBezTo>
                      <a:cubicBezTo>
                        <a:pt x="63" y="97"/>
                        <a:pt x="63" y="97"/>
                        <a:pt x="63" y="97"/>
                      </a:cubicBezTo>
                      <a:cubicBezTo>
                        <a:pt x="65" y="97"/>
                        <a:pt x="65" y="97"/>
                        <a:pt x="65" y="97"/>
                      </a:cubicBezTo>
                      <a:cubicBezTo>
                        <a:pt x="86" y="97"/>
                        <a:pt x="86" y="97"/>
                        <a:pt x="86" y="97"/>
                      </a:cubicBezTo>
                      <a:cubicBezTo>
                        <a:pt x="129" y="97"/>
                        <a:pt x="129" y="97"/>
                        <a:pt x="129" y="97"/>
                      </a:cubicBezTo>
                      <a:cubicBezTo>
                        <a:pt x="145" y="97"/>
                        <a:pt x="157" y="84"/>
                        <a:pt x="157" y="69"/>
                      </a:cubicBezTo>
                      <a:cubicBezTo>
                        <a:pt x="157" y="54"/>
                        <a:pt x="145" y="41"/>
                        <a:pt x="129" y="41"/>
                      </a:cubicBezTo>
                      <a:cubicBezTo>
                        <a:pt x="122" y="41"/>
                        <a:pt x="116" y="44"/>
                        <a:pt x="111" y="48"/>
                      </a:cubicBezTo>
                      <a:cubicBezTo>
                        <a:pt x="111" y="21"/>
                        <a:pt x="89" y="0"/>
                        <a:pt x="63" y="0"/>
                      </a:cubicBezTo>
                      <a:cubicBezTo>
                        <a:pt x="36" y="0"/>
                        <a:pt x="15" y="22"/>
                        <a:pt x="15" y="49"/>
                      </a:cubicBezTo>
                      <a:cubicBezTo>
                        <a:pt x="15" y="54"/>
                        <a:pt x="15" y="58"/>
                        <a:pt x="17" y="63"/>
                      </a:cubicBezTo>
                      <a:cubicBezTo>
                        <a:pt x="8" y="63"/>
                        <a:pt x="0" y="70"/>
                        <a:pt x="0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8" name="Freeform 379"/>
                <p:cNvSpPr/>
                <p:nvPr/>
              </p:nvSpPr>
              <p:spPr bwMode="auto">
                <a:xfrm>
                  <a:off x="7050087" y="3103563"/>
                  <a:ext cx="63500" cy="200025"/>
                </a:xfrm>
                <a:custGeom>
                  <a:avLst/>
                  <a:gdLst>
                    <a:gd name="T0" fmla="*/ 17 w 17"/>
                    <a:gd name="T1" fmla="*/ 53 h 53"/>
                    <a:gd name="T2" fmla="*/ 17 w 17"/>
                    <a:gd name="T3" fmla="*/ 0 h 53"/>
                    <a:gd name="T4" fmla="*/ 9 w 17"/>
                    <a:gd name="T5" fmla="*/ 0 h 53"/>
                    <a:gd name="T6" fmla="*/ 0 w 17"/>
                    <a:gd name="T7" fmla="*/ 0 h 53"/>
                    <a:gd name="T8" fmla="*/ 0 w 17"/>
                    <a:gd name="T9" fmla="*/ 53 h 53"/>
                    <a:gd name="T10" fmla="*/ 9 w 17"/>
                    <a:gd name="T11" fmla="*/ 52 h 53"/>
                    <a:gd name="T12" fmla="*/ 17 w 17"/>
                    <a:gd name="T13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53">
                      <a:moveTo>
                        <a:pt x="17" y="53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3" y="52"/>
                        <a:pt x="6" y="52"/>
                        <a:pt x="9" y="52"/>
                      </a:cubicBezTo>
                      <a:cubicBezTo>
                        <a:pt x="11" y="52"/>
                        <a:pt x="14" y="52"/>
                        <a:pt x="1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59" name="Freeform 380"/>
                <p:cNvSpPr/>
                <p:nvPr/>
              </p:nvSpPr>
              <p:spPr bwMode="auto">
                <a:xfrm>
                  <a:off x="6794500" y="2652713"/>
                  <a:ext cx="574675" cy="431800"/>
                </a:xfrm>
                <a:custGeom>
                  <a:avLst/>
                  <a:gdLst>
                    <a:gd name="T0" fmla="*/ 153 w 153"/>
                    <a:gd name="T1" fmla="*/ 38 h 115"/>
                    <a:gd name="T2" fmla="*/ 143 w 153"/>
                    <a:gd name="T3" fmla="*/ 0 h 115"/>
                    <a:gd name="T4" fmla="*/ 110 w 153"/>
                    <a:gd name="T5" fmla="*/ 18 h 115"/>
                    <a:gd name="T6" fmla="*/ 77 w 153"/>
                    <a:gd name="T7" fmla="*/ 0 h 115"/>
                    <a:gd name="T8" fmla="*/ 43 w 153"/>
                    <a:gd name="T9" fmla="*/ 18 h 115"/>
                    <a:gd name="T10" fmla="*/ 10 w 153"/>
                    <a:gd name="T11" fmla="*/ 0 h 115"/>
                    <a:gd name="T12" fmla="*/ 0 w 153"/>
                    <a:gd name="T13" fmla="*/ 38 h 115"/>
                    <a:gd name="T14" fmla="*/ 68 w 153"/>
                    <a:gd name="T15" fmla="*/ 114 h 115"/>
                    <a:gd name="T16" fmla="*/ 77 w 153"/>
                    <a:gd name="T17" fmla="*/ 115 h 115"/>
                    <a:gd name="T18" fmla="*/ 85 w 153"/>
                    <a:gd name="T19" fmla="*/ 114 h 115"/>
                    <a:gd name="T20" fmla="*/ 153 w 153"/>
                    <a:gd name="T21" fmla="*/ 38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" h="115">
                      <a:moveTo>
                        <a:pt x="153" y="38"/>
                      </a:moveTo>
                      <a:cubicBezTo>
                        <a:pt x="153" y="24"/>
                        <a:pt x="150" y="11"/>
                        <a:pt x="143" y="0"/>
                      </a:cubicBez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11"/>
                        <a:pt x="0" y="24"/>
                        <a:pt x="0" y="38"/>
                      </a:cubicBezTo>
                      <a:cubicBezTo>
                        <a:pt x="0" y="77"/>
                        <a:pt x="30" y="110"/>
                        <a:pt x="68" y="114"/>
                      </a:cubicBezTo>
                      <a:cubicBezTo>
                        <a:pt x="71" y="114"/>
                        <a:pt x="74" y="115"/>
                        <a:pt x="77" y="115"/>
                      </a:cubicBezTo>
                      <a:cubicBezTo>
                        <a:pt x="79" y="115"/>
                        <a:pt x="82" y="114"/>
                        <a:pt x="85" y="114"/>
                      </a:cubicBezTo>
                      <a:cubicBezTo>
                        <a:pt x="123" y="110"/>
                        <a:pt x="153" y="77"/>
                        <a:pt x="153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0" name="Freeform 381"/>
                <p:cNvSpPr/>
                <p:nvPr/>
              </p:nvSpPr>
              <p:spPr bwMode="auto">
                <a:xfrm>
                  <a:off x="6915150" y="3108325"/>
                  <a:ext cx="119063" cy="119063"/>
                </a:xfrm>
                <a:custGeom>
                  <a:avLst/>
                  <a:gdLst>
                    <a:gd name="T0" fmla="*/ 31 w 32"/>
                    <a:gd name="T1" fmla="*/ 31 h 32"/>
                    <a:gd name="T2" fmla="*/ 24 w 32"/>
                    <a:gd name="T3" fmla="*/ 9 h 32"/>
                    <a:gd name="T4" fmla="*/ 1 w 32"/>
                    <a:gd name="T5" fmla="*/ 2 h 32"/>
                    <a:gd name="T6" fmla="*/ 8 w 32"/>
                    <a:gd name="T7" fmla="*/ 24 h 32"/>
                    <a:gd name="T8" fmla="*/ 31 w 32"/>
                    <a:gd name="T9" fmla="*/ 3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2">
                      <a:moveTo>
                        <a:pt x="31" y="31"/>
                      </a:moveTo>
                      <a:cubicBezTo>
                        <a:pt x="32" y="23"/>
                        <a:pt x="30" y="15"/>
                        <a:pt x="24" y="9"/>
                      </a:cubicBezTo>
                      <a:cubicBezTo>
                        <a:pt x="18" y="3"/>
                        <a:pt x="9" y="0"/>
                        <a:pt x="1" y="2"/>
                      </a:cubicBezTo>
                      <a:cubicBezTo>
                        <a:pt x="0" y="10"/>
                        <a:pt x="2" y="18"/>
                        <a:pt x="8" y="24"/>
                      </a:cubicBezTo>
                      <a:cubicBezTo>
                        <a:pt x="14" y="30"/>
                        <a:pt x="23" y="32"/>
                        <a:pt x="31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1" name="Freeform 382"/>
                <p:cNvSpPr/>
                <p:nvPr/>
              </p:nvSpPr>
              <p:spPr bwMode="auto">
                <a:xfrm>
                  <a:off x="7127875" y="3108325"/>
                  <a:ext cx="120650" cy="119063"/>
                </a:xfrm>
                <a:custGeom>
                  <a:avLst/>
                  <a:gdLst>
                    <a:gd name="T0" fmla="*/ 24 w 32"/>
                    <a:gd name="T1" fmla="*/ 24 h 32"/>
                    <a:gd name="T2" fmla="*/ 31 w 32"/>
                    <a:gd name="T3" fmla="*/ 2 h 32"/>
                    <a:gd name="T4" fmla="*/ 8 w 32"/>
                    <a:gd name="T5" fmla="*/ 9 h 32"/>
                    <a:gd name="T6" fmla="*/ 2 w 32"/>
                    <a:gd name="T7" fmla="*/ 31 h 32"/>
                    <a:gd name="T8" fmla="*/ 24 w 32"/>
                    <a:gd name="T9" fmla="*/ 2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2">
                      <a:moveTo>
                        <a:pt x="24" y="24"/>
                      </a:moveTo>
                      <a:cubicBezTo>
                        <a:pt x="30" y="18"/>
                        <a:pt x="32" y="10"/>
                        <a:pt x="31" y="2"/>
                      </a:cubicBezTo>
                      <a:cubicBezTo>
                        <a:pt x="23" y="0"/>
                        <a:pt x="14" y="3"/>
                        <a:pt x="8" y="9"/>
                      </a:cubicBezTo>
                      <a:cubicBezTo>
                        <a:pt x="2" y="15"/>
                        <a:pt x="0" y="23"/>
                        <a:pt x="2" y="31"/>
                      </a:cubicBezTo>
                      <a:cubicBezTo>
                        <a:pt x="9" y="32"/>
                        <a:pt x="18" y="30"/>
                        <a:pt x="2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2" name="Freeform 383"/>
                <p:cNvSpPr/>
                <p:nvPr/>
              </p:nvSpPr>
              <p:spPr bwMode="auto">
                <a:xfrm>
                  <a:off x="6915150" y="3321050"/>
                  <a:ext cx="336550" cy="98425"/>
                </a:xfrm>
                <a:custGeom>
                  <a:avLst/>
                  <a:gdLst>
                    <a:gd name="T0" fmla="*/ 53 w 90"/>
                    <a:gd name="T1" fmla="*/ 0 h 26"/>
                    <a:gd name="T2" fmla="*/ 45 w 90"/>
                    <a:gd name="T3" fmla="*/ 0 h 26"/>
                    <a:gd name="T4" fmla="*/ 36 w 90"/>
                    <a:gd name="T5" fmla="*/ 0 h 26"/>
                    <a:gd name="T6" fmla="*/ 0 w 90"/>
                    <a:gd name="T7" fmla="*/ 26 h 26"/>
                    <a:gd name="T8" fmla="*/ 90 w 90"/>
                    <a:gd name="T9" fmla="*/ 26 h 26"/>
                    <a:gd name="T10" fmla="*/ 53 w 90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26">
                      <a:moveTo>
                        <a:pt x="53" y="0"/>
                      </a:moveTo>
                      <a:cubicBezTo>
                        <a:pt x="50" y="0"/>
                        <a:pt x="47" y="0"/>
                        <a:pt x="45" y="0"/>
                      </a:cubicBezTo>
                      <a:cubicBezTo>
                        <a:pt x="42" y="0"/>
                        <a:pt x="39" y="0"/>
                        <a:pt x="36" y="0"/>
                      </a:cubicBezTo>
                      <a:cubicBezTo>
                        <a:pt x="15" y="2"/>
                        <a:pt x="0" y="13"/>
                        <a:pt x="0" y="26"/>
                      </a:cubicBezTo>
                      <a:cubicBezTo>
                        <a:pt x="90" y="26"/>
                        <a:pt x="90" y="26"/>
                        <a:pt x="90" y="26"/>
                      </a:cubicBezTo>
                      <a:cubicBezTo>
                        <a:pt x="90" y="13"/>
                        <a:pt x="74" y="2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3" name="Freeform 384"/>
                <p:cNvSpPr>
                  <a:spLocks noEditPoints="1"/>
                </p:cNvSpPr>
                <p:nvPr/>
              </p:nvSpPr>
              <p:spPr bwMode="auto">
                <a:xfrm>
                  <a:off x="10693400" y="139700"/>
                  <a:ext cx="555625" cy="279400"/>
                </a:xfrm>
                <a:custGeom>
                  <a:avLst/>
                  <a:gdLst>
                    <a:gd name="T0" fmla="*/ 127 w 148"/>
                    <a:gd name="T1" fmla="*/ 52 h 74"/>
                    <a:gd name="T2" fmla="*/ 148 w 148"/>
                    <a:gd name="T3" fmla="*/ 27 h 74"/>
                    <a:gd name="T4" fmla="*/ 127 w 148"/>
                    <a:gd name="T5" fmla="*/ 1 h 74"/>
                    <a:gd name="T6" fmla="*/ 127 w 148"/>
                    <a:gd name="T7" fmla="*/ 13 h 74"/>
                    <a:gd name="T8" fmla="*/ 137 w 148"/>
                    <a:gd name="T9" fmla="*/ 27 h 74"/>
                    <a:gd name="T10" fmla="*/ 127 w 148"/>
                    <a:gd name="T11" fmla="*/ 41 h 74"/>
                    <a:gd name="T12" fmla="*/ 127 w 148"/>
                    <a:gd name="T13" fmla="*/ 52 h 74"/>
                    <a:gd name="T14" fmla="*/ 62 w 148"/>
                    <a:gd name="T15" fmla="*/ 74 h 74"/>
                    <a:gd name="T16" fmla="*/ 111 w 148"/>
                    <a:gd name="T17" fmla="*/ 50 h 74"/>
                    <a:gd name="T18" fmla="*/ 122 w 148"/>
                    <a:gd name="T19" fmla="*/ 53 h 74"/>
                    <a:gd name="T20" fmla="*/ 127 w 148"/>
                    <a:gd name="T21" fmla="*/ 52 h 74"/>
                    <a:gd name="T22" fmla="*/ 127 w 148"/>
                    <a:gd name="T23" fmla="*/ 41 h 74"/>
                    <a:gd name="T24" fmla="*/ 122 w 148"/>
                    <a:gd name="T25" fmla="*/ 41 h 74"/>
                    <a:gd name="T26" fmla="*/ 117 w 148"/>
                    <a:gd name="T27" fmla="*/ 41 h 74"/>
                    <a:gd name="T28" fmla="*/ 124 w 148"/>
                    <a:gd name="T29" fmla="*/ 12 h 74"/>
                    <a:gd name="T30" fmla="*/ 124 w 148"/>
                    <a:gd name="T31" fmla="*/ 12 h 74"/>
                    <a:gd name="T32" fmla="*/ 124 w 148"/>
                    <a:gd name="T33" fmla="*/ 12 h 74"/>
                    <a:gd name="T34" fmla="*/ 127 w 148"/>
                    <a:gd name="T35" fmla="*/ 13 h 74"/>
                    <a:gd name="T36" fmla="*/ 127 w 148"/>
                    <a:gd name="T37" fmla="*/ 1 h 74"/>
                    <a:gd name="T38" fmla="*/ 123 w 148"/>
                    <a:gd name="T39" fmla="*/ 0 h 74"/>
                    <a:gd name="T40" fmla="*/ 123 w 148"/>
                    <a:gd name="T41" fmla="*/ 0 h 74"/>
                    <a:gd name="T42" fmla="*/ 1 w 148"/>
                    <a:gd name="T43" fmla="*/ 0 h 74"/>
                    <a:gd name="T44" fmla="*/ 0 w 148"/>
                    <a:gd name="T45" fmla="*/ 12 h 74"/>
                    <a:gd name="T46" fmla="*/ 62 w 148"/>
                    <a:gd name="T4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8" h="74">
                      <a:moveTo>
                        <a:pt x="127" y="52"/>
                      </a:moveTo>
                      <a:cubicBezTo>
                        <a:pt x="139" y="50"/>
                        <a:pt x="148" y="39"/>
                        <a:pt x="148" y="27"/>
                      </a:cubicBezTo>
                      <a:cubicBezTo>
                        <a:pt x="148" y="14"/>
                        <a:pt x="139" y="3"/>
                        <a:pt x="127" y="1"/>
                      </a:cubicBezTo>
                      <a:cubicBezTo>
                        <a:pt x="127" y="13"/>
                        <a:pt x="127" y="13"/>
                        <a:pt x="127" y="13"/>
                      </a:cubicBezTo>
                      <a:cubicBezTo>
                        <a:pt x="133" y="15"/>
                        <a:pt x="137" y="20"/>
                        <a:pt x="137" y="27"/>
                      </a:cubicBezTo>
                      <a:cubicBezTo>
                        <a:pt x="137" y="33"/>
                        <a:pt x="133" y="38"/>
                        <a:pt x="127" y="41"/>
                      </a:cubicBezTo>
                      <a:lnTo>
                        <a:pt x="127" y="52"/>
                      </a:lnTo>
                      <a:close/>
                      <a:moveTo>
                        <a:pt x="62" y="74"/>
                      </a:moveTo>
                      <a:cubicBezTo>
                        <a:pt x="82" y="74"/>
                        <a:pt x="100" y="65"/>
                        <a:pt x="111" y="50"/>
                      </a:cubicBezTo>
                      <a:cubicBezTo>
                        <a:pt x="114" y="52"/>
                        <a:pt x="118" y="53"/>
                        <a:pt x="122" y="53"/>
                      </a:cubicBezTo>
                      <a:cubicBezTo>
                        <a:pt x="124" y="53"/>
                        <a:pt x="125" y="53"/>
                        <a:pt x="127" y="52"/>
                      </a:cubicBezTo>
                      <a:cubicBezTo>
                        <a:pt x="127" y="41"/>
                        <a:pt x="127" y="41"/>
                        <a:pt x="127" y="41"/>
                      </a:cubicBezTo>
                      <a:cubicBezTo>
                        <a:pt x="125" y="41"/>
                        <a:pt x="124" y="41"/>
                        <a:pt x="122" y="41"/>
                      </a:cubicBezTo>
                      <a:cubicBezTo>
                        <a:pt x="120" y="41"/>
                        <a:pt x="119" y="41"/>
                        <a:pt x="117" y="41"/>
                      </a:cubicBezTo>
                      <a:cubicBezTo>
                        <a:pt x="122" y="32"/>
                        <a:pt x="124" y="22"/>
                        <a:pt x="124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5" y="12"/>
                        <a:pt x="126" y="12"/>
                        <a:pt x="127" y="13"/>
                      </a:cubicBezTo>
                      <a:cubicBezTo>
                        <a:pt x="127" y="1"/>
                        <a:pt x="127" y="1"/>
                        <a:pt x="127" y="1"/>
                      </a:cubicBezTo>
                      <a:cubicBezTo>
                        <a:pt x="126" y="0"/>
                        <a:pt x="124" y="0"/>
                        <a:pt x="123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ubicBezTo>
                        <a:pt x="0" y="46"/>
                        <a:pt x="28" y="74"/>
                        <a:pt x="62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4" name="Rectangle 385"/>
                <p:cNvSpPr>
                  <a:spLocks noChangeArrowheads="1"/>
                </p:cNvSpPr>
                <p:nvPr/>
              </p:nvSpPr>
              <p:spPr bwMode="auto">
                <a:xfrm>
                  <a:off x="10693400" y="444500"/>
                  <a:ext cx="503238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5" name="Freeform 386"/>
                <p:cNvSpPr/>
                <p:nvPr/>
              </p:nvSpPr>
              <p:spPr bwMode="auto">
                <a:xfrm>
                  <a:off x="10810875" y="12700"/>
                  <a:ext cx="88900" cy="112713"/>
                </a:xfrm>
                <a:custGeom>
                  <a:avLst/>
                  <a:gdLst>
                    <a:gd name="T0" fmla="*/ 8 w 24"/>
                    <a:gd name="T1" fmla="*/ 15 h 30"/>
                    <a:gd name="T2" fmla="*/ 11 w 24"/>
                    <a:gd name="T3" fmla="*/ 28 h 30"/>
                    <a:gd name="T4" fmla="*/ 21 w 24"/>
                    <a:gd name="T5" fmla="*/ 6 h 30"/>
                    <a:gd name="T6" fmla="*/ 19 w 24"/>
                    <a:gd name="T7" fmla="*/ 0 h 30"/>
                    <a:gd name="T8" fmla="*/ 5 w 24"/>
                    <a:gd name="T9" fmla="*/ 0 h 30"/>
                    <a:gd name="T10" fmla="*/ 8 w 24"/>
                    <a:gd name="T11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0">
                      <a:moveTo>
                        <a:pt x="8" y="15"/>
                      </a:moveTo>
                      <a:cubicBezTo>
                        <a:pt x="0" y="18"/>
                        <a:pt x="4" y="30"/>
                        <a:pt x="11" y="28"/>
                      </a:cubicBezTo>
                      <a:cubicBezTo>
                        <a:pt x="21" y="24"/>
                        <a:pt x="24" y="15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6"/>
                        <a:pt x="12" y="14"/>
                        <a:pt x="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6" name="Freeform 387"/>
                <p:cNvSpPr/>
                <p:nvPr/>
              </p:nvSpPr>
              <p:spPr bwMode="auto">
                <a:xfrm>
                  <a:off x="10941050" y="12700"/>
                  <a:ext cx="90488" cy="112713"/>
                </a:xfrm>
                <a:custGeom>
                  <a:avLst/>
                  <a:gdLst>
                    <a:gd name="T0" fmla="*/ 8 w 24"/>
                    <a:gd name="T1" fmla="*/ 15 h 30"/>
                    <a:gd name="T2" fmla="*/ 11 w 24"/>
                    <a:gd name="T3" fmla="*/ 28 h 30"/>
                    <a:gd name="T4" fmla="*/ 21 w 24"/>
                    <a:gd name="T5" fmla="*/ 6 h 30"/>
                    <a:gd name="T6" fmla="*/ 19 w 24"/>
                    <a:gd name="T7" fmla="*/ 0 h 30"/>
                    <a:gd name="T8" fmla="*/ 5 w 24"/>
                    <a:gd name="T9" fmla="*/ 0 h 30"/>
                    <a:gd name="T10" fmla="*/ 8 w 24"/>
                    <a:gd name="T11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0">
                      <a:moveTo>
                        <a:pt x="8" y="15"/>
                      </a:moveTo>
                      <a:cubicBezTo>
                        <a:pt x="0" y="18"/>
                        <a:pt x="4" y="30"/>
                        <a:pt x="11" y="28"/>
                      </a:cubicBezTo>
                      <a:cubicBezTo>
                        <a:pt x="21" y="24"/>
                        <a:pt x="24" y="15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6"/>
                        <a:pt x="12" y="14"/>
                        <a:pt x="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7" name="Freeform 388"/>
                <p:cNvSpPr/>
                <p:nvPr/>
              </p:nvSpPr>
              <p:spPr bwMode="auto">
                <a:xfrm>
                  <a:off x="-17463" y="1477963"/>
                  <a:ext cx="303213" cy="327025"/>
                </a:xfrm>
                <a:custGeom>
                  <a:avLst/>
                  <a:gdLst>
                    <a:gd name="T0" fmla="*/ 35 w 81"/>
                    <a:gd name="T1" fmla="*/ 86 h 87"/>
                    <a:gd name="T2" fmla="*/ 38 w 81"/>
                    <a:gd name="T3" fmla="*/ 87 h 87"/>
                    <a:gd name="T4" fmla="*/ 81 w 81"/>
                    <a:gd name="T5" fmla="*/ 43 h 87"/>
                    <a:gd name="T6" fmla="*/ 38 w 81"/>
                    <a:gd name="T7" fmla="*/ 0 h 87"/>
                    <a:gd name="T8" fmla="*/ 0 w 81"/>
                    <a:gd name="T9" fmla="*/ 22 h 87"/>
                    <a:gd name="T10" fmla="*/ 0 w 81"/>
                    <a:gd name="T11" fmla="*/ 45 h 87"/>
                    <a:gd name="T12" fmla="*/ 18 w 81"/>
                    <a:gd name="T13" fmla="*/ 57 h 87"/>
                    <a:gd name="T14" fmla="*/ 35 w 81"/>
                    <a:gd name="T15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87">
                      <a:moveTo>
                        <a:pt x="35" y="86"/>
                      </a:moveTo>
                      <a:cubicBezTo>
                        <a:pt x="36" y="86"/>
                        <a:pt x="37" y="87"/>
                        <a:pt x="38" y="87"/>
                      </a:cubicBezTo>
                      <a:cubicBezTo>
                        <a:pt x="61" y="87"/>
                        <a:pt x="81" y="67"/>
                        <a:pt x="81" y="43"/>
                      </a:cubicBezTo>
                      <a:cubicBezTo>
                        <a:pt x="81" y="20"/>
                        <a:pt x="61" y="0"/>
                        <a:pt x="38" y="0"/>
                      </a:cubicBezTo>
                      <a:cubicBezTo>
                        <a:pt x="22" y="0"/>
                        <a:pt x="8" y="9"/>
                        <a:pt x="0" y="2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7" y="48"/>
                        <a:pt x="13" y="52"/>
                        <a:pt x="18" y="57"/>
                      </a:cubicBezTo>
                      <a:cubicBezTo>
                        <a:pt x="27" y="65"/>
                        <a:pt x="33" y="75"/>
                        <a:pt x="35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8" name="Freeform 389"/>
                <p:cNvSpPr/>
                <p:nvPr/>
              </p:nvSpPr>
              <p:spPr bwMode="auto">
                <a:xfrm>
                  <a:off x="79375" y="1387475"/>
                  <a:ext cx="90488" cy="71438"/>
                </a:xfrm>
                <a:custGeom>
                  <a:avLst/>
                  <a:gdLst>
                    <a:gd name="T0" fmla="*/ 57 w 57"/>
                    <a:gd name="T1" fmla="*/ 45 h 45"/>
                    <a:gd name="T2" fmla="*/ 29 w 57"/>
                    <a:gd name="T3" fmla="*/ 0 h 45"/>
                    <a:gd name="T4" fmla="*/ 0 w 57"/>
                    <a:gd name="T5" fmla="*/ 45 h 45"/>
                    <a:gd name="T6" fmla="*/ 57 w 57"/>
                    <a:gd name="T7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45">
                      <a:moveTo>
                        <a:pt x="57" y="45"/>
                      </a:moveTo>
                      <a:lnTo>
                        <a:pt x="29" y="0"/>
                      </a:lnTo>
                      <a:lnTo>
                        <a:pt x="0" y="45"/>
                      </a:lnTo>
                      <a:lnTo>
                        <a:pt x="57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69" name="Freeform 390"/>
                <p:cNvSpPr/>
                <p:nvPr/>
              </p:nvSpPr>
              <p:spPr bwMode="auto">
                <a:xfrm>
                  <a:off x="304800" y="1593850"/>
                  <a:ext cx="71438" cy="90488"/>
                </a:xfrm>
                <a:custGeom>
                  <a:avLst/>
                  <a:gdLst>
                    <a:gd name="T0" fmla="*/ 0 w 45"/>
                    <a:gd name="T1" fmla="*/ 57 h 57"/>
                    <a:gd name="T2" fmla="*/ 45 w 45"/>
                    <a:gd name="T3" fmla="*/ 28 h 57"/>
                    <a:gd name="T4" fmla="*/ 0 w 45"/>
                    <a:gd name="T5" fmla="*/ 0 h 57"/>
                    <a:gd name="T6" fmla="*/ 0 w 45"/>
                    <a:gd name="T7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57">
                      <a:moveTo>
                        <a:pt x="0" y="57"/>
                      </a:moveTo>
                      <a:lnTo>
                        <a:pt x="45" y="28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70" name="Freeform 391"/>
                <p:cNvSpPr/>
                <p:nvPr/>
              </p:nvSpPr>
              <p:spPr bwMode="auto">
                <a:xfrm>
                  <a:off x="222250" y="1462088"/>
                  <a:ext cx="82550" cy="79375"/>
                </a:xfrm>
                <a:custGeom>
                  <a:avLst/>
                  <a:gdLst>
                    <a:gd name="T0" fmla="*/ 0 w 52"/>
                    <a:gd name="T1" fmla="*/ 10 h 50"/>
                    <a:gd name="T2" fmla="*/ 40 w 52"/>
                    <a:gd name="T3" fmla="*/ 50 h 50"/>
                    <a:gd name="T4" fmla="*/ 52 w 52"/>
                    <a:gd name="T5" fmla="*/ 0 h 50"/>
                    <a:gd name="T6" fmla="*/ 0 w 52"/>
                    <a:gd name="T7" fmla="*/ 1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0">
                      <a:moveTo>
                        <a:pt x="0" y="10"/>
                      </a:moveTo>
                      <a:lnTo>
                        <a:pt x="40" y="50"/>
                      </a:lnTo>
                      <a:lnTo>
                        <a:pt x="5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71" name="Freeform 392"/>
                <p:cNvSpPr/>
                <p:nvPr/>
              </p:nvSpPr>
              <p:spPr bwMode="auto">
                <a:xfrm>
                  <a:off x="222250" y="1736725"/>
                  <a:ext cx="82550" cy="82550"/>
                </a:xfrm>
                <a:custGeom>
                  <a:avLst/>
                  <a:gdLst>
                    <a:gd name="T0" fmla="*/ 40 w 52"/>
                    <a:gd name="T1" fmla="*/ 0 h 52"/>
                    <a:gd name="T2" fmla="*/ 0 w 52"/>
                    <a:gd name="T3" fmla="*/ 40 h 52"/>
                    <a:gd name="T4" fmla="*/ 52 w 52"/>
                    <a:gd name="T5" fmla="*/ 52 h 52"/>
                    <a:gd name="T6" fmla="*/ 40 w 52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52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52" y="5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72" name="Freeform 393"/>
                <p:cNvSpPr/>
                <p:nvPr/>
              </p:nvSpPr>
              <p:spPr bwMode="auto">
                <a:xfrm>
                  <a:off x="-17463" y="1470025"/>
                  <a:ext cx="44450" cy="52388"/>
                </a:xfrm>
                <a:custGeom>
                  <a:avLst/>
                  <a:gdLst>
                    <a:gd name="T0" fmla="*/ 0 w 28"/>
                    <a:gd name="T1" fmla="*/ 33 h 33"/>
                    <a:gd name="T2" fmla="*/ 28 w 28"/>
                    <a:gd name="T3" fmla="*/ 5 h 33"/>
                    <a:gd name="T4" fmla="*/ 0 w 28"/>
                    <a:gd name="T5" fmla="*/ 0 h 33"/>
                    <a:gd name="T6" fmla="*/ 0 w 28"/>
                    <a:gd name="T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33">
                      <a:moveTo>
                        <a:pt x="0" y="33"/>
                      </a:moveTo>
                      <a:lnTo>
                        <a:pt x="28" y="5"/>
                      </a:lnTo>
                      <a:lnTo>
                        <a:pt x="0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  <p:sp>
              <p:nvSpPr>
                <p:cNvPr id="473" name="Freeform 394"/>
                <p:cNvSpPr/>
                <p:nvPr/>
              </p:nvSpPr>
              <p:spPr bwMode="auto">
                <a:xfrm>
                  <a:off x="-17463" y="1668463"/>
                  <a:ext cx="327025" cy="409575"/>
                </a:xfrm>
                <a:custGeom>
                  <a:avLst/>
                  <a:gdLst>
                    <a:gd name="T0" fmla="*/ 54 w 87"/>
                    <a:gd name="T1" fmla="*/ 42 h 109"/>
                    <a:gd name="T2" fmla="*/ 49 w 87"/>
                    <a:gd name="T3" fmla="*/ 43 h 109"/>
                    <a:gd name="T4" fmla="*/ 32 w 87"/>
                    <a:gd name="T5" fmla="*/ 50 h 109"/>
                    <a:gd name="T6" fmla="*/ 31 w 87"/>
                    <a:gd name="T7" fmla="*/ 41 h 109"/>
                    <a:gd name="T8" fmla="*/ 30 w 87"/>
                    <a:gd name="T9" fmla="*/ 35 h 109"/>
                    <a:gd name="T10" fmla="*/ 0 w 87"/>
                    <a:gd name="T11" fmla="*/ 0 h 109"/>
                    <a:gd name="T12" fmla="*/ 0 w 87"/>
                    <a:gd name="T13" fmla="*/ 109 h 109"/>
                    <a:gd name="T14" fmla="*/ 54 w 87"/>
                    <a:gd name="T15" fmla="*/ 109 h 109"/>
                    <a:gd name="T16" fmla="*/ 87 w 87"/>
                    <a:gd name="T17" fmla="*/ 76 h 109"/>
                    <a:gd name="T18" fmla="*/ 54 w 87"/>
                    <a:gd name="T19" fmla="*/ 4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7" h="109">
                      <a:moveTo>
                        <a:pt x="54" y="42"/>
                      </a:moveTo>
                      <a:cubicBezTo>
                        <a:pt x="52" y="42"/>
                        <a:pt x="50" y="42"/>
                        <a:pt x="49" y="43"/>
                      </a:cubicBezTo>
                      <a:cubicBezTo>
                        <a:pt x="42" y="44"/>
                        <a:pt x="37" y="46"/>
                        <a:pt x="32" y="50"/>
                      </a:cubicBezTo>
                      <a:cubicBezTo>
                        <a:pt x="32" y="47"/>
                        <a:pt x="32" y="44"/>
                        <a:pt x="31" y="41"/>
                      </a:cubicBezTo>
                      <a:cubicBezTo>
                        <a:pt x="31" y="39"/>
                        <a:pt x="30" y="37"/>
                        <a:pt x="30" y="35"/>
                      </a:cubicBezTo>
                      <a:cubicBezTo>
                        <a:pt x="25" y="19"/>
                        <a:pt x="14" y="7"/>
                        <a:pt x="0" y="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72" y="109"/>
                        <a:pt x="87" y="94"/>
                        <a:pt x="87" y="76"/>
                      </a:cubicBezTo>
                      <a:cubicBezTo>
                        <a:pt x="87" y="57"/>
                        <a:pt x="72" y="42"/>
                        <a:pt x="5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  <a:ea typeface="+mn-ea"/>
                  </a:endParaRPr>
                </a:p>
              </p:txBody>
            </p:sp>
          </p:grpSp>
        </p:grpSp>
      </p:grpSp>
      <p:cxnSp>
        <p:nvCxnSpPr>
          <p:cNvPr id="4" name="直接连接符 3"/>
          <p:cNvCxnSpPr/>
          <p:nvPr/>
        </p:nvCxnSpPr>
        <p:spPr bwMode="auto">
          <a:xfrm>
            <a:off x="5745283" y="4848225"/>
            <a:ext cx="5602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5729275" y="4841875"/>
            <a:ext cx="2181225" cy="6350"/>
          </a:xfrm>
          <a:prstGeom prst="line">
            <a:avLst/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rot="5400000">
            <a:off x="11270456" y="4218782"/>
            <a:ext cx="823913" cy="152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30713" y="3415689"/>
            <a:ext cx="5616737" cy="1325563"/>
          </a:xfrm>
        </p:spPr>
        <p:txBody>
          <a:bodyPr anchor="b"/>
          <a:lstStyle>
            <a:lvl1pPr algn="dist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8BCE1-F1C7-46DA-9BE0-1AF530A31A3F}" type="datetimeFigureOut">
              <a:rPr lang="zh-CN" altLang="en-US"/>
            </a:fld>
            <a:endParaRPr lang="zh-CN" altLang="en-US"/>
          </a:p>
        </p:txBody>
      </p:sp>
      <p:sp>
        <p:nvSpPr>
          <p:cNvPr id="3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7E22-D5AA-4DE2-92CE-0F7BF9732EBE}" type="slidenum">
              <a:rPr lang="zh-CN" altLang="en-US"/>
            </a:fld>
            <a:endParaRPr lang="zh-CN" altLang="en-US"/>
          </a:p>
        </p:txBody>
      </p:sp>
      <p:sp>
        <p:nvSpPr>
          <p:cNvPr id="395" name="内容占位符 394"/>
          <p:cNvSpPr>
            <a:spLocks noGrp="1"/>
          </p:cNvSpPr>
          <p:nvPr>
            <p:ph sz="quarter" idx="13" hasCustomPrompt="1"/>
          </p:nvPr>
        </p:nvSpPr>
        <p:spPr>
          <a:xfrm>
            <a:off x="5738777" y="4938713"/>
            <a:ext cx="5615023" cy="630940"/>
          </a:xfrm>
        </p:spPr>
        <p:txBody>
          <a:bodyPr/>
          <a:lstStyle>
            <a:lvl1pPr marL="0" indent="0" algn="dist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0FF-29F7-48B4-87F1-CE7CAC6ADB1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56A5F-3738-4791-ADE0-6324B58618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21AC9-3F77-49AF-BFBC-5D9D01843E1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BEE95-4F6A-4D3B-9418-F18B4AF080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7142" y="365125"/>
            <a:ext cx="1556657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75574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8B634-AC60-40EC-8F5D-A670E9479D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1AFC-BE47-4720-BC97-EBA56E1A4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0">
              <a:schemeClr val="tx1">
                <a:lumMod val="65000"/>
                <a:lumOff val="35000"/>
              </a:schemeClr>
            </a:gs>
            <a:gs pos="0">
              <a:srgbClr val="2C2F36"/>
            </a:gs>
            <a:gs pos="97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6AFC06-DD47-4B8E-94ED-1DF103F96C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F5AB8E-072B-412D-8982-C84717FEEC23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F7B90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3985895" y="3514725"/>
            <a:ext cx="7663815" cy="123063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</a:rPr>
              <a:t>高效事务管理</a:t>
            </a:r>
            <a:r>
              <a:rPr lang="en-US" altLang="zh-CN" sz="4400" dirty="0" smtClean="0">
                <a:latin typeface="微软雅黑" panose="020B0503020204020204" charset="-122"/>
                <a:ea typeface="微软雅黑" panose="020B0503020204020204" charset="-122"/>
              </a:rPr>
              <a:t>APP(android</a:t>
            </a:r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</a:rPr>
              <a:t>版</a:t>
            </a:r>
            <a:r>
              <a:rPr lang="en-US" altLang="zh-CN" sz="4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4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3225" y="4951730"/>
            <a:ext cx="449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C000"/>
                </a:solidFill>
              </a:rPr>
              <a:t>姓名：赵有田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 bwMode="auto">
          <a:xfrm>
            <a:off x="4762183" y="2813050"/>
            <a:ext cx="2395537" cy="2395538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菱形 4"/>
          <p:cNvSpPr/>
          <p:nvPr/>
        </p:nvSpPr>
        <p:spPr bwMode="auto">
          <a:xfrm>
            <a:off x="7157720" y="2813050"/>
            <a:ext cx="2395538" cy="2395538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2366645" y="2814638"/>
            <a:ext cx="2395538" cy="239712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菱形 7"/>
          <p:cNvSpPr/>
          <p:nvPr/>
        </p:nvSpPr>
        <p:spPr bwMode="auto">
          <a:xfrm>
            <a:off x="2366645" y="2598738"/>
            <a:ext cx="2395538" cy="2395537"/>
          </a:xfrm>
          <a:prstGeom prst="diamond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菱形 8"/>
          <p:cNvSpPr/>
          <p:nvPr/>
        </p:nvSpPr>
        <p:spPr bwMode="auto">
          <a:xfrm>
            <a:off x="4762183" y="2598738"/>
            <a:ext cx="2395537" cy="2395537"/>
          </a:xfrm>
          <a:prstGeom prst="diamond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菱形 9"/>
          <p:cNvSpPr/>
          <p:nvPr/>
        </p:nvSpPr>
        <p:spPr bwMode="auto">
          <a:xfrm>
            <a:off x="7157720" y="2598738"/>
            <a:ext cx="2395538" cy="2395537"/>
          </a:xfrm>
          <a:prstGeom prst="diamond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81" name="文本框 14"/>
          <p:cNvSpPr txBox="1">
            <a:spLocks noChangeArrowheads="1"/>
          </p:cNvSpPr>
          <p:nvPr/>
        </p:nvSpPr>
        <p:spPr bwMode="auto">
          <a:xfrm>
            <a:off x="3063558" y="3389313"/>
            <a:ext cx="10033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2" name="文本框 21"/>
          <p:cNvSpPr txBox="1">
            <a:spLocks noChangeArrowheads="1"/>
          </p:cNvSpPr>
          <p:nvPr/>
        </p:nvSpPr>
        <p:spPr bwMode="auto">
          <a:xfrm>
            <a:off x="2783999" y="546417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浏览产品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3" name="文本框 14"/>
          <p:cNvSpPr txBox="1">
            <a:spLocks noChangeArrowheads="1"/>
          </p:cNvSpPr>
          <p:nvPr/>
        </p:nvSpPr>
        <p:spPr bwMode="auto">
          <a:xfrm>
            <a:off x="5411470" y="3389313"/>
            <a:ext cx="10033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4" name="文本框 14"/>
          <p:cNvSpPr txBox="1">
            <a:spLocks noChangeArrowheads="1"/>
          </p:cNvSpPr>
          <p:nvPr/>
        </p:nvSpPr>
        <p:spPr bwMode="auto">
          <a:xfrm>
            <a:off x="7807008" y="3381375"/>
            <a:ext cx="10033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6" name="文本框 25"/>
          <p:cNvSpPr txBox="1">
            <a:spLocks noChangeArrowheads="1"/>
          </p:cNvSpPr>
          <p:nvPr/>
        </p:nvSpPr>
        <p:spPr bwMode="auto">
          <a:xfrm>
            <a:off x="5259070" y="5463858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功能详解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7" name="文本框 26"/>
          <p:cNvSpPr txBox="1">
            <a:spLocks noChangeArrowheads="1"/>
          </p:cNvSpPr>
          <p:nvPr/>
        </p:nvSpPr>
        <p:spPr bwMode="auto">
          <a:xfrm>
            <a:off x="7401243" y="5464175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设计过程详解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9" name="文本框 22"/>
          <p:cNvSpPr txBox="1">
            <a:spLocks noChangeArrowheads="1"/>
          </p:cNvSpPr>
          <p:nvPr/>
        </p:nvSpPr>
        <p:spPr bwMode="auto">
          <a:xfrm>
            <a:off x="598488" y="647700"/>
            <a:ext cx="218122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latin typeface="张海山锐谐体2.0-授权联系：Samtype@QQ.com"/>
                <a:ea typeface="张海山锐谐体2.0-授权联系：Samtype@QQ.com"/>
                <a:cs typeface="张海山锐谐体2.0-授权联系：Samtype@QQ.com"/>
              </a:rPr>
              <a:t>目录</a:t>
            </a:r>
            <a:endParaRPr lang="zh-CN" altLang="en-US" sz="6600" b="1">
              <a:latin typeface="张海山锐谐体2.0-授权联系：Samtype@QQ.com"/>
              <a:ea typeface="张海山锐谐体2.0-授权联系：Samtype@QQ.com"/>
              <a:cs typeface="张海山锐谐体2.0-授权联系：Samtype@QQ.com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主要适用情形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适用于时间观念比较明显的用户，可以预先规定一个项目或事物的开始时间和结束时间。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也可以当作便签或记事本使用</a:t>
            </a:r>
            <a:endParaRPr lang="zh-CN" altLang="en-US" sz="2000" dirty="0"/>
          </a:p>
          <a:p>
            <a:pPr algn="just"/>
            <a:endParaRPr lang="en-US" altLang="zh-CN" sz="2000" dirty="0"/>
          </a:p>
          <a:p>
            <a:pPr marL="0" indent="0" algn="just">
              <a:buNone/>
            </a:pP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7"/>
          <p:cNvSpPr/>
          <p:nvPr/>
        </p:nvSpPr>
        <p:spPr>
          <a:xfrm>
            <a:off x="5018088" y="2735263"/>
            <a:ext cx="2071687" cy="20732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5" name="Oval 88"/>
          <p:cNvSpPr/>
          <p:nvPr/>
        </p:nvSpPr>
        <p:spPr>
          <a:xfrm>
            <a:off x="3797300" y="2801303"/>
            <a:ext cx="1408113" cy="1408112"/>
          </a:xfrm>
          <a:prstGeom prst="ellipse">
            <a:avLst/>
          </a:prstGeom>
          <a:solidFill>
            <a:srgbClr val="F7B902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6" name="Oval 89"/>
          <p:cNvSpPr/>
          <p:nvPr/>
        </p:nvSpPr>
        <p:spPr>
          <a:xfrm>
            <a:off x="6900863" y="3068638"/>
            <a:ext cx="1409700" cy="1408112"/>
          </a:xfrm>
          <a:prstGeom prst="ellipse">
            <a:avLst/>
          </a:prstGeom>
          <a:solidFill>
            <a:srgbClr val="F7B902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7" name="Oval 90"/>
          <p:cNvSpPr/>
          <p:nvPr/>
        </p:nvSpPr>
        <p:spPr>
          <a:xfrm rot="16200000">
            <a:off x="5349875" y="4619625"/>
            <a:ext cx="1408113" cy="1408113"/>
          </a:xfrm>
          <a:prstGeom prst="ellipse">
            <a:avLst/>
          </a:prstGeom>
          <a:solidFill>
            <a:srgbClr val="F7B902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8" name="Oval 92"/>
          <p:cNvSpPr/>
          <p:nvPr/>
        </p:nvSpPr>
        <p:spPr>
          <a:xfrm rot="16200000">
            <a:off x="5349876" y="1516062"/>
            <a:ext cx="1408112" cy="1408113"/>
          </a:xfrm>
          <a:prstGeom prst="ellipse">
            <a:avLst/>
          </a:prstGeom>
          <a:solidFill>
            <a:srgbClr val="F7B902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solidFill>
                <a:srgbClr val="E3D29D"/>
              </a:solidFill>
            </a:endParaRPr>
          </a:p>
        </p:txBody>
      </p:sp>
      <p:cxnSp>
        <p:nvCxnSpPr>
          <p:cNvPr id="9" name="Elbow Connector 93"/>
          <p:cNvCxnSpPr/>
          <p:nvPr/>
        </p:nvCxnSpPr>
        <p:spPr>
          <a:xfrm rot="10800000" flipV="1">
            <a:off x="1003300" y="3364230"/>
            <a:ext cx="2794000" cy="427038"/>
          </a:xfrm>
          <a:prstGeom prst="bentConnector3">
            <a:avLst>
              <a:gd name="adj1" fmla="val 33363"/>
            </a:avLst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4"/>
          <p:cNvCxnSpPr>
            <a:stCxn id="7" idx="0"/>
            <a:endCxn id="28695" idx="1"/>
          </p:cNvCxnSpPr>
          <p:nvPr/>
        </p:nvCxnSpPr>
        <p:spPr>
          <a:xfrm rot="10800000" flipV="1">
            <a:off x="1377315" y="5323840"/>
            <a:ext cx="3972560" cy="159385"/>
          </a:xfrm>
          <a:prstGeom prst="bentConnector5">
            <a:avLst>
              <a:gd name="adj1" fmla="val 33919"/>
              <a:gd name="adj2" fmla="val -319522"/>
              <a:gd name="adj3" fmla="val 105994"/>
            </a:avLst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95"/>
          <p:cNvCxnSpPr/>
          <p:nvPr/>
        </p:nvCxnSpPr>
        <p:spPr>
          <a:xfrm flipV="1">
            <a:off x="6632893" y="2126933"/>
            <a:ext cx="3333750" cy="474662"/>
          </a:xfrm>
          <a:prstGeom prst="bentConnector3">
            <a:avLst/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6"/>
          <p:cNvCxnSpPr>
            <a:stCxn id="6" idx="6"/>
          </p:cNvCxnSpPr>
          <p:nvPr/>
        </p:nvCxnSpPr>
        <p:spPr>
          <a:xfrm flipV="1">
            <a:off x="8310563" y="3341688"/>
            <a:ext cx="2794000" cy="430212"/>
          </a:xfrm>
          <a:prstGeom prst="bentConnector3">
            <a:avLst>
              <a:gd name="adj1" fmla="val 44158"/>
            </a:avLst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Rectangle 104"/>
          <p:cNvSpPr>
            <a:spLocks noChangeArrowheads="1"/>
          </p:cNvSpPr>
          <p:nvPr/>
        </p:nvSpPr>
        <p:spPr bwMode="auto">
          <a:xfrm>
            <a:off x="3963035" y="5011420"/>
            <a:ext cx="150749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id-ID" sz="1400">
                <a:latin typeface="微软雅黑" panose="020B0503020204020204" charset="-122"/>
                <a:ea typeface="微软雅黑" panose="020B0503020204020204" charset="-122"/>
              </a:rPr>
              <a:t>进行中事务页面</a:t>
            </a:r>
            <a:endParaRPr lang="zh-CN" altLang="id-ID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Group 105"/>
          <p:cNvGrpSpPr/>
          <p:nvPr/>
        </p:nvGrpSpPr>
        <p:grpSpPr>
          <a:xfrm>
            <a:off x="5829182" y="5011316"/>
            <a:ext cx="439685" cy="530489"/>
            <a:chOff x="134906" y="3220464"/>
            <a:chExt cx="730251" cy="881063"/>
          </a:xfrm>
          <a:noFill/>
        </p:grpSpPr>
        <p:sp>
          <p:nvSpPr>
            <p:cNvPr id="22" name="Freeform 34"/>
            <p:cNvSpPr/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>
                <a:latin typeface="+mn-lt"/>
                <a:ea typeface="+mn-ea"/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>
                <a:latin typeface="+mn-lt"/>
                <a:ea typeface="+mn-ea"/>
              </a:endParaRP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>
                <a:latin typeface="+mn-lt"/>
                <a:ea typeface="+mn-ea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>
                <a:latin typeface="+mn-lt"/>
                <a:ea typeface="+mn-ea"/>
              </a:endParaRP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>
                <a:latin typeface="+mn-lt"/>
                <a:ea typeface="+mn-ea"/>
              </a:endParaRPr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>
                <a:latin typeface="+mn-lt"/>
                <a:ea typeface="+mn-ea"/>
              </a:endParaRPr>
            </a:p>
          </p:txBody>
        </p:sp>
      </p:grpSp>
      <p:grpSp>
        <p:nvGrpSpPr>
          <p:cNvPr id="28689" name="Group 112"/>
          <p:cNvGrpSpPr/>
          <p:nvPr/>
        </p:nvGrpSpPr>
        <p:grpSpPr bwMode="auto">
          <a:xfrm>
            <a:off x="4247515" y="3287713"/>
            <a:ext cx="485775" cy="484187"/>
            <a:chOff x="6264275" y="814388"/>
            <a:chExt cx="881063" cy="881063"/>
          </a:xfrm>
        </p:grpSpPr>
        <p:sp>
          <p:nvSpPr>
            <p:cNvPr id="28715" name="Freeform 25"/>
            <p:cNvSpPr/>
            <p:nvPr/>
          </p:nvSpPr>
          <p:spPr bwMode="auto">
            <a:xfrm>
              <a:off x="6264275" y="904876"/>
              <a:ext cx="365125" cy="790575"/>
            </a:xfrm>
            <a:custGeom>
              <a:avLst/>
              <a:gdLst>
                <a:gd name="T0" fmla="*/ 2147483646 w 96"/>
                <a:gd name="T1" fmla="*/ 2147483646 h 208"/>
                <a:gd name="T2" fmla="*/ 2147483646 w 96"/>
                <a:gd name="T3" fmla="*/ 2147483646 h 208"/>
                <a:gd name="T4" fmla="*/ 0 w 96"/>
                <a:gd name="T5" fmla="*/ 2147483646 h 208"/>
                <a:gd name="T6" fmla="*/ 0 w 96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208">
                  <a:moveTo>
                    <a:pt x="96" y="208"/>
                  </a:moveTo>
                  <a:cubicBezTo>
                    <a:pt x="21" y="208"/>
                    <a:pt x="21" y="208"/>
                    <a:pt x="21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16" name="Line 26"/>
            <p:cNvSpPr>
              <a:spLocks noChangeShapeType="1"/>
            </p:cNvSpPr>
            <p:nvPr/>
          </p:nvSpPr>
          <p:spPr bwMode="auto">
            <a:xfrm>
              <a:off x="6354763" y="904876"/>
              <a:ext cx="6080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17" name="Freeform 27"/>
            <p:cNvSpPr/>
            <p:nvPr/>
          </p:nvSpPr>
          <p:spPr bwMode="auto">
            <a:xfrm>
              <a:off x="6264275" y="814388"/>
              <a:ext cx="728663" cy="303213"/>
            </a:xfrm>
            <a:custGeom>
              <a:avLst/>
              <a:gdLst>
                <a:gd name="T0" fmla="*/ 2147483646 w 192"/>
                <a:gd name="T1" fmla="*/ 0 h 80"/>
                <a:gd name="T2" fmla="*/ 2147483646 w 192"/>
                <a:gd name="T3" fmla="*/ 0 h 80"/>
                <a:gd name="T4" fmla="*/ 0 w 192"/>
                <a:gd name="T5" fmla="*/ 2147483646 h 80"/>
                <a:gd name="T6" fmla="*/ 2147483646 w 192"/>
                <a:gd name="T7" fmla="*/ 2147483646 h 80"/>
                <a:gd name="T8" fmla="*/ 2147483646 w 192"/>
                <a:gd name="T9" fmla="*/ 2147483646 h 80"/>
                <a:gd name="T10" fmla="*/ 2147483646 w 192"/>
                <a:gd name="T11" fmla="*/ 2147483646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80">
                  <a:moveTo>
                    <a:pt x="19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80"/>
                    <a:pt x="192" y="80"/>
                    <a:pt x="192" y="8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18" name="Line 28"/>
            <p:cNvSpPr>
              <a:spLocks noChangeShapeType="1"/>
            </p:cNvSpPr>
            <p:nvPr/>
          </p:nvSpPr>
          <p:spPr bwMode="auto">
            <a:xfrm flipV="1">
              <a:off x="6902450" y="1346201"/>
              <a:ext cx="0" cy="2127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19" name="Freeform 29"/>
            <p:cNvSpPr/>
            <p:nvPr/>
          </p:nvSpPr>
          <p:spPr bwMode="auto">
            <a:xfrm>
              <a:off x="6810375" y="1466851"/>
              <a:ext cx="182563" cy="92075"/>
            </a:xfrm>
            <a:custGeom>
              <a:avLst/>
              <a:gdLst>
                <a:gd name="T0" fmla="*/ 0 w 115"/>
                <a:gd name="T1" fmla="*/ 0 h 58"/>
                <a:gd name="T2" fmla="*/ 2147483646 w 115"/>
                <a:gd name="T3" fmla="*/ 2147483646 h 58"/>
                <a:gd name="T4" fmla="*/ 2147483646 w 115"/>
                <a:gd name="T5" fmla="*/ 0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58">
                  <a:moveTo>
                    <a:pt x="0" y="0"/>
                  </a:moveTo>
                  <a:lnTo>
                    <a:pt x="58" y="58"/>
                  </a:lnTo>
                  <a:lnTo>
                    <a:pt x="115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20" name="Oval 30"/>
            <p:cNvSpPr>
              <a:spLocks noChangeArrowheads="1"/>
            </p:cNvSpPr>
            <p:nvPr/>
          </p:nvSpPr>
          <p:spPr bwMode="auto">
            <a:xfrm>
              <a:off x="6659563" y="1209676"/>
              <a:ext cx="485775" cy="485775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90" name="Group 119"/>
          <p:cNvGrpSpPr/>
          <p:nvPr/>
        </p:nvGrpSpPr>
        <p:grpSpPr bwMode="auto">
          <a:xfrm>
            <a:off x="7367588" y="3511550"/>
            <a:ext cx="474662" cy="474663"/>
            <a:chOff x="6399213" y="695325"/>
            <a:chExt cx="850899" cy="850901"/>
          </a:xfrm>
        </p:grpSpPr>
        <p:sp>
          <p:nvSpPr>
            <p:cNvPr id="28709" name="Freeform 34"/>
            <p:cNvSpPr/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2147483646 w 431"/>
                <a:gd name="T1" fmla="*/ 0 h 431"/>
                <a:gd name="T2" fmla="*/ 2147483646 w 431"/>
                <a:gd name="T3" fmla="*/ 2147483646 h 431"/>
                <a:gd name="T4" fmla="*/ 0 w 431"/>
                <a:gd name="T5" fmla="*/ 2147483646 h 4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10" name="Freeform 35"/>
            <p:cNvSpPr/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2147483646 w 451"/>
                <a:gd name="T1" fmla="*/ 0 h 451"/>
                <a:gd name="T2" fmla="*/ 2147483646 w 451"/>
                <a:gd name="T3" fmla="*/ 2147483646 h 451"/>
                <a:gd name="T4" fmla="*/ 0 w 451"/>
                <a:gd name="T5" fmla="*/ 2147483646 h 4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11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8712" name="Freeform 37"/>
            <p:cNvSpPr/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2147483646 w 304"/>
                <a:gd name="T1" fmla="*/ 2147483646 h 194"/>
                <a:gd name="T2" fmla="*/ 2147483646 w 304"/>
                <a:gd name="T3" fmla="*/ 0 h 194"/>
                <a:gd name="T4" fmla="*/ 2147483646 w 304"/>
                <a:gd name="T5" fmla="*/ 2147483646 h 194"/>
                <a:gd name="T6" fmla="*/ 2147483646 w 304"/>
                <a:gd name="T7" fmla="*/ 2147483646 h 194"/>
                <a:gd name="T8" fmla="*/ 0 w 304"/>
                <a:gd name="T9" fmla="*/ 2147483646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13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8714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28691" name="Group 126"/>
          <p:cNvGrpSpPr/>
          <p:nvPr/>
        </p:nvGrpSpPr>
        <p:grpSpPr bwMode="auto">
          <a:xfrm>
            <a:off x="5859463" y="1958975"/>
            <a:ext cx="409575" cy="465138"/>
            <a:chOff x="6873875" y="742950"/>
            <a:chExt cx="771526" cy="879476"/>
          </a:xfrm>
        </p:grpSpPr>
        <p:sp>
          <p:nvSpPr>
            <p:cNvPr id="28702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03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04" name="Freeform 45"/>
            <p:cNvSpPr/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2147483646 w 120"/>
                <a:gd name="T1" fmla="*/ 2147483646 h 20"/>
                <a:gd name="T2" fmla="*/ 2147483646 w 120"/>
                <a:gd name="T3" fmla="*/ 0 h 20"/>
                <a:gd name="T4" fmla="*/ 0 w 120"/>
                <a:gd name="T5" fmla="*/ 2147483646 h 20"/>
                <a:gd name="T6" fmla="*/ 2147483646 w 120"/>
                <a:gd name="T7" fmla="*/ 2147483646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05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8706" name="Freeform 47"/>
            <p:cNvSpPr/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2147483646 w 195"/>
                <a:gd name="T1" fmla="*/ 0 h 195"/>
                <a:gd name="T2" fmla="*/ 2147483646 w 195"/>
                <a:gd name="T3" fmla="*/ 2147483646 h 195"/>
                <a:gd name="T4" fmla="*/ 0 w 195"/>
                <a:gd name="T5" fmla="*/ 2147483646 h 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07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28708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0" name="Group 134"/>
          <p:cNvGrpSpPr/>
          <p:nvPr/>
        </p:nvGrpSpPr>
        <p:grpSpPr>
          <a:xfrm flipH="1">
            <a:off x="5618509" y="3364135"/>
            <a:ext cx="838090" cy="849991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51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52" name="Freeform 60"/>
            <p:cNvSpPr/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sp>
        <p:nvSpPr>
          <p:cNvPr id="28693" name="Rectangle 98"/>
          <p:cNvSpPr>
            <a:spLocks noChangeArrowheads="1"/>
          </p:cNvSpPr>
          <p:nvPr/>
        </p:nvSpPr>
        <p:spPr bwMode="auto">
          <a:xfrm>
            <a:off x="8186420" y="318770"/>
            <a:ext cx="3696335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以标题形式展现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实现增、删、改、查功能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1600">
                <a:latin typeface="微软雅黑" panose="020B0503020204020204" charset="-122"/>
                <a:ea typeface="微软雅黑" panose="020B0503020204020204" charset="-122"/>
              </a:rPr>
              <a:t>自定义项目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zh-CN" sz="1600">
                <a:latin typeface="微软雅黑" panose="020B0503020204020204" charset="-122"/>
                <a:ea typeface="微软雅黑" panose="020B0503020204020204" charset="-122"/>
              </a:rPr>
              <a:t>事务的开始、结束时间，如果没有自定义，系统默认时间。</a:t>
            </a:r>
            <a:endParaRPr lang="zh-CN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事物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项目的分类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94" name="Rectangle 98"/>
          <p:cNvSpPr>
            <a:spLocks noChangeArrowheads="1"/>
          </p:cNvSpPr>
          <p:nvPr/>
        </p:nvSpPr>
        <p:spPr bwMode="auto">
          <a:xfrm>
            <a:off x="9542780" y="3324225"/>
            <a:ext cx="2200910" cy="120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以标题形式呈现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实现查看、删除功能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95" name="Rectangle 98"/>
          <p:cNvSpPr>
            <a:spLocks noChangeArrowheads="1"/>
          </p:cNvSpPr>
          <p:nvPr/>
        </p:nvSpPr>
        <p:spPr bwMode="auto">
          <a:xfrm>
            <a:off x="1377315" y="5052695"/>
            <a:ext cx="266890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以标题形式呈现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实现查看、删除功能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96" name="Rectangle 104"/>
          <p:cNvSpPr>
            <a:spLocks noChangeArrowheads="1"/>
          </p:cNvSpPr>
          <p:nvPr/>
        </p:nvSpPr>
        <p:spPr bwMode="auto">
          <a:xfrm>
            <a:off x="2814955" y="3454400"/>
            <a:ext cx="109664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id-ID" sz="1400">
                <a:latin typeface="微软雅黑" panose="020B0503020204020204" charset="-122"/>
                <a:ea typeface="微软雅黑" panose="020B0503020204020204" charset="-122"/>
              </a:rPr>
              <a:t>已完成页面</a:t>
            </a:r>
            <a:endParaRPr lang="zh-CN" altLang="id-ID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98" name="Rectangle 104"/>
          <p:cNvSpPr>
            <a:spLocks noChangeArrowheads="1"/>
          </p:cNvSpPr>
          <p:nvPr/>
        </p:nvSpPr>
        <p:spPr bwMode="auto">
          <a:xfrm>
            <a:off x="8416925" y="3447415"/>
            <a:ext cx="12331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id-ID" sz="1400" b="1">
                <a:latin typeface="微软雅黑" panose="020B0503020204020204" charset="-122"/>
                <a:ea typeface="微软雅黑" panose="020B0503020204020204" charset="-122"/>
              </a:rPr>
              <a:t>未开始事务页面</a:t>
            </a:r>
            <a:endParaRPr lang="zh-CN" altLang="id-ID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700" name="TextBox 91"/>
          <p:cNvSpPr txBox="1">
            <a:spLocks noChangeArrowheads="1"/>
          </p:cNvSpPr>
          <p:nvPr/>
        </p:nvSpPr>
        <p:spPr bwMode="auto">
          <a:xfrm>
            <a:off x="605155" y="347980"/>
            <a:ext cx="2418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id-ID" sz="4400">
                <a:latin typeface="Raleway"/>
                <a:ea typeface="宋体" panose="02010600030101010101" pitchFamily="2" charset="-122"/>
              </a:rPr>
              <a:t>功能详解</a:t>
            </a:r>
            <a:endParaRPr lang="zh-CN" altLang="id-ID" sz="4400">
              <a:latin typeface="Raleway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18400" y="217995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主体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Rectangle 98"/>
          <p:cNvSpPr>
            <a:spLocks noChangeArrowheads="1"/>
          </p:cNvSpPr>
          <p:nvPr/>
        </p:nvSpPr>
        <p:spPr bwMode="auto">
          <a:xfrm>
            <a:off x="506730" y="2801620"/>
            <a:ext cx="251650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以标题形式呈现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实现查看、删除功能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181610"/>
            <a:ext cx="2326640" cy="2620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2000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主题列表页面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7915" y="970915"/>
            <a:ext cx="2780665" cy="4695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80" y="970915"/>
            <a:ext cx="2761615" cy="4695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195" y="970915"/>
            <a:ext cx="2790190" cy="4695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5275" y="1275080"/>
            <a:ext cx="32175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设计过程中要注意的需求：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用户在添加任务事项的途中时，可能会突然中断添加，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返回其他页面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用户在设定时间的途中时，也有可能会中断设定，返回其他页面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3.</a:t>
            </a:r>
            <a:r>
              <a:rPr lang="zh-CN" altLang="en-US">
                <a:solidFill>
                  <a:schemeClr val="bg1"/>
                </a:solidFill>
              </a:rPr>
              <a:t>用户在添加或修改时，设定时间可能会犹豫不绝，不能把握好自己项目的开始和结束时间，反复来回设定。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用户在添加任务事项时，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可能是短时事务，不想设定时间，则由系统给定默认时间。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分类展示页面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7630" y="1691005"/>
            <a:ext cx="4142740" cy="43516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设计过程中要注意的需求：</a:t>
            </a:r>
            <a:endParaRPr lang="zh-CN" altLang="en-US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1.</a:t>
            </a:r>
            <a:r>
              <a:rPr lang="zh-CN" altLang="en-US" sz="2000" dirty="0"/>
              <a:t>用户在查看以后想要删除其中的任务。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2.</a:t>
            </a:r>
            <a:r>
              <a:rPr lang="zh-CN" altLang="en-US" sz="2000" dirty="0"/>
              <a:t>用户想要查看自己还未开始、正在进行中和已完成任务的具体内容。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1710" y="1664970"/>
            <a:ext cx="2752090" cy="1914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345" y="3579495"/>
            <a:ext cx="2751455" cy="1952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70" y="1664970"/>
            <a:ext cx="2742565" cy="38665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设计过程中的大致思路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6290" y="1616710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第一种思路方案：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2179320"/>
            <a:ext cx="1675765" cy="59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19860" y="3623310"/>
            <a:ext cx="282892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数据存储到</a:t>
            </a:r>
            <a:r>
              <a:rPr lang="en-US" altLang="zh-CN"/>
              <a:t>localstrage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524760" y="2774950"/>
            <a:ext cx="187325" cy="848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0" y="4632960"/>
            <a:ext cx="393065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vuejs</a:t>
            </a:r>
            <a:r>
              <a:rPr lang="zh-CN" altLang="en-US"/>
              <a:t>对</a:t>
            </a:r>
            <a:r>
              <a:rPr lang="en-US" altLang="zh-CN"/>
              <a:t>localstrage</a:t>
            </a:r>
            <a:r>
              <a:rPr lang="zh-CN" altLang="en-US"/>
              <a:t>中的数据进行操作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502535" y="4041775"/>
            <a:ext cx="231140" cy="606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24760" y="4128770"/>
            <a:ext cx="135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取出和存储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24760" y="3106420"/>
            <a:ext cx="880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控制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10715" y="5673725"/>
            <a:ext cx="1847850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数据在视图中的变化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524760" y="5039360"/>
            <a:ext cx="231140" cy="664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11120" y="5187950"/>
            <a:ext cx="880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控制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39510" y="160210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第二种思路方案：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791700" y="2292985"/>
            <a:ext cx="1862455" cy="1458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视图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43040" y="2292985"/>
            <a:ext cx="1862455" cy="1458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65720" y="4951730"/>
            <a:ext cx="2873375" cy="1458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8405495" y="2774950"/>
            <a:ext cx="1386205" cy="4908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上下箭头 27"/>
          <p:cNvSpPr/>
          <p:nvPr/>
        </p:nvSpPr>
        <p:spPr>
          <a:xfrm>
            <a:off x="7665720" y="3767455"/>
            <a:ext cx="404495" cy="1155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上下箭头 28"/>
          <p:cNvSpPr/>
          <p:nvPr/>
        </p:nvSpPr>
        <p:spPr>
          <a:xfrm>
            <a:off x="10030460" y="3767455"/>
            <a:ext cx="404495" cy="1155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310" y="234950"/>
            <a:ext cx="10515600" cy="516890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数据结构与功能之间的关系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3110" y="986155"/>
            <a:ext cx="268414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功能部分：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  </a:t>
            </a:r>
            <a:r>
              <a:rPr lang="zh-CN" altLang="en-US">
                <a:solidFill>
                  <a:schemeClr val="bg1"/>
                </a:solidFill>
              </a:rPr>
              <a:t>增加功能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删除功能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修改功能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查看功能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分类功能（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未开始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进行中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已完成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7255" y="982345"/>
            <a:ext cx="82988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数据结构：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title：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标题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content：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内容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startDate：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日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时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分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finishDate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日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时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分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startChangeDate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newDate().getTime()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(1508159160000)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finishChangeDate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new Date().getTime()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(1508159160000)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545080" y="4518660"/>
            <a:ext cx="1097280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30475" y="5139690"/>
            <a:ext cx="1039495" cy="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698115" y="5558155"/>
            <a:ext cx="793750" cy="7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530590" y="476250"/>
            <a:ext cx="3335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注意事项：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　　所有添加的任务数据都存储在一个ｋｅｙ所对应的ｖａｌｕｅ中，方便对数据进行管理和操作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2330" y="2012950"/>
            <a:ext cx="2200275" cy="228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THANK FOR YOU WATCHING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22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2"/>
  <p:tag name="KSO_WM_SLIDE_INDEX" val="2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2"/>
  <p:tag name="KSO_WM_SLIDE_INDEX" val="2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38"/>
  <p:tag name="KSO_WM_SLIDE_INDEX" val="38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22"/>
</p:tagLst>
</file>

<file path=ppt/tags/tag3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TEMPLATE_THUMBS_INDEX" val="1、4、6、7、8、9、16、17、20、22、23、25、28、30、38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1"/>
  <p:tag name="KSO_WM_SLIDE_INDEX" val="1"/>
  <p:tag name="KSO_WM_SLIDE_ITEM_CNT" val="0"/>
  <p:tag name="KSO_WM_SLIDE_TYPE" val="title"/>
  <p:tag name="KSO_WM_TEMPLATE_THUMBS_INDEX" val="1、4、6、7、8、9、16、17、20、22、23、25、28、30、38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2"/>
  <p:tag name="KSO_WM_SLIDE_INDEX" val="2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26"/>
  <p:tag name="KSO_WM_SLIDE_INDEX" val="26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2"/>
  <p:tag name="KSO_WM_SLIDE_INDEX" val="2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22"/>
  <p:tag name="KSO_WM_TAG_VERSION" val="1.0"/>
  <p:tag name="KSO_WM_SLIDE_ID" val="basetag20163622_3"/>
  <p:tag name="KSO_WM_SLIDE_INDEX" val="3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演示</Application>
  <PresentationFormat>宽屏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 Light</vt:lpstr>
      <vt:lpstr>微软雅黑</vt:lpstr>
      <vt:lpstr>张海山锐谐体2.0-授权联系：Samtype@QQ.com</vt:lpstr>
      <vt:lpstr>Calibri</vt:lpstr>
      <vt:lpstr>Raleway</vt:lpstr>
      <vt:lpstr>Arial Unicode MS</vt:lpstr>
      <vt:lpstr>Segoe Print</vt:lpstr>
      <vt:lpstr>1_Office 主题</vt:lpstr>
      <vt:lpstr>高效事务管理APP(android版)</vt:lpstr>
      <vt:lpstr>PowerPoint 演示文稿</vt:lpstr>
      <vt:lpstr>主要适用情形</vt:lpstr>
      <vt:lpstr>PowerPoint 演示文稿</vt:lpstr>
      <vt:lpstr>主题列表页面</vt:lpstr>
      <vt:lpstr>分类展示页面</vt:lpstr>
      <vt:lpstr>设计过程中的大致思路</vt:lpstr>
      <vt:lpstr>数据结构与功能之间的关系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2017-10-06T12:15:00Z</dcterms:created>
  <dcterms:modified xsi:type="dcterms:W3CDTF">2017-10-12T15:41:04Z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