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D28F-F731-4D41-B933-D9D12D01E8D9}" type="datetimeFigureOut">
              <a:rPr lang="it-IT" smtClean="0"/>
              <a:t>01/12/2016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752C-5F87-41FE-9CBC-5B8821E90E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13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D28F-F731-4D41-B933-D9D12D01E8D9}" type="datetimeFigureOut">
              <a:rPr lang="it-IT" smtClean="0"/>
              <a:t>01/12/2016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752C-5F87-41FE-9CBC-5B8821E90E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66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D28F-F731-4D41-B933-D9D12D01E8D9}" type="datetimeFigureOut">
              <a:rPr lang="it-IT" smtClean="0"/>
              <a:t>01/12/2016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752C-5F87-41FE-9CBC-5B8821E90E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167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D28F-F731-4D41-B933-D9D12D01E8D9}" type="datetimeFigureOut">
              <a:rPr lang="it-IT" smtClean="0"/>
              <a:t>01/12/2016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752C-5F87-41FE-9CBC-5B8821E90E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936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D28F-F731-4D41-B933-D9D12D01E8D9}" type="datetimeFigureOut">
              <a:rPr lang="it-IT" smtClean="0"/>
              <a:t>01/12/2016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752C-5F87-41FE-9CBC-5B8821E90E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926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D28F-F731-4D41-B933-D9D12D01E8D9}" type="datetimeFigureOut">
              <a:rPr lang="it-IT" smtClean="0"/>
              <a:t>01/12/2016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752C-5F87-41FE-9CBC-5B8821E90E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604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D28F-F731-4D41-B933-D9D12D01E8D9}" type="datetimeFigureOut">
              <a:rPr lang="it-IT" smtClean="0"/>
              <a:t>01/12/2016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752C-5F87-41FE-9CBC-5B8821E90E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089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D28F-F731-4D41-B933-D9D12D01E8D9}" type="datetimeFigureOut">
              <a:rPr lang="it-IT" smtClean="0"/>
              <a:t>01/12/2016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752C-5F87-41FE-9CBC-5B8821E90E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512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D28F-F731-4D41-B933-D9D12D01E8D9}" type="datetimeFigureOut">
              <a:rPr lang="it-IT" smtClean="0"/>
              <a:t>01/12/2016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752C-5F87-41FE-9CBC-5B8821E90E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435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D28F-F731-4D41-B933-D9D12D01E8D9}" type="datetimeFigureOut">
              <a:rPr lang="it-IT" smtClean="0"/>
              <a:t>01/12/2016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752C-5F87-41FE-9CBC-5B8821E90E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79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D28F-F731-4D41-B933-D9D12D01E8D9}" type="datetimeFigureOut">
              <a:rPr lang="it-IT" smtClean="0"/>
              <a:t>01/12/2016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752C-5F87-41FE-9CBC-5B8821E90E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873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CD28F-F731-4D41-B933-D9D12D01E8D9}" type="datetimeFigureOut">
              <a:rPr lang="it-IT" smtClean="0"/>
              <a:t>01/12/2016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D752C-5F87-41FE-9CBC-5B8821E90E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931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1343025"/>
            <a:ext cx="882967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95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506200" cy="860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30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0648"/>
            <a:ext cx="8820472" cy="292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56" y="3184248"/>
            <a:ext cx="8604448" cy="905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244341"/>
            <a:ext cx="5471997" cy="235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334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68" y="548680"/>
            <a:ext cx="8744996" cy="5502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934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60648"/>
            <a:ext cx="8762776" cy="297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7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260648"/>
            <a:ext cx="8952138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8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548680"/>
            <a:ext cx="8449491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36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04664"/>
            <a:ext cx="8687209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60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Presentazione su schermo (4:3)</PresentationFormat>
  <Paragraphs>0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Allianz S.p.A.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Siviero Marco (Consulente)</dc:creator>
  <cp:lastModifiedBy>Marco Siviero</cp:lastModifiedBy>
  <cp:revision>2</cp:revision>
  <dcterms:created xsi:type="dcterms:W3CDTF">2016-12-01T15:58:18Z</dcterms:created>
  <dcterms:modified xsi:type="dcterms:W3CDTF">2016-12-01T17:06:19Z</dcterms:modified>
</cp:coreProperties>
</file>