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0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4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9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2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2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9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F6A0-DF0E-4CEA-9C7C-4A85C7DD436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4410-F099-4CA3-9B85-38BF7B03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왓</a:t>
            </a:r>
            <a:r>
              <a:rPr lang="ko-KR" altLang="en-US" dirty="0" smtClean="0"/>
              <a:t> 맛</a:t>
            </a:r>
            <a:r>
              <a:rPr lang="en-US" altLang="ko-KR" dirty="0" smtClean="0"/>
              <a:t>?kc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국내판매중국간식리뷰사이트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03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국내판매중인 중국수입식품 </a:t>
            </a:r>
            <a:r>
              <a:rPr lang="ko-KR" altLang="en-US" dirty="0" err="1" smtClean="0"/>
              <a:t>리뷰사이트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검색창</a:t>
            </a:r>
            <a:endParaRPr lang="en-US" altLang="ko-KR" dirty="0" smtClean="0"/>
          </a:p>
          <a:p>
            <a:r>
              <a:rPr lang="ko-KR" altLang="en-US" dirty="0" smtClean="0"/>
              <a:t>카테고리</a:t>
            </a:r>
            <a:r>
              <a:rPr lang="en-US" altLang="ko-KR" dirty="0" smtClean="0"/>
              <a:t>:</a:t>
            </a:r>
            <a:r>
              <a:rPr lang="ko-KR" altLang="en-US" dirty="0" smtClean="0"/>
              <a:t> 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컵라면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봉지라면</a:t>
            </a:r>
            <a:r>
              <a:rPr lang="en-US" altLang="ko-KR" dirty="0" smtClean="0"/>
              <a:t>),</a:t>
            </a:r>
            <a:r>
              <a:rPr lang="ko-KR" altLang="en-US" dirty="0" smtClean="0"/>
              <a:t>음료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과자류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냉동식품</a:t>
            </a:r>
            <a:endParaRPr lang="en-US" altLang="ko-KR" dirty="0"/>
          </a:p>
          <a:p>
            <a:r>
              <a:rPr lang="ko-KR" altLang="en-US" dirty="0" smtClean="0"/>
              <a:t>댓글 버튼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제품 업로드 버튼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__________________________</a:t>
            </a:r>
          </a:p>
          <a:p>
            <a:r>
              <a:rPr lang="ko-KR" altLang="en-US" dirty="0" smtClean="0"/>
              <a:t>개발자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기간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204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 버튼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별점</a:t>
            </a:r>
            <a:r>
              <a:rPr lang="ko-KR" altLang="en-US" dirty="0" smtClean="0"/>
              <a:t> 버튼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메모창</a:t>
            </a:r>
            <a:r>
              <a:rPr lang="en-US" altLang="ko-KR" dirty="0" smtClean="0"/>
              <a:t>,</a:t>
            </a:r>
            <a:r>
              <a:rPr lang="ko-KR" altLang="en-US" dirty="0" smtClean="0"/>
              <a:t>업로드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2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제품업로드버튼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제품명 버튼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메인 이미지 사진 버튼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사진버튼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메모창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94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왓 맛?kc</vt:lpstr>
      <vt:lpstr>국내판매중인 중국수입식품 리뷰사이트</vt:lpstr>
      <vt:lpstr>댓글 버튼</vt:lpstr>
      <vt:lpstr>제품업로드버튼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2022-06-30T02:28:01Z</dcterms:created>
  <dcterms:modified xsi:type="dcterms:W3CDTF">2022-06-30T04:09:58Z</dcterms:modified>
</cp:coreProperties>
</file>