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7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A224-3C44-40B0-8B4B-87893B0029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C0F-C929-4490-AEE5-5BAB12C82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8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A224-3C44-40B0-8B4B-87893B0029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C0F-C929-4490-AEE5-5BAB12C82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5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A224-3C44-40B0-8B4B-87893B0029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C0F-C929-4490-AEE5-5BAB12C82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7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A224-3C44-40B0-8B4B-87893B0029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C0F-C929-4490-AEE5-5BAB12C82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0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A224-3C44-40B0-8B4B-87893B0029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C0F-C929-4490-AEE5-5BAB12C82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2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A224-3C44-40B0-8B4B-87893B0029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C0F-C929-4490-AEE5-5BAB12C82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4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A224-3C44-40B0-8B4B-87893B0029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C0F-C929-4490-AEE5-5BAB12C82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9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A224-3C44-40B0-8B4B-87893B0029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C0F-C929-4490-AEE5-5BAB12C82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A224-3C44-40B0-8B4B-87893B0029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C0F-C929-4490-AEE5-5BAB12C82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8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A224-3C44-40B0-8B4B-87893B0029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C0F-C929-4490-AEE5-5BAB12C82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A224-3C44-40B0-8B4B-87893B0029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C0F-C929-4490-AEE5-5BAB12C82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9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A224-3C44-40B0-8B4B-87893B00296F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D6C0F-C929-4490-AEE5-5BAB12C82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8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0608" y="566670"/>
            <a:ext cx="721217" cy="360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즐겨찾기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915" y="566670"/>
            <a:ext cx="721217" cy="360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01588" y="566670"/>
            <a:ext cx="721217" cy="360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6389" y="251137"/>
            <a:ext cx="4301544" cy="991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심</a:t>
            </a:r>
            <a:r>
              <a:rPr lang="ko-KR" altLang="en-US" smtClean="0">
                <a:solidFill>
                  <a:schemeClr val="tx1"/>
                </a:solidFill>
              </a:rPr>
              <a:t>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635617"/>
            <a:ext cx="12192000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1216" y="2704563"/>
            <a:ext cx="4803821" cy="2756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사이트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06860" y="2704563"/>
            <a:ext cx="4803821" cy="2756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48530" y="2801156"/>
            <a:ext cx="2215166" cy="1178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48530" y="4082602"/>
            <a:ext cx="2215166" cy="1178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18242" y="2801156"/>
            <a:ext cx="2215166" cy="1178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18242" y="4082602"/>
            <a:ext cx="2215166" cy="1178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101588" y="5756856"/>
            <a:ext cx="721217" cy="360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업로드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310648"/>
            <a:ext cx="12192000" cy="1030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42479" y="566670"/>
            <a:ext cx="1596980" cy="360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272" y="1751528"/>
            <a:ext cx="1700014" cy="592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컵라면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50016" y="1751528"/>
            <a:ext cx="1700014" cy="592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봉지라면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54580" y="1751528"/>
            <a:ext cx="1700014" cy="592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먹을거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920507" y="1751528"/>
            <a:ext cx="1700014" cy="592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먹을거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419008" y="1751528"/>
            <a:ext cx="1700014" cy="592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냉동식품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065949" y="2620851"/>
            <a:ext cx="721217" cy="360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업로드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57622" y="2620851"/>
            <a:ext cx="721217" cy="360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98513" y="2620851"/>
            <a:ext cx="1596980" cy="360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카태고리</a:t>
            </a:r>
            <a:r>
              <a:rPr lang="ko-KR" altLang="en-US" dirty="0" smtClean="0">
                <a:solidFill>
                  <a:schemeClr val="tx1"/>
                </a:solidFill>
              </a:rPr>
              <a:t> 내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15944" y="6452316"/>
            <a:ext cx="721217" cy="360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07617" y="6452316"/>
            <a:ext cx="721217" cy="360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6670" y="3078051"/>
            <a:ext cx="11127347" cy="3193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2885" y="3258355"/>
            <a:ext cx="5074276" cy="96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		</a:t>
            </a:r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r>
              <a:rPr lang="en-US" altLang="ko-KR" dirty="0" smtClean="0">
                <a:solidFill>
                  <a:schemeClr val="tx1"/>
                </a:solidFill>
              </a:rPr>
              <a:t>			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2885" y="4411014"/>
            <a:ext cx="5074276" cy="96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2885" y="5518598"/>
            <a:ext cx="5074276" cy="75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33376" y="3258355"/>
            <a:ext cx="5074276" cy="96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33376" y="4411014"/>
            <a:ext cx="5074276" cy="96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33376" y="5518598"/>
            <a:ext cx="5074276" cy="75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0608" y="566670"/>
            <a:ext cx="721217" cy="360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즐겨찾기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109915" y="566670"/>
            <a:ext cx="721217" cy="360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101588" y="566670"/>
            <a:ext cx="721217" cy="360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786389" y="251137"/>
            <a:ext cx="4301544" cy="991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0" y="1635617"/>
            <a:ext cx="12192000" cy="772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242479" y="566670"/>
            <a:ext cx="1596980" cy="360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7272" y="1751528"/>
            <a:ext cx="1700014" cy="592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컵라면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550016" y="1751528"/>
            <a:ext cx="1700014" cy="592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봉지라면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254580" y="1751528"/>
            <a:ext cx="1700014" cy="592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먹을거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20507" y="1751528"/>
            <a:ext cx="1700014" cy="592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먹을거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419008" y="1751528"/>
            <a:ext cx="1700014" cy="592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냉동식품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915297" y="3258355"/>
            <a:ext cx="0" cy="96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915297" y="4411013"/>
            <a:ext cx="0" cy="96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915297" y="5518598"/>
            <a:ext cx="0" cy="7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191632" y="5518598"/>
            <a:ext cx="0" cy="7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7191632" y="3258355"/>
            <a:ext cx="0" cy="96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191632" y="4411013"/>
            <a:ext cx="0" cy="96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9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33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2022-06-30T04:50:06Z</dcterms:created>
  <dcterms:modified xsi:type="dcterms:W3CDTF">2022-07-04T00:44:32Z</dcterms:modified>
</cp:coreProperties>
</file>