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5"/>
  </p:notesMasterIdLst>
  <p:sldIdLst>
    <p:sldId id="283" r:id="rId5"/>
    <p:sldId id="256" r:id="rId6"/>
    <p:sldId id="257" r:id="rId7"/>
    <p:sldId id="279" r:id="rId8"/>
    <p:sldId id="276" r:id="rId9"/>
    <p:sldId id="259" r:id="rId10"/>
    <p:sldId id="267" r:id="rId11"/>
    <p:sldId id="282" r:id="rId12"/>
    <p:sldId id="284" r:id="rId13"/>
    <p:sldId id="274" r:id="rId14"/>
  </p:sldIdLst>
  <p:sldSz cx="12192000" cy="6858000"/>
  <p:notesSz cx="6858000" cy="9144000"/>
  <p:defaultTextStyle>
    <a:defPPr>
      <a:defRPr lang="ca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35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192"/>
    <a:srgbClr val="481F67"/>
    <a:srgbClr val="2D7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1E11AE3-6AE6-4CA6-AFDE-42E5CD0AAA5A}" v="167" dt="2021-01-24T17:10:20.79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37" autoAdjust="0"/>
  </p:normalViewPr>
  <p:slideViewPr>
    <p:cSldViewPr snapToGrid="0" showGuides="1">
      <p:cViewPr varScale="1">
        <p:scale>
          <a:sx n="77" d="100"/>
          <a:sy n="77" d="100"/>
        </p:scale>
        <p:origin x="498" y="90"/>
      </p:cViewPr>
      <p:guideLst>
        <p:guide orient="horz" pos="935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ume Bagot" userId="9a2c8744-f1b4-4f22-9ddc-3329c7f641a8" providerId="ADAL" clId="{A1E11AE3-6AE6-4CA6-AFDE-42E5CD0AAA5A}"/>
    <pc:docChg chg="undo redo custSel addSld delSld modSld sldOrd">
      <pc:chgData name="Jaume Bagot" userId="9a2c8744-f1b4-4f22-9ddc-3329c7f641a8" providerId="ADAL" clId="{A1E11AE3-6AE6-4CA6-AFDE-42E5CD0AAA5A}" dt="2021-01-24T17:18:57.730" v="2001" actId="20577"/>
      <pc:docMkLst>
        <pc:docMk/>
      </pc:docMkLst>
      <pc:sldChg chg="modTransition">
        <pc:chgData name="Jaume Bagot" userId="9a2c8744-f1b4-4f22-9ddc-3329c7f641a8" providerId="ADAL" clId="{A1E11AE3-6AE6-4CA6-AFDE-42E5CD0AAA5A}" dt="2021-01-24T17:10:20.798" v="1992"/>
        <pc:sldMkLst>
          <pc:docMk/>
          <pc:sldMk cId="4145495191" sldId="256"/>
        </pc:sldMkLst>
      </pc:sldChg>
      <pc:sldChg chg="modSp modTransition modNotesTx">
        <pc:chgData name="Jaume Bagot" userId="9a2c8744-f1b4-4f22-9ddc-3329c7f641a8" providerId="ADAL" clId="{A1E11AE3-6AE6-4CA6-AFDE-42E5CD0AAA5A}" dt="2021-01-24T16:57:15.856" v="1951"/>
        <pc:sldMkLst>
          <pc:docMk/>
          <pc:sldMk cId="563441874" sldId="257"/>
        </pc:sldMkLst>
        <pc:spChg chg="mod">
          <ac:chgData name="Jaume Bagot" userId="9a2c8744-f1b4-4f22-9ddc-3329c7f641a8" providerId="ADAL" clId="{A1E11AE3-6AE6-4CA6-AFDE-42E5CD0AAA5A}" dt="2021-01-24T15:49:33.849" v="202" actId="20577"/>
          <ac:spMkLst>
            <pc:docMk/>
            <pc:sldMk cId="563441874" sldId="257"/>
            <ac:spMk id="3" creationId="{C5B69E85-1F17-4156-880E-EEBDA88D23F8}"/>
          </ac:spMkLst>
        </pc:spChg>
      </pc:sldChg>
      <pc:sldChg chg="modTransition modNotesTx">
        <pc:chgData name="Jaume Bagot" userId="9a2c8744-f1b4-4f22-9ddc-3329c7f641a8" providerId="ADAL" clId="{A1E11AE3-6AE6-4CA6-AFDE-42E5CD0AAA5A}" dt="2021-01-24T17:02:21.504" v="1990"/>
        <pc:sldMkLst>
          <pc:docMk/>
          <pc:sldMk cId="529456892" sldId="259"/>
        </pc:sldMkLst>
      </pc:sldChg>
      <pc:sldChg chg="del modNotesTx">
        <pc:chgData name="Jaume Bagot" userId="9a2c8744-f1b4-4f22-9ddc-3329c7f641a8" providerId="ADAL" clId="{A1E11AE3-6AE6-4CA6-AFDE-42E5CD0AAA5A}" dt="2021-01-24T16:35:06.654" v="1867" actId="2696"/>
        <pc:sldMkLst>
          <pc:docMk/>
          <pc:sldMk cId="2968398437" sldId="262"/>
        </pc:sldMkLst>
      </pc:sldChg>
      <pc:sldChg chg="modSp modTransition modNotesTx">
        <pc:chgData name="Jaume Bagot" userId="9a2c8744-f1b4-4f22-9ddc-3329c7f641a8" providerId="ADAL" clId="{A1E11AE3-6AE6-4CA6-AFDE-42E5CD0AAA5A}" dt="2021-01-24T17:05:42.350" v="1991"/>
        <pc:sldMkLst>
          <pc:docMk/>
          <pc:sldMk cId="1953662275" sldId="267"/>
        </pc:sldMkLst>
        <pc:spChg chg="mod">
          <ac:chgData name="Jaume Bagot" userId="9a2c8744-f1b4-4f22-9ddc-3329c7f641a8" providerId="ADAL" clId="{A1E11AE3-6AE6-4CA6-AFDE-42E5CD0AAA5A}" dt="2021-01-24T16:01:53.544" v="537" actId="6549"/>
          <ac:spMkLst>
            <pc:docMk/>
            <pc:sldMk cId="1953662275" sldId="267"/>
            <ac:spMk id="3" creationId="{C5B69E85-1F17-4156-880E-EEBDA88D23F8}"/>
          </ac:spMkLst>
        </pc:spChg>
      </pc:sldChg>
      <pc:sldChg chg="addSp modSp modTransition modNotesTx">
        <pc:chgData name="Jaume Bagot" userId="9a2c8744-f1b4-4f22-9ddc-3329c7f641a8" providerId="ADAL" clId="{A1E11AE3-6AE6-4CA6-AFDE-42E5CD0AAA5A}" dt="2021-01-24T16:57:29.624" v="1961"/>
        <pc:sldMkLst>
          <pc:docMk/>
          <pc:sldMk cId="1295630025" sldId="276"/>
        </pc:sldMkLst>
        <pc:spChg chg="add mod">
          <ac:chgData name="Jaume Bagot" userId="9a2c8744-f1b4-4f22-9ddc-3329c7f641a8" providerId="ADAL" clId="{A1E11AE3-6AE6-4CA6-AFDE-42E5CD0AAA5A}" dt="2021-01-24T15:58:24.606" v="476" actId="1038"/>
          <ac:spMkLst>
            <pc:docMk/>
            <pc:sldMk cId="1295630025" sldId="276"/>
            <ac:spMk id="6" creationId="{7ACD398A-007B-43CA-98B3-9FF65E6CE0D1}"/>
          </ac:spMkLst>
        </pc:spChg>
        <pc:spChg chg="mod">
          <ac:chgData name="Jaume Bagot" userId="9a2c8744-f1b4-4f22-9ddc-3329c7f641a8" providerId="ADAL" clId="{A1E11AE3-6AE6-4CA6-AFDE-42E5CD0AAA5A}" dt="2021-01-24T15:57:23.492" v="454" actId="1036"/>
          <ac:spMkLst>
            <pc:docMk/>
            <pc:sldMk cId="1295630025" sldId="276"/>
            <ac:spMk id="8" creationId="{EAAAC928-9194-4483-B2C3-6E28BB3E6D20}"/>
          </ac:spMkLst>
        </pc:spChg>
        <pc:picChg chg="mod">
          <ac:chgData name="Jaume Bagot" userId="9a2c8744-f1b4-4f22-9ddc-3329c7f641a8" providerId="ADAL" clId="{A1E11AE3-6AE6-4CA6-AFDE-42E5CD0AAA5A}" dt="2021-01-24T15:57:23.492" v="454" actId="1036"/>
          <ac:picMkLst>
            <pc:docMk/>
            <pc:sldMk cId="1295630025" sldId="276"/>
            <ac:picMk id="2" creationId="{BA77BFFF-373D-4CC3-98CF-2E157CFDB26F}"/>
          </ac:picMkLst>
        </pc:picChg>
        <pc:picChg chg="mod">
          <ac:chgData name="Jaume Bagot" userId="9a2c8744-f1b4-4f22-9ddc-3329c7f641a8" providerId="ADAL" clId="{A1E11AE3-6AE6-4CA6-AFDE-42E5CD0AAA5A}" dt="2021-01-24T15:57:23.492" v="454" actId="1036"/>
          <ac:picMkLst>
            <pc:docMk/>
            <pc:sldMk cId="1295630025" sldId="276"/>
            <ac:picMk id="3" creationId="{468A473A-66F5-4DB6-8911-463628007983}"/>
          </ac:picMkLst>
        </pc:picChg>
        <pc:picChg chg="mod">
          <ac:chgData name="Jaume Bagot" userId="9a2c8744-f1b4-4f22-9ddc-3329c7f641a8" providerId="ADAL" clId="{A1E11AE3-6AE6-4CA6-AFDE-42E5CD0AAA5A}" dt="2021-01-24T15:57:23.492" v="454" actId="1036"/>
          <ac:picMkLst>
            <pc:docMk/>
            <pc:sldMk cId="1295630025" sldId="276"/>
            <ac:picMk id="5" creationId="{2259A099-B8F4-42FF-8F33-D98B111F95B5}"/>
          </ac:picMkLst>
        </pc:picChg>
        <pc:picChg chg="mod">
          <ac:chgData name="Jaume Bagot" userId="9a2c8744-f1b4-4f22-9ddc-3329c7f641a8" providerId="ADAL" clId="{A1E11AE3-6AE6-4CA6-AFDE-42E5CD0AAA5A}" dt="2021-01-24T15:57:23.492" v="454" actId="1036"/>
          <ac:picMkLst>
            <pc:docMk/>
            <pc:sldMk cId="1295630025" sldId="276"/>
            <ac:picMk id="1026" creationId="{60DE3F27-D1BD-46B3-A732-B0BD09C7ED9A}"/>
          </ac:picMkLst>
        </pc:picChg>
      </pc:sldChg>
      <pc:sldChg chg="modSp ord modTransition">
        <pc:chgData name="Jaume Bagot" userId="9a2c8744-f1b4-4f22-9ddc-3329c7f641a8" providerId="ADAL" clId="{A1E11AE3-6AE6-4CA6-AFDE-42E5CD0AAA5A}" dt="2021-01-24T16:57:24.483" v="1957"/>
        <pc:sldMkLst>
          <pc:docMk/>
          <pc:sldMk cId="446241586" sldId="279"/>
        </pc:sldMkLst>
        <pc:spChg chg="mod">
          <ac:chgData name="Jaume Bagot" userId="9a2c8744-f1b4-4f22-9ddc-3329c7f641a8" providerId="ADAL" clId="{A1E11AE3-6AE6-4CA6-AFDE-42E5CD0AAA5A}" dt="2021-01-24T16:05:29.064" v="583" actId="6549"/>
          <ac:spMkLst>
            <pc:docMk/>
            <pc:sldMk cId="446241586" sldId="279"/>
            <ac:spMk id="2" creationId="{776C10AD-51F7-4D16-84D7-559EC4C85202}"/>
          </ac:spMkLst>
        </pc:spChg>
        <pc:spChg chg="mod">
          <ac:chgData name="Jaume Bagot" userId="9a2c8744-f1b4-4f22-9ddc-3329c7f641a8" providerId="ADAL" clId="{A1E11AE3-6AE6-4CA6-AFDE-42E5CD0AAA5A}" dt="2021-01-24T16:07:55.824" v="610" actId="6549"/>
          <ac:spMkLst>
            <pc:docMk/>
            <pc:sldMk cId="446241586" sldId="279"/>
            <ac:spMk id="7" creationId="{F8E2010D-6F02-4A42-9C65-1AC33D546EAD}"/>
          </ac:spMkLst>
        </pc:spChg>
      </pc:sldChg>
      <pc:sldChg chg="del ord">
        <pc:chgData name="Jaume Bagot" userId="9a2c8744-f1b4-4f22-9ddc-3329c7f641a8" providerId="ADAL" clId="{A1E11AE3-6AE6-4CA6-AFDE-42E5CD0AAA5A}" dt="2021-01-24T16:20:52.130" v="1409" actId="2696"/>
        <pc:sldMkLst>
          <pc:docMk/>
          <pc:sldMk cId="3835524318" sldId="281"/>
        </pc:sldMkLst>
      </pc:sldChg>
      <pc:sldChg chg="modSp modTransition modNotesTx">
        <pc:chgData name="Jaume Bagot" userId="9a2c8744-f1b4-4f22-9ddc-3329c7f641a8" providerId="ADAL" clId="{A1E11AE3-6AE6-4CA6-AFDE-42E5CD0AAA5A}" dt="2021-01-24T16:57:50.013" v="1976"/>
        <pc:sldMkLst>
          <pc:docMk/>
          <pc:sldMk cId="1733777785" sldId="282"/>
        </pc:sldMkLst>
        <pc:spChg chg="mod">
          <ac:chgData name="Jaume Bagot" userId="9a2c8744-f1b4-4f22-9ddc-3329c7f641a8" providerId="ADAL" clId="{A1E11AE3-6AE6-4CA6-AFDE-42E5CD0AAA5A}" dt="2021-01-24T16:38:40.710" v="1942" actId="20577"/>
          <ac:spMkLst>
            <pc:docMk/>
            <pc:sldMk cId="1733777785" sldId="282"/>
            <ac:spMk id="3" creationId="{C5B69E85-1F17-4156-880E-EEBDA88D23F8}"/>
          </ac:spMkLst>
        </pc:spChg>
        <pc:graphicFrameChg chg="mod modGraphic">
          <ac:chgData name="Jaume Bagot" userId="9a2c8744-f1b4-4f22-9ddc-3329c7f641a8" providerId="ADAL" clId="{A1E11AE3-6AE6-4CA6-AFDE-42E5CD0AAA5A}" dt="2021-01-24T16:18:14.579" v="1310" actId="20577"/>
          <ac:graphicFrameMkLst>
            <pc:docMk/>
            <pc:sldMk cId="1733777785" sldId="282"/>
            <ac:graphicFrameMk id="5" creationId="{91B6C2AD-A851-44D5-8FED-1023EDC8D19E}"/>
          </ac:graphicFrameMkLst>
        </pc:graphicFrameChg>
      </pc:sldChg>
      <pc:sldChg chg="modSp">
        <pc:chgData name="Jaume Bagot" userId="9a2c8744-f1b4-4f22-9ddc-3329c7f641a8" providerId="ADAL" clId="{A1E11AE3-6AE6-4CA6-AFDE-42E5CD0AAA5A}" dt="2021-01-24T17:18:57.730" v="2001" actId="20577"/>
        <pc:sldMkLst>
          <pc:docMk/>
          <pc:sldMk cId="3034286497" sldId="283"/>
        </pc:sldMkLst>
        <pc:spChg chg="mod">
          <ac:chgData name="Jaume Bagot" userId="9a2c8744-f1b4-4f22-9ddc-3329c7f641a8" providerId="ADAL" clId="{A1E11AE3-6AE6-4CA6-AFDE-42E5CD0AAA5A}" dt="2021-01-24T17:18:57.730" v="2001" actId="20577"/>
          <ac:spMkLst>
            <pc:docMk/>
            <pc:sldMk cId="3034286497" sldId="283"/>
            <ac:spMk id="3" creationId="{C7A9A945-C768-453B-8632-0B3BC8336307}"/>
          </ac:spMkLst>
        </pc:spChg>
      </pc:sldChg>
      <pc:sldChg chg="modSp add del">
        <pc:chgData name="Jaume Bagot" userId="9a2c8744-f1b4-4f22-9ddc-3329c7f641a8" providerId="ADAL" clId="{A1E11AE3-6AE6-4CA6-AFDE-42E5CD0AAA5A}" dt="2021-01-24T16:08:22.728" v="612" actId="2696"/>
        <pc:sldMkLst>
          <pc:docMk/>
          <pc:sldMk cId="2202705863" sldId="284"/>
        </pc:sldMkLst>
        <pc:spChg chg="mod">
          <ac:chgData name="Jaume Bagot" userId="9a2c8744-f1b4-4f22-9ddc-3329c7f641a8" providerId="ADAL" clId="{A1E11AE3-6AE6-4CA6-AFDE-42E5CD0AAA5A}" dt="2021-01-24T15:41:10.170" v="27" actId="113"/>
          <ac:spMkLst>
            <pc:docMk/>
            <pc:sldMk cId="2202705863" sldId="284"/>
            <ac:spMk id="3" creationId="{C5B69E85-1F17-4156-880E-EEBDA88D23F8}"/>
          </ac:spMkLst>
        </pc:spChg>
      </pc:sldChg>
      <pc:sldChg chg="addSp delSp modSp add modTransition modNotesTx">
        <pc:chgData name="Jaume Bagot" userId="9a2c8744-f1b4-4f22-9ddc-3329c7f641a8" providerId="ADAL" clId="{A1E11AE3-6AE6-4CA6-AFDE-42E5CD0AAA5A}" dt="2021-01-24T16:58:01.126" v="1988"/>
        <pc:sldMkLst>
          <pc:docMk/>
          <pc:sldMk cId="3445791015" sldId="284"/>
        </pc:sldMkLst>
        <pc:spChg chg="add mod">
          <ac:chgData name="Jaume Bagot" userId="9a2c8744-f1b4-4f22-9ddc-3329c7f641a8" providerId="ADAL" clId="{A1E11AE3-6AE6-4CA6-AFDE-42E5CD0AAA5A}" dt="2021-01-24T16:34:13.908" v="1861" actId="14100"/>
          <ac:spMkLst>
            <pc:docMk/>
            <pc:sldMk cId="3445791015" sldId="284"/>
            <ac:spMk id="3" creationId="{5B64AA4D-0FA5-4644-93FD-725413A19B2C}"/>
          </ac:spMkLst>
        </pc:spChg>
        <pc:spChg chg="del">
          <ac:chgData name="Jaume Bagot" userId="9a2c8744-f1b4-4f22-9ddc-3329c7f641a8" providerId="ADAL" clId="{A1E11AE3-6AE6-4CA6-AFDE-42E5CD0AAA5A}" dt="2021-01-24T16:25:07.634" v="1424" actId="478"/>
          <ac:spMkLst>
            <pc:docMk/>
            <pc:sldMk cId="3445791015" sldId="284"/>
            <ac:spMk id="27" creationId="{0B4CEE8A-8BC3-49D8-BCCF-387C1BDE5EB2}"/>
          </ac:spMkLst>
        </pc:spChg>
        <pc:spChg chg="del">
          <ac:chgData name="Jaume Bagot" userId="9a2c8744-f1b4-4f22-9ddc-3329c7f641a8" providerId="ADAL" clId="{A1E11AE3-6AE6-4CA6-AFDE-42E5CD0AAA5A}" dt="2021-01-24T16:25:06.410" v="1423" actId="478"/>
          <ac:spMkLst>
            <pc:docMk/>
            <pc:sldMk cId="3445791015" sldId="284"/>
            <ac:spMk id="28" creationId="{1AF22C9E-6535-44AD-A8E7-74539D6364D2}"/>
          </ac:spMkLst>
        </pc:spChg>
        <pc:spChg chg="del">
          <ac:chgData name="Jaume Bagot" userId="9a2c8744-f1b4-4f22-9ddc-3329c7f641a8" providerId="ADAL" clId="{A1E11AE3-6AE6-4CA6-AFDE-42E5CD0AAA5A}" dt="2021-01-24T16:25:00.114" v="1419" actId="478"/>
          <ac:spMkLst>
            <pc:docMk/>
            <pc:sldMk cId="3445791015" sldId="284"/>
            <ac:spMk id="29" creationId="{20043AB3-476A-4783-AEDB-2D8DF7AEDDB1}"/>
          </ac:spMkLst>
        </pc:spChg>
        <pc:spChg chg="del">
          <ac:chgData name="Jaume Bagot" userId="9a2c8744-f1b4-4f22-9ddc-3329c7f641a8" providerId="ADAL" clId="{A1E11AE3-6AE6-4CA6-AFDE-42E5CD0AAA5A}" dt="2021-01-24T16:24:52.427" v="1416" actId="478"/>
          <ac:spMkLst>
            <pc:docMk/>
            <pc:sldMk cId="3445791015" sldId="284"/>
            <ac:spMk id="30" creationId="{9AE0C04B-FC6C-405F-B3CD-7277156A3F07}"/>
          </ac:spMkLst>
        </pc:spChg>
        <pc:spChg chg="del">
          <ac:chgData name="Jaume Bagot" userId="9a2c8744-f1b4-4f22-9ddc-3329c7f641a8" providerId="ADAL" clId="{A1E11AE3-6AE6-4CA6-AFDE-42E5CD0AAA5A}" dt="2021-01-24T16:24:51.339" v="1415" actId="478"/>
          <ac:spMkLst>
            <pc:docMk/>
            <pc:sldMk cId="3445791015" sldId="284"/>
            <ac:spMk id="31" creationId="{DA9F9C58-C80C-4F90-AD00-BF305340610C}"/>
          </ac:spMkLst>
        </pc:spChg>
        <pc:spChg chg="del">
          <ac:chgData name="Jaume Bagot" userId="9a2c8744-f1b4-4f22-9ddc-3329c7f641a8" providerId="ADAL" clId="{A1E11AE3-6AE6-4CA6-AFDE-42E5CD0AAA5A}" dt="2021-01-24T16:25:02.773" v="1421" actId="478"/>
          <ac:spMkLst>
            <pc:docMk/>
            <pc:sldMk cId="3445791015" sldId="284"/>
            <ac:spMk id="32" creationId="{844F510F-B51D-446C-ABAB-44DF45633519}"/>
          </ac:spMkLst>
        </pc:spChg>
        <pc:spChg chg="del mod">
          <ac:chgData name="Jaume Bagot" userId="9a2c8744-f1b4-4f22-9ddc-3329c7f641a8" providerId="ADAL" clId="{A1E11AE3-6AE6-4CA6-AFDE-42E5CD0AAA5A}" dt="2021-01-24T16:28:52.019" v="1552" actId="478"/>
          <ac:spMkLst>
            <pc:docMk/>
            <pc:sldMk cId="3445791015" sldId="284"/>
            <ac:spMk id="33" creationId="{D65F7A62-4EEF-4327-9229-0D88504B9429}"/>
          </ac:spMkLst>
        </pc:spChg>
        <pc:spChg chg="del mod">
          <ac:chgData name="Jaume Bagot" userId="9a2c8744-f1b4-4f22-9ddc-3329c7f641a8" providerId="ADAL" clId="{A1E11AE3-6AE6-4CA6-AFDE-42E5CD0AAA5A}" dt="2021-01-24T16:28:52.019" v="1552" actId="478"/>
          <ac:spMkLst>
            <pc:docMk/>
            <pc:sldMk cId="3445791015" sldId="284"/>
            <ac:spMk id="34" creationId="{33E36098-715B-4095-AA16-08FFFB199D49}"/>
          </ac:spMkLst>
        </pc:spChg>
        <pc:spChg chg="del">
          <ac:chgData name="Jaume Bagot" userId="9a2c8744-f1b4-4f22-9ddc-3329c7f641a8" providerId="ADAL" clId="{A1E11AE3-6AE6-4CA6-AFDE-42E5CD0AAA5A}" dt="2021-01-24T16:28:52.019" v="1552" actId="478"/>
          <ac:spMkLst>
            <pc:docMk/>
            <pc:sldMk cId="3445791015" sldId="284"/>
            <ac:spMk id="35" creationId="{A10FD986-B22C-4919-A058-08F6840E2F11}"/>
          </ac:spMkLst>
        </pc:spChg>
        <pc:spChg chg="del">
          <ac:chgData name="Jaume Bagot" userId="9a2c8744-f1b4-4f22-9ddc-3329c7f641a8" providerId="ADAL" clId="{A1E11AE3-6AE6-4CA6-AFDE-42E5CD0AAA5A}" dt="2021-01-24T16:25:05.523" v="1422" actId="478"/>
          <ac:spMkLst>
            <pc:docMk/>
            <pc:sldMk cId="3445791015" sldId="284"/>
            <ac:spMk id="36" creationId="{2A4E424B-E9C1-4A83-A7D4-1E5653C9840D}"/>
          </ac:spMkLst>
        </pc:spChg>
        <pc:spChg chg="add del">
          <ac:chgData name="Jaume Bagot" userId="9a2c8744-f1b4-4f22-9ddc-3329c7f641a8" providerId="ADAL" clId="{A1E11AE3-6AE6-4CA6-AFDE-42E5CD0AAA5A}" dt="2021-01-24T16:28:52.019" v="1552" actId="478"/>
          <ac:spMkLst>
            <pc:docMk/>
            <pc:sldMk cId="3445791015" sldId="284"/>
            <ac:spMk id="37" creationId="{28077144-47A7-40B7-BD10-9D76428852C5}"/>
          </ac:spMkLst>
        </pc:spChg>
        <pc:spChg chg="del mod">
          <ac:chgData name="Jaume Bagot" userId="9a2c8744-f1b4-4f22-9ddc-3329c7f641a8" providerId="ADAL" clId="{A1E11AE3-6AE6-4CA6-AFDE-42E5CD0AAA5A}" dt="2021-01-24T16:25:26.546" v="1426" actId="478"/>
          <ac:spMkLst>
            <pc:docMk/>
            <pc:sldMk cId="3445791015" sldId="284"/>
            <ac:spMk id="38" creationId="{DEC3B625-E1BE-49D4-ACFE-0CA40CD691B6}"/>
          </ac:spMkLst>
        </pc:spChg>
        <pc:spChg chg="del">
          <ac:chgData name="Jaume Bagot" userId="9a2c8744-f1b4-4f22-9ddc-3329c7f641a8" providerId="ADAL" clId="{A1E11AE3-6AE6-4CA6-AFDE-42E5CD0AAA5A}" dt="2021-01-24T16:28:52.019" v="1552" actId="478"/>
          <ac:spMkLst>
            <pc:docMk/>
            <pc:sldMk cId="3445791015" sldId="284"/>
            <ac:spMk id="39" creationId="{EF4AA7E1-B9D1-40A1-85E7-663FB384CC9C}"/>
          </ac:spMkLst>
        </pc:spChg>
        <pc:spChg chg="add mod">
          <ac:chgData name="Jaume Bagot" userId="9a2c8744-f1b4-4f22-9ddc-3329c7f641a8" providerId="ADAL" clId="{A1E11AE3-6AE6-4CA6-AFDE-42E5CD0AAA5A}" dt="2021-01-24T16:34:13.908" v="1861" actId="14100"/>
          <ac:spMkLst>
            <pc:docMk/>
            <pc:sldMk cId="3445791015" sldId="284"/>
            <ac:spMk id="40" creationId="{7E62862B-8AE2-4E22-88B2-A600782966B1}"/>
          </ac:spMkLst>
        </pc:spChg>
        <pc:spChg chg="del mod">
          <ac:chgData name="Jaume Bagot" userId="9a2c8744-f1b4-4f22-9ddc-3329c7f641a8" providerId="ADAL" clId="{A1E11AE3-6AE6-4CA6-AFDE-42E5CD0AAA5A}" dt="2021-01-24T16:28:52.019" v="1552" actId="478"/>
          <ac:spMkLst>
            <pc:docMk/>
            <pc:sldMk cId="3445791015" sldId="284"/>
            <ac:spMk id="41" creationId="{AE0038F7-1289-4B2A-B3C3-7F6E1B3EA219}"/>
          </ac:spMkLst>
        </pc:spChg>
        <pc:spChg chg="add mod">
          <ac:chgData name="Jaume Bagot" userId="9a2c8744-f1b4-4f22-9ddc-3329c7f641a8" providerId="ADAL" clId="{A1E11AE3-6AE6-4CA6-AFDE-42E5CD0AAA5A}" dt="2021-01-24T16:34:13.908" v="1861" actId="14100"/>
          <ac:spMkLst>
            <pc:docMk/>
            <pc:sldMk cId="3445791015" sldId="284"/>
            <ac:spMk id="42" creationId="{5C3B3A76-4B8D-41B8-840F-21EB8C6CDF09}"/>
          </ac:spMkLst>
        </pc:spChg>
        <pc:spChg chg="del mod">
          <ac:chgData name="Jaume Bagot" userId="9a2c8744-f1b4-4f22-9ddc-3329c7f641a8" providerId="ADAL" clId="{A1E11AE3-6AE6-4CA6-AFDE-42E5CD0AAA5A}" dt="2021-01-24T16:28:52.019" v="1552" actId="478"/>
          <ac:spMkLst>
            <pc:docMk/>
            <pc:sldMk cId="3445791015" sldId="284"/>
            <ac:spMk id="43" creationId="{F3CF23F9-0EEC-44ED-B9F4-7ADBB9D20D13}"/>
          </ac:spMkLst>
        </pc:spChg>
        <pc:spChg chg="add mod">
          <ac:chgData name="Jaume Bagot" userId="9a2c8744-f1b4-4f22-9ddc-3329c7f641a8" providerId="ADAL" clId="{A1E11AE3-6AE6-4CA6-AFDE-42E5CD0AAA5A}" dt="2021-01-24T16:34:13.908" v="1861" actId="14100"/>
          <ac:spMkLst>
            <pc:docMk/>
            <pc:sldMk cId="3445791015" sldId="284"/>
            <ac:spMk id="44" creationId="{EEECD540-98C5-4B54-A7A7-C4BA242C64B6}"/>
          </ac:spMkLst>
        </pc:spChg>
        <pc:spChg chg="add mod">
          <ac:chgData name="Jaume Bagot" userId="9a2c8744-f1b4-4f22-9ddc-3329c7f641a8" providerId="ADAL" clId="{A1E11AE3-6AE6-4CA6-AFDE-42E5CD0AAA5A}" dt="2021-01-24T16:34:48.142" v="1866" actId="1076"/>
          <ac:spMkLst>
            <pc:docMk/>
            <pc:sldMk cId="3445791015" sldId="284"/>
            <ac:spMk id="45" creationId="{8300E7C1-5963-470A-8A96-5B73687B60E1}"/>
          </ac:spMkLst>
        </pc:spChg>
        <pc:spChg chg="add mod">
          <ac:chgData name="Jaume Bagot" userId="9a2c8744-f1b4-4f22-9ddc-3329c7f641a8" providerId="ADAL" clId="{A1E11AE3-6AE6-4CA6-AFDE-42E5CD0AAA5A}" dt="2021-01-24T16:34:41.987" v="1865" actId="14100"/>
          <ac:spMkLst>
            <pc:docMk/>
            <pc:sldMk cId="3445791015" sldId="284"/>
            <ac:spMk id="46" creationId="{218AE1FA-1188-4141-8788-6ED398A38146}"/>
          </ac:spMkLst>
        </pc:spChg>
        <pc:spChg chg="add mod">
          <ac:chgData name="Jaume Bagot" userId="9a2c8744-f1b4-4f22-9ddc-3329c7f641a8" providerId="ADAL" clId="{A1E11AE3-6AE6-4CA6-AFDE-42E5CD0AAA5A}" dt="2021-01-24T16:34:38.114" v="1864" actId="14100"/>
          <ac:spMkLst>
            <pc:docMk/>
            <pc:sldMk cId="3445791015" sldId="284"/>
            <ac:spMk id="47" creationId="{79612CC0-0018-44AF-8305-C595F2DEAB9A}"/>
          </ac:spMkLst>
        </pc:spChg>
        <pc:grpChg chg="del">
          <ac:chgData name="Jaume Bagot" userId="9a2c8744-f1b4-4f22-9ddc-3329c7f641a8" providerId="ADAL" clId="{A1E11AE3-6AE6-4CA6-AFDE-42E5CD0AAA5A}" dt="2021-01-24T16:25:01.333" v="1420" actId="478"/>
          <ac:grpSpMkLst>
            <pc:docMk/>
            <pc:sldMk cId="3445791015" sldId="284"/>
            <ac:grpSpMk id="7" creationId="{424E66C6-B9E9-4EA9-9EDF-8DDD88B132CA}"/>
          </ac:grpSpMkLst>
        </pc:grpChg>
      </pc:sldChg>
      <pc:sldChg chg="modSp add del ord">
        <pc:chgData name="Jaume Bagot" userId="9a2c8744-f1b4-4f22-9ddc-3329c7f641a8" providerId="ADAL" clId="{A1E11AE3-6AE6-4CA6-AFDE-42E5CD0AAA5A}" dt="2021-01-24T15:48:57.883" v="189" actId="2696"/>
        <pc:sldMkLst>
          <pc:docMk/>
          <pc:sldMk cId="3674631449" sldId="285"/>
        </pc:sldMkLst>
        <pc:spChg chg="mod">
          <ac:chgData name="Jaume Bagot" userId="9a2c8744-f1b4-4f22-9ddc-3329c7f641a8" providerId="ADAL" clId="{A1E11AE3-6AE6-4CA6-AFDE-42E5CD0AAA5A}" dt="2021-01-24T15:44:18.633" v="36" actId="27636"/>
          <ac:spMkLst>
            <pc:docMk/>
            <pc:sldMk cId="3674631449" sldId="285"/>
            <ac:spMk id="3" creationId="{C5B69E85-1F17-4156-880E-EEBDA88D23F8}"/>
          </ac:spMkLst>
        </pc:spChg>
      </pc:sldChg>
    </pc:docChg>
  </pc:docChgLst>
  <pc:docChgLst>
    <pc:chgData name="Jaume Bagot" userId="9a2c8744-f1b4-4f22-9ddc-3329c7f641a8" providerId="ADAL" clId="{618E6F7C-812D-4D8F-B31F-FAAB9D6BD7CB}"/>
    <pc:docChg chg="custSel delSld modSld">
      <pc:chgData name="Jaume Bagot" userId="9a2c8744-f1b4-4f22-9ddc-3329c7f641a8" providerId="ADAL" clId="{618E6F7C-812D-4D8F-B31F-FAAB9D6BD7CB}" dt="2021-01-23T22:33:16.772" v="105" actId="20577"/>
      <pc:docMkLst>
        <pc:docMk/>
      </pc:docMkLst>
      <pc:sldChg chg="modTransition">
        <pc:chgData name="Jaume Bagot" userId="9a2c8744-f1b4-4f22-9ddc-3329c7f641a8" providerId="ADAL" clId="{618E6F7C-812D-4D8F-B31F-FAAB9D6BD7CB}" dt="2021-01-23T22:10:14.046" v="2"/>
        <pc:sldMkLst>
          <pc:docMk/>
          <pc:sldMk cId="4145495191" sldId="256"/>
        </pc:sldMkLst>
      </pc:sldChg>
      <pc:sldChg chg="modTransition modNotesTx">
        <pc:chgData name="Jaume Bagot" userId="9a2c8744-f1b4-4f22-9ddc-3329c7f641a8" providerId="ADAL" clId="{618E6F7C-812D-4D8F-B31F-FAAB9D6BD7CB}" dt="2021-01-23T22:24:28.068" v="30" actId="20577"/>
        <pc:sldMkLst>
          <pc:docMk/>
          <pc:sldMk cId="563441874" sldId="257"/>
        </pc:sldMkLst>
      </pc:sldChg>
      <pc:sldChg chg="modNotesTx">
        <pc:chgData name="Jaume Bagot" userId="9a2c8744-f1b4-4f22-9ddc-3329c7f641a8" providerId="ADAL" clId="{618E6F7C-812D-4D8F-B31F-FAAB9D6BD7CB}" dt="2021-01-23T22:30:09.827" v="101" actId="20577"/>
        <pc:sldMkLst>
          <pc:docMk/>
          <pc:sldMk cId="529456892" sldId="259"/>
        </pc:sldMkLst>
      </pc:sldChg>
      <pc:sldChg chg="modTransition modNotesTx">
        <pc:chgData name="Jaume Bagot" userId="9a2c8744-f1b4-4f22-9ddc-3329c7f641a8" providerId="ADAL" clId="{618E6F7C-812D-4D8F-B31F-FAAB9D6BD7CB}" dt="2021-01-23T22:33:16.772" v="105" actId="20577"/>
        <pc:sldMkLst>
          <pc:docMk/>
          <pc:sldMk cId="2968398437" sldId="262"/>
        </pc:sldMkLst>
      </pc:sldChg>
      <pc:sldChg chg="modNotesTx">
        <pc:chgData name="Jaume Bagot" userId="9a2c8744-f1b4-4f22-9ddc-3329c7f641a8" providerId="ADAL" clId="{618E6F7C-812D-4D8F-B31F-FAAB9D6BD7CB}" dt="2021-01-23T22:31:23.647" v="102" actId="20577"/>
        <pc:sldMkLst>
          <pc:docMk/>
          <pc:sldMk cId="1953662275" sldId="267"/>
        </pc:sldMkLst>
      </pc:sldChg>
      <pc:sldChg chg="del">
        <pc:chgData name="Jaume Bagot" userId="9a2c8744-f1b4-4f22-9ddc-3329c7f641a8" providerId="ADAL" clId="{618E6F7C-812D-4D8F-B31F-FAAB9D6BD7CB}" dt="2021-01-23T22:09:25.871" v="0" actId="2696"/>
        <pc:sldMkLst>
          <pc:docMk/>
          <pc:sldMk cId="3857345168" sldId="269"/>
        </pc:sldMkLst>
      </pc:sldChg>
      <pc:sldChg chg="modTransition modNotesTx">
        <pc:chgData name="Jaume Bagot" userId="9a2c8744-f1b4-4f22-9ddc-3329c7f641a8" providerId="ADAL" clId="{618E6F7C-812D-4D8F-B31F-FAAB9D6BD7CB}" dt="2021-01-23T22:29:10.251" v="100" actId="20577"/>
        <pc:sldMkLst>
          <pc:docMk/>
          <pc:sldMk cId="1295630025" sldId="276"/>
        </pc:sldMkLst>
      </pc:sldChg>
      <pc:sldChg chg="delSp modTransition modNotesTx">
        <pc:chgData name="Jaume Bagot" userId="9a2c8744-f1b4-4f22-9ddc-3329c7f641a8" providerId="ADAL" clId="{618E6F7C-812D-4D8F-B31F-FAAB9D6BD7CB}" dt="2021-01-23T22:28:19.988" v="99" actId="20577"/>
        <pc:sldMkLst>
          <pc:docMk/>
          <pc:sldMk cId="446241586" sldId="279"/>
        </pc:sldMkLst>
        <pc:grpChg chg="del">
          <ac:chgData name="Jaume Bagot" userId="9a2c8744-f1b4-4f22-9ddc-3329c7f641a8" providerId="ADAL" clId="{618E6F7C-812D-4D8F-B31F-FAAB9D6BD7CB}" dt="2021-01-23T22:25:56.226" v="34" actId="478"/>
          <ac:grpSpMkLst>
            <pc:docMk/>
            <pc:sldMk cId="446241586" sldId="279"/>
            <ac:grpSpMk id="10" creationId="{B0B5552D-F3FC-444A-AF02-AF29BFDF82F1}"/>
          </ac:grpSpMkLst>
        </pc:grpChg>
      </pc:sldChg>
      <pc:sldChg chg="modSp modTransition modNotesTx">
        <pc:chgData name="Jaume Bagot" userId="9a2c8744-f1b4-4f22-9ddc-3329c7f641a8" providerId="ADAL" clId="{618E6F7C-812D-4D8F-B31F-FAAB9D6BD7CB}" dt="2021-01-23T22:25:09.252" v="31" actId="20577"/>
        <pc:sldMkLst>
          <pc:docMk/>
          <pc:sldMk cId="3835524318" sldId="281"/>
        </pc:sldMkLst>
        <pc:spChg chg="mod">
          <ac:chgData name="Jaume Bagot" userId="9a2c8744-f1b4-4f22-9ddc-3329c7f641a8" providerId="ADAL" clId="{618E6F7C-812D-4D8F-B31F-FAAB9D6BD7CB}" dt="2021-01-23T22:23:25.984" v="29" actId="13926"/>
          <ac:spMkLst>
            <pc:docMk/>
            <pc:sldMk cId="3835524318" sldId="281"/>
            <ac:spMk id="3" creationId="{C5B69E85-1F17-4156-880E-EEBDA88D23F8}"/>
          </ac:spMkLst>
        </pc:spChg>
      </pc:sldChg>
      <pc:sldChg chg="modTransition modNotesTx">
        <pc:chgData name="Jaume Bagot" userId="9a2c8744-f1b4-4f22-9ddc-3329c7f641a8" providerId="ADAL" clId="{618E6F7C-812D-4D8F-B31F-FAAB9D6BD7CB}" dt="2021-01-23T22:32:07.691" v="104" actId="20577"/>
        <pc:sldMkLst>
          <pc:docMk/>
          <pc:sldMk cId="1733777785" sldId="28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a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0BF0BD-9205-4B38-A32B-9597BB829BE7}" type="datetimeFigureOut">
              <a:rPr lang="ca-ES" smtClean="0"/>
              <a:t>25/01/2021</a:t>
            </a:fld>
            <a:endParaRPr lang="ca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a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a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4D4135-4436-4CA0-A4F4-D870BE6FE4A8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004829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noProof="0" dirty="0"/>
              <a:t>Open Info API para puertos es una idea de Enric Rodellas y Jaume Bagot, ambos empleados del Puerto de Barcelona.</a:t>
            </a:r>
          </a:p>
          <a:p>
            <a:endParaRPr lang="es-ES" noProof="0" dirty="0"/>
          </a:p>
          <a:p>
            <a:r>
              <a:rPr lang="es-ES" noProof="0" dirty="0"/>
              <a:t>******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4D4135-4436-4CA0-A4F4-D870BE6FE4A8}" type="slidenum">
              <a:rPr lang="ca-ES" smtClean="0"/>
              <a:t>1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0068367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noProof="0" dirty="0"/>
              <a:t>Muchas gracias.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4D4135-4436-4CA0-A4F4-D870BE6FE4A8}" type="slidenum">
              <a:rPr lang="ca-ES" smtClean="0"/>
              <a:t>10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2053486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noProof="0" dirty="0"/>
              <a:t>Open Info API para puertos es una idea de Enric Rodellas y Jaume Bagot, ambos empleados del Puerto de Barcelona.</a:t>
            </a:r>
          </a:p>
          <a:p>
            <a:endParaRPr lang="es-ES" noProof="0" dirty="0"/>
          </a:p>
          <a:p>
            <a:r>
              <a:rPr lang="es-ES" noProof="0" dirty="0"/>
              <a:t>******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4D4135-4436-4CA0-A4F4-D870BE6FE4A8}" type="slidenum">
              <a:rPr lang="ca-ES" smtClean="0"/>
              <a:t>2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612803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buClr>
                <a:srgbClr val="002060"/>
              </a:buClr>
              <a:buFont typeface="Wingdings" panose="05000000000000000000" pitchFamily="2" charset="2"/>
              <a:buNone/>
            </a:pPr>
            <a:r>
              <a:rPr lang="es-ES" dirty="0"/>
              <a:t>La Idea consiste en desarrollar un conjunto de APIs abiertas y normalizadas, con objeto de facilitar información sobre el estado del puerto en tiempo real.</a:t>
            </a:r>
          </a:p>
          <a:p>
            <a:pPr lvl="0">
              <a:buClr>
                <a:srgbClr val="002060"/>
              </a:buClr>
              <a:buFont typeface="Wingdings" panose="05000000000000000000" pitchFamily="2" charset="2"/>
              <a:buNone/>
            </a:pPr>
            <a:endParaRPr lang="es-ES" dirty="0"/>
          </a:p>
          <a:p>
            <a:pPr lvl="0">
              <a:buClr>
                <a:srgbClr val="002060"/>
              </a:buClr>
              <a:buFont typeface="Wingdings" panose="05000000000000000000" pitchFamily="2" charset="2"/>
              <a:buNone/>
            </a:pPr>
            <a:r>
              <a:rPr lang="es-ES" dirty="0"/>
              <a:t>Información sobre el estado del puerto porque creemos que existe una gran demanda y un elevado uso de servicios de información por parte de la Comunidad Portuaria. Y, también, la ciudadanía demanda más transparencia y facilidad de acceso a los datos de las administraciones.</a:t>
            </a:r>
          </a:p>
          <a:p>
            <a:pPr lvl="0">
              <a:buClr>
                <a:srgbClr val="002060"/>
              </a:buClr>
              <a:buFont typeface="Wingdings" panose="05000000000000000000" pitchFamily="2" charset="2"/>
              <a:buNone/>
            </a:pPr>
            <a:endParaRPr lang="es-ES" dirty="0"/>
          </a:p>
          <a:p>
            <a:pPr lvl="0">
              <a:buClr>
                <a:srgbClr val="002060"/>
              </a:buClr>
              <a:buFont typeface="Wingdings" panose="05000000000000000000" pitchFamily="2" charset="2"/>
              <a:buNone/>
            </a:pPr>
            <a:r>
              <a:rPr lang="es-ES" dirty="0"/>
              <a:t>Abiertas y normalizadas como parte de una estrategia orientada a que se generalice su uso y que se pueda exportar a otros puertos. </a:t>
            </a:r>
          </a:p>
          <a:p>
            <a:pPr lvl="0">
              <a:buClr>
                <a:srgbClr val="002060"/>
              </a:buClr>
              <a:buFont typeface="Wingdings" panose="05000000000000000000" pitchFamily="2" charset="2"/>
              <a:buNone/>
            </a:pPr>
            <a:endParaRPr lang="es-ES" dirty="0"/>
          </a:p>
          <a:p>
            <a:pPr lvl="0">
              <a:buClr>
                <a:srgbClr val="002060"/>
              </a:buClr>
              <a:buFont typeface="Wingdings" panose="05000000000000000000" pitchFamily="2" charset="2"/>
              <a:buNone/>
            </a:pPr>
            <a:endParaRPr lang="es-ES" dirty="0"/>
          </a:p>
          <a:p>
            <a:pPr lvl="0">
              <a:buClr>
                <a:srgbClr val="002060"/>
              </a:buClr>
              <a:buFont typeface="Wingdings" panose="05000000000000000000" pitchFamily="2" charset="2"/>
              <a:buNone/>
            </a:pPr>
            <a:r>
              <a:rPr lang="es-ES" dirty="0"/>
              <a:t>******  </a:t>
            </a:r>
          </a:p>
          <a:p>
            <a:pPr lvl="1" algn="just">
              <a:lnSpc>
                <a:spcPct val="120000"/>
              </a:lnSpc>
              <a:buClr>
                <a:srgbClr val="002060"/>
              </a:buClr>
              <a:buFont typeface="Wingdings" panose="05000000000000000000" pitchFamily="2" charset="2"/>
              <a:buChar char="§"/>
            </a:pPr>
            <a:endParaRPr lang="es-ES" dirty="0"/>
          </a:p>
          <a:p>
            <a:endParaRPr lang="ca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4D4135-4436-4CA0-A4F4-D870BE6FE4A8}" type="slidenum">
              <a:rPr lang="ca-ES" smtClean="0"/>
              <a:t>3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3800452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noProof="0" dirty="0"/>
              <a:t>Sin entrar en detalle, estamos pensando en desarrollar APIs con información sobre meteorología, estado de la mar, contaminación, tráfico de vehículos en el puerto, entradas y salidas de ferrocarril, escalas de buques, terminales, inspecciones sobre la mercancía y otros… </a:t>
            </a:r>
          </a:p>
          <a:p>
            <a:endParaRPr lang="es-ES" noProof="0" dirty="0"/>
          </a:p>
          <a:p>
            <a:r>
              <a:rPr lang="es-ES" noProof="0" dirty="0"/>
              <a:t>*****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4D4135-4436-4CA0-A4F4-D870BE6FE4A8}" type="slidenum">
              <a:rPr lang="ca-ES" smtClean="0"/>
              <a:t>4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7929219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/>
              <a:t>Esta propuesta se fundamenta en los principios FAIR y RISP.</a:t>
            </a:r>
          </a:p>
          <a:p>
            <a:endParaRPr lang="es-ES" noProof="0" dirty="0"/>
          </a:p>
          <a:p>
            <a:r>
              <a:rPr lang="es-ES" noProof="0" dirty="0"/>
              <a:t>Para ejecutar el proyecto, utilizaremos tecnologías abiertas y estándar como http para el transporte de datos, OpenAPI para la definición del catálogo, JSON como formato de intercambio y REST como protocolo entre las aplicaciones.</a:t>
            </a:r>
          </a:p>
          <a:p>
            <a:endParaRPr lang="es-ES" noProof="0" dirty="0"/>
          </a:p>
          <a:p>
            <a:endParaRPr lang="es-ES" noProof="0" dirty="0"/>
          </a:p>
          <a:p>
            <a:r>
              <a:rPr lang="es-ES" noProof="0" dirty="0"/>
              <a:t>*****  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4D4135-4436-4CA0-A4F4-D870BE6FE4A8}" type="slidenum">
              <a:rPr lang="ca-ES" smtClean="0"/>
              <a:t>5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7541654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Los entregables de esta idea serán un catálogo de información que puedan utilizar los puertos y que contendrá la definición de tipos de información y sus atributos. Todo ello definido en OpenAPI con su descripción y ejemplos publicados en GitHub.</a:t>
            </a:r>
          </a:p>
          <a:p>
            <a:endParaRPr lang="es-ES" dirty="0"/>
          </a:p>
          <a:p>
            <a:r>
              <a:rPr lang="es-ES" dirty="0"/>
              <a:t>Pensamos centrarnos en una primera fase en la información que puedan facilitar las autoridades portuarias, aunque la idea es escalable y se prevé la posibilidad de crear un Marketplace en una etapa posterior para dar entrada a otros actores.</a:t>
            </a:r>
          </a:p>
          <a:p>
            <a:endParaRPr lang="ca-ES" dirty="0"/>
          </a:p>
          <a:p>
            <a:r>
              <a:rPr lang="ca-ES" dirty="0"/>
              <a:t>*****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4D4135-4436-4CA0-A4F4-D870BE6FE4A8}" type="slidenum">
              <a:rPr lang="ca-ES" smtClean="0"/>
              <a:t>6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7964558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Calibri"/>
              <a:buChar char=" "/>
            </a:pPr>
            <a:r>
              <a:rPr lang="es-ES" sz="3000" dirty="0"/>
              <a:t>En cuanto al impacto en el sector, entendemos que se manifestará en tres aspectos como la transparencia, la operativa portuaria y mejora de la gestión de las previsiones. </a:t>
            </a:r>
          </a:p>
          <a:p>
            <a:pPr>
              <a:buFont typeface="Calibri"/>
              <a:buChar char=" "/>
            </a:pPr>
            <a:endParaRPr lang="es-ES" sz="3000" dirty="0"/>
          </a:p>
          <a:p>
            <a:pPr>
              <a:buFont typeface="Calibri"/>
              <a:buChar char=" "/>
            </a:pPr>
            <a:r>
              <a:rPr lang="es-ES" sz="3000" dirty="0"/>
              <a:t>La facilidad de integración en las aplicaciones de los operadores se conseguirá mediante la elaboración de un catálogo normalizado, la definición de unas APIs estándar y una oferta de información a través de los PCS y otras plataformas como, por ejemplo, SIMPLE.</a:t>
            </a:r>
          </a:p>
          <a:p>
            <a:pPr>
              <a:buFont typeface="Calibri"/>
              <a:buChar char=" "/>
            </a:pPr>
            <a:endParaRPr lang="es-ES" sz="3000" dirty="0">
              <a:solidFill>
                <a:srgbClr val="002060"/>
              </a:solidFill>
            </a:endParaRPr>
          </a:p>
          <a:p>
            <a:pPr>
              <a:buFont typeface="Calibri"/>
              <a:buChar char=" "/>
            </a:pPr>
            <a:r>
              <a:rPr lang="es-ES" sz="3000" dirty="0">
                <a:solidFill>
                  <a:srgbClr val="002060"/>
                </a:solidFill>
              </a:rPr>
              <a:t>*******</a:t>
            </a:r>
          </a:p>
          <a:p>
            <a:endParaRPr lang="ca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4D4135-4436-4CA0-A4F4-D870BE6FE4A8}" type="slidenum">
              <a:rPr lang="ca-ES" smtClean="0"/>
              <a:t>7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8208762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dirty="0">
                <a:solidFill>
                  <a:srgbClr val="002060"/>
                </a:solidFill>
              </a:rPr>
              <a:t>Estamos hablando de informaciones de valor para el sector como, por ejemplo: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dirty="0">
                <a:solidFill>
                  <a:srgbClr val="002060"/>
                </a:solidFill>
              </a:rPr>
              <a:t>Tiempos de acceso a las terminales, para la planificación de los jefes de tráfico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dirty="0">
                <a:solidFill>
                  <a:srgbClr val="002060"/>
                </a:solidFill>
              </a:rPr>
              <a:t>Previsión meteorológica, como ayuda a las operaciones marítimas y operativa de las terminales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dirty="0">
                <a:solidFill>
                  <a:srgbClr val="002060"/>
                </a:solidFill>
              </a:rPr>
              <a:t>Maniobras de aproximación como ayuda a las operaciones de los servicios portuarios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dirty="0">
                <a:solidFill>
                  <a:srgbClr val="002060"/>
                </a:solidFill>
              </a:rPr>
              <a:t>O las escalas de los buques, de interés para los consignatarios, transitarios y agentes de aduanas.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 sz="1200" dirty="0">
              <a:solidFill>
                <a:srgbClr val="002060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dirty="0">
                <a:solidFill>
                  <a:srgbClr val="002060"/>
                </a:solidFill>
              </a:rPr>
              <a:t>*******</a:t>
            </a:r>
          </a:p>
          <a:p>
            <a:endParaRPr lang="ca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4D4135-4436-4CA0-A4F4-D870BE6FE4A8}" type="slidenum">
              <a:rPr lang="ca-ES" smtClean="0"/>
              <a:t>8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5208434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dirty="0"/>
              <a:t>Para finalizar esta presentación, destacamos que su valor añadido se basa en los siguientes pilares: transparencia, solución escalable, especificaciones abiertas y coherencia propia de los datos.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dirty="0"/>
              <a:t>Todo ello permitirá la cooperación público privada, el establecimiento de un Marketplace y un sistema resistente a los cambios tecnológicos.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ca-E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a-ES" dirty="0"/>
              <a:t>********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4D4135-4436-4CA0-A4F4-D870BE6FE4A8}" type="slidenum">
              <a:rPr lang="ca-ES" smtClean="0"/>
              <a:t>9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2995178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63CAB3-AA53-456E-B916-8FC91739D8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9A5D58C-F42E-4EB5-B938-48377A2003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6822" y="4993824"/>
            <a:ext cx="8995719" cy="953291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ca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0870C7F-EE6D-4184-BBE6-213A3448E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F3519-7DA1-4AA6-A35F-CEAABF221002}" type="datetimeFigureOut">
              <a:rPr lang="ca-ES" smtClean="0"/>
              <a:t>25/01/2021</a:t>
            </a:fld>
            <a:endParaRPr lang="ca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A19DDB3-9C88-4B8E-84CE-FEE71B39E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2E74233-89A6-4EFD-AA85-4E255EA05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22186-67E9-4746-A8F8-C130BC3E8D8A}" type="slidenum">
              <a:rPr lang="ca-ES" smtClean="0"/>
              <a:t>‹Nº›</a:t>
            </a:fld>
            <a:endParaRPr lang="ca-ES"/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734828F7-36B0-47F0-8FC3-25917A1A9BEB}"/>
              </a:ext>
            </a:extLst>
          </p:cNvPr>
          <p:cNvCxnSpPr/>
          <p:nvPr userDrawn="1"/>
        </p:nvCxnSpPr>
        <p:spPr>
          <a:xfrm>
            <a:off x="691978" y="4541062"/>
            <a:ext cx="10787449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ángulo 7">
            <a:extLst>
              <a:ext uri="{FF2B5EF4-FFF2-40B4-BE49-F238E27FC236}">
                <a16:creationId xmlns:a16="http://schemas.microsoft.com/office/drawing/2014/main" id="{9EC231CC-D394-4916-ADE4-C0FD9589C8F4}"/>
              </a:ext>
            </a:extLst>
          </p:cNvPr>
          <p:cNvSpPr/>
          <p:nvPr userDrawn="1"/>
        </p:nvSpPr>
        <p:spPr>
          <a:xfrm>
            <a:off x="0" y="6232785"/>
            <a:ext cx="12192000" cy="625215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626A1FC2-10B0-464B-AC1C-A97B6FDD3D7E}"/>
              </a:ext>
            </a:extLst>
          </p:cNvPr>
          <p:cNvSpPr/>
          <p:nvPr userDrawn="1"/>
        </p:nvSpPr>
        <p:spPr>
          <a:xfrm>
            <a:off x="0" y="6176963"/>
            <a:ext cx="12192000" cy="5582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846992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4D1D52-B7FC-4EF1-85DC-DDD90F19D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D7E5FF8-FFFF-4760-8CA2-1790161622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7FF3097-71D1-4B19-9F8F-0E75C5A86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F3519-7DA1-4AA6-A35F-CEAABF221002}" type="datetimeFigureOut">
              <a:rPr lang="ca-ES" smtClean="0"/>
              <a:t>25/01/2021</a:t>
            </a:fld>
            <a:endParaRPr lang="ca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13A9CF3-4945-4161-A80B-8C3A6B4D5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1686348-BEB5-4D2E-A8F3-91BA6280D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22186-67E9-4746-A8F8-C130BC3E8D8A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845096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1BE92E1-073A-434E-815F-1EB794E704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9C182F4-D272-4794-9898-EEF78163EC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2D139D3-E2B9-472E-A31B-BFC81F68C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F3519-7DA1-4AA6-A35F-CEAABF221002}" type="datetimeFigureOut">
              <a:rPr lang="ca-ES" smtClean="0"/>
              <a:t>25/01/2021</a:t>
            </a:fld>
            <a:endParaRPr lang="ca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5E2AC93-A462-41CB-923A-F77D1E1B1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4A6FF77-97CB-4026-BC0A-711C80631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22186-67E9-4746-A8F8-C130BC3E8D8A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473759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12E385-3B3C-4B80-A644-3C6AE3212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2699"/>
          </a:xfrm>
        </p:spPr>
        <p:txBody>
          <a:bodyPr/>
          <a:lstStyle/>
          <a:p>
            <a:r>
              <a:rPr lang="es-ES" dirty="0"/>
              <a:t>Haga clic</a:t>
            </a:r>
            <a:endParaRPr lang="ca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0E5F917-584E-4533-ACF9-29217C2560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2437"/>
            <a:ext cx="10515600" cy="4658000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ca-E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196EBF5-AA0D-4B23-BB0A-F656EDA18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F3519-7DA1-4AA6-A35F-CEAABF221002}" type="datetimeFigureOut">
              <a:rPr lang="ca-ES" smtClean="0"/>
              <a:t>25/01/2021</a:t>
            </a:fld>
            <a:endParaRPr lang="ca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295FDE3-9010-4668-A2C5-C036FC809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800" b="1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B7822186-67E9-4746-A8F8-C130BC3E8D8A}" type="slidenum">
              <a:rPr lang="ca-ES" smtClean="0"/>
              <a:pPr/>
              <a:t>‹Nº›</a:t>
            </a:fld>
            <a:endParaRPr lang="ca-ES"/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0622A59C-B447-4607-A8BE-82E808A25F5E}"/>
              </a:ext>
            </a:extLst>
          </p:cNvPr>
          <p:cNvCxnSpPr/>
          <p:nvPr userDrawn="1"/>
        </p:nvCxnSpPr>
        <p:spPr>
          <a:xfrm>
            <a:off x="691978" y="1210960"/>
            <a:ext cx="10787449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543E9B5-17E9-4496-97EC-D186D2887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 b="1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ca-ES"/>
              <a:t>ORDEN TMA/702/2020</a:t>
            </a:r>
            <a:endParaRPr lang="ca-ES" dirty="0"/>
          </a:p>
        </p:txBody>
      </p:sp>
      <p:sp>
        <p:nvSpPr>
          <p:cNvPr id="11" name="Marcador de fecha 3">
            <a:extLst>
              <a:ext uri="{FF2B5EF4-FFF2-40B4-BE49-F238E27FC236}">
                <a16:creationId xmlns:a16="http://schemas.microsoft.com/office/drawing/2014/main" id="{CF9135BE-79C6-4CCD-A48B-9FB6D146EFB3}"/>
              </a:ext>
            </a:extLst>
          </p:cNvPr>
          <p:cNvSpPr txBox="1">
            <a:spLocks/>
          </p:cNvSpPr>
          <p:nvPr userDrawn="1"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ca-E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C0F3519-7DA1-4AA6-A35F-CEAABF221002}" type="datetimeFigureOut">
              <a:rPr lang="ca-ES" smtClean="0"/>
              <a:pPr/>
              <a:t>25/01/2021</a:t>
            </a:fld>
            <a:endParaRPr lang="ca-ES"/>
          </a:p>
        </p:txBody>
      </p:sp>
      <p:sp>
        <p:nvSpPr>
          <p:cNvPr id="12" name="Marcador de número de diapositiva 5">
            <a:extLst>
              <a:ext uri="{FF2B5EF4-FFF2-40B4-BE49-F238E27FC236}">
                <a16:creationId xmlns:a16="http://schemas.microsoft.com/office/drawing/2014/main" id="{9EEBABF2-2F07-448D-8BC0-07B6E24D5578}"/>
              </a:ext>
            </a:extLst>
          </p:cNvPr>
          <p:cNvSpPr txBox="1">
            <a:spLocks/>
          </p:cNvSpPr>
          <p:nvPr userDrawn="1"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ca-E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7822186-67E9-4746-A8F8-C130BC3E8D8A}" type="slidenum">
              <a:rPr lang="ca-ES" smtClean="0"/>
              <a:pPr/>
              <a:t>‹Nº›</a:t>
            </a:fld>
            <a:endParaRPr lang="ca-ES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1AA2E8EB-773B-4B41-8899-2CA617BF1832}"/>
              </a:ext>
            </a:extLst>
          </p:cNvPr>
          <p:cNvSpPr/>
          <p:nvPr userDrawn="1"/>
        </p:nvSpPr>
        <p:spPr>
          <a:xfrm>
            <a:off x="0" y="6232785"/>
            <a:ext cx="12192000" cy="625215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CBC59213-B2CF-458D-8687-277DB2567321}"/>
              </a:ext>
            </a:extLst>
          </p:cNvPr>
          <p:cNvSpPr/>
          <p:nvPr userDrawn="1"/>
        </p:nvSpPr>
        <p:spPr>
          <a:xfrm>
            <a:off x="0" y="6176963"/>
            <a:ext cx="12192000" cy="5582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386306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D203CF-86DC-442A-9167-589BFCF38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8E511CB-6004-4F69-A097-E68A58D7E9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7B44516-9A1B-41DF-8D1F-A58AFAFAF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F3519-7DA1-4AA6-A35F-CEAABF221002}" type="datetimeFigureOut">
              <a:rPr lang="ca-ES" smtClean="0"/>
              <a:t>25/01/2021</a:t>
            </a:fld>
            <a:endParaRPr lang="ca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124F749-86E9-4044-BF81-E92FCC9A0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F266B42-084D-421D-A160-9B4B6EAFB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22186-67E9-4746-A8F8-C130BC3E8D8A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4020650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098F50-6685-4F9B-9E7F-563BA0080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2BD523C-F07A-44BD-850D-0A45799BBB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C178C1E-5B6B-4E22-85EA-A14AAE4634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8ABB187-34A2-43AB-BF5D-941C7D2E7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F3519-7DA1-4AA6-A35F-CEAABF221002}" type="datetimeFigureOut">
              <a:rPr lang="ca-ES" smtClean="0"/>
              <a:t>25/01/2021</a:t>
            </a:fld>
            <a:endParaRPr lang="ca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716932E-61C8-4930-AAF4-26FC4D104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3A2549B-4AE8-44C5-BE9D-E8DE22549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22186-67E9-4746-A8F8-C130BC3E8D8A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304597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D03577-A49E-4E50-B145-C2E379979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31BEB20-6003-42F6-9994-626286C8E0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AF0A5F4-5D0E-48A8-94A9-7F504E0FCF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8D6AD5A-7E5B-430B-94AE-1A3459EBD2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A2FAB27-FE4A-4AFE-B845-4DC92E40A4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673E572-84E7-46CE-9826-9EFB4723E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F3519-7DA1-4AA6-A35F-CEAABF221002}" type="datetimeFigureOut">
              <a:rPr lang="ca-ES" smtClean="0"/>
              <a:t>25/01/2021</a:t>
            </a:fld>
            <a:endParaRPr lang="ca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E024833-1CF8-41F8-A8AC-530AD9021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1D13DDA-6BEA-4705-91EC-7DBC0D65E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22186-67E9-4746-A8F8-C130BC3E8D8A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252990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27DB04-52E1-4ABB-A49C-0A8918663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17D1C2B-A3DA-408F-847B-D72A951BF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F3519-7DA1-4AA6-A35F-CEAABF221002}" type="datetimeFigureOut">
              <a:rPr lang="ca-ES" smtClean="0"/>
              <a:t>25/01/2021</a:t>
            </a:fld>
            <a:endParaRPr lang="ca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8156E55-5AF6-4FAF-8B32-C14583C98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1D4E0A5-8A92-4230-8A5B-EC7033C31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22186-67E9-4746-A8F8-C130BC3E8D8A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438020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F4DB2F9-2968-4868-ACF9-CCADFF6CF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F3519-7DA1-4AA6-A35F-CEAABF221002}" type="datetimeFigureOut">
              <a:rPr lang="ca-ES" smtClean="0"/>
              <a:t>25/01/2021</a:t>
            </a:fld>
            <a:endParaRPr lang="ca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68C9A04-F54A-483F-B12F-589303F00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1BE3D08-AF97-469E-BE25-4932C4B1F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22186-67E9-4746-A8F8-C130BC3E8D8A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999680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3A4FB7-489E-49DE-9C79-6D9FAA007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94EE5AB-2648-4BEE-BE95-12858F48DD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DFF1294-A5DA-4392-B46F-0EC7BFF999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0CF7A2D-F03A-461F-AADF-88908835F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F3519-7DA1-4AA6-A35F-CEAABF221002}" type="datetimeFigureOut">
              <a:rPr lang="ca-ES" smtClean="0"/>
              <a:t>25/01/2021</a:t>
            </a:fld>
            <a:endParaRPr lang="ca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01F4E53-FECF-4DEF-A307-8BA8A58B6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0DE7D20-7EC3-4AF6-962A-EB997610C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22186-67E9-4746-A8F8-C130BC3E8D8A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423971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0DF0EB-B944-4F53-B895-8EC7F1282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A0E6ECE-7522-4575-8EC7-E4A8484CBC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a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4228FF0-1268-4000-8676-0D73D06519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C3FDAE6-41CF-4CA8-A6F6-7ECE0BCDB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F3519-7DA1-4AA6-A35F-CEAABF221002}" type="datetimeFigureOut">
              <a:rPr lang="ca-ES" smtClean="0"/>
              <a:t>25/01/2021</a:t>
            </a:fld>
            <a:endParaRPr lang="ca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D4DE239-E309-4F7D-863B-16C19AEE9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ADCE0ED-0C37-4B5C-B119-EA318FCC7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22186-67E9-4746-A8F8-C130BC3E8D8A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820097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F337AD5-F8D1-447E-8CED-BBACFD448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D24BFA9-832A-48F4-8563-D468403618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576D76B-B986-44ED-9388-4C7F6C7209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0F3519-7DA1-4AA6-A35F-CEAABF221002}" type="datetimeFigureOut">
              <a:rPr lang="ca-ES" smtClean="0"/>
              <a:t>25/01/2021</a:t>
            </a:fld>
            <a:endParaRPr lang="ca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EB1C625-9B49-4E1D-BA0C-6A93A4686A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a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595DAA3-B9F7-47DF-B8AC-6B0D52CAA6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822186-67E9-4746-A8F8-C130BC3E8D8A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289176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a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410797-7412-41D0-9B44-11091DF68C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6942" y="1122363"/>
            <a:ext cx="10213144" cy="2387600"/>
          </a:xfrm>
        </p:spPr>
        <p:txBody>
          <a:bodyPr anchor="t">
            <a:normAutofit fontScale="90000"/>
          </a:bodyPr>
          <a:lstStyle/>
          <a:p>
            <a:pPr algn="l"/>
            <a:r>
              <a:rPr lang="es-ES" sz="2000" b="1" spc="-50" dirty="0">
                <a:solidFill>
                  <a:srgbClr val="0070C0"/>
                </a:solidFill>
                <a:latin typeface="Calibri" panose="020F0502020204030204" pitchFamily="34" charset="0"/>
              </a:rPr>
              <a:t>ORDEN TMA/702/2020 </a:t>
            </a:r>
            <a:br>
              <a:rPr lang="es-ES" sz="4400" b="1" spc="-50" dirty="0">
                <a:solidFill>
                  <a:srgbClr val="002060"/>
                </a:solidFill>
                <a:latin typeface="Calibri" panose="020F0502020204030204" pitchFamily="34" charset="0"/>
              </a:rPr>
            </a:br>
            <a:r>
              <a:rPr lang="es-ES" sz="3600" b="1" spc="-50" dirty="0">
                <a:solidFill>
                  <a:srgbClr val="002060"/>
                </a:solidFill>
                <a:latin typeface="Calibri" panose="020F0502020204030204" pitchFamily="34" charset="0"/>
              </a:rPr>
              <a:t>IDEA 42 (intraemprendimiento): </a:t>
            </a:r>
            <a:br>
              <a:rPr lang="es-ES" sz="4400" b="1" spc="-50" dirty="0">
                <a:solidFill>
                  <a:srgbClr val="002060"/>
                </a:solidFill>
                <a:latin typeface="Calibri" panose="020F0502020204030204" pitchFamily="34" charset="0"/>
              </a:rPr>
            </a:br>
            <a:r>
              <a:rPr lang="ca-ES" sz="7300" b="1" spc="-50" dirty="0">
                <a:solidFill>
                  <a:srgbClr val="002060"/>
                </a:solidFill>
                <a:latin typeface="Calibri" panose="020F0502020204030204" pitchFamily="34" charset="0"/>
              </a:rPr>
              <a:t>Open </a:t>
            </a:r>
            <a:r>
              <a:rPr lang="ca-ES" sz="7300" b="1" spc="-50" dirty="0" err="1">
                <a:solidFill>
                  <a:srgbClr val="002060"/>
                </a:solidFill>
                <a:latin typeface="Calibri" panose="020F0502020204030204" pitchFamily="34" charset="0"/>
              </a:rPr>
              <a:t>Info</a:t>
            </a:r>
            <a:r>
              <a:rPr lang="ca-ES" sz="7300" b="1" spc="-50" dirty="0">
                <a:solidFill>
                  <a:srgbClr val="002060"/>
                </a:solidFill>
                <a:latin typeface="Calibri" panose="020F0502020204030204" pitchFamily="34" charset="0"/>
              </a:rPr>
              <a:t> API para </a:t>
            </a:r>
            <a:r>
              <a:rPr lang="ca-ES" sz="7300" b="1" spc="-50" dirty="0" err="1">
                <a:solidFill>
                  <a:srgbClr val="002060"/>
                </a:solidFill>
                <a:latin typeface="Calibri" panose="020F0502020204030204" pitchFamily="34" charset="0"/>
              </a:rPr>
              <a:t>puertos</a:t>
            </a:r>
            <a:br>
              <a:rPr lang="ca-ES" sz="6600" b="1" spc="-50" dirty="0">
                <a:solidFill>
                  <a:srgbClr val="002060"/>
                </a:solidFill>
                <a:latin typeface="Calibri" panose="020F0502020204030204" pitchFamily="34" charset="0"/>
              </a:rPr>
            </a:br>
            <a:br>
              <a:rPr lang="es-ES" sz="6600" b="1" cap="all" spc="200" dirty="0">
                <a:solidFill>
                  <a:srgbClr val="344068"/>
                </a:solidFill>
              </a:rPr>
            </a:br>
            <a:endParaRPr lang="ca-ES" sz="6600" b="1" spc="-50" dirty="0">
              <a:solidFill>
                <a:srgbClr val="002060"/>
              </a:solidFill>
              <a:latin typeface="Calibri" panose="020F0502020204030204" pitchFamily="34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7A9A945-C768-453B-8632-0B3BC83363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6822" y="4754880"/>
            <a:ext cx="9920819" cy="1257300"/>
          </a:xfrm>
        </p:spPr>
        <p:txBody>
          <a:bodyPr>
            <a:normAutofit/>
          </a:bodyPr>
          <a:lstStyle/>
          <a:p>
            <a:pPr lvl="0" algn="l">
              <a:spcBef>
                <a:spcPts val="1200"/>
              </a:spcBef>
              <a:spcAft>
                <a:spcPts val="200"/>
              </a:spcAft>
              <a:buClr>
                <a:srgbClr val="1CADE4"/>
              </a:buClr>
              <a:buSzPct val="100000"/>
            </a:pPr>
            <a:r>
              <a:rPr lang="es-ES" sz="1900" b="1" cap="all" spc="200" dirty="0">
                <a:solidFill>
                  <a:srgbClr val="344068"/>
                </a:solidFill>
                <a:latin typeface="Calibri Light" panose="020F0302020204030204"/>
              </a:rPr>
              <a:t>Jaume Bagot y Enric Rodellas</a:t>
            </a:r>
          </a:p>
          <a:p>
            <a:pPr lvl="0" algn="l">
              <a:spcBef>
                <a:spcPts val="1200"/>
              </a:spcBef>
              <a:spcAft>
                <a:spcPts val="200"/>
              </a:spcAft>
              <a:buClr>
                <a:srgbClr val="1CADE4"/>
              </a:buClr>
              <a:buSzPct val="100000"/>
            </a:pPr>
            <a:endParaRPr lang="es-ES" sz="1900" b="1" cap="all" spc="200" dirty="0">
              <a:solidFill>
                <a:srgbClr val="344068"/>
              </a:solidFill>
              <a:latin typeface="Calibri Light" panose="020F0302020204030204"/>
            </a:endParaRPr>
          </a:p>
          <a:p>
            <a:pPr lvl="0" algn="r">
              <a:spcBef>
                <a:spcPts val="1200"/>
              </a:spcBef>
              <a:spcAft>
                <a:spcPts val="200"/>
              </a:spcAft>
              <a:buClr>
                <a:srgbClr val="1CADE4"/>
              </a:buClr>
              <a:buSzPct val="100000"/>
            </a:pPr>
            <a:r>
              <a:rPr lang="es-ES" sz="1500" b="1" cap="all" spc="200" dirty="0">
                <a:solidFill>
                  <a:srgbClr val="002060"/>
                </a:solidFill>
                <a:latin typeface="Calibri Light" panose="020F0302020204030204"/>
              </a:rPr>
              <a:t>2021</a:t>
            </a:r>
            <a:endParaRPr lang="ca-ES" sz="1900" dirty="0"/>
          </a:p>
        </p:txBody>
      </p:sp>
    </p:spTree>
    <p:extLst>
      <p:ext uri="{BB962C8B-B14F-4D97-AF65-F5344CB8AC3E}">
        <p14:creationId xmlns:p14="http://schemas.microsoft.com/office/powerpoint/2010/main" val="3034286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410797-7412-41D0-9B44-11091DF68C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6942" y="1122363"/>
            <a:ext cx="10213144" cy="2387600"/>
          </a:xfrm>
        </p:spPr>
        <p:txBody>
          <a:bodyPr anchor="t">
            <a:normAutofit fontScale="90000"/>
          </a:bodyPr>
          <a:lstStyle/>
          <a:p>
            <a:pPr algn="l"/>
            <a:r>
              <a:rPr lang="es-ES" sz="2000" b="1" spc="-50" dirty="0">
                <a:solidFill>
                  <a:srgbClr val="0070C0"/>
                </a:solidFill>
                <a:latin typeface="Calibri" panose="020F0502020204030204" pitchFamily="34" charset="0"/>
              </a:rPr>
              <a:t>ORDEN TMA/702/2020 </a:t>
            </a:r>
            <a:br>
              <a:rPr lang="es-ES" sz="4400" b="1" spc="-50" dirty="0">
                <a:solidFill>
                  <a:srgbClr val="002060"/>
                </a:solidFill>
                <a:latin typeface="Calibri" panose="020F0502020204030204" pitchFamily="34" charset="0"/>
              </a:rPr>
            </a:br>
            <a:r>
              <a:rPr lang="es-ES" sz="3600" b="1" spc="-50" dirty="0">
                <a:solidFill>
                  <a:srgbClr val="002060"/>
                </a:solidFill>
                <a:latin typeface="Calibri" panose="020F0502020204030204" pitchFamily="34" charset="0"/>
              </a:rPr>
              <a:t>IDEA 42 (intraemprendimiento): </a:t>
            </a:r>
            <a:br>
              <a:rPr lang="es-ES" sz="4400" b="1" spc="-50" dirty="0">
                <a:solidFill>
                  <a:srgbClr val="002060"/>
                </a:solidFill>
                <a:latin typeface="Calibri" panose="020F0502020204030204" pitchFamily="34" charset="0"/>
              </a:rPr>
            </a:br>
            <a:r>
              <a:rPr lang="ca-ES" sz="7300" b="1" spc="-50" dirty="0">
                <a:solidFill>
                  <a:srgbClr val="002060"/>
                </a:solidFill>
                <a:latin typeface="Calibri" panose="020F0502020204030204" pitchFamily="34" charset="0"/>
              </a:rPr>
              <a:t>Open </a:t>
            </a:r>
            <a:r>
              <a:rPr lang="ca-ES" sz="7300" b="1" spc="-50" dirty="0" err="1">
                <a:solidFill>
                  <a:srgbClr val="002060"/>
                </a:solidFill>
                <a:latin typeface="Calibri" panose="020F0502020204030204" pitchFamily="34" charset="0"/>
              </a:rPr>
              <a:t>Info</a:t>
            </a:r>
            <a:r>
              <a:rPr lang="ca-ES" sz="7300" b="1" spc="-50" dirty="0">
                <a:solidFill>
                  <a:srgbClr val="002060"/>
                </a:solidFill>
                <a:latin typeface="Calibri" panose="020F0502020204030204" pitchFamily="34" charset="0"/>
              </a:rPr>
              <a:t> API para </a:t>
            </a:r>
            <a:r>
              <a:rPr lang="ca-ES" sz="7300" b="1" spc="-50" dirty="0" err="1">
                <a:solidFill>
                  <a:srgbClr val="002060"/>
                </a:solidFill>
                <a:latin typeface="Calibri" panose="020F0502020204030204" pitchFamily="34" charset="0"/>
              </a:rPr>
              <a:t>puertos</a:t>
            </a:r>
            <a:br>
              <a:rPr lang="ca-ES" sz="6600" b="1" spc="-50" dirty="0">
                <a:solidFill>
                  <a:srgbClr val="002060"/>
                </a:solidFill>
                <a:latin typeface="Calibri" panose="020F0502020204030204" pitchFamily="34" charset="0"/>
              </a:rPr>
            </a:br>
            <a:br>
              <a:rPr lang="es-ES" sz="6600" b="1" cap="all" spc="200" dirty="0">
                <a:solidFill>
                  <a:srgbClr val="344068"/>
                </a:solidFill>
              </a:rPr>
            </a:br>
            <a:endParaRPr lang="ca-ES" sz="6600" b="1" spc="-50" dirty="0">
              <a:solidFill>
                <a:srgbClr val="002060"/>
              </a:solidFill>
              <a:latin typeface="Calibri" panose="020F0502020204030204" pitchFamily="34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7A9A945-C768-453B-8632-0B3BC83363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8140" y="3429000"/>
            <a:ext cx="8995719" cy="953291"/>
          </a:xfrm>
        </p:spPr>
        <p:txBody>
          <a:bodyPr>
            <a:normAutofit/>
          </a:bodyPr>
          <a:lstStyle/>
          <a:p>
            <a:pPr lvl="0" algn="l">
              <a:spcBef>
                <a:spcPts val="1200"/>
              </a:spcBef>
              <a:spcAft>
                <a:spcPts val="200"/>
              </a:spcAft>
              <a:buClr>
                <a:srgbClr val="1CADE4"/>
              </a:buClr>
              <a:buSzPct val="100000"/>
            </a:pPr>
            <a:r>
              <a:rPr lang="es-ES" sz="5400" b="1" cap="all" spc="200" dirty="0">
                <a:solidFill>
                  <a:srgbClr val="344068"/>
                </a:solidFill>
                <a:latin typeface="Calibri Light" panose="020F0302020204030204"/>
              </a:rPr>
              <a:t>Gracias por su atención</a:t>
            </a:r>
            <a:endParaRPr lang="ca-ES" sz="54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BB5E4A1-0B52-4DE3-9F7B-07337FE7DA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1157" y="4642302"/>
            <a:ext cx="997637" cy="997665"/>
          </a:xfrm>
          <a:prstGeom prst="rect">
            <a:avLst/>
          </a:prstGeom>
        </p:spPr>
      </p:pic>
      <p:pic>
        <p:nvPicPr>
          <p:cNvPr id="5" name="Imagen 4" descr="Un hombre con barba y bigote sonriendo&#10;&#10;Descripción generada automáticamente">
            <a:extLst>
              <a:ext uri="{FF2B5EF4-FFF2-40B4-BE49-F238E27FC236}">
                <a16:creationId xmlns:a16="http://schemas.microsoft.com/office/drawing/2014/main" id="{688ED14B-F94A-4970-864A-C8AFD3B7A9D1}"/>
              </a:ext>
            </a:extLst>
          </p:cNvPr>
          <p:cNvPicPr>
            <a:picLocks noChangeAspect="1"/>
          </p:cNvPicPr>
          <p:nvPr/>
        </p:nvPicPr>
        <p:blipFill>
          <a:blip r:embed="rId4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921" y="4642302"/>
            <a:ext cx="860870" cy="997665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8F85F569-3569-434C-935F-D5EA506EE2C9}"/>
              </a:ext>
            </a:extLst>
          </p:cNvPr>
          <p:cNvSpPr/>
          <p:nvPr/>
        </p:nvSpPr>
        <p:spPr>
          <a:xfrm>
            <a:off x="3952126" y="5631934"/>
            <a:ext cx="39774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ts val="1200"/>
              </a:spcBef>
              <a:spcAft>
                <a:spcPts val="200"/>
              </a:spcAft>
              <a:buClr>
                <a:srgbClr val="1CADE4"/>
              </a:buClr>
              <a:buSzPct val="100000"/>
            </a:pPr>
            <a:r>
              <a:rPr lang="es-ES" b="1" cap="all" spc="200" dirty="0">
                <a:solidFill>
                  <a:srgbClr val="344068"/>
                </a:solidFill>
                <a:latin typeface="Calibri Light" panose="020F0302020204030204"/>
              </a:rPr>
              <a:t>Jaume Bagot y Enric Rodellas</a:t>
            </a:r>
          </a:p>
        </p:txBody>
      </p:sp>
    </p:spTree>
    <p:extLst>
      <p:ext uri="{BB962C8B-B14F-4D97-AF65-F5344CB8AC3E}">
        <p14:creationId xmlns:p14="http://schemas.microsoft.com/office/powerpoint/2010/main" val="2175973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410797-7412-41D0-9B44-11091DF68C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6942" y="1122363"/>
            <a:ext cx="10213144" cy="2387600"/>
          </a:xfrm>
        </p:spPr>
        <p:txBody>
          <a:bodyPr anchor="t">
            <a:normAutofit fontScale="90000"/>
          </a:bodyPr>
          <a:lstStyle/>
          <a:p>
            <a:pPr algn="l"/>
            <a:r>
              <a:rPr lang="es-ES" sz="2000" b="1" spc="-50" dirty="0">
                <a:solidFill>
                  <a:srgbClr val="0070C0"/>
                </a:solidFill>
                <a:latin typeface="Calibri" panose="020F0502020204030204" pitchFamily="34" charset="0"/>
              </a:rPr>
              <a:t>ORDEN TMA/702/2020 </a:t>
            </a:r>
            <a:br>
              <a:rPr lang="es-ES" sz="4400" b="1" spc="-50" dirty="0">
                <a:solidFill>
                  <a:srgbClr val="002060"/>
                </a:solidFill>
                <a:latin typeface="Calibri" panose="020F0502020204030204" pitchFamily="34" charset="0"/>
              </a:rPr>
            </a:br>
            <a:r>
              <a:rPr lang="es-ES" sz="3600" b="1" spc="-50" dirty="0">
                <a:solidFill>
                  <a:srgbClr val="002060"/>
                </a:solidFill>
                <a:latin typeface="Calibri" panose="020F0502020204030204" pitchFamily="34" charset="0"/>
              </a:rPr>
              <a:t>IDEA 42 (intraemprendimiento): </a:t>
            </a:r>
            <a:br>
              <a:rPr lang="es-ES" sz="4400" b="1" spc="-50" dirty="0">
                <a:solidFill>
                  <a:srgbClr val="002060"/>
                </a:solidFill>
                <a:latin typeface="Calibri" panose="020F0502020204030204" pitchFamily="34" charset="0"/>
              </a:rPr>
            </a:br>
            <a:r>
              <a:rPr lang="ca-ES" sz="7300" b="1" spc="-50" dirty="0">
                <a:solidFill>
                  <a:srgbClr val="002060"/>
                </a:solidFill>
                <a:latin typeface="Calibri" panose="020F0502020204030204" pitchFamily="34" charset="0"/>
              </a:rPr>
              <a:t>Open </a:t>
            </a:r>
            <a:r>
              <a:rPr lang="ca-ES" sz="7300" b="1" spc="-50" dirty="0" err="1">
                <a:solidFill>
                  <a:srgbClr val="002060"/>
                </a:solidFill>
                <a:latin typeface="Calibri" panose="020F0502020204030204" pitchFamily="34" charset="0"/>
              </a:rPr>
              <a:t>Info</a:t>
            </a:r>
            <a:r>
              <a:rPr lang="ca-ES" sz="7300" b="1" spc="-50" dirty="0">
                <a:solidFill>
                  <a:srgbClr val="002060"/>
                </a:solidFill>
                <a:latin typeface="Calibri" panose="020F0502020204030204" pitchFamily="34" charset="0"/>
              </a:rPr>
              <a:t> API para </a:t>
            </a:r>
            <a:r>
              <a:rPr lang="ca-ES" sz="7300" b="1" spc="-50" dirty="0" err="1">
                <a:solidFill>
                  <a:srgbClr val="002060"/>
                </a:solidFill>
                <a:latin typeface="Calibri" panose="020F0502020204030204" pitchFamily="34" charset="0"/>
              </a:rPr>
              <a:t>puertos</a:t>
            </a:r>
            <a:br>
              <a:rPr lang="ca-ES" sz="6600" b="1" spc="-50" dirty="0">
                <a:solidFill>
                  <a:srgbClr val="002060"/>
                </a:solidFill>
                <a:latin typeface="Calibri" panose="020F0502020204030204" pitchFamily="34" charset="0"/>
              </a:rPr>
            </a:br>
            <a:br>
              <a:rPr lang="es-ES" sz="6600" b="1" cap="all" spc="200" dirty="0">
                <a:solidFill>
                  <a:srgbClr val="344068"/>
                </a:solidFill>
              </a:rPr>
            </a:br>
            <a:endParaRPr lang="ca-ES" sz="6600" b="1" spc="-50" dirty="0">
              <a:solidFill>
                <a:srgbClr val="002060"/>
              </a:solidFill>
              <a:latin typeface="Calibri" panose="020F0502020204030204" pitchFamily="34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7A9A945-C768-453B-8632-0B3BC83363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6822" y="4754880"/>
            <a:ext cx="9920819" cy="1257300"/>
          </a:xfrm>
        </p:spPr>
        <p:txBody>
          <a:bodyPr>
            <a:normAutofit/>
          </a:bodyPr>
          <a:lstStyle/>
          <a:p>
            <a:pPr lvl="0" algn="l">
              <a:spcBef>
                <a:spcPts val="1200"/>
              </a:spcBef>
              <a:spcAft>
                <a:spcPts val="200"/>
              </a:spcAft>
              <a:buClr>
                <a:srgbClr val="1CADE4"/>
              </a:buClr>
              <a:buSzPct val="100000"/>
            </a:pPr>
            <a:r>
              <a:rPr lang="es-ES" sz="1900" b="1" cap="all" spc="200" dirty="0">
                <a:solidFill>
                  <a:srgbClr val="344068"/>
                </a:solidFill>
                <a:latin typeface="Calibri Light" panose="020F0302020204030204"/>
              </a:rPr>
              <a:t>Jaume Bagot y Enric Rodellas</a:t>
            </a:r>
          </a:p>
          <a:p>
            <a:pPr lvl="0" algn="l">
              <a:spcBef>
                <a:spcPts val="1200"/>
              </a:spcBef>
              <a:spcAft>
                <a:spcPts val="200"/>
              </a:spcAft>
              <a:buClr>
                <a:srgbClr val="1CADE4"/>
              </a:buClr>
              <a:buSzPct val="100000"/>
            </a:pPr>
            <a:endParaRPr lang="es-ES" sz="1900" b="1" cap="all" spc="200" dirty="0">
              <a:solidFill>
                <a:srgbClr val="344068"/>
              </a:solidFill>
              <a:latin typeface="Calibri Light" panose="020F0302020204030204"/>
            </a:endParaRPr>
          </a:p>
          <a:p>
            <a:pPr lvl="0" algn="r">
              <a:spcBef>
                <a:spcPts val="1200"/>
              </a:spcBef>
              <a:spcAft>
                <a:spcPts val="200"/>
              </a:spcAft>
              <a:buClr>
                <a:srgbClr val="1CADE4"/>
              </a:buClr>
              <a:buSzPct val="100000"/>
            </a:pPr>
            <a:r>
              <a:rPr lang="es-ES" sz="1500" b="1" cap="all" spc="200" dirty="0">
                <a:solidFill>
                  <a:srgbClr val="002060"/>
                </a:solidFill>
                <a:latin typeface="Calibri Light" panose="020F0302020204030204"/>
              </a:rPr>
              <a:t>ENERO de 2021</a:t>
            </a:r>
            <a:endParaRPr lang="ca-ES" sz="1900" dirty="0"/>
          </a:p>
        </p:txBody>
      </p:sp>
    </p:spTree>
    <p:extLst>
      <p:ext uri="{BB962C8B-B14F-4D97-AF65-F5344CB8AC3E}">
        <p14:creationId xmlns:p14="http://schemas.microsoft.com/office/powerpoint/2010/main" val="4145495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8000"/>
    </mc:Choice>
    <mc:Fallback xmlns="">
      <p:transition advClick="0" advTm="8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1783E1-D8EE-4D27-9CA2-8734B89FF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1000"/>
            <a:ext cx="10515600" cy="672699"/>
          </a:xfrm>
        </p:spPr>
        <p:txBody>
          <a:bodyPr>
            <a:normAutofit fontScale="90000"/>
          </a:bodyPr>
          <a:lstStyle/>
          <a:p>
            <a:r>
              <a:rPr lang="es-ES" b="1" dirty="0">
                <a:solidFill>
                  <a:srgbClr val="002060"/>
                </a:solidFill>
              </a:rPr>
              <a:t>Descripción y propósito de la Idea</a:t>
            </a:r>
            <a:endParaRPr lang="ca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5B69E85-1F17-4156-880E-EEBDA88D23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3533" y="1399062"/>
            <a:ext cx="10090267" cy="4658000"/>
          </a:xfrm>
        </p:spPr>
        <p:txBody>
          <a:bodyPr>
            <a:normAutofit/>
          </a:bodyPr>
          <a:lstStyle/>
          <a:p>
            <a:pPr marL="0" indent="0">
              <a:buClr>
                <a:srgbClr val="002060"/>
              </a:buClr>
              <a:buNone/>
            </a:pPr>
            <a:r>
              <a:rPr lang="es-ES" sz="4000" dirty="0"/>
              <a:t>Desarrollo de un ecosistema/catálogo de APIs abiertas y normalizadas, orientadas a facilitar información sobre el estado del puerto en tiempo real.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B4DDEADC-F306-46ED-9A1A-EED50556C45B}"/>
              </a:ext>
            </a:extLst>
          </p:cNvPr>
          <p:cNvSpPr/>
          <p:nvPr/>
        </p:nvSpPr>
        <p:spPr>
          <a:xfrm>
            <a:off x="3048000" y="635917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ca-E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ORDEN TMA/702/2020. IDEA 42 Open </a:t>
            </a:r>
            <a:r>
              <a:rPr lang="ca-ES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Info</a:t>
            </a:r>
            <a:r>
              <a:rPr lang="ca-E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API para </a:t>
            </a:r>
            <a:r>
              <a:rPr lang="ca-ES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puertos</a:t>
            </a:r>
            <a:endParaRPr lang="ca-ES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3441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27000">
        <p14:prism/>
      </p:transition>
    </mc:Choice>
    <mc:Fallback xmlns="">
      <p:transition spd="slow" advTm="27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3464879C-A9F0-4DDA-B07E-11D20AF94689}"/>
              </a:ext>
            </a:extLst>
          </p:cNvPr>
          <p:cNvSpPr/>
          <p:nvPr/>
        </p:nvSpPr>
        <p:spPr>
          <a:xfrm>
            <a:off x="3048000" y="635917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ca-E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ORDEN TMA/702/2020. IDEA 42 Open </a:t>
            </a:r>
            <a:r>
              <a:rPr lang="ca-ES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Info</a:t>
            </a:r>
            <a:r>
              <a:rPr lang="ca-E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API para </a:t>
            </a:r>
            <a:r>
              <a:rPr lang="ca-ES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puertos</a:t>
            </a:r>
            <a:endParaRPr lang="ca-ES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E5BC1DFC-8346-4B60-9404-6FE2F7BE4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3100"/>
          </a:xfrm>
        </p:spPr>
        <p:txBody>
          <a:bodyPr>
            <a:normAutofit fontScale="90000"/>
          </a:bodyPr>
          <a:lstStyle/>
          <a:p>
            <a:r>
              <a:rPr lang="es-ES" b="1" dirty="0">
                <a:solidFill>
                  <a:srgbClr val="002060"/>
                </a:solidFill>
              </a:rPr>
              <a:t>Ejemplos</a:t>
            </a:r>
            <a:endParaRPr lang="ca-ES" dirty="0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776C10AD-51F7-4D16-84D7-559EC4C85202}"/>
              </a:ext>
            </a:extLst>
          </p:cNvPr>
          <p:cNvSpPr/>
          <p:nvPr/>
        </p:nvSpPr>
        <p:spPr>
          <a:xfrm>
            <a:off x="207514" y="1178660"/>
            <a:ext cx="6403798" cy="5632311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742950" lvl="1" indent="-285750">
              <a:buClr>
                <a:srgbClr val="002060"/>
              </a:buClr>
              <a:buFont typeface="Wingdings,Sans-Serif"/>
              <a:buChar char="§"/>
            </a:pPr>
            <a:r>
              <a:rPr lang="es-ES" sz="2400" dirty="0">
                <a:ea typeface="+mn-lt"/>
                <a:cs typeface="+mn-lt"/>
              </a:rPr>
              <a:t>Meteorología</a:t>
            </a:r>
          </a:p>
          <a:p>
            <a:pPr lvl="3" indent="-457200"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es-ES" dirty="0"/>
              <a:t>Temperatura, presión, viento en tiempo real</a:t>
            </a:r>
          </a:p>
          <a:p>
            <a:pPr lvl="3" indent="-457200"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es-ES" dirty="0"/>
              <a:t>Previsión condiciones atmosféricas</a:t>
            </a:r>
          </a:p>
          <a:p>
            <a:pPr marL="742950" lvl="1" indent="-285750">
              <a:buFont typeface="Wingdings,Sans-Serif"/>
              <a:buChar char="§"/>
            </a:pPr>
            <a:r>
              <a:rPr lang="es-ES" sz="2400" dirty="0">
                <a:ea typeface="+mn-lt"/>
                <a:cs typeface="+mn-lt"/>
              </a:rPr>
              <a:t>Estado de la mar</a:t>
            </a:r>
            <a:endParaRPr lang="en-US" sz="2400" dirty="0">
              <a:ea typeface="+mn-lt"/>
              <a:cs typeface="+mn-lt"/>
            </a:endParaRPr>
          </a:p>
          <a:p>
            <a:pPr lvl="3" indent="-457200"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es-ES" dirty="0">
                <a:ea typeface="+mn-lt"/>
                <a:cs typeface="+mn-lt"/>
              </a:rPr>
              <a:t>Altura y dirección olas</a:t>
            </a:r>
            <a:endParaRPr lang="en-US" dirty="0"/>
          </a:p>
          <a:p>
            <a:pPr lvl="3" indent="-457200"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es-ES" dirty="0"/>
              <a:t>Previsión oleaje</a:t>
            </a:r>
            <a:endParaRPr lang="en-US" dirty="0"/>
          </a:p>
          <a:p>
            <a:pPr marL="742950" lvl="1" indent="-285750">
              <a:buFont typeface="Wingdings,Sans-Serif"/>
              <a:buChar char="§"/>
            </a:pPr>
            <a:r>
              <a:rPr lang="es-ES" sz="2400" dirty="0">
                <a:ea typeface="+mn-lt"/>
                <a:cs typeface="+mn-lt"/>
              </a:rPr>
              <a:t>Contaminación</a:t>
            </a:r>
          </a:p>
          <a:p>
            <a:pPr lvl="3" indent="-457200"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es-ES" dirty="0"/>
              <a:t>Publicación en tiempo real</a:t>
            </a:r>
          </a:p>
          <a:p>
            <a:pPr lvl="3" indent="-457200"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es-ES" dirty="0"/>
              <a:t>Estimaciones de CO2 emitido</a:t>
            </a:r>
          </a:p>
          <a:p>
            <a:pPr lvl="3" indent="-457200"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es-ES" dirty="0"/>
              <a:t>Previsión episodios</a:t>
            </a:r>
          </a:p>
          <a:p>
            <a:pPr lvl="3" indent="-457200"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es-ES" dirty="0"/>
              <a:t>Descargas graneles</a:t>
            </a:r>
          </a:p>
          <a:p>
            <a:pPr marL="742950" lvl="1" indent="-285750">
              <a:buClr>
                <a:srgbClr val="002060"/>
              </a:buClr>
              <a:buFont typeface="Wingdings,Sans-Serif"/>
              <a:buChar char="§"/>
            </a:pPr>
            <a:r>
              <a:rPr lang="es-ES" sz="2400" dirty="0">
                <a:ea typeface="+mn-lt"/>
                <a:cs typeface="+mn-lt"/>
              </a:rPr>
              <a:t>Tráfico</a:t>
            </a:r>
          </a:p>
          <a:p>
            <a:pPr lvl="3" indent="-457200"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es-ES" dirty="0"/>
              <a:t>Entradas y salidas de vehículos del recinto portuario</a:t>
            </a:r>
          </a:p>
          <a:p>
            <a:pPr marL="742950" lvl="1" indent="-285750">
              <a:buFont typeface="Wingdings,Sans-Serif"/>
              <a:buChar char="§"/>
            </a:pPr>
            <a:r>
              <a:rPr lang="es-ES" sz="2400" dirty="0">
                <a:ea typeface="+mn-lt"/>
                <a:cs typeface="+mn-lt"/>
              </a:rPr>
              <a:t>Ferrocarril</a:t>
            </a:r>
          </a:p>
          <a:p>
            <a:pPr lvl="3" indent="-457200"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es-ES" dirty="0"/>
              <a:t>Entradas y salidas</a:t>
            </a:r>
          </a:p>
          <a:p>
            <a:pPr lvl="3" indent="-457200">
              <a:buClr>
                <a:srgbClr val="002060"/>
              </a:buClr>
              <a:buFont typeface="Wingdings" panose="05000000000000000000" pitchFamily="2" charset="2"/>
              <a:buChar char="§"/>
            </a:pPr>
            <a:endParaRPr lang="es-ES" dirty="0"/>
          </a:p>
          <a:p>
            <a:pPr lvl="3" indent="-457200">
              <a:buClr>
                <a:srgbClr val="002060"/>
              </a:buClr>
              <a:buFont typeface="Wingdings" panose="05000000000000000000" pitchFamily="2" charset="2"/>
              <a:buChar char="§"/>
            </a:pPr>
            <a:endParaRPr lang="es-ES" dirty="0"/>
          </a:p>
          <a:p>
            <a:pPr lvl="1">
              <a:buClr>
                <a:srgbClr val="002060"/>
              </a:buClr>
              <a:buFont typeface="Wingdings" panose="05000000000000000000" pitchFamily="2" charset="2"/>
              <a:buChar char="§"/>
            </a:pPr>
            <a:endParaRPr lang="es-ES" sz="2400" dirty="0">
              <a:solidFill>
                <a:prstClr val="black">
                  <a:lumMod val="75000"/>
                  <a:lumOff val="25000"/>
                </a:prstClr>
              </a:solidFill>
              <a:cs typeface="Calibri" panose="020F0502020204030204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F8E2010D-6F02-4A42-9C65-1AC33D546EAD}"/>
              </a:ext>
            </a:extLst>
          </p:cNvPr>
          <p:cNvSpPr/>
          <p:nvPr/>
        </p:nvSpPr>
        <p:spPr>
          <a:xfrm>
            <a:off x="6310163" y="1189718"/>
            <a:ext cx="5765574" cy="4985980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742950" lvl="1" indent="-285750">
              <a:buClr>
                <a:srgbClr val="002060"/>
              </a:buClr>
              <a:buFont typeface="Wingdings,Sans-Serif"/>
              <a:buChar char="§"/>
            </a:pPr>
            <a:r>
              <a:rPr lang="es-ES" sz="2400" dirty="0">
                <a:ea typeface="+mn-lt"/>
                <a:cs typeface="+mn-lt"/>
              </a:rPr>
              <a:t>Escalas de buques</a:t>
            </a:r>
          </a:p>
          <a:p>
            <a:pPr lvl="3" indent="-457200"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es-ES" dirty="0"/>
              <a:t>Previsión llegadas</a:t>
            </a:r>
          </a:p>
          <a:p>
            <a:pPr lvl="3" indent="-457200"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es-ES" dirty="0"/>
              <a:t>Buques en puerto</a:t>
            </a:r>
          </a:p>
          <a:p>
            <a:pPr lvl="3" indent="-457200"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es-ES" dirty="0"/>
              <a:t>Salidas y entradas</a:t>
            </a:r>
          </a:p>
          <a:p>
            <a:pPr lvl="3" indent="-457200"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es-ES" dirty="0"/>
              <a:t>Maniobras de aproximación</a:t>
            </a:r>
          </a:p>
          <a:p>
            <a:pPr marL="742950" lvl="1" indent="-285750">
              <a:buClr>
                <a:srgbClr val="002060"/>
              </a:buClr>
              <a:buFont typeface="Wingdings,Sans-Serif"/>
              <a:buChar char="§"/>
            </a:pPr>
            <a:r>
              <a:rPr lang="es-ES" sz="2400" dirty="0">
                <a:ea typeface="+mn-lt"/>
                <a:cs typeface="+mn-lt"/>
              </a:rPr>
              <a:t>Terminales</a:t>
            </a:r>
          </a:p>
          <a:p>
            <a:pPr lvl="3" indent="-457200"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es-ES" dirty="0"/>
              <a:t>Tiempos de acceso</a:t>
            </a:r>
          </a:p>
          <a:p>
            <a:pPr lvl="3" indent="-457200"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es-ES" dirty="0"/>
              <a:t>Entrada/salida de mercancías</a:t>
            </a:r>
          </a:p>
          <a:p>
            <a:pPr lvl="3" indent="-457200"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es-ES" dirty="0"/>
              <a:t>Carga/Descarga de buques</a:t>
            </a:r>
          </a:p>
          <a:p>
            <a:pPr marL="742950" lvl="1" indent="-285750">
              <a:buClr>
                <a:srgbClr val="002060"/>
              </a:buClr>
              <a:buFont typeface="Wingdings,Sans-Serif"/>
              <a:buChar char="§"/>
            </a:pPr>
            <a:r>
              <a:rPr lang="es-ES" sz="2400" dirty="0">
                <a:ea typeface="+mn-lt"/>
                <a:cs typeface="+mn-lt"/>
              </a:rPr>
              <a:t>Inspecciones sobre la mercancía</a:t>
            </a:r>
          </a:p>
          <a:p>
            <a:pPr lvl="3" indent="-457200"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es-ES" dirty="0"/>
              <a:t>PIF y escáner</a:t>
            </a:r>
          </a:p>
          <a:p>
            <a:pPr marL="742950" lvl="1" indent="-285750">
              <a:buClr>
                <a:srgbClr val="002060"/>
              </a:buClr>
              <a:buFont typeface="Wingdings,Sans-Serif"/>
              <a:buChar char="§"/>
            </a:pPr>
            <a:r>
              <a:rPr lang="es-ES" sz="2400" dirty="0">
                <a:ea typeface="+mn-lt"/>
                <a:cs typeface="+mn-lt"/>
              </a:rPr>
              <a:t>Avisos </a:t>
            </a:r>
          </a:p>
          <a:p>
            <a:pPr lvl="3" indent="-457200"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es-ES" dirty="0"/>
              <a:t>De interés para la CLP</a:t>
            </a:r>
          </a:p>
          <a:p>
            <a:pPr lvl="3" indent="-457200"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es-ES" dirty="0"/>
              <a:t>De interés para la ciudadanía</a:t>
            </a:r>
          </a:p>
          <a:p>
            <a:pPr marL="742950" lvl="1" indent="-285750">
              <a:buFont typeface="Wingdings,Sans-Serif"/>
              <a:buChar char="§"/>
            </a:pPr>
            <a:r>
              <a:rPr lang="es-ES" sz="2400" dirty="0">
                <a:ea typeface="+mn-lt"/>
                <a:cs typeface="+mn-lt"/>
              </a:rPr>
              <a:t>Directorio de empresas</a:t>
            </a:r>
            <a:endParaRPr lang="en-US" sz="2400" dirty="0">
              <a:ea typeface="+mn-lt"/>
              <a:cs typeface="+mn-lt"/>
            </a:endParaRPr>
          </a:p>
          <a:p>
            <a:pPr lvl="3" indent="-457200"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es-ES" dirty="0"/>
              <a:t>Direcciones y datos de contacto</a:t>
            </a:r>
          </a:p>
        </p:txBody>
      </p:sp>
    </p:spTree>
    <p:extLst>
      <p:ext uri="{BB962C8B-B14F-4D97-AF65-F5344CB8AC3E}">
        <p14:creationId xmlns:p14="http://schemas.microsoft.com/office/powerpoint/2010/main" val="446241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14000">
        <p14:prism/>
      </p:transition>
    </mc:Choice>
    <mc:Fallback xmlns="">
      <p:transition spd="slow" advTm="14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3464879C-A9F0-4DDA-B07E-11D20AF94689}"/>
              </a:ext>
            </a:extLst>
          </p:cNvPr>
          <p:cNvSpPr/>
          <p:nvPr/>
        </p:nvSpPr>
        <p:spPr>
          <a:xfrm>
            <a:off x="3048000" y="635917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ca-E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ORDEN TMA/702/2020. IDEA 42 Open </a:t>
            </a:r>
            <a:r>
              <a:rPr lang="ca-ES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Info</a:t>
            </a:r>
            <a:r>
              <a:rPr lang="ca-E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API para </a:t>
            </a:r>
            <a:r>
              <a:rPr lang="ca-ES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puertos</a:t>
            </a:r>
            <a:endParaRPr lang="ca-ES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E5BC1DFC-8346-4B60-9404-6FE2F7BE4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3100"/>
          </a:xfrm>
        </p:spPr>
        <p:txBody>
          <a:bodyPr>
            <a:normAutofit fontScale="90000"/>
          </a:bodyPr>
          <a:lstStyle/>
          <a:p>
            <a:r>
              <a:rPr lang="es-ES" b="1" dirty="0">
                <a:solidFill>
                  <a:srgbClr val="002060"/>
                </a:solidFill>
              </a:rPr>
              <a:t>Tecnología</a:t>
            </a:r>
            <a:endParaRPr lang="ca-ES" dirty="0">
              <a:highlight>
                <a:srgbClr val="FFFF00"/>
              </a:highlight>
            </a:endParaRPr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EAAAC928-9194-4483-B2C3-6E28BB3E6D20}"/>
              </a:ext>
            </a:extLst>
          </p:cNvPr>
          <p:cNvSpPr txBox="1">
            <a:spLocks/>
          </p:cNvSpPr>
          <p:nvPr/>
        </p:nvSpPr>
        <p:spPr>
          <a:xfrm>
            <a:off x="1280158" y="2665137"/>
            <a:ext cx="9425479" cy="33803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002060"/>
              </a:buClr>
              <a:buNone/>
            </a:pPr>
            <a:r>
              <a:rPr lang="es-ES" sz="2800" dirty="0"/>
              <a:t>APIs formuladas con los protocolos tecnológicos actuales:</a:t>
            </a:r>
          </a:p>
          <a:p>
            <a:pPr lvl="1"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rgbClr val="002060"/>
                </a:solidFill>
              </a:rPr>
              <a:t> Transporte: 	http</a:t>
            </a:r>
          </a:p>
          <a:p>
            <a:pPr lvl="1"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rgbClr val="002060"/>
                </a:solidFill>
              </a:rPr>
              <a:t> Definición: 	OpenAPI </a:t>
            </a:r>
          </a:p>
          <a:p>
            <a:pPr lvl="1"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rgbClr val="002060"/>
                </a:solidFill>
              </a:rPr>
              <a:t> Formato: 	JSON (JavaScript </a:t>
            </a:r>
            <a:r>
              <a:rPr lang="en-US" dirty="0">
                <a:solidFill>
                  <a:srgbClr val="002060"/>
                </a:solidFill>
              </a:rPr>
              <a:t>Object Notation</a:t>
            </a:r>
            <a:r>
              <a:rPr lang="es-ES" dirty="0">
                <a:solidFill>
                  <a:srgbClr val="002060"/>
                </a:solidFill>
              </a:rPr>
              <a:t>) </a:t>
            </a:r>
          </a:p>
          <a:p>
            <a:pPr lvl="1"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rgbClr val="002060"/>
                </a:solidFill>
              </a:rPr>
              <a:t>Protocolo cliente/servidor: REST (</a:t>
            </a:r>
            <a:r>
              <a:rPr lang="en-US" dirty="0">
                <a:solidFill>
                  <a:srgbClr val="002060"/>
                </a:solidFill>
              </a:rPr>
              <a:t>Representational State Transfer</a:t>
            </a:r>
            <a:r>
              <a:rPr lang="es-ES" dirty="0">
                <a:solidFill>
                  <a:srgbClr val="002060"/>
                </a:solidFill>
              </a:rPr>
              <a:t>)</a:t>
            </a:r>
          </a:p>
          <a:p>
            <a:pPr lvl="2"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rgbClr val="002060"/>
                </a:solidFill>
              </a:rPr>
              <a:t>Sin estado: Todas las peticiones incorporan toda la información necesaria para ejecutarlas</a:t>
            </a:r>
            <a:endParaRPr lang="es-ES" sz="2800" dirty="0">
              <a:solidFill>
                <a:srgbClr val="00206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59A099-B8F4-42FF-8F33-D98B111F95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4564" y="3334873"/>
            <a:ext cx="2187019" cy="721911"/>
          </a:xfrm>
          <a:prstGeom prst="rect">
            <a:avLst/>
          </a:prstGeom>
        </p:spPr>
      </p:pic>
      <p:pic>
        <p:nvPicPr>
          <p:cNvPr id="1026" name="Picture 2" descr="Restful API Logo">
            <a:extLst>
              <a:ext uri="{FF2B5EF4-FFF2-40B4-BE49-F238E27FC236}">
                <a16:creationId xmlns:a16="http://schemas.microsoft.com/office/drawing/2014/main" id="{60DE3F27-D1BD-46B3-A732-B0BD09C7ED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1842" y="4888085"/>
            <a:ext cx="781443" cy="781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BA77BFFF-373D-4CC3-98CF-2E157CFDB2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57723" y="4056784"/>
            <a:ext cx="1477272" cy="486511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468A473A-66F5-4DB6-8911-4636280079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70734" y="2901041"/>
            <a:ext cx="934680" cy="476842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7ACD398A-007B-43CA-98B3-9FF65E6CE0D1}"/>
              </a:ext>
            </a:extLst>
          </p:cNvPr>
          <p:cNvSpPr/>
          <p:nvPr/>
        </p:nvSpPr>
        <p:spPr>
          <a:xfrm>
            <a:off x="797557" y="1350329"/>
            <a:ext cx="1106082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Clr>
                <a:srgbClr val="002060"/>
              </a:buClr>
            </a:pPr>
            <a:r>
              <a:rPr lang="es-ES" sz="2800" dirty="0">
                <a:solidFill>
                  <a:srgbClr val="002060"/>
                </a:solidFill>
              </a:rPr>
              <a:t>Oferta siguiendo los principios </a:t>
            </a:r>
            <a:r>
              <a:rPr lang="es-ES" sz="2800" b="1" dirty="0">
                <a:solidFill>
                  <a:srgbClr val="002060"/>
                </a:solidFill>
              </a:rPr>
              <a:t>FAIR</a:t>
            </a:r>
            <a:r>
              <a:rPr lang="es-ES" sz="2800" dirty="0">
                <a:solidFill>
                  <a:srgbClr val="002060"/>
                </a:solidFill>
              </a:rPr>
              <a:t> (</a:t>
            </a:r>
            <a:r>
              <a:rPr lang="es-ES" sz="2800" dirty="0" err="1">
                <a:solidFill>
                  <a:srgbClr val="002060"/>
                </a:solidFill>
              </a:rPr>
              <a:t>findable</a:t>
            </a:r>
            <a:r>
              <a:rPr lang="es-ES" sz="2800" dirty="0">
                <a:solidFill>
                  <a:srgbClr val="002060"/>
                </a:solidFill>
              </a:rPr>
              <a:t>, </a:t>
            </a:r>
            <a:r>
              <a:rPr lang="es-ES" sz="2800" dirty="0" err="1">
                <a:solidFill>
                  <a:srgbClr val="002060"/>
                </a:solidFill>
              </a:rPr>
              <a:t>accessible</a:t>
            </a:r>
            <a:r>
              <a:rPr lang="es-ES" sz="2800" dirty="0">
                <a:solidFill>
                  <a:srgbClr val="002060"/>
                </a:solidFill>
              </a:rPr>
              <a:t>, interoperable and reusable) y </a:t>
            </a:r>
            <a:r>
              <a:rPr lang="es-ES" sz="2800" b="1" dirty="0">
                <a:solidFill>
                  <a:srgbClr val="002060"/>
                </a:solidFill>
              </a:rPr>
              <a:t>RISP</a:t>
            </a:r>
            <a:r>
              <a:rPr lang="es-ES" sz="2800" dirty="0">
                <a:solidFill>
                  <a:srgbClr val="002060"/>
                </a:solidFill>
              </a:rPr>
              <a:t> (Reutilización de la información del Sector Público)</a:t>
            </a:r>
            <a:r>
              <a:rPr lang="es-ES" sz="2400" dirty="0">
                <a:solidFill>
                  <a:srgbClr val="00206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956300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Tm="17000">
        <p14:prism/>
      </p:transition>
    </mc:Choice>
    <mc:Fallback>
      <p:transition spd="slow" advTm="17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1">
            <a:extLst>
              <a:ext uri="{FF2B5EF4-FFF2-40B4-BE49-F238E27FC236}">
                <a16:creationId xmlns:a16="http://schemas.microsoft.com/office/drawing/2014/main" id="{86C7045A-008C-4D10-AC41-ECFB3454B3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9120" y="3634688"/>
            <a:ext cx="1522595" cy="852653"/>
          </a:xfrm>
          <a:prstGeom prst="rect">
            <a:avLst/>
          </a:prstGeom>
        </p:spPr>
      </p:pic>
      <p:pic>
        <p:nvPicPr>
          <p:cNvPr id="9" name="Picture 4">
            <a:extLst>
              <a:ext uri="{FF2B5EF4-FFF2-40B4-BE49-F238E27FC236}">
                <a16:creationId xmlns:a16="http://schemas.microsoft.com/office/drawing/2014/main" id="{3AD22DCB-3368-4052-9490-33FD9E0597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27037" y="3190738"/>
            <a:ext cx="2026763" cy="669012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71783E1-D8EE-4D27-9CA2-8734B89FF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b="1" dirty="0">
                <a:solidFill>
                  <a:srgbClr val="002060"/>
                </a:solidFill>
              </a:rPr>
              <a:t>Entregas</a:t>
            </a:r>
            <a:endParaRPr lang="ca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5B69E85-1F17-4156-880E-EEBDA88D23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6784" y="1382437"/>
            <a:ext cx="10288758" cy="465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3000" b="1" dirty="0"/>
              <a:t>PRODUCTOS FINALES</a:t>
            </a:r>
          </a:p>
          <a:p>
            <a:pPr lvl="1"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es-ES" sz="3000" dirty="0">
                <a:solidFill>
                  <a:srgbClr val="002060"/>
                </a:solidFill>
              </a:rPr>
              <a:t>Catálogo de información que pueden publicar los puertos.</a:t>
            </a:r>
          </a:p>
          <a:p>
            <a:pPr lvl="1"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es-ES" sz="3000" dirty="0">
                <a:solidFill>
                  <a:srgbClr val="002060"/>
                </a:solidFill>
              </a:rPr>
              <a:t>Definición de los tipos de información</a:t>
            </a:r>
          </a:p>
          <a:p>
            <a:pPr lvl="1"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es-ES" sz="3000" dirty="0">
                <a:solidFill>
                  <a:srgbClr val="002060"/>
                </a:solidFill>
              </a:rPr>
              <a:t>Atributos de cada tipo de información</a:t>
            </a:r>
          </a:p>
          <a:p>
            <a:pPr lvl="1"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es-ES" sz="3000" dirty="0">
                <a:solidFill>
                  <a:srgbClr val="002060"/>
                </a:solidFill>
              </a:rPr>
              <a:t>Definición en OpenAPI 3.0</a:t>
            </a:r>
          </a:p>
          <a:p>
            <a:pPr lvl="1"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es-ES" sz="3000" dirty="0">
                <a:solidFill>
                  <a:srgbClr val="002060"/>
                </a:solidFill>
              </a:rPr>
              <a:t>Descripción y ejemplos en GitHub</a:t>
            </a:r>
          </a:p>
          <a:p>
            <a:pPr lvl="1">
              <a:buClr>
                <a:srgbClr val="002060"/>
              </a:buClr>
              <a:buFont typeface="Wingdings" panose="05000000000000000000" pitchFamily="2" charset="2"/>
              <a:buChar char="§"/>
            </a:pPr>
            <a:endParaRPr lang="es-ES" sz="3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0" indent="0">
              <a:buNone/>
            </a:pPr>
            <a:r>
              <a:rPr lang="es-ES" sz="3000" b="1" dirty="0"/>
              <a:t>POSIBLE EVOLUCIÓN</a:t>
            </a:r>
          </a:p>
          <a:p>
            <a:pPr lvl="1"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es-ES" sz="3000" dirty="0">
                <a:solidFill>
                  <a:srgbClr val="002060"/>
                </a:solidFill>
              </a:rPr>
              <a:t>Desarrollo de un </a:t>
            </a:r>
            <a:r>
              <a:rPr lang="es-ES" sz="3000" dirty="0" err="1">
                <a:solidFill>
                  <a:srgbClr val="002060"/>
                </a:solidFill>
              </a:rPr>
              <a:t>marketplace</a:t>
            </a:r>
            <a:endParaRPr lang="ca-ES" dirty="0">
              <a:solidFill>
                <a:srgbClr val="002060"/>
              </a:solidFill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B4DDEADC-F306-46ED-9A1A-EED50556C45B}"/>
              </a:ext>
            </a:extLst>
          </p:cNvPr>
          <p:cNvSpPr/>
          <p:nvPr/>
        </p:nvSpPr>
        <p:spPr>
          <a:xfrm>
            <a:off x="3048000" y="635917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ca-E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ORDEN TMA/702/2020. IDEA 42 Open </a:t>
            </a:r>
            <a:r>
              <a:rPr lang="ca-ES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Info</a:t>
            </a:r>
            <a:r>
              <a:rPr lang="ca-E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API para </a:t>
            </a:r>
            <a:r>
              <a:rPr lang="ca-ES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puertos</a:t>
            </a:r>
            <a:endParaRPr lang="ca-ES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94568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Tm="23000">
        <p14:prism/>
      </p:transition>
    </mc:Choice>
    <mc:Fallback>
      <p:transition spd="slow" advTm="230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1783E1-D8EE-4D27-9CA2-8734B89FF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b="1" dirty="0">
                <a:solidFill>
                  <a:srgbClr val="002060"/>
                </a:solidFill>
              </a:rPr>
              <a:t>Impacto de la Idea en el sector Logístico-Portuario</a:t>
            </a:r>
            <a:endParaRPr lang="ca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5B69E85-1F17-4156-880E-EEBDA88D23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0654" y="1382437"/>
            <a:ext cx="10693424" cy="4658000"/>
          </a:xfrm>
        </p:spPr>
        <p:txBody>
          <a:bodyPr>
            <a:normAutofit/>
          </a:bodyPr>
          <a:lstStyle/>
          <a:p>
            <a:pPr>
              <a:buFont typeface="Calibri"/>
              <a:buChar char=" "/>
            </a:pPr>
            <a:r>
              <a:rPr lang="es-ES" sz="3000" dirty="0"/>
              <a:t>Impacto:</a:t>
            </a:r>
          </a:p>
          <a:p>
            <a:pPr lvl="1"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es-ES" sz="3000" dirty="0">
                <a:solidFill>
                  <a:srgbClr val="002060"/>
                </a:solidFill>
              </a:rPr>
              <a:t>Incremento de la </a:t>
            </a:r>
            <a:r>
              <a:rPr lang="es-ES" sz="3000" b="1" dirty="0">
                <a:solidFill>
                  <a:srgbClr val="002060"/>
                </a:solidFill>
              </a:rPr>
              <a:t>transparencia</a:t>
            </a:r>
          </a:p>
          <a:p>
            <a:pPr lvl="1"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es-ES" sz="3000" dirty="0">
                <a:solidFill>
                  <a:srgbClr val="002060"/>
                </a:solidFill>
              </a:rPr>
              <a:t>Mejoras en la </a:t>
            </a:r>
            <a:r>
              <a:rPr lang="es-ES" sz="3000" b="1" dirty="0">
                <a:solidFill>
                  <a:srgbClr val="002060"/>
                </a:solidFill>
              </a:rPr>
              <a:t>operativa</a:t>
            </a:r>
            <a:r>
              <a:rPr lang="es-ES" sz="3000" dirty="0">
                <a:solidFill>
                  <a:srgbClr val="002060"/>
                </a:solidFill>
              </a:rPr>
              <a:t> portuaria (en tiempo real)</a:t>
            </a:r>
          </a:p>
          <a:p>
            <a:pPr lvl="1"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es-ES" sz="3000" dirty="0">
                <a:solidFill>
                  <a:srgbClr val="002060"/>
                </a:solidFill>
              </a:rPr>
              <a:t>Mejoras en la gestión de las </a:t>
            </a:r>
            <a:r>
              <a:rPr lang="es-ES" sz="3000" b="1" dirty="0">
                <a:solidFill>
                  <a:srgbClr val="002060"/>
                </a:solidFill>
              </a:rPr>
              <a:t>previsiones</a:t>
            </a:r>
          </a:p>
          <a:p>
            <a:pPr marL="457200" lvl="1" indent="0">
              <a:buClr>
                <a:srgbClr val="002060"/>
              </a:buClr>
              <a:buNone/>
            </a:pPr>
            <a:endParaRPr lang="es-ES" sz="3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28600" lvl="1">
              <a:spcBef>
                <a:spcPts val="1000"/>
              </a:spcBef>
              <a:buClr>
                <a:srgbClr val="002060"/>
              </a:buClr>
              <a:buFont typeface="Calibri"/>
              <a:buChar char=" "/>
            </a:pPr>
            <a:r>
              <a:rPr lang="es-ES" sz="3000" dirty="0"/>
              <a:t>Facilidad de </a:t>
            </a:r>
            <a:r>
              <a:rPr lang="es-ES" sz="3000" b="1" dirty="0"/>
              <a:t>integración</a:t>
            </a:r>
            <a:r>
              <a:rPr lang="es-ES" sz="3000" dirty="0"/>
              <a:t> en las aplicaciones de los operadores:</a:t>
            </a:r>
            <a:endParaRPr lang="es-ES" sz="3000" dirty="0">
              <a:solidFill>
                <a:prstClr val="black">
                  <a:lumMod val="75000"/>
                  <a:lumOff val="25000"/>
                </a:prstClr>
              </a:solidFill>
              <a:sym typeface="Wingdings" panose="05000000000000000000" pitchFamily="2" charset="2"/>
            </a:endParaRPr>
          </a:p>
          <a:p>
            <a:pPr lvl="1"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es-ES" sz="3000" b="1" dirty="0">
                <a:solidFill>
                  <a:srgbClr val="002060"/>
                </a:solidFill>
              </a:rPr>
              <a:t>Catálogo</a:t>
            </a:r>
            <a:r>
              <a:rPr lang="es-ES" sz="3000" dirty="0">
                <a:solidFill>
                  <a:srgbClr val="002060"/>
                </a:solidFill>
              </a:rPr>
              <a:t> normalizado de información portuaria</a:t>
            </a:r>
          </a:p>
          <a:p>
            <a:pPr lvl="1"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es-ES" sz="3000" b="1" dirty="0">
                <a:solidFill>
                  <a:srgbClr val="002060"/>
                </a:solidFill>
              </a:rPr>
              <a:t>APIs estándar </a:t>
            </a:r>
            <a:r>
              <a:rPr lang="es-ES" sz="3000" dirty="0">
                <a:solidFill>
                  <a:srgbClr val="002060"/>
                </a:solidFill>
              </a:rPr>
              <a:t>para desarrolladores/operadores</a:t>
            </a:r>
          </a:p>
          <a:p>
            <a:pPr lvl="1"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es-ES" sz="3000" dirty="0">
                <a:solidFill>
                  <a:srgbClr val="002060"/>
                </a:solidFill>
              </a:rPr>
              <a:t>Oferta de información a través de </a:t>
            </a:r>
            <a:r>
              <a:rPr lang="es-ES" sz="3000" b="1" dirty="0">
                <a:solidFill>
                  <a:srgbClr val="002060"/>
                </a:solidFill>
              </a:rPr>
              <a:t>PCS</a:t>
            </a:r>
            <a:r>
              <a:rPr lang="es-ES" sz="3000" dirty="0">
                <a:solidFill>
                  <a:srgbClr val="002060"/>
                </a:solidFill>
              </a:rPr>
              <a:t> y otras plataformas </a:t>
            </a:r>
          </a:p>
          <a:p>
            <a:pPr marL="457200" lvl="1" indent="0">
              <a:buClr>
                <a:srgbClr val="002060"/>
              </a:buClr>
              <a:buNone/>
            </a:pPr>
            <a:endParaRPr lang="es-ES" sz="3000" dirty="0">
              <a:solidFill>
                <a:prstClr val="black">
                  <a:lumMod val="75000"/>
                  <a:lumOff val="25000"/>
                </a:prstClr>
              </a:solidFill>
              <a:sym typeface="Wingdings" panose="05000000000000000000" pitchFamily="2" charset="2"/>
            </a:endParaRPr>
          </a:p>
          <a:p>
            <a:pPr marL="0" indent="0">
              <a:buClr>
                <a:srgbClr val="002060"/>
              </a:buClr>
              <a:buNone/>
            </a:pPr>
            <a:endParaRPr lang="es-ES" sz="3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buFont typeface="Calibri"/>
              <a:buChar char=" "/>
            </a:pPr>
            <a:endParaRPr lang="es-ES" sz="3000" dirty="0"/>
          </a:p>
          <a:p>
            <a:pPr>
              <a:buFont typeface="Calibri"/>
              <a:buChar char=" "/>
            </a:pPr>
            <a:endParaRPr lang="es-ES" sz="3000" dirty="0"/>
          </a:p>
          <a:p>
            <a:endParaRPr lang="ca-ES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B4DDEADC-F306-46ED-9A1A-EED50556C45B}"/>
              </a:ext>
            </a:extLst>
          </p:cNvPr>
          <p:cNvSpPr/>
          <p:nvPr/>
        </p:nvSpPr>
        <p:spPr>
          <a:xfrm>
            <a:off x="3048000" y="635917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ca-E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ORDEN TMA/702/2020. IDEA 42 Open </a:t>
            </a:r>
            <a:r>
              <a:rPr lang="ca-ES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Info</a:t>
            </a:r>
            <a:r>
              <a:rPr lang="ca-E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API para </a:t>
            </a:r>
            <a:r>
              <a:rPr lang="ca-ES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puertos</a:t>
            </a:r>
            <a:endParaRPr lang="ca-ES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36622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Tm="22000">
        <p14:prism/>
      </p:transition>
    </mc:Choice>
    <mc:Fallback>
      <p:transition spd="slow" advTm="220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1783E1-D8EE-4D27-9CA2-8734B89FF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b="1" dirty="0">
                <a:solidFill>
                  <a:srgbClr val="002060"/>
                </a:solidFill>
              </a:rPr>
              <a:t>Impacto de la Idea en el sector Logístico-Portuario</a:t>
            </a:r>
            <a:endParaRPr lang="ca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5B69E85-1F17-4156-880E-EEBDA88D23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0654" y="1382437"/>
            <a:ext cx="10273145" cy="2746503"/>
          </a:xfrm>
        </p:spPr>
        <p:txBody>
          <a:bodyPr>
            <a:normAutofit/>
          </a:bodyPr>
          <a:lstStyle/>
          <a:p>
            <a:pPr>
              <a:buFont typeface="Calibri"/>
              <a:buChar char=" "/>
            </a:pPr>
            <a:r>
              <a:rPr lang="es-ES" sz="3000" dirty="0"/>
              <a:t>Ejemplos para el sector logístico-portuario: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B4DDEADC-F306-46ED-9A1A-EED50556C45B}"/>
              </a:ext>
            </a:extLst>
          </p:cNvPr>
          <p:cNvSpPr/>
          <p:nvPr/>
        </p:nvSpPr>
        <p:spPr>
          <a:xfrm>
            <a:off x="3048000" y="635917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ca-E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ORDEN TMA/702/2020. IDEA 42 Open </a:t>
            </a:r>
            <a:r>
              <a:rPr lang="ca-ES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Info</a:t>
            </a:r>
            <a:r>
              <a:rPr lang="ca-E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API para </a:t>
            </a:r>
            <a:r>
              <a:rPr lang="ca-ES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puertos</a:t>
            </a:r>
            <a:endParaRPr lang="ca-ES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graphicFrame>
        <p:nvGraphicFramePr>
          <p:cNvPr id="5" name="Tabla 5">
            <a:extLst>
              <a:ext uri="{FF2B5EF4-FFF2-40B4-BE49-F238E27FC236}">
                <a16:creationId xmlns:a16="http://schemas.microsoft.com/office/drawing/2014/main" id="{91B6C2AD-A851-44D5-8FED-1023EDC8D1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559455"/>
              </p:ext>
            </p:extLst>
          </p:nvPr>
        </p:nvGraphicFramePr>
        <p:xfrm>
          <a:off x="965200" y="2078562"/>
          <a:ext cx="10695757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45526">
                  <a:extLst>
                    <a:ext uri="{9D8B030D-6E8A-4147-A177-3AD203B41FA5}">
                      <a16:colId xmlns:a16="http://schemas.microsoft.com/office/drawing/2014/main" val="1108968864"/>
                    </a:ext>
                  </a:extLst>
                </a:gridCol>
                <a:gridCol w="5950231">
                  <a:extLst>
                    <a:ext uri="{9D8B030D-6E8A-4147-A177-3AD203B41FA5}">
                      <a16:colId xmlns:a16="http://schemas.microsoft.com/office/drawing/2014/main" val="40908306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sz="2400" noProof="0"/>
                        <a:t>Información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2400" noProof="0"/>
                        <a:t>Uso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6834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2400" b="1" dirty="0">
                          <a:solidFill>
                            <a:srgbClr val="002060"/>
                          </a:solidFill>
                        </a:rPr>
                        <a:t>Tiempos de acceso a las terminales </a:t>
                      </a:r>
                      <a:endParaRPr lang="es-ES" sz="2400" b="1" noProof="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2400" b="1" dirty="0">
                          <a:solidFill>
                            <a:srgbClr val="002060"/>
                          </a:solidFill>
                        </a:rPr>
                        <a:t>Planificación de los jefes de tráfico</a:t>
                      </a:r>
                      <a:endParaRPr lang="es-ES" sz="2400" b="1" noProof="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5948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2400" b="1" dirty="0">
                          <a:solidFill>
                            <a:srgbClr val="002060"/>
                          </a:solidFill>
                        </a:rPr>
                        <a:t>Previsión meteorológica </a:t>
                      </a:r>
                      <a:endParaRPr lang="es-ES" sz="2400" b="1" noProof="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2400" b="1" dirty="0">
                          <a:solidFill>
                            <a:srgbClr val="002060"/>
                          </a:solidFill>
                        </a:rPr>
                        <a:t>Operaciones marítimas y de las terminales</a:t>
                      </a:r>
                      <a:endParaRPr lang="es-ES" sz="2400" b="1" noProof="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243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2400" b="1" dirty="0">
                          <a:solidFill>
                            <a:srgbClr val="002060"/>
                          </a:solidFill>
                        </a:rPr>
                        <a:t>Maniobras de aproximación</a:t>
                      </a:r>
                      <a:endParaRPr lang="es-ES" sz="2400" b="1" noProof="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="1" dirty="0">
                          <a:solidFill>
                            <a:srgbClr val="002060"/>
                          </a:solidFill>
                        </a:rPr>
                        <a:t>Operaciones de los servicios portuarios</a:t>
                      </a:r>
                      <a:endParaRPr lang="es-ES" sz="2400" b="1" noProof="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2682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2400" b="1" i="0" u="none" strike="noStrike" kern="120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Escalas de buques</a:t>
                      </a:r>
                      <a:endParaRPr lang="es-E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rtl="0" eaLnBrk="1" fontAlgn="auto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2400" b="1" i="0" u="none" strike="noStrike" kern="120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Agentes marítimos y otros operadores</a:t>
                      </a:r>
                      <a:endParaRPr lang="es-E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84885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37777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Tm="23000">
        <p14:prism/>
      </p:transition>
    </mc:Choice>
    <mc:Fallback>
      <p:transition spd="slow" advTm="23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1783E1-D8EE-4D27-9CA2-8734B89FF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b="1" dirty="0">
                <a:solidFill>
                  <a:srgbClr val="002060"/>
                </a:solidFill>
              </a:rPr>
              <a:t>Valor añadido de nuestra propuesta</a:t>
            </a:r>
            <a:endParaRPr lang="ca-ES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B4DDEADC-F306-46ED-9A1A-EED50556C45B}"/>
              </a:ext>
            </a:extLst>
          </p:cNvPr>
          <p:cNvSpPr/>
          <p:nvPr/>
        </p:nvSpPr>
        <p:spPr>
          <a:xfrm>
            <a:off x="3048000" y="635917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ca-E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ORDEN TMA/702/2020. IDEA 42 Open </a:t>
            </a:r>
            <a:r>
              <a:rPr lang="ca-ES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Info</a:t>
            </a:r>
            <a:r>
              <a:rPr lang="ca-E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API para </a:t>
            </a:r>
            <a:r>
              <a:rPr lang="ca-ES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puertos</a:t>
            </a:r>
            <a:endParaRPr lang="ca-ES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5B64AA4D-0FA5-4644-93FD-725413A19B2C}"/>
              </a:ext>
            </a:extLst>
          </p:cNvPr>
          <p:cNvSpPr/>
          <p:nvPr/>
        </p:nvSpPr>
        <p:spPr>
          <a:xfrm>
            <a:off x="787400" y="4521200"/>
            <a:ext cx="2366133" cy="11145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/>
              <a:t>Transparencia</a:t>
            </a:r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7E62862B-8AE2-4E22-88B2-A600782966B1}"/>
              </a:ext>
            </a:extLst>
          </p:cNvPr>
          <p:cNvSpPr/>
          <p:nvPr/>
        </p:nvSpPr>
        <p:spPr>
          <a:xfrm>
            <a:off x="3484634" y="4521200"/>
            <a:ext cx="2366133" cy="11145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/>
              <a:t>Escalabilidad</a:t>
            </a:r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5C3B3A76-4B8D-41B8-840F-21EB8C6CDF09}"/>
              </a:ext>
            </a:extLst>
          </p:cNvPr>
          <p:cNvSpPr/>
          <p:nvPr/>
        </p:nvSpPr>
        <p:spPr>
          <a:xfrm>
            <a:off x="6181868" y="4521200"/>
            <a:ext cx="2366133" cy="11145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/>
              <a:t>Especificaciones abiertas</a:t>
            </a:r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EEECD540-98C5-4B54-A7A7-C4BA242C64B6}"/>
              </a:ext>
            </a:extLst>
          </p:cNvPr>
          <p:cNvSpPr/>
          <p:nvPr/>
        </p:nvSpPr>
        <p:spPr>
          <a:xfrm>
            <a:off x="8879102" y="4521200"/>
            <a:ext cx="2366133" cy="11145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/>
              <a:t>Coherencia datos facilitados</a:t>
            </a:r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id="{8300E7C1-5963-470A-8A96-5B73687B60E1}"/>
              </a:ext>
            </a:extLst>
          </p:cNvPr>
          <p:cNvSpPr/>
          <p:nvPr/>
        </p:nvSpPr>
        <p:spPr>
          <a:xfrm>
            <a:off x="3484634" y="3177507"/>
            <a:ext cx="2366133" cy="11145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/>
              <a:t>Cooperación público-privada</a:t>
            </a:r>
          </a:p>
        </p:txBody>
      </p:sp>
      <p:sp>
        <p:nvSpPr>
          <p:cNvPr id="46" name="Rectángulo 45">
            <a:extLst>
              <a:ext uri="{FF2B5EF4-FFF2-40B4-BE49-F238E27FC236}">
                <a16:creationId xmlns:a16="http://schemas.microsoft.com/office/drawing/2014/main" id="{218AE1FA-1188-4141-8788-6ED398A38146}"/>
              </a:ext>
            </a:extLst>
          </p:cNvPr>
          <p:cNvSpPr/>
          <p:nvPr/>
        </p:nvSpPr>
        <p:spPr>
          <a:xfrm>
            <a:off x="3484634" y="1834652"/>
            <a:ext cx="2366133" cy="1113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/>
              <a:t>Marketplace</a:t>
            </a:r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79612CC0-0018-44AF-8305-C595F2DEAB9A}"/>
              </a:ext>
            </a:extLst>
          </p:cNvPr>
          <p:cNvSpPr/>
          <p:nvPr/>
        </p:nvSpPr>
        <p:spPr>
          <a:xfrm>
            <a:off x="6181868" y="2428154"/>
            <a:ext cx="2366133" cy="1113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/>
              <a:t>Resistencia a cambios tecnológicos</a:t>
            </a:r>
          </a:p>
        </p:txBody>
      </p:sp>
    </p:spTree>
    <p:extLst>
      <p:ext uri="{BB962C8B-B14F-4D97-AF65-F5344CB8AC3E}">
        <p14:creationId xmlns:p14="http://schemas.microsoft.com/office/powerpoint/2010/main" val="3445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18000">
        <p14:prism/>
      </p:transition>
    </mc:Choice>
    <mc:Fallback xmlns="">
      <p:transition spd="slow" advTm="18000">
        <p:fade/>
      </p:transition>
    </mc:Fallback>
  </mc:AlternateContent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4EE086BDF47C04A8467D5A54521D177" ma:contentTypeVersion="13" ma:contentTypeDescription="Crea un document nou" ma:contentTypeScope="" ma:versionID="3050994889cd0c492e82472000abe989">
  <xsd:schema xmlns:xsd="http://www.w3.org/2001/XMLSchema" xmlns:xs="http://www.w3.org/2001/XMLSchema" xmlns:p="http://schemas.microsoft.com/office/2006/metadata/properties" xmlns:ns3="7d6ac6fa-8443-46c3-abd4-3710e5b4d290" xmlns:ns4="8f582bd5-d32d-45cd-9890-159df15635d4" targetNamespace="http://schemas.microsoft.com/office/2006/metadata/properties" ma:root="true" ma:fieldsID="ac83283c256c7a7aed1539afc8770622" ns3:_="" ns4:_="">
    <xsd:import namespace="7d6ac6fa-8443-46c3-abd4-3710e5b4d290"/>
    <xsd:import namespace="8f582bd5-d32d-45cd-9890-159df15635d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d6ac6fa-8443-46c3-abd4-3710e5b4d29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582bd5-d32d-45cd-9890-159df15635d4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Compartit amb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'ha compartit amb detal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Hash de la indicació per comparti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us de contingut"/>
        <xsd:element ref="dc:title" minOccurs="0" maxOccurs="1" ma:index="4" ma:displayName="Títo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CD7BA1B-6C78-48B4-9A70-458F97C94DAA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33957C14-14A1-4C56-BD9C-93B147495B5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9AA7F01-FCBA-487C-9D61-8096420FE23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d6ac6fa-8443-46c3-abd4-3710e5b4d290"/>
    <ds:schemaRef ds:uri="8f582bd5-d32d-45cd-9890-159df15635d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5901</TotalTime>
  <Words>1094</Words>
  <Application>Microsoft Office PowerPoint</Application>
  <PresentationFormat>Panorámica</PresentationFormat>
  <Paragraphs>160</Paragraphs>
  <Slides>10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Wingdings,Sans-Serif</vt:lpstr>
      <vt:lpstr>Tema de Office</vt:lpstr>
      <vt:lpstr>ORDEN TMA/702/2020  IDEA 42 (intraemprendimiento):  Open Info API para puertos  </vt:lpstr>
      <vt:lpstr>ORDEN TMA/702/2020  IDEA 42 (intraemprendimiento):  Open Info API para puertos  </vt:lpstr>
      <vt:lpstr>Descripción y propósito de la Idea</vt:lpstr>
      <vt:lpstr>Ejemplos</vt:lpstr>
      <vt:lpstr>Tecnología</vt:lpstr>
      <vt:lpstr>Entregas</vt:lpstr>
      <vt:lpstr>Impacto de la Idea en el sector Logístico-Portuario</vt:lpstr>
      <vt:lpstr>Impacto de la Idea en el sector Logístico-Portuario</vt:lpstr>
      <vt:lpstr>Valor añadido de nuestra propuesta</vt:lpstr>
      <vt:lpstr>ORDEN TMA/702/2020  IDEA 42 (intraemprendimiento):  Open Info API para puertos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Jaume Bagot</dc:creator>
  <cp:lastModifiedBy>Jaume Bagot</cp:lastModifiedBy>
  <cp:revision>248</cp:revision>
  <dcterms:created xsi:type="dcterms:W3CDTF">2020-12-23T19:32:50Z</dcterms:created>
  <dcterms:modified xsi:type="dcterms:W3CDTF">2021-01-25T16:02:23Z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0x01010044EE086BDF47C04A8467D5A54521D177</vt:lpwstr>
  </property>
</Properties>
</file>