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7FCF-9159-454E-82D0-8D79D0C63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029C0-FF42-4D6B-8A04-307D12199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E719B-A29F-41E7-B6AA-A1105486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7FE0-E670-4FFC-82BD-F0662CADC2E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9375B-CD08-4A7F-A50A-B0BD46C6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41E58-4508-4618-8FE6-76284562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CE56-0BF2-47F9-B34D-0CF238BA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CB4C-F237-4F2A-B197-2535849D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0526F-047F-4474-BBDC-5EED556D5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715D9-C8EA-4AFB-8B1F-C4370C2F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7FE0-E670-4FFC-82BD-F0662CADC2E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7A45E-176C-4E4B-BF3D-4779C530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756E1-EC82-4378-B5AD-6DC73970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CE56-0BF2-47F9-B34D-0CF238BA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55235-033E-446A-B2EA-ED6EBA007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FB40E-A92E-4C9A-A6A4-D8044BFD0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37896-D58A-4AD9-9068-4B3BD322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7FE0-E670-4FFC-82BD-F0662CADC2E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E4EC5-BCB9-4B1B-86C1-F1CECA1A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23AB9-5646-4319-B972-E7A56584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CE56-0BF2-47F9-B34D-0CF238BA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0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5C21-84C1-47DF-9523-9201BC02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FEF48-A715-4C06-857E-3909E3AD1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DE906-E043-4917-9129-FEE9A66D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7FE0-E670-4FFC-82BD-F0662CADC2E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45408-D2A6-4FA2-B64C-C2ADE8B7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9D199-DAC9-4F00-8C0B-E9370BC4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CE56-0BF2-47F9-B34D-0CF238BA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8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FAEC-6B7C-4BD8-B1C5-4B6D7CEB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52450-F633-4A8F-AB99-2484DCDD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8FA1D-58BE-4D9D-849B-49CDFBB4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7FE0-E670-4FFC-82BD-F0662CADC2E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3AEDC-18D5-421E-93F4-04D21830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8277-D68B-416E-ACDB-50D793E5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CE56-0BF2-47F9-B34D-0CF238BA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0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96C0-4BA2-44AA-85D8-BA834105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B5567-6212-4840-8382-2FE32B5EB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AF8A3-3A81-4ACC-9804-907059DEB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6BFAA-43BC-4806-AF79-995AD348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7FE0-E670-4FFC-82BD-F0662CADC2E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96682-E1F3-4DAC-BDDE-0DEAB80A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6A779-554D-44D7-A13B-4BBB088D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CE56-0BF2-47F9-B34D-0CF238BA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3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42B6-FC47-4551-BD4D-06EF70A4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3CB4-8A17-4505-AD06-2A07B05FD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5DB7E-31F1-4CC1-A2E3-78C8B5F1A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4F774-EA90-4D99-B2C6-EDE09250A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41A40-1C21-4F9C-BA04-45358E623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7798C5-80AD-46BA-A26A-EF46712F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7FE0-E670-4FFC-82BD-F0662CADC2E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D7A02B-826D-4D0B-8BB5-D98C75C7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B21FD-D166-42A0-8483-D77DB696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CE56-0BF2-47F9-B34D-0CF238BA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7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184B-775D-4642-BE4E-EE6DF0F5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09811-A644-4E98-A9A9-6BD2094E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7FE0-E670-4FFC-82BD-F0662CADC2E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72AFC-3ABA-4C12-802D-AE0D125C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1E6B7-645C-4767-A234-462BCAF1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CE56-0BF2-47F9-B34D-0CF238BA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A3A02-0C8C-4BA6-9799-503A9A8F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7FE0-E670-4FFC-82BD-F0662CADC2E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30D8D-06F7-4C9A-BF9E-2BEEF0B6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9DD30-D7A6-40A1-8F3A-F668CF45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CE56-0BF2-47F9-B34D-0CF238BA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1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FB5A-E2FA-4B2B-921F-AEB0CE1A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73A4-C8A1-415A-988E-6B324BE71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76004-956E-42F8-B27A-7465EEDFA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CC703-C133-4ECC-8B2F-F189DB5C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7FE0-E670-4FFC-82BD-F0662CADC2E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D7092-6811-4662-B708-0978AD58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E7803-2560-4CFB-B6F2-CC5D995A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CE56-0BF2-47F9-B34D-0CF238BA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87FA-341D-4CDD-8D4C-7798EF3D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083F0-4A3A-4B6B-AB54-82CFCEFDC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B756A-09AF-4CC3-A55D-8AD743314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438B1-B564-4AFD-B7DF-A52DDAD6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7FE0-E670-4FFC-82BD-F0662CADC2E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4AA96-BC83-424E-AB8D-020E9DEC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1FCBD-B9B4-4B4B-855A-E4F3D31D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CE56-0BF2-47F9-B34D-0CF238BA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8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893E5-F151-449E-946D-A4998077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5E962-9232-4565-BE82-DD2DE1787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07417-94B0-4E1C-8E9E-F456D8A1F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A7FE0-E670-4FFC-82BD-F0662CADC2E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A4895-ABA3-46B3-835A-FE5D0EB1B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E6E95-B638-41FD-9702-9B438DE16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CE56-0BF2-47F9-B34D-0CF238BA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7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39511C-6CCA-4AC4-AFF6-8DB3BF49E1BE}"/>
              </a:ext>
            </a:extLst>
          </p:cNvPr>
          <p:cNvSpPr/>
          <p:nvPr/>
        </p:nvSpPr>
        <p:spPr>
          <a:xfrm>
            <a:off x="1527243" y="2354094"/>
            <a:ext cx="8793804" cy="1750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56454D-F4A3-4CF6-A067-AEFBA1313EFF}"/>
              </a:ext>
            </a:extLst>
          </p:cNvPr>
          <p:cNvGrpSpPr/>
          <p:nvPr/>
        </p:nvGrpSpPr>
        <p:grpSpPr>
          <a:xfrm>
            <a:off x="2021747" y="2529190"/>
            <a:ext cx="419449" cy="3599239"/>
            <a:chOff x="2021747" y="2529190"/>
            <a:chExt cx="419449" cy="35992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E4C0D0-E71A-437C-B1E6-367D342004DA}"/>
                </a:ext>
              </a:extLst>
            </p:cNvPr>
            <p:cNvSpPr/>
            <p:nvPr/>
          </p:nvSpPr>
          <p:spPr>
            <a:xfrm>
              <a:off x="2021747" y="4328810"/>
              <a:ext cx="419449" cy="179961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D21224-F972-48B8-AB00-6C0EC7773ACF}"/>
                </a:ext>
              </a:extLst>
            </p:cNvPr>
            <p:cNvSpPr/>
            <p:nvPr/>
          </p:nvSpPr>
          <p:spPr>
            <a:xfrm>
              <a:off x="2080470" y="2529191"/>
              <a:ext cx="285225" cy="179961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AA622B-7368-46A2-BD7D-16C487550E7B}"/>
                </a:ext>
              </a:extLst>
            </p:cNvPr>
            <p:cNvSpPr/>
            <p:nvPr/>
          </p:nvSpPr>
          <p:spPr>
            <a:xfrm>
              <a:off x="2164360" y="2680193"/>
              <a:ext cx="117446" cy="1992475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4FB870-429D-41AD-952B-3E6302F9C859}"/>
                </a:ext>
              </a:extLst>
            </p:cNvPr>
            <p:cNvSpPr/>
            <p:nvPr/>
          </p:nvSpPr>
          <p:spPr>
            <a:xfrm>
              <a:off x="2080470" y="2529190"/>
              <a:ext cx="285225" cy="15100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/>
                <a:t>M1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DADD72-170E-4D06-BCEE-E9D242CC1B06}"/>
              </a:ext>
            </a:extLst>
          </p:cNvPr>
          <p:cNvGrpSpPr/>
          <p:nvPr/>
        </p:nvGrpSpPr>
        <p:grpSpPr>
          <a:xfrm>
            <a:off x="9343432" y="2529190"/>
            <a:ext cx="419449" cy="3599239"/>
            <a:chOff x="2021747" y="2529190"/>
            <a:chExt cx="419449" cy="35992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C08E83-997C-4A77-B7CF-C2587405A852}"/>
                </a:ext>
              </a:extLst>
            </p:cNvPr>
            <p:cNvSpPr/>
            <p:nvPr/>
          </p:nvSpPr>
          <p:spPr>
            <a:xfrm>
              <a:off x="2021747" y="4328810"/>
              <a:ext cx="419449" cy="179961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261157-A314-43C7-B387-05D55A94AABC}"/>
                </a:ext>
              </a:extLst>
            </p:cNvPr>
            <p:cNvSpPr/>
            <p:nvPr/>
          </p:nvSpPr>
          <p:spPr>
            <a:xfrm>
              <a:off x="2080470" y="2529191"/>
              <a:ext cx="285225" cy="179961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6B6BE2-7D3B-4BDD-B567-F8CE1267D73B}"/>
                </a:ext>
              </a:extLst>
            </p:cNvPr>
            <p:cNvSpPr/>
            <p:nvPr/>
          </p:nvSpPr>
          <p:spPr>
            <a:xfrm>
              <a:off x="2164360" y="2680193"/>
              <a:ext cx="117446" cy="1992475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BB40EE-FBC2-424A-B910-20B53373DB9B}"/>
                </a:ext>
              </a:extLst>
            </p:cNvPr>
            <p:cNvSpPr/>
            <p:nvPr/>
          </p:nvSpPr>
          <p:spPr>
            <a:xfrm>
              <a:off x="2080470" y="2529190"/>
              <a:ext cx="285225" cy="15100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/>
                <a:t>M2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4FFC31A1-4589-4825-B2F4-0C9AE8AA4ACE}"/>
              </a:ext>
            </a:extLst>
          </p:cNvPr>
          <p:cNvSpPr/>
          <p:nvPr/>
        </p:nvSpPr>
        <p:spPr>
          <a:xfrm>
            <a:off x="5836597" y="2352530"/>
            <a:ext cx="164614" cy="1646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1BA64B-3825-43DC-8066-A521154A82AB}"/>
              </a:ext>
            </a:extLst>
          </p:cNvPr>
          <p:cNvCxnSpPr>
            <a:stCxn id="15" idx="1"/>
            <a:endCxn id="15" idx="5"/>
          </p:cNvCxnSpPr>
          <p:nvPr/>
        </p:nvCxnSpPr>
        <p:spPr>
          <a:xfrm>
            <a:off x="5860704" y="2376637"/>
            <a:ext cx="116400" cy="116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A7DD9A-5E40-43A6-BD61-9E55AA49A780}"/>
              </a:ext>
            </a:extLst>
          </p:cNvPr>
          <p:cNvCxnSpPr>
            <a:stCxn id="15" idx="7"/>
            <a:endCxn id="15" idx="3"/>
          </p:cNvCxnSpPr>
          <p:nvPr/>
        </p:nvCxnSpPr>
        <p:spPr>
          <a:xfrm flipH="1">
            <a:off x="5860704" y="2376637"/>
            <a:ext cx="116400" cy="116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AD1C37-6829-48E4-8908-FC75332F29C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924145" y="2529191"/>
            <a:ext cx="0" cy="77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68FE24-5C19-4851-8533-D85FB169A3E4}"/>
                  </a:ext>
                </a:extLst>
              </p:cNvPr>
              <p:cNvSpPr txBox="1"/>
              <p:nvPr/>
            </p:nvSpPr>
            <p:spPr>
              <a:xfrm>
                <a:off x="5434062" y="3253926"/>
                <a:ext cx="1030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𝑑𝑒𝑠𝑘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68FE24-5C19-4851-8533-D85FB169A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062" y="3253926"/>
                <a:ext cx="103037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C3ED3E-8F0F-470F-B23F-0ECE8BE9D213}"/>
              </a:ext>
            </a:extLst>
          </p:cNvPr>
          <p:cNvCxnSpPr>
            <a:cxnSpLocks/>
          </p:cNvCxnSpPr>
          <p:nvPr/>
        </p:nvCxnSpPr>
        <p:spPr>
          <a:xfrm>
            <a:off x="6824546" y="1521391"/>
            <a:ext cx="0" cy="83113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2BF537-461E-456A-9289-14D2C82120FD}"/>
                  </a:ext>
                </a:extLst>
              </p:cNvPr>
              <p:cNvSpPr txBox="1"/>
              <p:nvPr/>
            </p:nvSpPr>
            <p:spPr>
              <a:xfrm>
                <a:off x="6678827" y="1130643"/>
                <a:ext cx="62401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𝐸𝑞𝑢𝑖𝑝</m:t>
                          </m:r>
                        </m:sub>
                      </m:sSub>
                    </m:oMath>
                  </m:oMathPara>
                </a14:m>
                <a:endParaRPr lang="en-US" b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2BF537-461E-456A-9289-14D2C8212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827" y="1130643"/>
                <a:ext cx="624016" cy="390748"/>
              </a:xfrm>
              <a:prstGeom prst="rect">
                <a:avLst/>
              </a:prstGeom>
              <a:blipFill>
                <a:blip r:embed="rId3"/>
                <a:stretch>
                  <a:fillRect r="-2352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85CE5F-39EA-4C52-8692-570CF61015DC}"/>
              </a:ext>
            </a:extLst>
          </p:cNvPr>
          <p:cNvCxnSpPr>
            <a:cxnSpLocks/>
          </p:cNvCxnSpPr>
          <p:nvPr/>
        </p:nvCxnSpPr>
        <p:spPr>
          <a:xfrm flipV="1">
            <a:off x="2203982" y="593387"/>
            <a:ext cx="0" cy="1759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63E859-09D9-435A-BA61-4BA2B5E6E481}"/>
              </a:ext>
            </a:extLst>
          </p:cNvPr>
          <p:cNvCxnSpPr/>
          <p:nvPr/>
        </p:nvCxnSpPr>
        <p:spPr>
          <a:xfrm>
            <a:off x="2203982" y="2042809"/>
            <a:ext cx="4620564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7107427-BAB3-4650-8CD0-7188002339E4}"/>
              </a:ext>
            </a:extLst>
          </p:cNvPr>
          <p:cNvSpPr txBox="1"/>
          <p:nvPr/>
        </p:nvSpPr>
        <p:spPr>
          <a:xfrm>
            <a:off x="4367523" y="1725351"/>
            <a:ext cx="31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c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501CB4-5D95-4D83-A2FB-C8C87AC75C39}"/>
              </a:ext>
            </a:extLst>
          </p:cNvPr>
          <p:cNvCxnSpPr>
            <a:cxnSpLocks/>
          </p:cNvCxnSpPr>
          <p:nvPr/>
        </p:nvCxnSpPr>
        <p:spPr>
          <a:xfrm flipV="1">
            <a:off x="9566869" y="593387"/>
            <a:ext cx="0" cy="1759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D2AEC3-01FD-47CC-B895-3E7064722543}"/>
              </a:ext>
            </a:extLst>
          </p:cNvPr>
          <p:cNvCxnSpPr>
            <a:cxnSpLocks/>
          </p:cNvCxnSpPr>
          <p:nvPr/>
        </p:nvCxnSpPr>
        <p:spPr>
          <a:xfrm>
            <a:off x="2203982" y="953311"/>
            <a:ext cx="73628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CD66502-8251-45C0-9050-7F167BA19FCA}"/>
              </a:ext>
            </a:extLst>
          </p:cNvPr>
          <p:cNvSpPr txBox="1"/>
          <p:nvPr/>
        </p:nvSpPr>
        <p:spPr>
          <a:xfrm>
            <a:off x="5607425" y="593387"/>
            <a:ext cx="31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E772500-F73F-4B4F-97F4-B1937F953E88}"/>
              </a:ext>
            </a:extLst>
          </p:cNvPr>
          <p:cNvCxnSpPr/>
          <p:nvPr/>
        </p:nvCxnSpPr>
        <p:spPr>
          <a:xfrm>
            <a:off x="10392508" y="2529190"/>
            <a:ext cx="896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BD6168-E3D6-45F4-B9AE-79B9A62C7AF8}"/>
              </a:ext>
            </a:extLst>
          </p:cNvPr>
          <p:cNvCxnSpPr>
            <a:cxnSpLocks/>
          </p:cNvCxnSpPr>
          <p:nvPr/>
        </p:nvCxnSpPr>
        <p:spPr>
          <a:xfrm>
            <a:off x="9872639" y="6128429"/>
            <a:ext cx="14166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30C3EC-E70F-4985-B016-99B15090BCA6}"/>
              </a:ext>
            </a:extLst>
          </p:cNvPr>
          <p:cNvCxnSpPr/>
          <p:nvPr/>
        </p:nvCxnSpPr>
        <p:spPr>
          <a:xfrm>
            <a:off x="11025554" y="2517144"/>
            <a:ext cx="0" cy="3599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7A46E32-96C8-41CB-9E4A-51825233CEB8}"/>
                  </a:ext>
                </a:extLst>
              </p:cNvPr>
              <p:cNvSpPr txBox="1"/>
              <p:nvPr/>
            </p:nvSpPr>
            <p:spPr>
              <a:xfrm>
                <a:off x="10963507" y="4255477"/>
                <a:ext cx="742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7A46E32-96C8-41CB-9E4A-51825233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3507" y="4255477"/>
                <a:ext cx="7421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91C6A8-12D2-45EF-ACC8-2D2EE4C3EF93}"/>
                  </a:ext>
                </a:extLst>
              </p:cNvPr>
              <p:cNvSpPr txBox="1"/>
              <p:nvPr/>
            </p:nvSpPr>
            <p:spPr>
              <a:xfrm>
                <a:off x="10233843" y="5007286"/>
                <a:ext cx="703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91C6A8-12D2-45EF-ACC8-2D2EE4C3E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3843" y="5007286"/>
                <a:ext cx="7036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94D6E1-977F-4A74-AB67-6F75CFCD98D4}"/>
              </a:ext>
            </a:extLst>
          </p:cNvPr>
          <p:cNvCxnSpPr/>
          <p:nvPr/>
        </p:nvCxnSpPr>
        <p:spPr>
          <a:xfrm>
            <a:off x="9872639" y="4255477"/>
            <a:ext cx="8012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DC076-A293-4A6A-AFFE-5CFFD74F248B}"/>
              </a:ext>
            </a:extLst>
          </p:cNvPr>
          <p:cNvCxnSpPr/>
          <p:nvPr/>
        </p:nvCxnSpPr>
        <p:spPr>
          <a:xfrm>
            <a:off x="10321047" y="4255477"/>
            <a:ext cx="0" cy="1872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62A7EAA-41BF-4B88-9F32-7A9B8C639800}"/>
              </a:ext>
            </a:extLst>
          </p:cNvPr>
          <p:cNvSpPr txBox="1"/>
          <p:nvPr/>
        </p:nvSpPr>
        <p:spPr>
          <a:xfrm>
            <a:off x="4367523" y="140677"/>
            <a:ext cx="38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Free Body Diagram of Desk</a:t>
            </a:r>
          </a:p>
        </p:txBody>
      </p:sp>
    </p:spTree>
    <p:extLst>
      <p:ext uri="{BB962C8B-B14F-4D97-AF65-F5344CB8AC3E}">
        <p14:creationId xmlns:p14="http://schemas.microsoft.com/office/powerpoint/2010/main" val="103665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C08FDB-5921-40FB-B58A-0E0437D88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636808" y="1743830"/>
            <a:ext cx="771039" cy="704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43EAB-119A-4775-BA10-8AC6F9AA7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621152" y="1743832"/>
            <a:ext cx="1000265" cy="704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462309-057E-4090-B94B-3D5961F87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268" y="966758"/>
            <a:ext cx="925166" cy="229739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4B622C2-44AA-4C09-ACCF-5554E1BB6D33}"/>
              </a:ext>
            </a:extLst>
          </p:cNvPr>
          <p:cNvCxnSpPr>
            <a:stCxn id="9" idx="1"/>
            <a:endCxn id="5" idx="3"/>
          </p:cNvCxnSpPr>
          <p:nvPr/>
        </p:nvCxnSpPr>
        <p:spPr>
          <a:xfrm rot="10800000" flipV="1">
            <a:off x="2022328" y="1081628"/>
            <a:ext cx="542940" cy="62915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CD35E1-0198-4282-90B7-F7BD8BB84840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490434" y="1081628"/>
            <a:ext cx="630851" cy="51454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48054B-74A2-45B0-A9D5-777C70EF9097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022327" y="2481825"/>
            <a:ext cx="1" cy="55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169E2EE-671C-41D1-9965-74B037FFC39D}"/>
              </a:ext>
            </a:extLst>
          </p:cNvPr>
          <p:cNvCxnSpPr>
            <a:endCxn id="7" idx="3"/>
          </p:cNvCxnSpPr>
          <p:nvPr/>
        </p:nvCxnSpPr>
        <p:spPr>
          <a:xfrm flipV="1">
            <a:off x="2022327" y="2596439"/>
            <a:ext cx="2098958" cy="43858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54A9D2-420B-4ABA-A743-0FA8707E80A2}"/>
              </a:ext>
            </a:extLst>
          </p:cNvPr>
          <p:cNvCxnSpPr>
            <a:cxnSpLocks/>
          </p:cNvCxnSpPr>
          <p:nvPr/>
        </p:nvCxnSpPr>
        <p:spPr>
          <a:xfrm>
            <a:off x="4121284" y="2096305"/>
            <a:ext cx="859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A3575D9-F67F-47E5-AD16-885B54F5A47A}"/>
              </a:ext>
            </a:extLst>
          </p:cNvPr>
          <p:cNvSpPr/>
          <p:nvPr/>
        </p:nvSpPr>
        <p:spPr>
          <a:xfrm>
            <a:off x="4980563" y="1926071"/>
            <a:ext cx="1115437" cy="34046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D74371F-2E4C-4C59-A68C-2AF675DC1A65}"/>
              </a:ext>
            </a:extLst>
          </p:cNvPr>
          <p:cNvSpPr/>
          <p:nvPr/>
        </p:nvSpPr>
        <p:spPr>
          <a:xfrm>
            <a:off x="4698459" y="2266536"/>
            <a:ext cx="1731524" cy="17315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DA150D-56DF-4F47-99F2-87A286598E5C}"/>
              </a:ext>
            </a:extLst>
          </p:cNvPr>
          <p:cNvSpPr/>
          <p:nvPr/>
        </p:nvSpPr>
        <p:spPr>
          <a:xfrm>
            <a:off x="4850859" y="2418936"/>
            <a:ext cx="1423490" cy="1423490"/>
          </a:xfrm>
          <a:prstGeom prst="ellipse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02DA8FF-AFE8-4107-92FB-BAF8A839D2C4}"/>
              </a:ext>
            </a:extLst>
          </p:cNvPr>
          <p:cNvSpPr/>
          <p:nvPr/>
        </p:nvSpPr>
        <p:spPr>
          <a:xfrm>
            <a:off x="5545809" y="3118733"/>
            <a:ext cx="48330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C0C47C-5060-45C3-880B-A39CD3818963}"/>
              </a:ext>
            </a:extLst>
          </p:cNvPr>
          <p:cNvCxnSpPr>
            <a:cxnSpLocks/>
            <a:stCxn id="24" idx="0"/>
          </p:cNvCxnSpPr>
          <p:nvPr/>
        </p:nvCxnSpPr>
        <p:spPr>
          <a:xfrm>
            <a:off x="5569974" y="3118733"/>
            <a:ext cx="0" cy="1419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CC11960-F98D-44BD-835B-EA35382FB17C}"/>
              </a:ext>
            </a:extLst>
          </p:cNvPr>
          <p:cNvSpPr/>
          <p:nvPr/>
        </p:nvSpPr>
        <p:spPr>
          <a:xfrm rot="5400000">
            <a:off x="4525849" y="5507385"/>
            <a:ext cx="2114027" cy="17615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E359277-BD6A-4882-857F-EA8AAF7CDA94}"/>
              </a:ext>
            </a:extLst>
          </p:cNvPr>
          <p:cNvGrpSpPr/>
          <p:nvPr/>
        </p:nvGrpSpPr>
        <p:grpSpPr>
          <a:xfrm>
            <a:off x="5670937" y="6459523"/>
            <a:ext cx="176152" cy="192951"/>
            <a:chOff x="5670937" y="6459523"/>
            <a:chExt cx="176152" cy="19295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CC58A7-C10B-4677-9ADB-68863E46933C}"/>
                </a:ext>
              </a:extLst>
            </p:cNvPr>
            <p:cNvSpPr/>
            <p:nvPr/>
          </p:nvSpPr>
          <p:spPr>
            <a:xfrm>
              <a:off x="5670938" y="6459523"/>
              <a:ext cx="176151" cy="1929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llate 30">
              <a:extLst>
                <a:ext uri="{FF2B5EF4-FFF2-40B4-BE49-F238E27FC236}">
                  <a16:creationId xmlns:a16="http://schemas.microsoft.com/office/drawing/2014/main" id="{91A68604-824D-43D5-97A6-AEE806E53CDB}"/>
                </a:ext>
              </a:extLst>
            </p:cNvPr>
            <p:cNvSpPr/>
            <p:nvPr/>
          </p:nvSpPr>
          <p:spPr>
            <a:xfrm>
              <a:off x="5670937" y="6459523"/>
              <a:ext cx="176151" cy="192951"/>
            </a:xfrm>
            <a:prstGeom prst="flowChartCol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12C805-801B-4A25-A36B-E6ACBA2A7EE3}"/>
              </a:ext>
            </a:extLst>
          </p:cNvPr>
          <p:cNvGrpSpPr/>
          <p:nvPr/>
        </p:nvGrpSpPr>
        <p:grpSpPr>
          <a:xfrm>
            <a:off x="5318634" y="6459523"/>
            <a:ext cx="176152" cy="192951"/>
            <a:chOff x="5670937" y="6459523"/>
            <a:chExt cx="176152" cy="1929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E653B87-14A6-4265-A011-75A609709E3A}"/>
                </a:ext>
              </a:extLst>
            </p:cNvPr>
            <p:cNvSpPr/>
            <p:nvPr/>
          </p:nvSpPr>
          <p:spPr>
            <a:xfrm>
              <a:off x="5670938" y="6459523"/>
              <a:ext cx="176151" cy="1929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llate 34">
              <a:extLst>
                <a:ext uri="{FF2B5EF4-FFF2-40B4-BE49-F238E27FC236}">
                  <a16:creationId xmlns:a16="http://schemas.microsoft.com/office/drawing/2014/main" id="{BCC61268-F9E4-43DD-89E6-288DEA9EB908}"/>
                </a:ext>
              </a:extLst>
            </p:cNvPr>
            <p:cNvSpPr/>
            <p:nvPr/>
          </p:nvSpPr>
          <p:spPr>
            <a:xfrm>
              <a:off x="5670937" y="6459523"/>
              <a:ext cx="176151" cy="192951"/>
            </a:xfrm>
            <a:prstGeom prst="flowChartCol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4103B7-D715-48A1-A528-9F7A6D472DB9}"/>
                  </a:ext>
                </a:extLst>
              </p:cNvPr>
              <p:cNvSpPr txBox="1"/>
              <p:nvPr/>
            </p:nvSpPr>
            <p:spPr>
              <a:xfrm>
                <a:off x="5339312" y="1550157"/>
                <a:ext cx="528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4103B7-D715-48A1-A528-9F7A6D472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312" y="1550157"/>
                <a:ext cx="52845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ACDC8FC-868D-4A4C-B8D0-005E9740DA15}"/>
                  </a:ext>
                </a:extLst>
              </p:cNvPr>
              <p:cNvSpPr txBox="1"/>
              <p:nvPr/>
            </p:nvSpPr>
            <p:spPr>
              <a:xfrm>
                <a:off x="6362309" y="2934067"/>
                <a:ext cx="528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ACDC8FC-868D-4A4C-B8D0-005E9740D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309" y="2934067"/>
                <a:ext cx="528454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5129ED8-7583-4660-A469-F2B88BCFE823}"/>
                  </a:ext>
                </a:extLst>
              </p:cNvPr>
              <p:cNvSpPr txBox="1"/>
              <p:nvPr/>
            </p:nvSpPr>
            <p:spPr>
              <a:xfrm>
                <a:off x="5603539" y="5226128"/>
                <a:ext cx="528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5129ED8-7583-4660-A469-F2B88BCFE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539" y="5226128"/>
                <a:ext cx="52845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902210-FAEF-4A8B-BAF6-3381BB5BC029}"/>
                  </a:ext>
                </a:extLst>
              </p:cNvPr>
              <p:cNvSpPr txBox="1"/>
              <p:nvPr/>
            </p:nvSpPr>
            <p:spPr>
              <a:xfrm>
                <a:off x="5816459" y="6371332"/>
                <a:ext cx="528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902210-FAEF-4A8B-BAF6-3381BB5BC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459" y="6371332"/>
                <a:ext cx="5284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A76C33-9007-4AA8-8067-D9BCA6397955}"/>
                  </a:ext>
                </a:extLst>
              </p:cNvPr>
              <p:cNvSpPr txBox="1"/>
              <p:nvPr/>
            </p:nvSpPr>
            <p:spPr>
              <a:xfrm>
                <a:off x="2763624" y="597426"/>
                <a:ext cx="528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A76C33-9007-4AA8-8067-D9BCA6397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624" y="597426"/>
                <a:ext cx="52845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E5FBD64-3582-4485-907D-CCA30A7BA490}"/>
                  </a:ext>
                </a:extLst>
              </p:cNvPr>
              <p:cNvSpPr txBox="1"/>
              <p:nvPr/>
            </p:nvSpPr>
            <p:spPr>
              <a:xfrm>
                <a:off x="1071642" y="1897204"/>
                <a:ext cx="528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E5FBD64-3582-4485-907D-CCA30A7BA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42" y="1897204"/>
                <a:ext cx="528454" cy="369332"/>
              </a:xfrm>
              <a:prstGeom prst="rect">
                <a:avLst/>
              </a:prstGeom>
              <a:blipFill>
                <a:blip r:embed="rId10"/>
                <a:stretch>
                  <a:fillRect r="-1860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>
            <a:extLst>
              <a:ext uri="{FF2B5EF4-FFF2-40B4-BE49-F238E27FC236}">
                <a16:creationId xmlns:a16="http://schemas.microsoft.com/office/drawing/2014/main" id="{FCE1C198-16E1-4336-AE5F-2F529459A9B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5616" y="3283222"/>
            <a:ext cx="333422" cy="266737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1A02F2-210F-47F9-8974-1F7C8216343A}"/>
              </a:ext>
            </a:extLst>
          </p:cNvPr>
          <p:cNvCxnSpPr>
            <a:stCxn id="44" idx="0"/>
          </p:cNvCxnSpPr>
          <p:nvPr/>
        </p:nvCxnSpPr>
        <p:spPr>
          <a:xfrm flipV="1">
            <a:off x="2022327" y="3035025"/>
            <a:ext cx="0" cy="248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53A7D6-8757-4A75-92D5-6C6F4D5BE290}"/>
                  </a:ext>
                </a:extLst>
              </p:cNvPr>
              <p:cNvSpPr txBox="1"/>
              <p:nvPr/>
            </p:nvSpPr>
            <p:spPr>
              <a:xfrm>
                <a:off x="8053754" y="1301262"/>
                <a:ext cx="268165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r>
                  <a:rPr lang="en-US"/>
                  <a:t> V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/>
                  <a:t> mm/rev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r>
                  <a:rPr lang="en-US"/>
                  <a:t> teeth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=45</m:t>
                    </m:r>
                  </m:oMath>
                </a14:m>
                <a:r>
                  <a:rPr lang="en-US"/>
                  <a:t> mm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/>
                  <a:t> mm/rev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53A7D6-8757-4A75-92D5-6C6F4D5BE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754" y="1301262"/>
                <a:ext cx="2681652" cy="1754326"/>
              </a:xfrm>
              <a:prstGeom prst="rect">
                <a:avLst/>
              </a:prstGeom>
              <a:blipFill>
                <a:blip r:embed="rId12"/>
                <a:stretch>
                  <a:fillRect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46F04C-1B12-473A-BF36-E554ADAE5457}"/>
                  </a:ext>
                </a:extLst>
              </p:cNvPr>
              <p:cNvSpPr txBox="1"/>
              <p:nvPr/>
            </p:nvSpPr>
            <p:spPr>
              <a:xfrm>
                <a:off x="8176846" y="3429000"/>
                <a:ext cx="305093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𝑛𝑜𝑙𝑜𝑎𝑑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=0.26</m:t>
                    </m:r>
                  </m:oMath>
                </a14:m>
                <a:r>
                  <a:rPr lang="en-US"/>
                  <a:t> 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=4.3</m:t>
                    </m:r>
                  </m:oMath>
                </a14:m>
                <a:r>
                  <a:rPr lang="en-US"/>
                  <a:t> A</a:t>
                </a:r>
              </a:p>
              <a:p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𝐹𝐿𝐴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/>
                  <a:t>No Nameplate</a:t>
                </a:r>
              </a:p>
              <a:p>
                <a:endParaRPr lang="en-US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=103.2</m:t>
                    </m:r>
                  </m:oMath>
                </a14:m>
                <a:r>
                  <a:rPr lang="en-US"/>
                  <a:t> W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=506.7</m:t>
                    </m:r>
                  </m:oMath>
                </a14:m>
                <a:r>
                  <a:rPr lang="en-US"/>
                  <a:t> rad/s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r>
                  <a:rPr lang="en-US"/>
                  <a:t> N-m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46F04C-1B12-473A-BF36-E554ADAE5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846" y="3429000"/>
                <a:ext cx="3050930" cy="2585323"/>
              </a:xfrm>
              <a:prstGeom prst="rect">
                <a:avLst/>
              </a:prstGeom>
              <a:blipFill>
                <a:blip r:embed="rId13"/>
                <a:stretch>
                  <a:fillRect t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266EFD3-87FB-4272-A589-586CD56CE2FF}"/>
              </a:ext>
            </a:extLst>
          </p:cNvPr>
          <p:cNvSpPr txBox="1"/>
          <p:nvPr/>
        </p:nvSpPr>
        <p:spPr>
          <a:xfrm>
            <a:off x="4550923" y="272667"/>
            <a:ext cx="565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Single Motorized Leg System</a:t>
            </a:r>
          </a:p>
        </p:txBody>
      </p:sp>
    </p:spTree>
    <p:extLst>
      <p:ext uri="{BB962C8B-B14F-4D97-AF65-F5344CB8AC3E}">
        <p14:creationId xmlns:p14="http://schemas.microsoft.com/office/powerpoint/2010/main" val="141801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47592D-9F10-4722-B677-2C304ADF6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631" y="3833447"/>
            <a:ext cx="12192000" cy="0"/>
          </a:xfrm>
          <a:prstGeom prst="rect">
            <a:avLst/>
          </a:prstGeom>
          <a:solidFill>
            <a:srgbClr val="3639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Right leg motor running forward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                                                                      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56F9657-4E5C-4021-9949-C844BDC38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631" y="3833447"/>
            <a:ext cx="12192000" cy="0"/>
          </a:xfrm>
          <a:prstGeom prst="rect">
            <a:avLst/>
          </a:prstGeom>
          <a:solidFill>
            <a:srgbClr val="3639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[8:40 PM]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Nominal speed @24Vdc no load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 </a:t>
            </a:r>
            <a:r>
              <a:rPr kumimoji="0" lang="en-US" altLang="en-US" sz="8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              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Whitney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 descr="Image">
            <a:extLst>
              <a:ext uri="{FF2B5EF4-FFF2-40B4-BE49-F238E27FC236}">
                <a16:creationId xmlns:a16="http://schemas.microsoft.com/office/drawing/2014/main" id="{C5D60E9D-E338-4769-BFDD-6A6A0671A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288" y="2038349"/>
            <a:ext cx="333375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F38B6260-8736-4660-A118-3E39A7E8D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427" y="3847370"/>
            <a:ext cx="8729720" cy="71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102AAD-F2C9-4076-89BE-9C66061F8F1E}"/>
              </a:ext>
            </a:extLst>
          </p:cNvPr>
          <p:cNvSpPr txBox="1"/>
          <p:nvPr/>
        </p:nvSpPr>
        <p:spPr>
          <a:xfrm>
            <a:off x="3411415" y="378069"/>
            <a:ext cx="509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Encoder Measuring</a:t>
            </a:r>
          </a:p>
        </p:txBody>
      </p:sp>
    </p:spTree>
    <p:extLst>
      <p:ext uri="{BB962C8B-B14F-4D97-AF65-F5344CB8AC3E}">
        <p14:creationId xmlns:p14="http://schemas.microsoft.com/office/powerpoint/2010/main" val="324412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95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inherit</vt:lpstr>
      <vt:lpstr>Whitney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SCOTT PORTER</dc:creator>
  <cp:lastModifiedBy>JASON SCOTT PORTER</cp:lastModifiedBy>
  <cp:revision>2</cp:revision>
  <cp:lastPrinted>2022-03-26T02:45:39Z</cp:lastPrinted>
  <dcterms:created xsi:type="dcterms:W3CDTF">2022-03-06T02:53:28Z</dcterms:created>
  <dcterms:modified xsi:type="dcterms:W3CDTF">2022-03-26T22:34:16Z</dcterms:modified>
</cp:coreProperties>
</file>