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575A-B168-4212-ACC6-141909DE9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F6247-D80F-4371-989D-D9E7BC578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FF8AE-0F24-4B16-9BF4-AB22152B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315E-3FB7-4524-8197-3E9DA314A95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65F84-D4F6-4433-B8EE-D6B724C0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A2E97-9AC9-402A-BAE6-E150C2E3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03C1-AA72-4154-8607-9B16984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6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BC70-048D-4360-AA4E-2B36F6D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FFE67-4D3D-4D58-96B2-679CE121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2108-611B-4418-8FE5-19A95FBD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315E-3FB7-4524-8197-3E9DA314A95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B8881-290F-447A-B0DD-39CF7188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A9A49-9B02-4DE8-B6B8-AE011F73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03C1-AA72-4154-8607-9B16984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5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AF3B6-B7F3-4EE3-A02F-FB9CCC44E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62FCD-2516-4D0D-9BD1-BE1AFDEF2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3DA2-6730-4574-B756-47C35EFB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315E-3FB7-4524-8197-3E9DA314A95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0BEB-C1FA-47DD-A613-0A8E6343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3ACC1-12BD-416D-9051-D805ACFE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03C1-AA72-4154-8607-9B16984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80A1-AB99-4767-94A3-8005181A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CAA3-D232-4476-AD47-4CED271D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4C250-4511-4010-88A3-A8DD2A56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315E-3FB7-4524-8197-3E9DA314A95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22209-A070-43F7-8C15-25FC251B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06EE-C3AD-4489-AC35-900A6D13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03C1-AA72-4154-8607-9B16984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7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9352-5AA1-4AB0-9563-468CA807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3DD3-8C39-48B8-9D21-2E7E7E152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8726-9E94-4B80-B370-AEB28C9F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315E-3FB7-4524-8197-3E9DA314A95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72152-7AF1-422E-BBED-860D83FB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1DF73-7AD8-4565-89C7-AC65D30A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03C1-AA72-4154-8607-9B16984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1F38-358E-4885-87C1-A82F0880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EB20-C54D-47A1-9EAF-6053ED164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E23-6B47-47A3-9D94-4A0CCD3D1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8157E-A5F3-48A9-BA08-214B3CC5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315E-3FB7-4524-8197-3E9DA314A95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033E-3CE1-44C5-B803-2FE68A9A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958CE-B44A-4FA3-8058-C88530A2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03C1-AA72-4154-8607-9B16984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3E0E-A433-4E40-9796-44000A30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86119-6457-4C57-B4EF-BA8B10F8B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285E0-1E09-4B38-B7E8-A180CEDB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6571D-5505-4273-A2C0-25C6AFF39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2D55D-F2C7-4234-BDB6-762171367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E5A31-A96E-46EC-A4F4-9CE7D613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315E-3FB7-4524-8197-3E9DA314A95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E515B-1373-40A0-AC14-30C6D163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9DE7B-6763-43FF-AA30-3720F247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03C1-AA72-4154-8607-9B16984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9112-E392-4302-B5CE-50012FE3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0EE1E-430A-4FD4-B652-DF9D164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315E-3FB7-4524-8197-3E9DA314A95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E39A4-D147-4D64-822F-2711B71B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94929-1DFC-4863-A367-2D0E4E3B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03C1-AA72-4154-8607-9B16984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0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B31BA-C1CF-4060-BED8-D97A359F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315E-3FB7-4524-8197-3E9DA314A95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514BA-AC21-4D64-B46C-C7912A03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DB4C-27B6-4804-9D78-87E534C0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03C1-AA72-4154-8607-9B16984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0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1116-275D-40B2-8B3E-0AA432EF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9A861-01E9-402D-A7C3-A7CADF8B2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0F00D-0F3A-42F2-8468-23139AC84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DBAEC-6F50-41D5-AC1E-0D858BD1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315E-3FB7-4524-8197-3E9DA314A95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71E47-BD57-442C-B0F2-1FC110FC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C8E32-6687-448A-96E4-BF6AB12D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03C1-AA72-4154-8607-9B16984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7805-3420-4EEB-8B00-D44EE191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FF50A-1A0D-453E-9388-6F1B43441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6BA20-E9DA-4C45-9F9B-EF426C06A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AB8A8-5759-4BF9-9B0C-7F573582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315E-3FB7-4524-8197-3E9DA314A95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936F1-E40D-4640-98C6-83DBB6C3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0DB94-3DE5-4C2E-BF78-FE8D64E7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03C1-AA72-4154-8607-9B16984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0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32AD5-388D-4FDB-B121-908EA88C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90868-5CAA-4633-A5B8-A5376817D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987C-B988-43A8-BED3-3953DD0F9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0315E-3FB7-4524-8197-3E9DA314A95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4795-EA10-46D4-836A-BD1BDDBE6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E7846-E3C7-4DA8-8376-9B0FDE20A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F03C1-AA72-4154-8607-9B16984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BA8DC20-8C0A-44F6-BB73-53B64F111B6E}"/>
              </a:ext>
            </a:extLst>
          </p:cNvPr>
          <p:cNvGrpSpPr/>
          <p:nvPr/>
        </p:nvGrpSpPr>
        <p:grpSpPr>
          <a:xfrm>
            <a:off x="618961" y="728558"/>
            <a:ext cx="10726130" cy="5798858"/>
            <a:chOff x="1268640" y="939567"/>
            <a:chExt cx="10726130" cy="57988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2A2F69-34FF-49CE-87C1-816831E4B7F6}"/>
                </a:ext>
              </a:extLst>
            </p:cNvPr>
            <p:cNvSpPr/>
            <p:nvPr/>
          </p:nvSpPr>
          <p:spPr>
            <a:xfrm>
              <a:off x="3501957" y="1352145"/>
              <a:ext cx="5797686" cy="4435812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EDC567-3D3A-4681-AE12-08D8FA4E4857}"/>
                </a:ext>
              </a:extLst>
            </p:cNvPr>
            <p:cNvSpPr txBox="1"/>
            <p:nvPr/>
          </p:nvSpPr>
          <p:spPr>
            <a:xfrm>
              <a:off x="3439486" y="939567"/>
              <a:ext cx="3299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Standing Desk Controller PCB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E193F6-981D-44F8-AAAB-89BED6939192}"/>
                </a:ext>
              </a:extLst>
            </p:cNvPr>
            <p:cNvSpPr/>
            <p:nvPr/>
          </p:nvSpPr>
          <p:spPr>
            <a:xfrm>
              <a:off x="4384807" y="3034212"/>
              <a:ext cx="1526796" cy="15267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STM32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3D02C1-6B47-4DF2-B1BC-6CBECCE89DA8}"/>
                </a:ext>
              </a:extLst>
            </p:cNvPr>
            <p:cNvSpPr txBox="1"/>
            <p:nvPr/>
          </p:nvSpPr>
          <p:spPr>
            <a:xfrm>
              <a:off x="7023370" y="2248250"/>
              <a:ext cx="1887166" cy="147732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Motor 1 Interface</a:t>
              </a:r>
            </a:p>
            <a:p>
              <a:pPr algn="r"/>
              <a:r>
                <a:rPr lang="en-US" sz="1200"/>
                <a:t>MTR+</a:t>
              </a:r>
            </a:p>
            <a:p>
              <a:pPr algn="r"/>
              <a:r>
                <a:rPr lang="en-US" sz="1200"/>
                <a:t>MTR-</a:t>
              </a:r>
            </a:p>
            <a:p>
              <a:pPr algn="r"/>
              <a:r>
                <a:rPr lang="en-US" sz="1200"/>
                <a:t>GND</a:t>
              </a:r>
            </a:p>
            <a:p>
              <a:pPr algn="r"/>
              <a:r>
                <a:rPr lang="en-US" sz="1200"/>
                <a:t>5V</a:t>
              </a:r>
            </a:p>
            <a:p>
              <a:pPr algn="r"/>
              <a:r>
                <a:rPr lang="en-US" sz="1200"/>
                <a:t>ENCA</a:t>
              </a:r>
            </a:p>
            <a:p>
              <a:pPr algn="r"/>
              <a:r>
                <a:rPr lang="en-US" sz="1200"/>
                <a:t>ENCB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5F8E16-5DF3-40DD-8821-04A3E03448F7}"/>
                </a:ext>
              </a:extLst>
            </p:cNvPr>
            <p:cNvSpPr txBox="1"/>
            <p:nvPr/>
          </p:nvSpPr>
          <p:spPr>
            <a:xfrm>
              <a:off x="7023370" y="3877978"/>
              <a:ext cx="1887166" cy="147732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Motor 2 Interface</a:t>
              </a:r>
            </a:p>
            <a:p>
              <a:pPr algn="r"/>
              <a:r>
                <a:rPr lang="en-US" sz="1200"/>
                <a:t>MTR+</a:t>
              </a:r>
            </a:p>
            <a:p>
              <a:pPr algn="r"/>
              <a:r>
                <a:rPr lang="en-US" sz="1200"/>
                <a:t>MTR-</a:t>
              </a:r>
            </a:p>
            <a:p>
              <a:pPr algn="r"/>
              <a:r>
                <a:rPr lang="en-US" sz="1200"/>
                <a:t>GND</a:t>
              </a:r>
            </a:p>
            <a:p>
              <a:pPr algn="r"/>
              <a:r>
                <a:rPr lang="en-US" sz="1200"/>
                <a:t>5V</a:t>
              </a:r>
            </a:p>
            <a:p>
              <a:pPr algn="r"/>
              <a:r>
                <a:rPr lang="en-US" sz="1200"/>
                <a:t>ENCA</a:t>
              </a:r>
            </a:p>
            <a:p>
              <a:pPr algn="r"/>
              <a:r>
                <a:rPr lang="en-US" sz="1200"/>
                <a:t>ENCB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B492DE-3EF6-4EA4-A3B6-4AA7A835D215}"/>
                </a:ext>
              </a:extLst>
            </p:cNvPr>
            <p:cNvSpPr txBox="1"/>
            <p:nvPr/>
          </p:nvSpPr>
          <p:spPr>
            <a:xfrm>
              <a:off x="11146111" y="2427057"/>
              <a:ext cx="848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MTR1 </a:t>
              </a:r>
            </a:p>
            <a:p>
              <a:r>
                <a:rPr lang="en-US" sz="1200"/>
                <a:t>Left Leg</a:t>
              </a:r>
            </a:p>
            <a:p>
              <a:r>
                <a:rPr lang="en-US" sz="1200"/>
                <a:t>24VDC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964F506-7E59-4367-832E-4D34F8FE3473}"/>
                </a:ext>
              </a:extLst>
            </p:cNvPr>
            <p:cNvGrpSpPr/>
            <p:nvPr/>
          </p:nvGrpSpPr>
          <p:grpSpPr>
            <a:xfrm>
              <a:off x="8926535" y="2342775"/>
              <a:ext cx="2219576" cy="1359361"/>
              <a:chOff x="8926535" y="2342775"/>
              <a:chExt cx="2219576" cy="135936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802382A-CC63-4656-9B30-CC79F71D94BF}"/>
                  </a:ext>
                </a:extLst>
              </p:cNvPr>
              <p:cNvSpPr/>
              <p:nvPr/>
            </p:nvSpPr>
            <p:spPr>
              <a:xfrm>
                <a:off x="10428409" y="2516697"/>
                <a:ext cx="494951" cy="494951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/>
                  <a:t>M1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2D21FD8-6FB1-467A-B2CF-ED58E95A2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9155" y="2667963"/>
                <a:ext cx="12838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65E82E2-386B-4FB9-AA2A-1E29A8107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775" y="2838244"/>
                <a:ext cx="12812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60E2A-B750-429D-97DA-13859D3A5712}"/>
                  </a:ext>
                </a:extLst>
              </p:cNvPr>
              <p:cNvSpPr/>
              <p:nvPr/>
            </p:nvSpPr>
            <p:spPr>
              <a:xfrm>
                <a:off x="10589225" y="3073388"/>
                <a:ext cx="173318" cy="94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B3797C-4C93-4A09-A574-A9641A1A63EC}"/>
                  </a:ext>
                </a:extLst>
              </p:cNvPr>
              <p:cNvSpPr/>
              <p:nvPr/>
            </p:nvSpPr>
            <p:spPr>
              <a:xfrm rot="16200000">
                <a:off x="10948077" y="2717101"/>
                <a:ext cx="173318" cy="94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61B3363-92DA-4497-8E42-26FB9FB51A85}"/>
                  </a:ext>
                </a:extLst>
              </p:cNvPr>
              <p:cNvSpPr/>
              <p:nvPr/>
            </p:nvSpPr>
            <p:spPr>
              <a:xfrm>
                <a:off x="10213788" y="2342775"/>
                <a:ext cx="932323" cy="135936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91FB50-F213-491F-9723-35AC6B8BA80B}"/>
                  </a:ext>
                </a:extLst>
              </p:cNvPr>
              <p:cNvSpPr txBox="1"/>
              <p:nvPr/>
            </p:nvSpPr>
            <p:spPr>
              <a:xfrm>
                <a:off x="9830225" y="2499529"/>
                <a:ext cx="406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RED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90EBB0-F145-4455-9E0C-43C8302B784B}"/>
                  </a:ext>
                </a:extLst>
              </p:cNvPr>
              <p:cNvSpPr txBox="1"/>
              <p:nvPr/>
            </p:nvSpPr>
            <p:spPr>
              <a:xfrm>
                <a:off x="9830225" y="2677512"/>
                <a:ext cx="406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BLK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64E4CC8-A1D0-4607-BA3E-91C0CE85B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6535" y="3034747"/>
                <a:ext cx="12812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00389B1-E05C-482D-9A9E-5AFB0C6B6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9155" y="3205028"/>
                <a:ext cx="12838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52B2C0-4642-4092-A64B-C1318B788F75}"/>
                  </a:ext>
                </a:extLst>
              </p:cNvPr>
              <p:cNvSpPr txBox="1"/>
              <p:nvPr/>
            </p:nvSpPr>
            <p:spPr>
              <a:xfrm>
                <a:off x="9830225" y="2866313"/>
                <a:ext cx="406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YEL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46D192-C53F-4959-9F18-B24DEBE6D64D}"/>
                  </a:ext>
                </a:extLst>
              </p:cNvPr>
              <p:cNvSpPr txBox="1"/>
              <p:nvPr/>
            </p:nvSpPr>
            <p:spPr>
              <a:xfrm>
                <a:off x="9830225" y="3044296"/>
                <a:ext cx="406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BLU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096196D-73BD-45F7-8C29-F465121CAA4F}"/>
                  </a:ext>
                </a:extLst>
              </p:cNvPr>
              <p:cNvCxnSpPr/>
              <p:nvPr/>
            </p:nvCxnSpPr>
            <p:spPr>
              <a:xfrm flipH="1">
                <a:off x="8926535" y="3410660"/>
                <a:ext cx="12812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621DB2A-0229-4A34-8F19-B72CFD10ABDD}"/>
                  </a:ext>
                </a:extLst>
              </p:cNvPr>
              <p:cNvSpPr txBox="1"/>
              <p:nvPr/>
            </p:nvSpPr>
            <p:spPr>
              <a:xfrm>
                <a:off x="9830225" y="3250888"/>
                <a:ext cx="406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GRN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22FAB17-8FFA-4F66-93E7-C11533FDBD26}"/>
                  </a:ext>
                </a:extLst>
              </p:cNvPr>
              <p:cNvCxnSpPr/>
              <p:nvPr/>
            </p:nvCxnSpPr>
            <p:spPr>
              <a:xfrm flipH="1">
                <a:off x="8929155" y="3588643"/>
                <a:ext cx="12812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F217FD-C025-4E6E-AA0A-29838597080E}"/>
                  </a:ext>
                </a:extLst>
              </p:cNvPr>
              <p:cNvSpPr txBox="1"/>
              <p:nvPr/>
            </p:nvSpPr>
            <p:spPr>
              <a:xfrm>
                <a:off x="9832845" y="3428871"/>
                <a:ext cx="406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GRY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08A3F1-8EC8-455E-99FA-FCF0D4140806}"/>
                </a:ext>
              </a:extLst>
            </p:cNvPr>
            <p:cNvSpPr txBox="1"/>
            <p:nvPr/>
          </p:nvSpPr>
          <p:spPr>
            <a:xfrm>
              <a:off x="11146111" y="4057920"/>
              <a:ext cx="848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MTR2 </a:t>
              </a:r>
            </a:p>
            <a:p>
              <a:r>
                <a:rPr lang="en-US" sz="1200"/>
                <a:t>Left Leg</a:t>
              </a:r>
            </a:p>
            <a:p>
              <a:r>
                <a:rPr lang="en-US" sz="1200"/>
                <a:t>24VDC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8982AF2-9360-4062-A303-4C6710FFA708}"/>
                </a:ext>
              </a:extLst>
            </p:cNvPr>
            <p:cNvGrpSpPr/>
            <p:nvPr/>
          </p:nvGrpSpPr>
          <p:grpSpPr>
            <a:xfrm>
              <a:off x="8926535" y="3973638"/>
              <a:ext cx="2219576" cy="1359361"/>
              <a:chOff x="8926535" y="2342775"/>
              <a:chExt cx="2219576" cy="1359361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2DF372C-3ABF-4E12-AC71-CF3D08374FA7}"/>
                  </a:ext>
                </a:extLst>
              </p:cNvPr>
              <p:cNvSpPr/>
              <p:nvPr/>
            </p:nvSpPr>
            <p:spPr>
              <a:xfrm>
                <a:off x="10428409" y="2516697"/>
                <a:ext cx="494951" cy="494951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/>
                  <a:t>M2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CFB1053-E01C-47C7-A796-B7960544F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9155" y="2667963"/>
                <a:ext cx="12838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CA8761F-C92B-451B-9E43-56B26A84B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775" y="2838244"/>
                <a:ext cx="12812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7FA62A-C20B-4946-8276-99CD359A033E}"/>
                  </a:ext>
                </a:extLst>
              </p:cNvPr>
              <p:cNvSpPr/>
              <p:nvPr/>
            </p:nvSpPr>
            <p:spPr>
              <a:xfrm>
                <a:off x="10589225" y="3073388"/>
                <a:ext cx="173318" cy="94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61D0AAF-1D99-46A7-823F-4326129DE6C5}"/>
                  </a:ext>
                </a:extLst>
              </p:cNvPr>
              <p:cNvSpPr/>
              <p:nvPr/>
            </p:nvSpPr>
            <p:spPr>
              <a:xfrm rot="16200000">
                <a:off x="10948077" y="2717101"/>
                <a:ext cx="173318" cy="94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2CC3CC-63DA-47FC-A556-27EDE01019E6}"/>
                  </a:ext>
                </a:extLst>
              </p:cNvPr>
              <p:cNvSpPr/>
              <p:nvPr/>
            </p:nvSpPr>
            <p:spPr>
              <a:xfrm>
                <a:off x="10213788" y="2342775"/>
                <a:ext cx="932323" cy="135936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1A10A16-4D66-4201-B3C0-E00F60E75A3D}"/>
                  </a:ext>
                </a:extLst>
              </p:cNvPr>
              <p:cNvSpPr txBox="1"/>
              <p:nvPr/>
            </p:nvSpPr>
            <p:spPr>
              <a:xfrm>
                <a:off x="9830225" y="2499529"/>
                <a:ext cx="406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RED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1FB95A-FA32-418D-BCC7-4BD0611908F1}"/>
                  </a:ext>
                </a:extLst>
              </p:cNvPr>
              <p:cNvSpPr txBox="1"/>
              <p:nvPr/>
            </p:nvSpPr>
            <p:spPr>
              <a:xfrm>
                <a:off x="9830225" y="2677512"/>
                <a:ext cx="406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BLK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CA50D67-EF67-4186-8FB9-EAE53B863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6535" y="3034747"/>
                <a:ext cx="12812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4AD8FEA-5621-46C8-A4D9-149E3DAF7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9155" y="3205028"/>
                <a:ext cx="12838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EB2898-B03D-4F5C-9536-F80D15AF08EA}"/>
                  </a:ext>
                </a:extLst>
              </p:cNvPr>
              <p:cNvSpPr txBox="1"/>
              <p:nvPr/>
            </p:nvSpPr>
            <p:spPr>
              <a:xfrm>
                <a:off x="9830225" y="2866313"/>
                <a:ext cx="406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YEL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A820C8B-DDEB-497E-820F-39C1C710D27A}"/>
                  </a:ext>
                </a:extLst>
              </p:cNvPr>
              <p:cNvSpPr txBox="1"/>
              <p:nvPr/>
            </p:nvSpPr>
            <p:spPr>
              <a:xfrm>
                <a:off x="9830225" y="3044296"/>
                <a:ext cx="406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BLU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D3C75DE-C974-4A9B-B414-3E59943F5183}"/>
                  </a:ext>
                </a:extLst>
              </p:cNvPr>
              <p:cNvCxnSpPr/>
              <p:nvPr/>
            </p:nvCxnSpPr>
            <p:spPr>
              <a:xfrm flipH="1">
                <a:off x="8926535" y="3410660"/>
                <a:ext cx="12812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E061E21-1FF2-47B3-B758-34258715B3E5}"/>
                  </a:ext>
                </a:extLst>
              </p:cNvPr>
              <p:cNvSpPr txBox="1"/>
              <p:nvPr/>
            </p:nvSpPr>
            <p:spPr>
              <a:xfrm>
                <a:off x="9830225" y="3250888"/>
                <a:ext cx="406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GRN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23379B0-BFAD-48D4-85B0-23F589873990}"/>
                  </a:ext>
                </a:extLst>
              </p:cNvPr>
              <p:cNvCxnSpPr/>
              <p:nvPr/>
            </p:nvCxnSpPr>
            <p:spPr>
              <a:xfrm flipH="1">
                <a:off x="8929155" y="3588643"/>
                <a:ext cx="12812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3A6DF2-88DC-46A1-978F-F90C99A14CDC}"/>
                  </a:ext>
                </a:extLst>
              </p:cNvPr>
              <p:cNvSpPr txBox="1"/>
              <p:nvPr/>
            </p:nvSpPr>
            <p:spPr>
              <a:xfrm>
                <a:off x="9832845" y="3428871"/>
                <a:ext cx="4064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/>
                  <a:t>GRY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9D59894-C4A2-4A46-A2FD-12C4F8044A5E}"/>
                </a:ext>
              </a:extLst>
            </p:cNvPr>
            <p:cNvCxnSpPr>
              <a:cxnSpLocks/>
            </p:cNvCxnSpPr>
            <p:nvPr/>
          </p:nvCxnSpPr>
          <p:spPr>
            <a:xfrm>
              <a:off x="2785145" y="1736427"/>
              <a:ext cx="8566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768D45-5769-4B01-AAE2-8F418A2D5CF3}"/>
                </a:ext>
              </a:extLst>
            </p:cNvPr>
            <p:cNvSpPr txBox="1"/>
            <p:nvPr/>
          </p:nvSpPr>
          <p:spPr>
            <a:xfrm>
              <a:off x="1896167" y="1593814"/>
              <a:ext cx="821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/>
                <a:t>24VDC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BD2779E-664E-441C-BFDB-2FC976B7BEF0}"/>
                </a:ext>
              </a:extLst>
            </p:cNvPr>
            <p:cNvCxnSpPr>
              <a:cxnSpLocks/>
            </p:cNvCxnSpPr>
            <p:nvPr/>
          </p:nvCxnSpPr>
          <p:spPr>
            <a:xfrm>
              <a:off x="2766174" y="1999360"/>
              <a:ext cx="875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EE00F2-C66F-4CDB-8086-7BD36140F9E1}"/>
                </a:ext>
              </a:extLst>
            </p:cNvPr>
            <p:cNvSpPr txBox="1"/>
            <p:nvPr/>
          </p:nvSpPr>
          <p:spPr>
            <a:xfrm>
              <a:off x="1877196" y="1856747"/>
              <a:ext cx="821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/>
                <a:t>0VDC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1A63323-D669-4739-8812-65AC6725258A}"/>
                </a:ext>
              </a:extLst>
            </p:cNvPr>
            <p:cNvCxnSpPr/>
            <p:nvPr/>
          </p:nvCxnSpPr>
          <p:spPr>
            <a:xfrm>
              <a:off x="2994409" y="1642905"/>
              <a:ext cx="0" cy="442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C26695D-F19E-4F9F-89CA-AAFECA4A764C}"/>
                </a:ext>
              </a:extLst>
            </p:cNvPr>
            <p:cNvCxnSpPr/>
            <p:nvPr/>
          </p:nvCxnSpPr>
          <p:spPr>
            <a:xfrm>
              <a:off x="9626321" y="2577402"/>
              <a:ext cx="0" cy="1124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6232941-45F5-4DEC-AA71-53B301BCFBAD}"/>
                </a:ext>
              </a:extLst>
            </p:cNvPr>
            <p:cNvCxnSpPr/>
            <p:nvPr/>
          </p:nvCxnSpPr>
          <p:spPr>
            <a:xfrm>
              <a:off x="9626321" y="4225977"/>
              <a:ext cx="0" cy="1124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DD0BDD7-FB63-4F26-AA6E-6DE23BE4D43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145" y="2279006"/>
              <a:ext cx="8566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7EE7D1-C3C7-41E0-8DED-E9941EA3217F}"/>
                </a:ext>
              </a:extLst>
            </p:cNvPr>
            <p:cNvSpPr txBox="1"/>
            <p:nvPr/>
          </p:nvSpPr>
          <p:spPr>
            <a:xfrm>
              <a:off x="1896167" y="2136393"/>
              <a:ext cx="821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/>
                <a:t>3.3VDC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97E7D40-2C45-4CAC-BCE2-D987494DE1CA}"/>
                </a:ext>
              </a:extLst>
            </p:cNvPr>
            <p:cNvCxnSpPr>
              <a:cxnSpLocks/>
            </p:cNvCxnSpPr>
            <p:nvPr/>
          </p:nvCxnSpPr>
          <p:spPr>
            <a:xfrm>
              <a:off x="2766174" y="2541939"/>
              <a:ext cx="8756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B247445-7582-4B14-B438-90A05E715906}"/>
                </a:ext>
              </a:extLst>
            </p:cNvPr>
            <p:cNvSpPr txBox="1"/>
            <p:nvPr/>
          </p:nvSpPr>
          <p:spPr>
            <a:xfrm>
              <a:off x="1877196" y="2399326"/>
              <a:ext cx="821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/>
                <a:t>0VDC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7E0C091-C5FE-4480-9DAF-0FDFB7037172}"/>
                </a:ext>
              </a:extLst>
            </p:cNvPr>
            <p:cNvCxnSpPr/>
            <p:nvPr/>
          </p:nvCxnSpPr>
          <p:spPr>
            <a:xfrm>
              <a:off x="2994409" y="2185484"/>
              <a:ext cx="0" cy="442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C90716-3A2A-42EF-BCB0-3C852A8D78F5}"/>
                </a:ext>
              </a:extLst>
            </p:cNvPr>
            <p:cNvSpPr/>
            <p:nvPr/>
          </p:nvSpPr>
          <p:spPr>
            <a:xfrm>
              <a:off x="3641835" y="1642905"/>
              <a:ext cx="1331947" cy="442126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24V Bus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973206-4295-42D7-A678-6C9F2167E769}"/>
                </a:ext>
              </a:extLst>
            </p:cNvPr>
            <p:cNvSpPr/>
            <p:nvPr/>
          </p:nvSpPr>
          <p:spPr>
            <a:xfrm>
              <a:off x="3650356" y="2178263"/>
              <a:ext cx="1331947" cy="442126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3.3V Bus</a:t>
              </a:r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94EFA639-07F4-424F-BB35-6E0476263948}"/>
                </a:ext>
              </a:extLst>
            </p:cNvPr>
            <p:cNvCxnSpPr>
              <a:cxnSpLocks/>
              <a:stCxn id="75" idx="3"/>
              <a:endCxn id="6" idx="0"/>
            </p:cNvCxnSpPr>
            <p:nvPr/>
          </p:nvCxnSpPr>
          <p:spPr>
            <a:xfrm>
              <a:off x="4982303" y="2399326"/>
              <a:ext cx="165902" cy="6348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45E515E-86BC-4BF0-9FDB-70171FD2A726}"/>
                </a:ext>
              </a:extLst>
            </p:cNvPr>
            <p:cNvSpPr txBox="1"/>
            <p:nvPr/>
          </p:nvSpPr>
          <p:spPr>
            <a:xfrm>
              <a:off x="6238281" y="2249509"/>
              <a:ext cx="461665" cy="310120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wrap="square" rtlCol="0">
              <a:spAutoFit/>
            </a:bodyPr>
            <a:lstStyle/>
            <a:p>
              <a:pPr algn="ctr"/>
              <a:r>
                <a:rPr lang="en-US" b="1"/>
                <a:t>H-Bridge</a:t>
              </a:r>
              <a:endParaRPr lang="en-US" sz="1200"/>
            </a:p>
          </p:txBody>
        </p: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8A74AB1E-9285-44F4-AD55-9451E6B3DA63}"/>
                </a:ext>
              </a:extLst>
            </p:cNvPr>
            <p:cNvCxnSpPr>
              <a:stCxn id="74" idx="3"/>
              <a:endCxn id="79" idx="0"/>
            </p:cNvCxnSpPr>
            <p:nvPr/>
          </p:nvCxnSpPr>
          <p:spPr>
            <a:xfrm>
              <a:off x="4973782" y="1863968"/>
              <a:ext cx="1495332" cy="3855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5218F2B-9CA1-4591-BF79-EB093B1E3EB8}"/>
                </a:ext>
              </a:extLst>
            </p:cNvPr>
            <p:cNvCxnSpPr>
              <a:cxnSpLocks/>
              <a:stCxn id="79" idx="1"/>
              <a:endCxn id="6" idx="3"/>
            </p:cNvCxnSpPr>
            <p:nvPr/>
          </p:nvCxnSpPr>
          <p:spPr>
            <a:xfrm flipH="1" flipV="1">
              <a:off x="5911603" y="3797610"/>
              <a:ext cx="326678" cy="25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764D79D-9C42-4D12-83EA-729A5ECCC864}"/>
                </a:ext>
              </a:extLst>
            </p:cNvPr>
            <p:cNvCxnSpPr/>
            <p:nvPr/>
          </p:nvCxnSpPr>
          <p:spPr>
            <a:xfrm flipH="1" flipV="1">
              <a:off x="6706183" y="3036448"/>
              <a:ext cx="326678" cy="25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336E792-7A19-451B-9C93-5691D16D38F9}"/>
                </a:ext>
              </a:extLst>
            </p:cNvPr>
            <p:cNvCxnSpPr/>
            <p:nvPr/>
          </p:nvCxnSpPr>
          <p:spPr>
            <a:xfrm flipH="1" flipV="1">
              <a:off x="6680693" y="4670238"/>
              <a:ext cx="326678" cy="25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56AF295-9B31-4D80-8628-EFACDB668E05}"/>
                </a:ext>
              </a:extLst>
            </p:cNvPr>
            <p:cNvSpPr/>
            <p:nvPr/>
          </p:nvSpPr>
          <p:spPr>
            <a:xfrm>
              <a:off x="1268640" y="3205027"/>
              <a:ext cx="1187179" cy="10209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NEXTION</a:t>
              </a:r>
            </a:p>
            <a:p>
              <a:pPr algn="ctr"/>
              <a:r>
                <a:rPr lang="en-US" sz="1400"/>
                <a:t>Touchscreen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2923A94-7FBE-4970-A9D3-E69179F78329}"/>
                </a:ext>
              </a:extLst>
            </p:cNvPr>
            <p:cNvSpPr/>
            <p:nvPr/>
          </p:nvSpPr>
          <p:spPr>
            <a:xfrm>
              <a:off x="4384807" y="4835891"/>
              <a:ext cx="1526796" cy="509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Bluetooth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4DB6705-AE09-496A-B6E3-AF7BEB1D785E}"/>
                </a:ext>
              </a:extLst>
            </p:cNvPr>
            <p:cNvCxnSpPr>
              <a:cxnSpLocks/>
              <a:stCxn id="6" idx="2"/>
              <a:endCxn id="87" idx="0"/>
            </p:cNvCxnSpPr>
            <p:nvPr/>
          </p:nvCxnSpPr>
          <p:spPr>
            <a:xfrm>
              <a:off x="5148205" y="4561008"/>
              <a:ext cx="0" cy="2748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0CCB404-8FD5-458A-A151-CF54A5B4F37A}"/>
                </a:ext>
              </a:extLst>
            </p:cNvPr>
            <p:cNvCxnSpPr/>
            <p:nvPr/>
          </p:nvCxnSpPr>
          <p:spPr>
            <a:xfrm>
              <a:off x="8805041" y="5787957"/>
              <a:ext cx="0" cy="250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E0A169A0-4BCA-4224-8CE6-10435900C448}"/>
                </a:ext>
              </a:extLst>
            </p:cNvPr>
            <p:cNvSpPr/>
            <p:nvPr/>
          </p:nvSpPr>
          <p:spPr>
            <a:xfrm rot="10800000">
              <a:off x="8705820" y="6049624"/>
              <a:ext cx="220715" cy="182415"/>
            </a:xfrm>
            <a:prstGeom prst="triangl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176B94F-D7C6-4F80-AE77-C0EA9B2B7579}"/>
                </a:ext>
              </a:extLst>
            </p:cNvPr>
            <p:cNvSpPr txBox="1"/>
            <p:nvPr/>
          </p:nvSpPr>
          <p:spPr>
            <a:xfrm>
              <a:off x="8394108" y="6276932"/>
              <a:ext cx="821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GND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6BB4EE8-1494-465A-8BF4-C59802538C9B}"/>
                </a:ext>
              </a:extLst>
            </p:cNvPr>
            <p:cNvSpPr txBox="1"/>
            <p:nvPr/>
          </p:nvSpPr>
          <p:spPr>
            <a:xfrm>
              <a:off x="5360276" y="2399326"/>
              <a:ext cx="55132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/>
                <a:t>CLK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DA01998-13FD-4E89-A19B-ADA433109E4C}"/>
                </a:ext>
              </a:extLst>
            </p:cNvPr>
            <p:cNvCxnSpPr>
              <a:stCxn id="98" idx="2"/>
            </p:cNvCxnSpPr>
            <p:nvPr/>
          </p:nvCxnSpPr>
          <p:spPr>
            <a:xfrm flipH="1">
              <a:off x="5634414" y="2768658"/>
              <a:ext cx="1526" cy="254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7F2B750-3AC7-42FE-9035-9CBC156DB905}"/>
                </a:ext>
              </a:extLst>
            </p:cNvPr>
            <p:cNvSpPr txBox="1"/>
            <p:nvPr/>
          </p:nvSpPr>
          <p:spPr>
            <a:xfrm>
              <a:off x="3650356" y="3034212"/>
              <a:ext cx="461665" cy="1526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wrap="square" rtlCol="0">
              <a:spAutoFit/>
            </a:bodyPr>
            <a:lstStyle/>
            <a:p>
              <a:pPr algn="ctr"/>
              <a:r>
                <a:rPr lang="en-US"/>
                <a:t>UART Interface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02840AE-3016-47B9-867C-59D97DD47FB1}"/>
                </a:ext>
              </a:extLst>
            </p:cNvPr>
            <p:cNvCxnSpPr>
              <a:cxnSpLocks/>
              <a:stCxn id="6" idx="1"/>
              <a:endCxn id="102" idx="3"/>
            </p:cNvCxnSpPr>
            <p:nvPr/>
          </p:nvCxnSpPr>
          <p:spPr>
            <a:xfrm flipH="1">
              <a:off x="4112021" y="3797610"/>
              <a:ext cx="27278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0ABB406-DF75-4C04-BD69-AB0E87763C47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>
              <a:off x="3881189" y="2620389"/>
              <a:ext cx="0" cy="413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A9A9493-CF48-43D4-A6F3-1573ED867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5819" y="3588643"/>
              <a:ext cx="11860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53444C8-A9CB-4D61-9FB8-C799BC56FD05}"/>
                </a:ext>
              </a:extLst>
            </p:cNvPr>
            <p:cNvCxnSpPr/>
            <p:nvPr/>
          </p:nvCxnSpPr>
          <p:spPr>
            <a:xfrm>
              <a:off x="2464340" y="3824280"/>
              <a:ext cx="11860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79A14B6-719C-45DE-B595-436243AA4EC9}"/>
                </a:ext>
              </a:extLst>
            </p:cNvPr>
            <p:cNvCxnSpPr/>
            <p:nvPr/>
          </p:nvCxnSpPr>
          <p:spPr>
            <a:xfrm flipH="1">
              <a:off x="2464340" y="4081773"/>
              <a:ext cx="11860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A86DED2-AF6C-4628-8559-6060AD1B1A02}"/>
                </a:ext>
              </a:extLst>
            </p:cNvPr>
            <p:cNvSpPr txBox="1"/>
            <p:nvPr/>
          </p:nvSpPr>
          <p:spPr>
            <a:xfrm>
              <a:off x="2727348" y="3361502"/>
              <a:ext cx="821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/>
                <a:t>0VDC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9115C0-87D6-4E44-8020-92DD133C4C73}"/>
                </a:ext>
              </a:extLst>
            </p:cNvPr>
            <p:cNvSpPr txBox="1"/>
            <p:nvPr/>
          </p:nvSpPr>
          <p:spPr>
            <a:xfrm>
              <a:off x="2727348" y="3102853"/>
              <a:ext cx="821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/>
                <a:t>3.3VDC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D1A40E5-77FB-4810-9202-DE3B1AC83623}"/>
                </a:ext>
              </a:extLst>
            </p:cNvPr>
            <p:cNvSpPr txBox="1"/>
            <p:nvPr/>
          </p:nvSpPr>
          <p:spPr>
            <a:xfrm>
              <a:off x="2728605" y="3617820"/>
              <a:ext cx="821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/>
                <a:t>RX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F4C435E-7472-4D1B-887B-CD2987C7DA98}"/>
                </a:ext>
              </a:extLst>
            </p:cNvPr>
            <p:cNvSpPr txBox="1"/>
            <p:nvPr/>
          </p:nvSpPr>
          <p:spPr>
            <a:xfrm>
              <a:off x="2728605" y="3865642"/>
              <a:ext cx="821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/>
                <a:t>TX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20792D0-973A-4FB7-AD88-015F804E2A80}"/>
                </a:ext>
              </a:extLst>
            </p:cNvPr>
            <p:cNvSpPr txBox="1"/>
            <p:nvPr/>
          </p:nvSpPr>
          <p:spPr>
            <a:xfrm>
              <a:off x="1990941" y="3610693"/>
              <a:ext cx="821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/>
                <a:t>TX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5642DD-F580-4A96-84E9-2D936B151131}"/>
                </a:ext>
              </a:extLst>
            </p:cNvPr>
            <p:cNvSpPr txBox="1"/>
            <p:nvPr/>
          </p:nvSpPr>
          <p:spPr>
            <a:xfrm>
              <a:off x="1990941" y="3858515"/>
              <a:ext cx="821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/>
                <a:t>RX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871A6BD-A463-4196-B94D-56A774963E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64340" y="3322174"/>
              <a:ext cx="1174244" cy="1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A7B6BCF-A32B-48E6-812D-CD55F34E7A37}"/>
                </a:ext>
              </a:extLst>
            </p:cNvPr>
            <p:cNvSpPr/>
            <p:nvPr/>
          </p:nvSpPr>
          <p:spPr>
            <a:xfrm>
              <a:off x="4600135" y="6330462"/>
              <a:ext cx="1188720" cy="4079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iPhone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E7B09539-33B5-4026-87B8-33C7ADEB0548}"/>
                </a:ext>
              </a:extLst>
            </p:cNvPr>
            <p:cNvCxnSpPr/>
            <p:nvPr/>
          </p:nvCxnSpPr>
          <p:spPr>
            <a:xfrm flipH="1" flipV="1">
              <a:off x="5911603" y="4298826"/>
              <a:ext cx="1111767" cy="9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DE8CC1B-34ED-4F39-A6C2-525DD7D4EA54}"/>
                </a:ext>
              </a:extLst>
            </p:cNvPr>
            <p:cNvCxnSpPr/>
            <p:nvPr/>
          </p:nvCxnSpPr>
          <p:spPr>
            <a:xfrm flipH="1" flipV="1">
              <a:off x="5911603" y="3384228"/>
              <a:ext cx="1111767" cy="9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C8DC345-B73A-4A66-88CD-6503E40A23B3}"/>
                </a:ext>
              </a:extLst>
            </p:cNvPr>
            <p:cNvCxnSpPr/>
            <p:nvPr/>
          </p:nvCxnSpPr>
          <p:spPr>
            <a:xfrm>
              <a:off x="4982303" y="2274892"/>
              <a:ext cx="10246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9B57378F-EBAB-4822-8C93-B2FA186D5CBA}"/>
                </a:ext>
              </a:extLst>
            </p:cNvPr>
            <p:cNvCxnSpPr/>
            <p:nvPr/>
          </p:nvCxnSpPr>
          <p:spPr>
            <a:xfrm>
              <a:off x="6006905" y="2274892"/>
              <a:ext cx="1025956" cy="440081"/>
            </a:xfrm>
            <a:prstGeom prst="bentConnector3">
              <a:avLst>
                <a:gd name="adj1" fmla="val 955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B3CD71A1-C07C-429F-841B-BD808233B11E}"/>
                </a:ext>
              </a:extLst>
            </p:cNvPr>
            <p:cNvCxnSpPr>
              <a:endCxn id="10" idx="0"/>
            </p:cNvCxnSpPr>
            <p:nvPr/>
          </p:nvCxnSpPr>
          <p:spPr>
            <a:xfrm rot="16200000" flipH="1">
              <a:off x="6913659" y="2824683"/>
              <a:ext cx="1163005" cy="943583"/>
            </a:xfrm>
            <a:prstGeom prst="bentConnector3">
              <a:avLst>
                <a:gd name="adj1" fmla="val -19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Arrow: Up-Down 145">
              <a:extLst>
                <a:ext uri="{FF2B5EF4-FFF2-40B4-BE49-F238E27FC236}">
                  <a16:creationId xmlns:a16="http://schemas.microsoft.com/office/drawing/2014/main" id="{ACCC2D22-DC9D-4A79-AA2D-DE2201AB3B36}"/>
                </a:ext>
              </a:extLst>
            </p:cNvPr>
            <p:cNvSpPr/>
            <p:nvPr/>
          </p:nvSpPr>
          <p:spPr>
            <a:xfrm>
              <a:off x="4982303" y="5332999"/>
              <a:ext cx="341833" cy="997463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1209817-3626-4831-97C6-B6B6FFD79F87}"/>
                </a:ext>
              </a:extLst>
            </p:cNvPr>
            <p:cNvSpPr/>
            <p:nvPr/>
          </p:nvSpPr>
          <p:spPr>
            <a:xfrm>
              <a:off x="3650356" y="4712620"/>
              <a:ext cx="461660" cy="8978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/>
                <a:t>Status</a:t>
              </a: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6F7D45D-4660-4486-9D21-C367EAE5E06A}"/>
                </a:ext>
              </a:extLst>
            </p:cNvPr>
            <p:cNvCxnSpPr/>
            <p:nvPr/>
          </p:nvCxnSpPr>
          <p:spPr>
            <a:xfrm>
              <a:off x="2882681" y="3167529"/>
              <a:ext cx="0" cy="10584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29804EF-4DDF-464B-8810-371DF9F7B47C}"/>
                </a:ext>
              </a:extLst>
            </p:cNvPr>
            <p:cNvSpPr/>
            <p:nvPr/>
          </p:nvSpPr>
          <p:spPr>
            <a:xfrm>
              <a:off x="2057207" y="4782881"/>
              <a:ext cx="821865" cy="308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Buzzer</a:t>
              </a:r>
            </a:p>
          </p:txBody>
        </p: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03E5E403-EAFE-4B35-B574-F85035B43642}"/>
                </a:ext>
              </a:extLst>
            </p:cNvPr>
            <p:cNvCxnSpPr>
              <a:cxnSpLocks/>
              <a:endCxn id="147" idx="3"/>
            </p:cNvCxnSpPr>
            <p:nvPr/>
          </p:nvCxnSpPr>
          <p:spPr>
            <a:xfrm rot="5400000">
              <a:off x="3789978" y="4703123"/>
              <a:ext cx="780474" cy="1363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E6DF091-9EF0-44EA-8487-2D440354C748}"/>
                </a:ext>
              </a:extLst>
            </p:cNvPr>
            <p:cNvCxnSpPr/>
            <p:nvPr/>
          </p:nvCxnSpPr>
          <p:spPr>
            <a:xfrm>
              <a:off x="4256882" y="4381085"/>
              <a:ext cx="1216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37C060B-9208-4A2F-9FA2-5E3EF5D45812}"/>
                </a:ext>
              </a:extLst>
            </p:cNvPr>
            <p:cNvCxnSpPr>
              <a:cxnSpLocks/>
              <a:endCxn id="152" idx="3"/>
            </p:cNvCxnSpPr>
            <p:nvPr/>
          </p:nvCxnSpPr>
          <p:spPr>
            <a:xfrm flipH="1">
              <a:off x="2879072" y="4937232"/>
              <a:ext cx="7686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96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17432</TotalTime>
  <Words>72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SCOTT PORTER</dc:creator>
  <cp:lastModifiedBy>JASON SCOTT PORTER</cp:lastModifiedBy>
  <cp:revision>2</cp:revision>
  <dcterms:created xsi:type="dcterms:W3CDTF">2022-03-05T00:09:55Z</dcterms:created>
  <dcterms:modified xsi:type="dcterms:W3CDTF">2022-03-26T22:33:45Z</dcterms:modified>
</cp:coreProperties>
</file>