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C958-BF83-4871-98B6-DFD9C3536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DD5E6-11B0-4D90-888C-24849790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DD0A-5FAD-453A-AEF1-4BC93231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A1CF-86B3-4643-91D0-B4D619CB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5B22-3092-48C8-960C-9807CEEB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475E-8CF1-450F-981F-C4587A4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85C4B-64BB-4334-B154-A2E56A9B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6D5A-20CA-4FBE-A959-B5EA113A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9F26-5A23-4FDA-8548-7C7552AB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3F9B-F3E5-4E22-B9F1-6C9F3C50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5BA1F-5C55-423D-856A-48A25DA3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EB0F-01A6-47D9-B6C1-8BBB50D3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9E19-2C93-44C8-AAEC-255D22BB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2FA-A017-4DAC-B6D5-659925DB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2F99-A348-47CD-AD7D-BBF73FA2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BAD0-289E-4F20-BB8C-14F6D148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CE82-E1B1-4C7F-9FAB-678FA389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FEFB-316E-4FCA-BF43-10C8810E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E77B-97FB-4188-BE20-52B51ED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2E73-E566-4304-80BD-24BCF180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4CAC-4649-42BE-BEAD-1C5E329C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3D5C-BF84-403B-8016-AC27B0AF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4FEA-A72A-43A7-82AC-731B5500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AD6E-9947-4CA6-B17C-949531A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AFAC-9C66-49FA-89B3-1262EC5F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BD10-88EE-4193-BF03-A7CCC01A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E996-9B42-4579-8681-1CEEDF87C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CE42-ECB4-49ED-883A-95914293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0E86-3A79-42CF-964F-37431EEE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51BE-8712-4ED8-ABF1-8D37AF79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DBD4-1573-4619-8538-2DBE90F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3D35-06CA-4863-BF19-9701F7EE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6F82-8118-452D-865D-3BB63F09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39E6-7174-4972-8800-A0E2B7BB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1FF49-F548-4664-AF0B-F4EF420CE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EEDE3-7227-4578-8137-9823EB580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79F2-7847-4FC8-A383-F5C9B36E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E318-34E5-40D6-AF96-44DFF2DE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AC2C8-8CF3-43FB-A15B-2CAAE6E8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CBED-F282-4F94-A150-206FE18F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45A0B-A066-487A-92A5-877534EF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E37A-EE87-41F0-8700-25270CC0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660E7-9D8A-404F-85D9-33A5104A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10470-27DB-40A0-86E1-C124179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E0A6D-3816-4D7A-9021-8BFE03AE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CBD8-6F41-4C42-8F66-3CD44671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C53B-5BC5-48ED-93D7-F8286721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C988-5653-4F7B-A1A5-7B373423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A5A7F-6806-45CD-9783-CC40E9E3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1DF72-ABCA-41C4-AAAE-9F839824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CA5F-0A0D-40F2-B6F7-D05DFA8A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7E90-79C4-4A41-96B7-230829E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E26B-7BD8-43A8-B802-1C8D28E7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682AB-EF60-41DE-BB6A-484515A49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025B-27E5-4A6F-B642-3947E514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80DB-8330-4DCE-9C2E-2E3951F5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2418-C8A9-4B50-BE10-FF12DA4C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3C0EC-998B-4A4A-9AC7-499F154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3E6C8-6FB3-407D-8230-3CF2077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669E-DDC4-431E-9C87-ADEE8D17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F88C-9705-4D33-ABF6-3A42BD14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3B2D-8B1D-4584-AEE0-05C56CC246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B2F0-877D-4CCA-A958-FB36E6A9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153B-A072-4E16-84AF-C2A6CBB79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FABC-B109-4E1E-85C6-5C89FC3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04BBD-C7D6-4F70-A1D9-9622C062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09712"/>
            <a:ext cx="6838950" cy="3838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5FAE2-9F52-4963-840D-36D2B8781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HMI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1763C-FD4E-463F-A47B-E60DC539C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B3C7-5B38-4CCB-A3F9-109820C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Splash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64924-FE17-4A62-98B2-2AAEFC5ADE91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Click anywhere to exit.  Return to splash screen after 60 seconds of no activity.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11E41253-6600-4A04-ACB1-8FEA8954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1063364"/>
            <a:ext cx="6903723" cy="46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B3C7-5B38-4CCB-A3F9-109820C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Main Control 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86A51-19E5-BA7D-A1B1-BD985C38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</p:txBody>
      </p:sp>
      <p:pic>
        <p:nvPicPr>
          <p:cNvPr id="4" name="Content Placeholder 3" descr="A picture containing icon&#10;&#10;Description automatically generated">
            <a:extLst>
              <a:ext uri="{FF2B5EF4-FFF2-40B4-BE49-F238E27FC236}">
                <a16:creationId xmlns:a16="http://schemas.microsoft.com/office/drawing/2014/main" id="{88E68D77-EFB8-4DD3-84E2-E8B5AB29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46104"/>
            <a:ext cx="6903723" cy="4642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38BBDF-8E3C-4066-AC37-0D1CD3851185}"/>
              </a:ext>
            </a:extLst>
          </p:cNvPr>
          <p:cNvSpPr/>
          <p:nvPr/>
        </p:nvSpPr>
        <p:spPr>
          <a:xfrm>
            <a:off x="2527184" y="6353348"/>
            <a:ext cx="1937158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Right Leg Height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273F0-A0A1-4E39-8B3B-0544F3F50657}"/>
              </a:ext>
            </a:extLst>
          </p:cNvPr>
          <p:cNvSpPr/>
          <p:nvPr/>
        </p:nvSpPr>
        <p:spPr>
          <a:xfrm>
            <a:off x="2527184" y="5846777"/>
            <a:ext cx="1937158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Left Leg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663EF-772F-4FBF-9236-AF5D34FF138A}"/>
              </a:ext>
            </a:extLst>
          </p:cNvPr>
          <p:cNvCxnSpPr>
            <a:stCxn id="9" idx="3"/>
          </p:cNvCxnSpPr>
          <p:nvPr/>
        </p:nvCxnSpPr>
        <p:spPr>
          <a:xfrm flipV="1">
            <a:off x="4464342" y="5100506"/>
            <a:ext cx="661331" cy="95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DF8F4F-7EB7-40EB-8657-AB4E32D43C3D}"/>
              </a:ext>
            </a:extLst>
          </p:cNvPr>
          <p:cNvCxnSpPr>
            <a:stCxn id="5" idx="3"/>
          </p:cNvCxnSpPr>
          <p:nvPr/>
        </p:nvCxnSpPr>
        <p:spPr>
          <a:xfrm flipV="1">
            <a:off x="4464342" y="5100506"/>
            <a:ext cx="1215005" cy="145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683BB-1D54-4E6B-94BB-D0653DB0DAD3}"/>
              </a:ext>
            </a:extLst>
          </p:cNvPr>
          <p:cNvSpPr/>
          <p:nvPr/>
        </p:nvSpPr>
        <p:spPr>
          <a:xfrm>
            <a:off x="5562600" y="6124575"/>
            <a:ext cx="1937158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Raise Desk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24D8F-1D70-4831-A935-A75F814C4815}"/>
              </a:ext>
            </a:extLst>
          </p:cNvPr>
          <p:cNvSpPr/>
          <p:nvPr/>
        </p:nvSpPr>
        <p:spPr>
          <a:xfrm>
            <a:off x="7654007" y="6124575"/>
            <a:ext cx="1937158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Lower Desk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B04F19-6133-436E-8DEC-F7CCA4DC25B2}"/>
              </a:ext>
            </a:extLst>
          </p:cNvPr>
          <p:cNvCxnSpPr>
            <a:stCxn id="13" idx="0"/>
          </p:cNvCxnSpPr>
          <p:nvPr/>
        </p:nvCxnSpPr>
        <p:spPr>
          <a:xfrm flipV="1">
            <a:off x="6531179" y="4311941"/>
            <a:ext cx="633019" cy="181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2BFFC-8A8A-4C1C-996C-BEF61BB04F76}"/>
              </a:ext>
            </a:extLst>
          </p:cNvPr>
          <p:cNvCxnSpPr>
            <a:stCxn id="14" idx="0"/>
          </p:cNvCxnSpPr>
          <p:nvPr/>
        </p:nvCxnSpPr>
        <p:spPr>
          <a:xfrm flipV="1">
            <a:off x="8622586" y="4437776"/>
            <a:ext cx="403968" cy="168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4CB3E2F-FBC1-4B11-8611-57510A5944CA}"/>
              </a:ext>
            </a:extLst>
          </p:cNvPr>
          <p:cNvSpPr/>
          <p:nvPr/>
        </p:nvSpPr>
        <p:spPr>
          <a:xfrm rot="16200000">
            <a:off x="7918727" y="-2286132"/>
            <a:ext cx="219074" cy="6258186"/>
          </a:xfrm>
          <a:prstGeom prst="rightBrace">
            <a:avLst>
              <a:gd name="adj1" fmla="val 8333"/>
              <a:gd name="adj2" fmla="val 498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002BE-5573-41C5-92C2-BC8730AE9A0F}"/>
              </a:ext>
            </a:extLst>
          </p:cNvPr>
          <p:cNvSpPr/>
          <p:nvPr/>
        </p:nvSpPr>
        <p:spPr>
          <a:xfrm>
            <a:off x="7059685" y="213883"/>
            <a:ext cx="1937158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51792-E02C-44BF-8E0A-9353AFABE30D}"/>
              </a:ext>
            </a:extLst>
          </p:cNvPr>
          <p:cNvSpPr/>
          <p:nvPr/>
        </p:nvSpPr>
        <p:spPr>
          <a:xfrm>
            <a:off x="11052997" y="4988419"/>
            <a:ext cx="1025657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Calibrate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1BEB25-9D74-433D-BCAB-33C6434EAB2F}"/>
              </a:ext>
            </a:extLst>
          </p:cNvPr>
          <p:cNvSpPr/>
          <p:nvPr/>
        </p:nvSpPr>
        <p:spPr>
          <a:xfrm>
            <a:off x="11052997" y="4107153"/>
            <a:ext cx="1025656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Sitting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783AE-46DB-48F6-BA61-1780975C596B}"/>
              </a:ext>
            </a:extLst>
          </p:cNvPr>
          <p:cNvSpPr/>
          <p:nvPr/>
        </p:nvSpPr>
        <p:spPr>
          <a:xfrm>
            <a:off x="11052997" y="3224212"/>
            <a:ext cx="1025656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Standing</a:t>
            </a:r>
          </a:p>
        </p:txBody>
      </p:sp>
    </p:spTree>
    <p:extLst>
      <p:ext uri="{BB962C8B-B14F-4D97-AF65-F5344CB8AC3E}">
        <p14:creationId xmlns:p14="http://schemas.microsoft.com/office/powerpoint/2010/main" val="35593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B6BF8-32B0-4F82-B7D4-C1A16117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Monitor Screen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9E8BAF-3B0C-B363-F43F-B7D0B546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To include:</a:t>
            </a:r>
          </a:p>
          <a:p>
            <a:r>
              <a:rPr lang="en-US" sz="1600"/>
              <a:t>Desk level (degrees)</a:t>
            </a:r>
          </a:p>
          <a:p>
            <a:r>
              <a:rPr lang="en-US" sz="1600"/>
              <a:t>Leg height (inches)</a:t>
            </a:r>
          </a:p>
          <a:p>
            <a:r>
              <a:rPr lang="en-US" sz="1600"/>
              <a:t>Motor Speed (rpm)</a:t>
            </a:r>
          </a:p>
          <a:p>
            <a:r>
              <a:rPr lang="en-US" sz="1600"/>
              <a:t>1 Second Refresh rate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5410C-1F3C-4B31-BBA4-742B7801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71993"/>
            <a:ext cx="6903723" cy="4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261C6-363B-4A69-B9D2-618DC1AE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Scheduler Screen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BE3BF7-EF24-C301-FCC8-A7D1A437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For future development:</a:t>
            </a:r>
          </a:p>
          <a:p>
            <a:r>
              <a:rPr lang="en-US" sz="1600"/>
              <a:t>Set timer to change desk position</a:t>
            </a:r>
          </a:p>
          <a:p>
            <a:r>
              <a:rPr lang="en-US" sz="1600"/>
              <a:t>Keep track of time in standing position vs sitting 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980C3-6C43-4613-99B2-6A931BE2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80624"/>
            <a:ext cx="6903723" cy="45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742CA-33DD-49A4-B28F-DFA86A51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Configuration Screen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5C1A18-19E1-9400-B5C5-2E238041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To include:</a:t>
            </a:r>
          </a:p>
          <a:p>
            <a:r>
              <a:rPr lang="en-US" sz="1600"/>
              <a:t>Standing position setpoint (inches)</a:t>
            </a:r>
          </a:p>
          <a:p>
            <a:r>
              <a:rPr lang="en-US" sz="1600"/>
              <a:t>Sitting position setpoint (inches)</a:t>
            </a:r>
          </a:p>
          <a:p>
            <a:r>
              <a:rPr lang="en-US" sz="1600"/>
              <a:t>Rabbit Speed (rpm)</a:t>
            </a:r>
          </a:p>
          <a:p>
            <a:r>
              <a:rPr lang="en-US" sz="1600"/>
              <a:t>Turtle Speed (rpm)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0DD28-88B8-4F8E-89AA-4BE51B85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71993"/>
            <a:ext cx="6903723" cy="4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8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3D08-2116-48EC-B7ED-CE5AE6EB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Advanced Configuration Screen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ACE4BD-3E0A-3463-73D8-EADFAB76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Advanced settings:</a:t>
            </a:r>
          </a:p>
          <a:p>
            <a:r>
              <a:rPr lang="en-US" sz="1600"/>
              <a:t>Control Gains</a:t>
            </a:r>
          </a:p>
          <a:p>
            <a:r>
              <a:rPr lang="en-US" sz="1600"/>
              <a:t>Single motor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4FDF-143C-48C5-A31E-92644253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071993"/>
            <a:ext cx="6903723" cy="4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5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HMI Screens</vt:lpstr>
      <vt:lpstr>Splash Screen</vt:lpstr>
      <vt:lpstr>Main Control Screen</vt:lpstr>
      <vt:lpstr>Monitor Screen</vt:lpstr>
      <vt:lpstr>Scheduler Screen</vt:lpstr>
      <vt:lpstr>Configuration Screen</vt:lpstr>
      <vt:lpstr>Advanced Configuration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 Screens</dc:title>
  <dc:creator>JASON SCOTT PORTER</dc:creator>
  <cp:lastModifiedBy>JASON SCOTT PORTER</cp:lastModifiedBy>
  <cp:revision>1</cp:revision>
  <dcterms:created xsi:type="dcterms:W3CDTF">2022-04-09T02:13:29Z</dcterms:created>
  <dcterms:modified xsi:type="dcterms:W3CDTF">2022-04-09T02:45:34Z</dcterms:modified>
</cp:coreProperties>
</file>