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85A-4458-498D-8AED-A6731784968B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2D36-4009-43A8-B817-AA7934E1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9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85A-4458-498D-8AED-A6731784968B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2D36-4009-43A8-B817-AA7934E1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7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85A-4458-498D-8AED-A6731784968B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2D36-4009-43A8-B817-AA7934E1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25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85A-4458-498D-8AED-A6731784968B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2D36-4009-43A8-B817-AA7934E110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4842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85A-4458-498D-8AED-A6731784968B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2D36-4009-43A8-B817-AA7934E1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85A-4458-498D-8AED-A6731784968B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2D36-4009-43A8-B817-AA7934E1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51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85A-4458-498D-8AED-A6731784968B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2D36-4009-43A8-B817-AA7934E1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1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85A-4458-498D-8AED-A6731784968B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2D36-4009-43A8-B817-AA7934E1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99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85A-4458-498D-8AED-A6731784968B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2D36-4009-43A8-B817-AA7934E1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8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85A-4458-498D-8AED-A6731784968B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2D36-4009-43A8-B817-AA7934E1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2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85A-4458-498D-8AED-A6731784968B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2D36-4009-43A8-B817-AA7934E1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2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85A-4458-498D-8AED-A6731784968B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2D36-4009-43A8-B817-AA7934E1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9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85A-4458-498D-8AED-A6731784968B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2D36-4009-43A8-B817-AA7934E1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85A-4458-498D-8AED-A6731784968B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2D36-4009-43A8-B817-AA7934E1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9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85A-4458-498D-8AED-A6731784968B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2D36-4009-43A8-B817-AA7934E1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6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85A-4458-498D-8AED-A6731784968B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2D36-4009-43A8-B817-AA7934E1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185A-4458-498D-8AED-A6731784968B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2D36-4009-43A8-B817-AA7934E1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2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88E185A-4458-498D-8AED-A6731784968B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82E2D36-4009-43A8-B817-AA7934E1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57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Engineering Portfolio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Porter</a:t>
            </a:r>
          </a:p>
          <a:p>
            <a:r>
              <a:rPr lang="en-US" dirty="0" smtClean="0"/>
              <a:t>Mechanical Engineering Major at Brigham Young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6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Pipsqueak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 of Basketball Free Throw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2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43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</TotalTime>
  <Words>19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Slate</vt:lpstr>
      <vt:lpstr>Engineering Portfolio</vt:lpstr>
      <vt:lpstr>Pipsqueak Engine</vt:lpstr>
      <vt:lpstr>Optimization of Basketball Free Throw Performance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Portfolio</dc:title>
  <dc:creator>Jason Porter</dc:creator>
  <cp:lastModifiedBy>Jason Porter</cp:lastModifiedBy>
  <cp:revision>1</cp:revision>
  <dcterms:created xsi:type="dcterms:W3CDTF">2016-05-12T07:03:21Z</dcterms:created>
  <dcterms:modified xsi:type="dcterms:W3CDTF">2016-05-12T07:05:51Z</dcterms:modified>
</cp:coreProperties>
</file>