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CDF5-581A-3431-5DD6-07683EC1B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C900B-BD53-346A-16DC-583998B73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4FD1F5-7187-C2A8-7B17-72F9C06613E8}"/>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A1622AD8-8759-6ACC-EFEE-034AE6669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B31F3-C1CD-C51C-37B6-12DCF45C1661}"/>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7975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46B1-A020-D338-DC88-ADDD079DE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8F4B6-1E56-3685-B979-5D463E1F8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C625A-541A-E452-03CA-4EDA2D08A2E5}"/>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B478946B-1BBD-E96F-89E2-22A5CA231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B1537-C752-571F-9280-CB8A76939DC1}"/>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9411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3780A-E862-8281-9366-E4DC107D6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87A36E-444B-4C6C-2BE3-ECC64AC87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79D7E-EC96-69AC-801F-94F2CD2407E6}"/>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F013E5BB-683D-8AD6-03B3-8CA851F9B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942EC-407E-FA24-B88B-9F6A23231521}"/>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401364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AAB-3683-823C-BF1B-987B98851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22EBDD-E837-0DC2-3702-E9A0EAED4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3AF0B-77B3-5783-1D34-FA1B08130A4E}"/>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5F459890-E08A-7AE0-3976-09B7D1D47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1F074-ADE7-62A4-F829-4845814B213F}"/>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173710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8BE7-1A7A-A905-26F4-4040D0053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9A1CDD-5F98-ECC7-430C-6EE41B2A1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4B267-58B6-E1D2-ABB8-800BB89887AD}"/>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5D8F498A-C3EC-7FA9-AEDA-B286B2F34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FB1F5-DAB7-4EC8-81FF-516C07E2DE77}"/>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30912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7BE3-8F6A-060E-BCF0-DA5229765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559B35-0C97-9401-8308-9E9DD046F8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49EB45-E028-4085-B0F7-A442DA30F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9E9E2C-FD10-3D36-F238-01167C987B77}"/>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6" name="Footer Placeholder 5">
            <a:extLst>
              <a:ext uri="{FF2B5EF4-FFF2-40B4-BE49-F238E27FC236}">
                <a16:creationId xmlns:a16="http://schemas.microsoft.com/office/drawing/2014/main" id="{6577CC18-1CE2-5978-170D-55535C054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B3284C-859D-F406-39B5-46098779CB6C}"/>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314839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2A4-964F-576B-F1D2-6BB915BFB2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5CD4DB-8823-AB97-EDF1-63A11B569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804F9-F27C-0816-205A-CF7551AE5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5EE124-CC34-DA3D-423E-4ADD0AC49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AB0B4-D93F-B224-885F-44902F6FC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717677-A28C-A44B-4620-96806D188394}"/>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8" name="Footer Placeholder 7">
            <a:extLst>
              <a:ext uri="{FF2B5EF4-FFF2-40B4-BE49-F238E27FC236}">
                <a16:creationId xmlns:a16="http://schemas.microsoft.com/office/drawing/2014/main" id="{C4A21095-BC0E-7CF4-5912-0172655E4D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A33A6E-1B2E-30B2-B00B-B685D69788BB}"/>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183017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1AD-772C-F36C-A901-3F882A006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562E21-2205-DB58-B804-291EDFB61605}"/>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4" name="Footer Placeholder 3">
            <a:extLst>
              <a:ext uri="{FF2B5EF4-FFF2-40B4-BE49-F238E27FC236}">
                <a16:creationId xmlns:a16="http://schemas.microsoft.com/office/drawing/2014/main" id="{30A180D5-E1C8-4E23-0442-4C39AB3184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DB98D9-7EFC-40D6-F99F-82A1863D310D}"/>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264519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664C6-2394-0E83-AB94-0074F54170CB}"/>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3" name="Footer Placeholder 2">
            <a:extLst>
              <a:ext uri="{FF2B5EF4-FFF2-40B4-BE49-F238E27FC236}">
                <a16:creationId xmlns:a16="http://schemas.microsoft.com/office/drawing/2014/main" id="{F701B71D-9603-A290-BA9E-84EE1E5EC2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698694-0A2F-EFCF-5289-603F4D5B9718}"/>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220620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AF78-3B32-8EA8-94AB-76C19D9D4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A7BA1D-0D05-B06C-E7FC-02FB5DF85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3912B7-5E78-E04F-9A2F-95B7D05E4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44977-7D5D-2983-70FC-47A7CAF4A4CD}"/>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6" name="Footer Placeholder 5">
            <a:extLst>
              <a:ext uri="{FF2B5EF4-FFF2-40B4-BE49-F238E27FC236}">
                <a16:creationId xmlns:a16="http://schemas.microsoft.com/office/drawing/2014/main" id="{32F6D892-FB7D-4068-2E7B-FE23DEA212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76A4C-C84F-CFE9-5C88-47D8F0CF9261}"/>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255161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DDE8-0FC0-550A-2A0A-19C653EE7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A40278-BD99-2296-C80F-5D8CF069E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BDF208-8428-1146-6AB1-229A0B368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CD183-9172-07D7-9A7D-91340121A35C}"/>
              </a:ext>
            </a:extLst>
          </p:cNvPr>
          <p:cNvSpPr>
            <a:spLocks noGrp="1"/>
          </p:cNvSpPr>
          <p:nvPr>
            <p:ph type="dt" sz="half" idx="10"/>
          </p:nvPr>
        </p:nvSpPr>
        <p:spPr/>
        <p:txBody>
          <a:bodyPr/>
          <a:lstStyle/>
          <a:p>
            <a:fld id="{E69B791F-247D-4C14-96DD-7933476C7C07}" type="datetimeFigureOut">
              <a:rPr lang="en-IN" smtClean="0"/>
              <a:t>08-04-2023</a:t>
            </a:fld>
            <a:endParaRPr lang="en-IN"/>
          </a:p>
        </p:txBody>
      </p:sp>
      <p:sp>
        <p:nvSpPr>
          <p:cNvPr id="6" name="Footer Placeholder 5">
            <a:extLst>
              <a:ext uri="{FF2B5EF4-FFF2-40B4-BE49-F238E27FC236}">
                <a16:creationId xmlns:a16="http://schemas.microsoft.com/office/drawing/2014/main" id="{49C77870-2307-C29E-81BD-7603616EE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3CCE2-B886-F8F7-8AB2-5F5F2A4EFD5C}"/>
              </a:ext>
            </a:extLst>
          </p:cNvPr>
          <p:cNvSpPr>
            <a:spLocks noGrp="1"/>
          </p:cNvSpPr>
          <p:nvPr>
            <p:ph type="sldNum" sz="quarter" idx="12"/>
          </p:nvPr>
        </p:nvSpPr>
        <p:spPr/>
        <p:txBody>
          <a:bodyPr/>
          <a:lstStyle/>
          <a:p>
            <a:fld id="{60BAE71C-461F-48C6-9775-9229D57A1EC9}" type="slidenum">
              <a:rPr lang="en-IN" smtClean="0"/>
              <a:t>‹#›</a:t>
            </a:fld>
            <a:endParaRPr lang="en-IN"/>
          </a:p>
        </p:txBody>
      </p:sp>
    </p:spTree>
    <p:extLst>
      <p:ext uri="{BB962C8B-B14F-4D97-AF65-F5344CB8AC3E}">
        <p14:creationId xmlns:p14="http://schemas.microsoft.com/office/powerpoint/2010/main" val="64918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CE15C-E9FE-6669-C4E5-A57E71E2E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502F3-D4A6-28BD-C9CC-C71562B3B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03D32-9C1F-1B47-E323-AB42F7542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791F-247D-4C14-96DD-7933476C7C07}" type="datetimeFigureOut">
              <a:rPr lang="en-IN" smtClean="0"/>
              <a:t>08-04-2023</a:t>
            </a:fld>
            <a:endParaRPr lang="en-IN"/>
          </a:p>
        </p:txBody>
      </p:sp>
      <p:sp>
        <p:nvSpPr>
          <p:cNvPr id="5" name="Footer Placeholder 4">
            <a:extLst>
              <a:ext uri="{FF2B5EF4-FFF2-40B4-BE49-F238E27FC236}">
                <a16:creationId xmlns:a16="http://schemas.microsoft.com/office/drawing/2014/main" id="{CD550ED3-2403-CBCE-4000-6A4E4C7D8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A5678F-366D-AA30-5DD7-D8F2BFEAD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AE71C-461F-48C6-9775-9229D57A1EC9}" type="slidenum">
              <a:rPr lang="en-IN" smtClean="0"/>
              <a:t>‹#›</a:t>
            </a:fld>
            <a:endParaRPr lang="en-IN"/>
          </a:p>
        </p:txBody>
      </p:sp>
    </p:spTree>
    <p:extLst>
      <p:ext uri="{BB962C8B-B14F-4D97-AF65-F5344CB8AC3E}">
        <p14:creationId xmlns:p14="http://schemas.microsoft.com/office/powerpoint/2010/main" val="308448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ED09-4AE1-CBEA-3412-2BC6ABB109A4}"/>
              </a:ext>
            </a:extLst>
          </p:cNvPr>
          <p:cNvSpPr>
            <a:spLocks noGrp="1"/>
          </p:cNvSpPr>
          <p:nvPr>
            <p:ph type="ctrTitle"/>
          </p:nvPr>
        </p:nvSpPr>
        <p:spPr/>
        <p:txBody>
          <a:bodyPr>
            <a:normAutofit fontScale="90000"/>
          </a:bodyPr>
          <a:lstStyle/>
          <a:p>
            <a:r>
              <a:rPr lang="en-IN" dirty="0"/>
              <a:t>A-Team </a:t>
            </a:r>
            <a:br>
              <a:rPr lang="en-IN" dirty="0"/>
            </a:br>
            <a:r>
              <a:rPr lang="en-IN" dirty="0"/>
              <a:t>Arvind Thorat</a:t>
            </a:r>
            <a:br>
              <a:rPr lang="en-IN" dirty="0"/>
            </a:br>
            <a:r>
              <a:rPr lang="en-IN" dirty="0"/>
              <a:t>programmer at NIC Delhi</a:t>
            </a:r>
          </a:p>
        </p:txBody>
      </p:sp>
      <p:sp>
        <p:nvSpPr>
          <p:cNvPr id="3" name="Subtitle 2">
            <a:extLst>
              <a:ext uri="{FF2B5EF4-FFF2-40B4-BE49-F238E27FC236}">
                <a16:creationId xmlns:a16="http://schemas.microsoft.com/office/drawing/2014/main" id="{AFA8914B-DF81-59D5-F7C8-E60BE7E984DE}"/>
              </a:ext>
            </a:extLst>
          </p:cNvPr>
          <p:cNvSpPr>
            <a:spLocks noGrp="1"/>
          </p:cNvSpPr>
          <p:nvPr>
            <p:ph type="subTitle" idx="1"/>
          </p:nvPr>
        </p:nvSpPr>
        <p:spPr>
          <a:xfrm>
            <a:off x="1524000" y="4337144"/>
            <a:ext cx="9144000" cy="1655762"/>
          </a:xfrm>
        </p:spPr>
        <p:txBody>
          <a:bodyPr>
            <a:normAutofit/>
          </a:bodyPr>
          <a:lstStyle/>
          <a:p>
            <a:r>
              <a:rPr lang="en-IN" sz="3200" dirty="0"/>
              <a:t>THEME SELECTED : THEME1</a:t>
            </a:r>
          </a:p>
        </p:txBody>
      </p:sp>
    </p:spTree>
    <p:extLst>
      <p:ext uri="{BB962C8B-B14F-4D97-AF65-F5344CB8AC3E}">
        <p14:creationId xmlns:p14="http://schemas.microsoft.com/office/powerpoint/2010/main" val="299110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A8BA-D4E5-445A-9734-55B3B9E40C17}"/>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3B11F466-CC3E-AEE3-422D-F30DF2304BA2}"/>
              </a:ext>
            </a:extLst>
          </p:cNvPr>
          <p:cNvSpPr>
            <a:spLocks noGrp="1"/>
          </p:cNvSpPr>
          <p:nvPr>
            <p:ph idx="1"/>
          </p:nvPr>
        </p:nvSpPr>
        <p:spPr/>
        <p:txBody>
          <a:bodyPr/>
          <a:lstStyle/>
          <a:p>
            <a:r>
              <a:rPr lang="en-US" b="0" i="0" dirty="0">
                <a:solidFill>
                  <a:srgbClr val="46535E"/>
                </a:solidFill>
                <a:effectLst/>
                <a:latin typeface="proxima-nova"/>
              </a:rPr>
              <a:t>Bank Loan Defaulter Analysis using previous record In the above project we have to find the defaulter in loan process or persons who has bad record of repaying the loan. we have to create model that can find the defaulter in loan process using machine learning and Data processing.</a:t>
            </a:r>
            <a:endParaRPr lang="en-IN" dirty="0"/>
          </a:p>
        </p:txBody>
      </p:sp>
    </p:spTree>
    <p:extLst>
      <p:ext uri="{BB962C8B-B14F-4D97-AF65-F5344CB8AC3E}">
        <p14:creationId xmlns:p14="http://schemas.microsoft.com/office/powerpoint/2010/main" val="66446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5A57-576D-0635-DA4A-31C31BA2F208}"/>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73B9717-0176-9FCC-028A-D1A448809B11}"/>
              </a:ext>
            </a:extLst>
          </p:cNvPr>
          <p:cNvSpPr>
            <a:spLocks noGrp="1"/>
          </p:cNvSpPr>
          <p:nvPr>
            <p:ph idx="1"/>
          </p:nvPr>
        </p:nvSpPr>
        <p:spPr/>
        <p:txBody>
          <a:bodyPr/>
          <a:lstStyle/>
          <a:p>
            <a:r>
              <a:rPr lang="en-IN" dirty="0"/>
              <a:t>1. It is machine learning Model in which I use the machine learning Algorithm Random Forest </a:t>
            </a:r>
          </a:p>
          <a:p>
            <a:r>
              <a:rPr lang="en-IN" dirty="0"/>
              <a:t>2. With the help of Random Forest Algorithm , I create a regressor or model which helps up to find the predicted probability </a:t>
            </a:r>
          </a:p>
          <a:p>
            <a:r>
              <a:rPr lang="en-IN" dirty="0"/>
              <a:t>3. First , I clean the model then after that I extract different files by combining different results . </a:t>
            </a:r>
          </a:p>
          <a:p>
            <a:r>
              <a:rPr lang="en-IN" dirty="0"/>
              <a:t>4 Finally I got the results . </a:t>
            </a:r>
          </a:p>
          <a:p>
            <a:r>
              <a:rPr lang="en-IN" dirty="0"/>
              <a:t>5. you can see the source code file in the project files. </a:t>
            </a:r>
          </a:p>
          <a:p>
            <a:endParaRPr lang="en-IN" dirty="0"/>
          </a:p>
        </p:txBody>
      </p:sp>
    </p:spTree>
    <p:extLst>
      <p:ext uri="{BB962C8B-B14F-4D97-AF65-F5344CB8AC3E}">
        <p14:creationId xmlns:p14="http://schemas.microsoft.com/office/powerpoint/2010/main" val="15477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26DA-07D4-6825-F08E-597604A7720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871AB28-6797-17B6-FDF9-047D5ABC9E2D}"/>
              </a:ext>
            </a:extLst>
          </p:cNvPr>
          <p:cNvSpPr>
            <a:spLocks noGrp="1"/>
          </p:cNvSpPr>
          <p:nvPr>
            <p:ph idx="1"/>
          </p:nvPr>
        </p:nvSpPr>
        <p:spPr/>
        <p:txBody>
          <a:bodyPr/>
          <a:lstStyle/>
          <a:p>
            <a:r>
              <a:rPr lang="en-IN" dirty="0"/>
              <a:t>1. Data Interpretation </a:t>
            </a:r>
          </a:p>
          <a:p>
            <a:r>
              <a:rPr lang="en-IN" dirty="0"/>
              <a:t>2. Data Cleaning </a:t>
            </a:r>
          </a:p>
          <a:p>
            <a:r>
              <a:rPr lang="en-IN" dirty="0"/>
              <a:t>3. Data pre-processing </a:t>
            </a:r>
          </a:p>
          <a:p>
            <a:r>
              <a:rPr lang="en-IN" dirty="0"/>
              <a:t>4. Model Building </a:t>
            </a:r>
          </a:p>
          <a:p>
            <a:r>
              <a:rPr lang="en-IN" dirty="0"/>
              <a:t>5. Flask-</a:t>
            </a:r>
            <a:r>
              <a:rPr lang="en-IN" dirty="0" err="1"/>
              <a:t>api</a:t>
            </a:r>
            <a:endParaRPr lang="en-IN" dirty="0"/>
          </a:p>
          <a:p>
            <a:r>
              <a:rPr lang="en-IN" dirty="0"/>
              <a:t>6 </a:t>
            </a:r>
            <a:r>
              <a:rPr lang="en-IN" dirty="0" err="1"/>
              <a:t>Streamlit</a:t>
            </a:r>
            <a:r>
              <a:rPr lang="en-IN" dirty="0"/>
              <a:t>-application </a:t>
            </a:r>
          </a:p>
          <a:p>
            <a:r>
              <a:rPr lang="en-IN" dirty="0"/>
              <a:t>7. results are save in FINAL RESULTS FILE </a:t>
            </a:r>
          </a:p>
          <a:p>
            <a:endParaRPr lang="en-IN" dirty="0"/>
          </a:p>
        </p:txBody>
      </p:sp>
    </p:spTree>
    <p:extLst>
      <p:ext uri="{BB962C8B-B14F-4D97-AF65-F5344CB8AC3E}">
        <p14:creationId xmlns:p14="http://schemas.microsoft.com/office/powerpoint/2010/main" val="401301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9821-EBB2-71A5-A85C-17BDFA00388F}"/>
              </a:ext>
            </a:extLst>
          </p:cNvPr>
          <p:cNvSpPr>
            <a:spLocks noGrp="1"/>
          </p:cNvSpPr>
          <p:nvPr>
            <p:ph type="title"/>
          </p:nvPr>
        </p:nvSpPr>
        <p:spPr/>
        <p:txBody>
          <a:bodyPr/>
          <a:lstStyle/>
          <a:p>
            <a:r>
              <a:rPr lang="en-IN" dirty="0"/>
              <a:t>Project Related Images</a:t>
            </a:r>
          </a:p>
        </p:txBody>
      </p:sp>
      <p:pic>
        <p:nvPicPr>
          <p:cNvPr id="5" name="Content Placeholder 4">
            <a:extLst>
              <a:ext uri="{FF2B5EF4-FFF2-40B4-BE49-F238E27FC236}">
                <a16:creationId xmlns:a16="http://schemas.microsoft.com/office/drawing/2014/main" id="{276AE1C9-93BD-1CFD-60BC-74933294E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6374" y="2940789"/>
            <a:ext cx="2959252" cy="2121009"/>
          </a:xfrm>
        </p:spPr>
      </p:pic>
    </p:spTree>
    <p:extLst>
      <p:ext uri="{BB962C8B-B14F-4D97-AF65-F5344CB8AC3E}">
        <p14:creationId xmlns:p14="http://schemas.microsoft.com/office/powerpoint/2010/main" val="4157280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183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proxima-nova</vt:lpstr>
      <vt:lpstr>Office Theme</vt:lpstr>
      <vt:lpstr>A-Team  Arvind Thorat programmer at NIC Delhi</vt:lpstr>
      <vt:lpstr>Problem Statement </vt:lpstr>
      <vt:lpstr>SOLUTION</vt:lpstr>
      <vt:lpstr>METHODOLOGY</vt:lpstr>
      <vt:lpstr>Project Related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A-Team  Arvind Thorat programmer at NIC Delhi</dc:title>
  <dc:creator>Arvind096123@outlook.com</dc:creator>
  <cp:lastModifiedBy>Arvind096123@outlook.com</cp:lastModifiedBy>
  <cp:revision>3</cp:revision>
  <dcterms:created xsi:type="dcterms:W3CDTF">2023-04-08T11:17:20Z</dcterms:created>
  <dcterms:modified xsi:type="dcterms:W3CDTF">2023-04-08T11:43:21Z</dcterms:modified>
</cp:coreProperties>
</file>