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Open Sans" panose="020B0604020202020204" charset="0"/>
      <p:regular r:id="rId21"/>
    </p:embeddedFont>
    <p:embeddedFont>
      <p:font typeface="Inria Serif Italics" panose="020B0604020202020204" charset="0"/>
      <p:regular r:id="rId22"/>
    </p:embeddedFont>
    <p:embeddedFont>
      <p:font typeface="DM Serif Display" panose="020B0604020202020204" charset="0"/>
      <p:regular r:id="rId23"/>
    </p:embeddedFont>
    <p:embeddedFont>
      <p:font typeface="Inria Serif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102" y="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0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46579" y="2993608"/>
            <a:ext cx="19581159" cy="2688984"/>
            <a:chOff x="0" y="0"/>
            <a:chExt cx="5157178" cy="7082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57177" cy="708210"/>
            </a:xfrm>
            <a:custGeom>
              <a:avLst/>
              <a:gdLst/>
              <a:ahLst/>
              <a:cxnLst/>
              <a:rect l="l" t="t" r="r" b="b"/>
              <a:pathLst>
                <a:path w="5157177" h="708210">
                  <a:moveTo>
                    <a:pt x="0" y="0"/>
                  </a:moveTo>
                  <a:lnTo>
                    <a:pt x="5157177" y="0"/>
                  </a:lnTo>
                  <a:lnTo>
                    <a:pt x="5157177" y="708210"/>
                  </a:lnTo>
                  <a:lnTo>
                    <a:pt x="0" y="708210"/>
                  </a:lnTo>
                  <a:close/>
                </a:path>
              </a:pathLst>
            </a:custGeom>
            <a:solidFill>
              <a:srgbClr val="F1B6B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80975"/>
              <a:ext cx="5157178" cy="889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439"/>
                </a:lnSpc>
                <a:spcBef>
                  <a:spcPct val="0"/>
                </a:spcBef>
              </a:pPr>
              <a:r>
                <a:rPr lang="en-US" sz="95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Digital portfolio</a:t>
              </a:r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2501993" y="8856325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8" y="0"/>
                </a:moveTo>
                <a:lnTo>
                  <a:pt x="0" y="0"/>
                </a:lnTo>
                <a:lnTo>
                  <a:pt x="0" y="4135484"/>
                </a:lnTo>
                <a:lnTo>
                  <a:pt x="1458698" y="4135484"/>
                </a:lnTo>
                <a:lnTo>
                  <a:pt x="145869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166918" y="8065692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3" y="0"/>
                </a:lnTo>
                <a:lnTo>
                  <a:pt x="34639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4702591" flipV="1">
            <a:off x="-2417166" y="5963280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3255080"/>
                </a:moveTo>
                <a:lnTo>
                  <a:pt x="3549007" y="3255080"/>
                </a:lnTo>
                <a:lnTo>
                  <a:pt x="3549007" y="0"/>
                </a:lnTo>
                <a:lnTo>
                  <a:pt x="0" y="0"/>
                </a:lnTo>
                <a:lnTo>
                  <a:pt x="0" y="325508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768689" y="-1352055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5018448">
            <a:off x="13099502" y="-243800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5" y="0"/>
                </a:lnTo>
                <a:lnTo>
                  <a:pt x="46837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045275" y="6773619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03731" y="4272047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341897" y="-19791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1695" y="-1394081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277229" y="1949469"/>
            <a:ext cx="9172512" cy="7308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6797" lvl="1" indent="-298399" algn="l">
              <a:lnSpc>
                <a:spcPts val="3869"/>
              </a:lnSpc>
              <a:buFont typeface="Arial"/>
              <a:buChar char="•"/>
            </a:pPr>
            <a:r>
              <a:rPr lang="en-US" sz="2764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About Me Section: Provides a brief introduction and personal background.</a:t>
            </a:r>
          </a:p>
          <a:p>
            <a:pPr marL="596797" lvl="1" indent="-298399" algn="l">
              <a:lnSpc>
                <a:spcPts val="3869"/>
              </a:lnSpc>
              <a:buFont typeface="Arial"/>
              <a:buChar char="•"/>
            </a:pPr>
            <a:r>
              <a:rPr lang="en-US" sz="2764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Education Section: Lists academic qualifications and relevant details.</a:t>
            </a:r>
          </a:p>
          <a:p>
            <a:pPr marL="596797" lvl="1" indent="-298399" algn="l">
              <a:lnSpc>
                <a:spcPts val="3869"/>
              </a:lnSpc>
              <a:buFont typeface="Arial"/>
              <a:buChar char="•"/>
            </a:pPr>
            <a:r>
              <a:rPr lang="en-US" sz="2764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Skills Section: Displays technical and soft skills using easy-to-read formats like lists or progress bars.</a:t>
            </a:r>
          </a:p>
          <a:p>
            <a:pPr marL="596797" lvl="1" indent="-298399" algn="l">
              <a:lnSpc>
                <a:spcPts val="3869"/>
              </a:lnSpc>
              <a:buFont typeface="Arial"/>
              <a:buChar char="•"/>
            </a:pPr>
            <a:r>
              <a:rPr lang="en-US" sz="2764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Certificates Section: Showcases earned certificates and achievements with descriptions or images.</a:t>
            </a:r>
          </a:p>
          <a:p>
            <a:pPr marL="596797" lvl="1" indent="-298399" algn="l">
              <a:lnSpc>
                <a:spcPts val="3869"/>
              </a:lnSpc>
              <a:buFont typeface="Arial"/>
              <a:buChar char="•"/>
            </a:pPr>
            <a:r>
              <a:rPr lang="en-US" sz="2764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Contact Section: Includes a contact form or direct contact information for easy communication.</a:t>
            </a:r>
          </a:p>
          <a:p>
            <a:pPr marL="596797" lvl="1" indent="-298399" algn="l">
              <a:lnSpc>
                <a:spcPts val="3869"/>
              </a:lnSpc>
              <a:buFont typeface="Arial"/>
              <a:buChar char="•"/>
            </a:pPr>
            <a:r>
              <a:rPr lang="en-US" sz="2764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Responsive Design: The portfolio adapts smoothly to different screen sizes (mobile, tablet, desktop).</a:t>
            </a:r>
          </a:p>
          <a:p>
            <a:pPr marL="596797" lvl="1" indent="-298399" algn="l">
              <a:lnSpc>
                <a:spcPts val="3869"/>
              </a:lnSpc>
              <a:buFont typeface="Arial"/>
              <a:buChar char="•"/>
            </a:pPr>
            <a:r>
              <a:rPr lang="en-US" sz="2764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Easy Navigation: A simple menu or navigation bar allows users to jump between sections quickly.</a:t>
            </a:r>
          </a:p>
          <a:p>
            <a:pPr algn="l">
              <a:lnSpc>
                <a:spcPts val="3869"/>
              </a:lnSpc>
            </a:pPr>
            <a:endParaRPr lang="en-US" sz="2764">
              <a:solidFill>
                <a:srgbClr val="423734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871130" y="549019"/>
            <a:ext cx="10771764" cy="91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24"/>
              </a:lnSpc>
            </a:pPr>
            <a:r>
              <a:rPr lang="en-US" sz="53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FEATURES AND FUNCTIONALITY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045275" y="6773619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03731" y="4272047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341897" y="-19791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1695" y="-1394081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503974" y="2407046"/>
            <a:ext cx="12472329" cy="7879954"/>
          </a:xfrm>
          <a:custGeom>
            <a:avLst/>
            <a:gdLst/>
            <a:ahLst/>
            <a:cxnLst/>
            <a:rect l="l" t="t" r="r" b="b"/>
            <a:pathLst>
              <a:path w="12472329" h="7879954">
                <a:moveTo>
                  <a:pt x="0" y="0"/>
                </a:moveTo>
                <a:lnTo>
                  <a:pt x="12472329" y="0"/>
                </a:lnTo>
                <a:lnTo>
                  <a:pt x="12472329" y="7879954"/>
                </a:lnTo>
                <a:lnTo>
                  <a:pt x="0" y="787995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871130" y="549019"/>
            <a:ext cx="13810565" cy="91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24"/>
              </a:lnSpc>
            </a:pPr>
            <a:r>
              <a:rPr lang="en-US" sz="53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RESULTS AND SCREENSHORTS(destop view)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045275" y="6773619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03731" y="4272047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341897" y="-19791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1695" y="-1394081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7630866" y="1315167"/>
            <a:ext cx="2761859" cy="8971833"/>
          </a:xfrm>
          <a:custGeom>
            <a:avLst/>
            <a:gdLst/>
            <a:ahLst/>
            <a:cxnLst/>
            <a:rect l="l" t="t" r="r" b="b"/>
            <a:pathLst>
              <a:path w="2761859" h="8971833">
                <a:moveTo>
                  <a:pt x="0" y="0"/>
                </a:moveTo>
                <a:lnTo>
                  <a:pt x="2761860" y="0"/>
                </a:lnTo>
                <a:lnTo>
                  <a:pt x="2761860" y="8971833"/>
                </a:lnTo>
                <a:lnTo>
                  <a:pt x="0" y="897183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762917" y="115644"/>
            <a:ext cx="13404947" cy="91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24"/>
              </a:lnSpc>
            </a:pPr>
            <a:r>
              <a:rPr lang="en-US" sz="53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RESULTS AND SCREENSHORTS(mobile view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045275" y="6773619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03731" y="4272047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341897" y="-19791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1695" y="-1394081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828910" y="1941542"/>
            <a:ext cx="11738761" cy="8159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68"/>
              </a:lnSpc>
            </a:pPr>
            <a:r>
              <a:rPr lang="en-US" sz="2906" i="1">
                <a:solidFill>
                  <a:srgbClr val="423734"/>
                </a:solidFill>
                <a:latin typeface="Inria Serif Italics"/>
                <a:ea typeface="Inria Serif Italics"/>
                <a:cs typeface="Inria Serif Italics"/>
                <a:sym typeface="Inria Serif Italics"/>
              </a:rPr>
              <a:t>Highlights</a:t>
            </a:r>
          </a:p>
          <a:p>
            <a:pPr marL="627424" lvl="1" indent="-313712" algn="l">
              <a:lnSpc>
                <a:spcPts val="4068"/>
              </a:lnSpc>
              <a:buFont typeface="Arial"/>
              <a:buChar char="•"/>
            </a:pPr>
            <a:r>
              <a:rPr lang="en-US" sz="29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Showcases skills, education, certificates, and contact info in one place</a:t>
            </a:r>
          </a:p>
          <a:p>
            <a:pPr marL="627424" lvl="1" indent="-313712" algn="l">
              <a:lnSpc>
                <a:spcPts val="4068"/>
              </a:lnSpc>
              <a:buFont typeface="Arial"/>
              <a:buChar char="•"/>
            </a:pPr>
            <a:r>
              <a:rPr lang="en-US" sz="29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Responsive and easy-to-use design</a:t>
            </a:r>
          </a:p>
          <a:p>
            <a:pPr marL="627424" lvl="1" indent="-313712" algn="l">
              <a:lnSpc>
                <a:spcPts val="4068"/>
              </a:lnSpc>
              <a:buFont typeface="Arial"/>
              <a:buChar char="•"/>
            </a:pPr>
            <a:r>
              <a:rPr lang="en-US" sz="29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Professional and clean layout</a:t>
            </a:r>
          </a:p>
          <a:p>
            <a:pPr algn="l">
              <a:lnSpc>
                <a:spcPts val="4068"/>
              </a:lnSpc>
            </a:pPr>
            <a:endParaRPr lang="en-US" sz="2906">
              <a:solidFill>
                <a:srgbClr val="423734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algn="l">
              <a:lnSpc>
                <a:spcPts val="4068"/>
              </a:lnSpc>
            </a:pPr>
            <a:r>
              <a:rPr lang="en-US" sz="2906" i="1">
                <a:solidFill>
                  <a:srgbClr val="423734"/>
                </a:solidFill>
                <a:latin typeface="Inria Serif Italics"/>
                <a:ea typeface="Inria Serif Italics"/>
                <a:cs typeface="Inria Serif Italics"/>
                <a:sym typeface="Inria Serif Italics"/>
              </a:rPr>
              <a:t>Final Summary</a:t>
            </a:r>
          </a:p>
          <a:p>
            <a:pPr marL="627424" lvl="1" indent="-313712" algn="l">
              <a:lnSpc>
                <a:spcPts val="4068"/>
              </a:lnSpc>
              <a:buFont typeface="Arial"/>
              <a:buChar char="•"/>
            </a:pPr>
            <a:r>
              <a:rPr lang="en-US" sz="29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The digital portfolio is an online résumé that helps individuals present their achievements clearly and professionally, making it easier to connect with employers and educators.</a:t>
            </a:r>
          </a:p>
          <a:p>
            <a:pPr algn="l">
              <a:lnSpc>
                <a:spcPts val="4068"/>
              </a:lnSpc>
            </a:pPr>
            <a:endParaRPr lang="en-US" sz="2906">
              <a:solidFill>
                <a:srgbClr val="423734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algn="l">
              <a:lnSpc>
                <a:spcPts val="4068"/>
              </a:lnSpc>
            </a:pPr>
            <a:r>
              <a:rPr lang="en-US" sz="2906" i="1">
                <a:solidFill>
                  <a:srgbClr val="423734"/>
                </a:solidFill>
                <a:latin typeface="Inria Serif Italics"/>
                <a:ea typeface="Inria Serif Italics"/>
                <a:cs typeface="Inria Serif Italics"/>
                <a:sym typeface="Inria Serif Italics"/>
              </a:rPr>
              <a:t>Benefits to Society</a:t>
            </a:r>
          </a:p>
          <a:p>
            <a:pPr marL="627424" lvl="1" indent="-313712" algn="l">
              <a:lnSpc>
                <a:spcPts val="4068"/>
              </a:lnSpc>
              <a:buFont typeface="Arial"/>
              <a:buChar char="•"/>
            </a:pPr>
            <a:r>
              <a:rPr lang="en-US" sz="29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Helps improve digital skills and online presence</a:t>
            </a:r>
          </a:p>
          <a:p>
            <a:pPr marL="627424" lvl="1" indent="-313712" algn="l">
              <a:lnSpc>
                <a:spcPts val="4068"/>
              </a:lnSpc>
              <a:buFont typeface="Arial"/>
              <a:buChar char="•"/>
            </a:pPr>
            <a:r>
              <a:rPr lang="en-US" sz="29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Makes hiring and admissions simpler</a:t>
            </a:r>
          </a:p>
          <a:p>
            <a:pPr marL="627424" lvl="1" indent="-313712" algn="l">
              <a:lnSpc>
                <a:spcPts val="4068"/>
              </a:lnSpc>
              <a:buFont typeface="Arial"/>
              <a:buChar char="•"/>
            </a:pPr>
            <a:r>
              <a:rPr lang="en-US" sz="29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Supports career growth and opportunities</a:t>
            </a:r>
          </a:p>
          <a:p>
            <a:pPr algn="l">
              <a:lnSpc>
                <a:spcPts val="3648"/>
              </a:lnSpc>
            </a:pPr>
            <a:endParaRPr lang="en-US" sz="2906">
              <a:solidFill>
                <a:srgbClr val="423734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54905" y="258797"/>
            <a:ext cx="10771764" cy="1377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3"/>
              </a:lnSpc>
            </a:pPr>
            <a:r>
              <a:rPr lang="en-US" sz="80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Conclusion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045275" y="6773619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03731" y="4272047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341897" y="-19791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1695" y="-1394081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354905" y="258797"/>
            <a:ext cx="10771764" cy="2872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3"/>
              </a:lnSpc>
            </a:pPr>
            <a:r>
              <a:rPr lang="en-US" sz="80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G</a:t>
            </a:r>
            <a:r>
              <a:rPr lang="en-US" sz="8002" smtClean="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ITHUB </a:t>
            </a:r>
            <a:r>
              <a:rPr lang="en-US" sz="8002" dirty="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LINK</a:t>
            </a:r>
          </a:p>
          <a:p>
            <a:pPr algn="l">
              <a:lnSpc>
                <a:spcPts val="11203"/>
              </a:lnSpc>
            </a:pPr>
            <a:endParaRPr lang="en-US" sz="8002" dirty="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19600" y="4272047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https://portfolio125.github.io/Anusuya.A/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47583" y="3275455"/>
            <a:ext cx="14792835" cy="424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021"/>
              </a:lnSpc>
            </a:pPr>
            <a:r>
              <a:rPr lang="en-US" sz="17801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Thank</a:t>
            </a:r>
          </a:p>
          <a:p>
            <a:pPr algn="ctr">
              <a:lnSpc>
                <a:spcPts val="16021"/>
              </a:lnSpc>
            </a:pPr>
            <a:r>
              <a:rPr lang="en-US" sz="17801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You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2762974" y="7991533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4"/>
                </a:lnTo>
                <a:lnTo>
                  <a:pt x="1458699" y="4135484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4702591" flipV="1">
            <a:off x="-2156185" y="5098488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3255080"/>
                </a:moveTo>
                <a:lnTo>
                  <a:pt x="3549007" y="3255080"/>
                </a:lnTo>
                <a:lnTo>
                  <a:pt x="3549007" y="0"/>
                </a:lnTo>
                <a:lnTo>
                  <a:pt x="0" y="0"/>
                </a:lnTo>
                <a:lnTo>
                  <a:pt x="0" y="325508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768689" y="-1352055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018448">
            <a:off x="13099502" y="-243800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5" y="0"/>
                </a:lnTo>
                <a:lnTo>
                  <a:pt x="46837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2343022" flipH="1" flipV="1">
            <a:off x="17680160" y="702888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8" y="4135485"/>
                </a:moveTo>
                <a:lnTo>
                  <a:pt x="0" y="4135485"/>
                </a:lnTo>
                <a:lnTo>
                  <a:pt x="0" y="0"/>
                </a:lnTo>
                <a:lnTo>
                  <a:pt x="1458698" y="0"/>
                </a:lnTo>
                <a:lnTo>
                  <a:pt x="1458698" y="413548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46579" y="2993608"/>
            <a:ext cx="19581159" cy="2688984"/>
            <a:chOff x="0" y="0"/>
            <a:chExt cx="5157178" cy="7082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57177" cy="708210"/>
            </a:xfrm>
            <a:custGeom>
              <a:avLst/>
              <a:gdLst/>
              <a:ahLst/>
              <a:cxnLst/>
              <a:rect l="l" t="t" r="r" b="b"/>
              <a:pathLst>
                <a:path w="5157177" h="708210">
                  <a:moveTo>
                    <a:pt x="0" y="0"/>
                  </a:moveTo>
                  <a:lnTo>
                    <a:pt x="5157177" y="0"/>
                  </a:lnTo>
                  <a:lnTo>
                    <a:pt x="5157177" y="708210"/>
                  </a:lnTo>
                  <a:lnTo>
                    <a:pt x="0" y="708210"/>
                  </a:lnTo>
                  <a:close/>
                </a:path>
              </a:pathLst>
            </a:custGeom>
            <a:solidFill>
              <a:srgbClr val="F1B6B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5157178" cy="7748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900"/>
                </a:lnSpc>
              </a:pPr>
              <a:r>
                <a:rPr lang="en-US" sz="35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STUDENT NAME:A.ANUSUYA</a:t>
              </a:r>
            </a:p>
            <a:p>
              <a:pPr algn="ctr">
                <a:lnSpc>
                  <a:spcPts val="4900"/>
                </a:lnSpc>
              </a:pPr>
              <a:r>
                <a:rPr lang="en-US" sz="35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REGISTER NO AND NIMD:222411460/8977869C70FBF25A2134B90EDA0B8939</a:t>
              </a:r>
            </a:p>
            <a:p>
              <a:pPr algn="ctr">
                <a:lnSpc>
                  <a:spcPts val="4900"/>
                </a:lnSpc>
              </a:pPr>
              <a:r>
                <a:rPr lang="en-US" sz="35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DEPARTMENT:BSC.COMPUTER SCIENCE </a:t>
              </a:r>
            </a:p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COLLEGE:MANGALAM COLLEGE OF ARTS AND SCIENCE/UNIVERSITY OF MADRAS</a:t>
              </a:r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2501993" y="8856325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8" y="0"/>
                </a:moveTo>
                <a:lnTo>
                  <a:pt x="0" y="0"/>
                </a:lnTo>
                <a:lnTo>
                  <a:pt x="0" y="4135484"/>
                </a:lnTo>
                <a:lnTo>
                  <a:pt x="1458698" y="4135484"/>
                </a:lnTo>
                <a:lnTo>
                  <a:pt x="145869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166918" y="8065692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3" y="0"/>
                </a:lnTo>
                <a:lnTo>
                  <a:pt x="34639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4702591" flipV="1">
            <a:off x="-2417166" y="5963280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3255080"/>
                </a:moveTo>
                <a:lnTo>
                  <a:pt x="3549007" y="3255080"/>
                </a:lnTo>
                <a:lnTo>
                  <a:pt x="3549007" y="0"/>
                </a:lnTo>
                <a:lnTo>
                  <a:pt x="0" y="0"/>
                </a:lnTo>
                <a:lnTo>
                  <a:pt x="0" y="325508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768689" y="-1352055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5018448">
            <a:off x="13099502" y="-243800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5" y="0"/>
                </a:lnTo>
                <a:lnTo>
                  <a:pt x="46837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045275" y="6773619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03731" y="4272047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341897" y="-19791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1695" y="-1394081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909931" y="3604621"/>
            <a:ext cx="11634146" cy="1545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8"/>
              </a:lnSpc>
            </a:pPr>
            <a:r>
              <a:rPr lang="en-US" sz="44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INTERACTIVE DIGITAL PORTFOLIO USING FRONT END DEVELOPMENT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37705" y="540660"/>
            <a:ext cx="10771764" cy="1318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83"/>
              </a:lnSpc>
            </a:pPr>
            <a:r>
              <a:rPr lang="en-US" sz="77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PROJECT TITLE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045275" y="6773619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03731" y="4272047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341897" y="-19791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1695" y="-1394081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699861" y="510919"/>
            <a:ext cx="10771764" cy="1318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83"/>
              </a:lnSpc>
            </a:pPr>
            <a:r>
              <a:rPr lang="en-US" sz="77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AGENDA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169335" y="1783284"/>
            <a:ext cx="8424076" cy="6704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3977" lvl="1" indent="-451989" algn="l">
              <a:lnSpc>
                <a:spcPts val="5861"/>
              </a:lnSpc>
              <a:buFont typeface="Arial"/>
              <a:buChar char="•"/>
            </a:pPr>
            <a:r>
              <a:rPr lang="en-US" sz="4187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Problem statement</a:t>
            </a:r>
          </a:p>
          <a:p>
            <a:pPr marL="903977" lvl="1" indent="-451989" algn="l">
              <a:lnSpc>
                <a:spcPts val="5861"/>
              </a:lnSpc>
              <a:buFont typeface="Arial"/>
              <a:buChar char="•"/>
            </a:pPr>
            <a:r>
              <a:rPr lang="en-US" sz="4187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Project overview</a:t>
            </a:r>
          </a:p>
          <a:p>
            <a:pPr marL="903977" lvl="1" indent="-451989" algn="l">
              <a:lnSpc>
                <a:spcPts val="5861"/>
              </a:lnSpc>
              <a:buFont typeface="Arial"/>
              <a:buChar char="•"/>
            </a:pPr>
            <a:r>
              <a:rPr lang="en-US" sz="4187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End users</a:t>
            </a:r>
          </a:p>
          <a:p>
            <a:pPr marL="903977" lvl="1" indent="-451989" algn="l">
              <a:lnSpc>
                <a:spcPts val="5861"/>
              </a:lnSpc>
              <a:buFont typeface="Arial"/>
              <a:buChar char="•"/>
            </a:pPr>
            <a:r>
              <a:rPr lang="en-US" sz="4187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Tools and technologies</a:t>
            </a:r>
          </a:p>
          <a:p>
            <a:pPr marL="903977" lvl="1" indent="-451989" algn="l">
              <a:lnSpc>
                <a:spcPts val="5861"/>
              </a:lnSpc>
              <a:buFont typeface="Arial"/>
              <a:buChar char="•"/>
            </a:pPr>
            <a:r>
              <a:rPr lang="en-US" sz="4187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Portfolio design and layouts</a:t>
            </a:r>
          </a:p>
          <a:p>
            <a:pPr marL="968747" lvl="1" indent="-484374" algn="l">
              <a:lnSpc>
                <a:spcPts val="6281"/>
              </a:lnSpc>
              <a:buFont typeface="Arial"/>
              <a:buChar char="•"/>
            </a:pPr>
            <a:r>
              <a:rPr lang="en-US" sz="4487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Features and funtionality</a:t>
            </a:r>
          </a:p>
          <a:p>
            <a:pPr marL="903977" lvl="1" indent="-451989" algn="l">
              <a:lnSpc>
                <a:spcPts val="5861"/>
              </a:lnSpc>
              <a:buFont typeface="Arial"/>
              <a:buChar char="•"/>
            </a:pPr>
            <a:r>
              <a:rPr lang="en-US" sz="4187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Results and screenshorts</a:t>
            </a:r>
          </a:p>
          <a:p>
            <a:pPr marL="903977" lvl="1" indent="-451989" algn="l">
              <a:lnSpc>
                <a:spcPts val="5861"/>
              </a:lnSpc>
              <a:buFont typeface="Arial"/>
              <a:buChar char="•"/>
            </a:pPr>
            <a:r>
              <a:rPr lang="en-US" sz="4187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conclusion</a:t>
            </a:r>
          </a:p>
          <a:p>
            <a:pPr marL="903977" lvl="1" indent="-451989" algn="l">
              <a:lnSpc>
                <a:spcPts val="5861"/>
              </a:lnSpc>
              <a:buFont typeface="Arial"/>
              <a:buChar char="•"/>
            </a:pPr>
            <a:r>
              <a:rPr lang="en-US" sz="4187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github link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045275" y="6773619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03731" y="4272047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341897" y="-19791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1695" y="-1394081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838016" y="2937389"/>
            <a:ext cx="10611969" cy="5857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8"/>
              </a:lnSpc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Many students struggle to present their skills, projects, and achievements in a well-organized and professional way. Traditional resumes or scattered documents don't fully showcase their potential. There is a need for a digital platform where students can display their work in one place. A digital portfolio helps create a strong online presence and makes it easier to share their profile with employers or colleges. It should be easy to use, visually appealing, and mobile-friendly. This can improve how students present themselves in academic or professional settings.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99861" y="293088"/>
            <a:ext cx="10771764" cy="1318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83"/>
              </a:lnSpc>
            </a:pPr>
            <a:r>
              <a:rPr lang="en-US" sz="77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PROBLEM STATEMNET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045275" y="6773619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03731" y="4272047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341897" y="-19791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1695" y="-1394081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705811" y="2299112"/>
            <a:ext cx="10611969" cy="6542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8"/>
              </a:lnSpc>
            </a:pPr>
            <a:r>
              <a:rPr lang="en-US" sz="23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This project is a personal digital portfolio that acts as an online résumé and professional showcase. It provides a centralized space to present an individual's background, skills, and achievements in a clean and organized format. The portfolio is designed to help users stand out when applying for jobs, internships, or academic programs by offering a strong and professional online presence.</a:t>
            </a:r>
          </a:p>
          <a:p>
            <a:pPr algn="l">
              <a:lnSpc>
                <a:spcPts val="3228"/>
              </a:lnSpc>
            </a:pPr>
            <a:endParaRPr lang="en-US" sz="2306">
              <a:solidFill>
                <a:srgbClr val="423734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algn="l">
              <a:lnSpc>
                <a:spcPts val="3228"/>
              </a:lnSpc>
            </a:pPr>
            <a:r>
              <a:rPr lang="en-US" sz="23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The portfolio includes the following sections:</a:t>
            </a:r>
          </a:p>
          <a:p>
            <a:pPr marL="497887" lvl="1" indent="-248943" algn="l">
              <a:lnSpc>
                <a:spcPts val="3228"/>
              </a:lnSpc>
              <a:buFont typeface="Arial"/>
              <a:buChar char="•"/>
            </a:pPr>
            <a:r>
              <a:rPr lang="en-US" sz="23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About Me – A brief introduction and personal background</a:t>
            </a:r>
          </a:p>
          <a:p>
            <a:pPr marL="497887" lvl="1" indent="-248943" algn="l">
              <a:lnSpc>
                <a:spcPts val="3228"/>
              </a:lnSpc>
              <a:buFont typeface="Arial"/>
              <a:buChar char="•"/>
            </a:pPr>
            <a:r>
              <a:rPr lang="en-US" sz="23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Education – Academic qualifications and details</a:t>
            </a:r>
          </a:p>
          <a:p>
            <a:pPr marL="497887" lvl="1" indent="-248943" algn="l">
              <a:lnSpc>
                <a:spcPts val="3228"/>
              </a:lnSpc>
              <a:buFont typeface="Arial"/>
              <a:buChar char="•"/>
            </a:pPr>
            <a:r>
              <a:rPr lang="en-US" sz="23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Skills – Technical and soft skills listed clearly</a:t>
            </a:r>
          </a:p>
          <a:p>
            <a:pPr marL="497887" lvl="1" indent="-248943" algn="l">
              <a:lnSpc>
                <a:spcPts val="3228"/>
              </a:lnSpc>
              <a:buFont typeface="Arial"/>
              <a:buChar char="•"/>
            </a:pPr>
            <a:r>
              <a:rPr lang="en-US" sz="23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Certificates – Relevant certifications and accomplishments</a:t>
            </a:r>
          </a:p>
          <a:p>
            <a:pPr marL="497887" lvl="1" indent="-248943" algn="l">
              <a:lnSpc>
                <a:spcPts val="3228"/>
              </a:lnSpc>
              <a:buFont typeface="Arial"/>
              <a:buChar char="•"/>
            </a:pPr>
            <a:r>
              <a:rPr lang="en-US" sz="23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Contact – Easy-to-use contact information for communication</a:t>
            </a:r>
          </a:p>
          <a:p>
            <a:pPr algn="l">
              <a:lnSpc>
                <a:spcPts val="3228"/>
              </a:lnSpc>
            </a:pPr>
            <a:r>
              <a:rPr lang="en-US" sz="23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The platform is responsive, user-friendly, and designed to be updated easily as the user progresses in their career or education.</a:t>
            </a:r>
          </a:p>
          <a:p>
            <a:pPr algn="l">
              <a:lnSpc>
                <a:spcPts val="3228"/>
              </a:lnSpc>
            </a:pPr>
            <a:endParaRPr lang="en-US" sz="2306">
              <a:solidFill>
                <a:srgbClr val="423734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920378" y="510919"/>
            <a:ext cx="10771764" cy="1318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83"/>
              </a:lnSpc>
            </a:pPr>
            <a:r>
              <a:rPr lang="en-US" sz="77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PROJECT OVERVIEW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045275" y="6773619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03731" y="4272047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341897" y="-19791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1695" y="-1394081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984785" y="2838315"/>
            <a:ext cx="10611969" cy="642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5834" lvl="1" indent="-302917" algn="l">
              <a:lnSpc>
                <a:spcPts val="3928"/>
              </a:lnSpc>
              <a:buFont typeface="Arial"/>
              <a:buChar char="•"/>
            </a:pPr>
            <a:r>
              <a:rPr lang="en-US" sz="28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Students – Who want to showcase their academic background, skills, and projects online.</a:t>
            </a:r>
          </a:p>
          <a:p>
            <a:pPr marL="605834" lvl="1" indent="-302917" algn="l">
              <a:lnSpc>
                <a:spcPts val="3928"/>
              </a:lnSpc>
              <a:buFont typeface="Arial"/>
              <a:buChar char="•"/>
            </a:pPr>
            <a:r>
              <a:rPr lang="en-US" sz="28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Job Recruiters / Employers – Who are looking to quickly understand a candidate’s qualifications and past work.</a:t>
            </a:r>
          </a:p>
          <a:p>
            <a:pPr marL="605834" lvl="1" indent="-302917" algn="l">
              <a:lnSpc>
                <a:spcPts val="3928"/>
              </a:lnSpc>
              <a:buFont typeface="Arial"/>
              <a:buChar char="•"/>
            </a:pPr>
            <a:r>
              <a:rPr lang="en-US" sz="28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College Admission Committees – Who may use it to evaluate a student's profile for higher studies.</a:t>
            </a:r>
          </a:p>
          <a:p>
            <a:pPr marL="605834" lvl="1" indent="-302917" algn="l">
              <a:lnSpc>
                <a:spcPts val="3928"/>
              </a:lnSpc>
              <a:buFont typeface="Arial"/>
              <a:buChar char="•"/>
            </a:pPr>
            <a:r>
              <a:rPr lang="en-US" sz="28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Internship Providers – Who want to assess a student's capabilities and experience before offering internships.</a:t>
            </a:r>
          </a:p>
          <a:p>
            <a:pPr marL="605834" lvl="1" indent="-302917" algn="l">
              <a:lnSpc>
                <a:spcPts val="3928"/>
              </a:lnSpc>
              <a:buFont typeface="Arial"/>
              <a:buChar char="•"/>
            </a:pPr>
            <a:r>
              <a:rPr lang="en-US" sz="28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Clients (for freelancers) – Who may want to see previous work before hiring.</a:t>
            </a:r>
          </a:p>
          <a:p>
            <a:pPr marL="605834" lvl="1" indent="-302917" algn="l">
              <a:lnSpc>
                <a:spcPts val="3928"/>
              </a:lnSpc>
              <a:buFont typeface="Arial"/>
              <a:buChar char="•"/>
            </a:pPr>
            <a:r>
              <a:rPr lang="en-US" sz="28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Personal Network – Teachers, mentors, or peers who want to learn more about the student’s work and background.</a:t>
            </a:r>
          </a:p>
          <a:p>
            <a:pPr algn="l">
              <a:lnSpc>
                <a:spcPts val="3928"/>
              </a:lnSpc>
            </a:pPr>
            <a:endParaRPr lang="en-US" sz="2806">
              <a:solidFill>
                <a:srgbClr val="423734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920378" y="529969"/>
            <a:ext cx="10771764" cy="119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804"/>
              </a:lnSpc>
            </a:pPr>
            <a:r>
              <a:rPr lang="en-US" sz="70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WHO ARE THE END USERS?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045275" y="6773619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03731" y="4272047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341897" y="-19791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1695" y="-1394081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503974" y="3449313"/>
            <a:ext cx="11634146" cy="4321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6961" lvl="1" indent="-378480" algn="l">
              <a:lnSpc>
                <a:spcPts val="4908"/>
              </a:lnSpc>
              <a:buFont typeface="Arial"/>
              <a:buChar char="•"/>
            </a:pPr>
            <a:r>
              <a:rPr lang="en-US" sz="35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HTML – To structure the content of the web pages</a:t>
            </a:r>
          </a:p>
          <a:p>
            <a:pPr marL="756961" lvl="1" indent="-378480" algn="l">
              <a:lnSpc>
                <a:spcPts val="4908"/>
              </a:lnSpc>
              <a:buFont typeface="Arial"/>
              <a:buChar char="•"/>
            </a:pPr>
            <a:r>
              <a:rPr lang="en-US" sz="35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CSS – For styling and layout design</a:t>
            </a:r>
          </a:p>
          <a:p>
            <a:pPr marL="756961" lvl="1" indent="-378480" algn="l">
              <a:lnSpc>
                <a:spcPts val="4908"/>
              </a:lnSpc>
              <a:buFont typeface="Arial"/>
              <a:buChar char="•"/>
            </a:pPr>
            <a:r>
              <a:rPr lang="en-US" sz="35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JavaScript – To add interactivity and dynamic elements</a:t>
            </a:r>
          </a:p>
          <a:p>
            <a:pPr marL="756961" lvl="1" indent="-378480" algn="l">
              <a:lnSpc>
                <a:spcPts val="4908"/>
              </a:lnSpc>
              <a:buFont typeface="Arial"/>
              <a:buChar char="•"/>
            </a:pPr>
            <a:r>
              <a:rPr lang="en-US" sz="35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VS Code – Code editor used for writing and editing code</a:t>
            </a:r>
          </a:p>
          <a:p>
            <a:pPr algn="l">
              <a:lnSpc>
                <a:spcPts val="4908"/>
              </a:lnSpc>
            </a:pPr>
            <a:endParaRPr lang="en-US" sz="3506">
              <a:solidFill>
                <a:srgbClr val="423734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341897" y="381671"/>
            <a:ext cx="10771764" cy="1160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524"/>
              </a:lnSpc>
            </a:pPr>
            <a:r>
              <a:rPr lang="en-US" sz="68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TOOLS AND TECHNOLOGIS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045275" y="6773619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03731" y="4272047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341897" y="-19791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1695" y="-1394081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608589" y="2644519"/>
            <a:ext cx="11634146" cy="5559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6961" lvl="1" indent="-378480" algn="l">
              <a:lnSpc>
                <a:spcPts val="4908"/>
              </a:lnSpc>
              <a:buFont typeface="Arial"/>
              <a:buChar char="•"/>
            </a:pPr>
            <a:r>
              <a:rPr lang="en-US" sz="35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HOME</a:t>
            </a:r>
          </a:p>
          <a:p>
            <a:pPr marL="756961" lvl="1" indent="-378480" algn="l">
              <a:lnSpc>
                <a:spcPts val="4908"/>
              </a:lnSpc>
              <a:buFont typeface="Arial"/>
              <a:buChar char="•"/>
            </a:pPr>
            <a:r>
              <a:rPr lang="en-US" sz="35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ABOUT ME</a:t>
            </a:r>
          </a:p>
          <a:p>
            <a:pPr marL="756961" lvl="1" indent="-378480" algn="l">
              <a:lnSpc>
                <a:spcPts val="4908"/>
              </a:lnSpc>
              <a:buFont typeface="Arial"/>
              <a:buChar char="•"/>
            </a:pPr>
            <a:r>
              <a:rPr lang="en-US" sz="35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SKILLS</a:t>
            </a:r>
          </a:p>
          <a:p>
            <a:pPr marL="756961" lvl="1" indent="-378480" algn="l">
              <a:lnSpc>
                <a:spcPts val="4908"/>
              </a:lnSpc>
              <a:buFont typeface="Arial"/>
              <a:buChar char="•"/>
            </a:pPr>
            <a:r>
              <a:rPr lang="en-US" sz="35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PROJECTS</a:t>
            </a:r>
          </a:p>
          <a:p>
            <a:pPr marL="756961" lvl="1" indent="-378480" algn="l">
              <a:lnSpc>
                <a:spcPts val="4908"/>
              </a:lnSpc>
              <a:buFont typeface="Arial"/>
              <a:buChar char="•"/>
            </a:pPr>
            <a:r>
              <a:rPr lang="en-US" sz="35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ACHIEVEMENTS</a:t>
            </a:r>
          </a:p>
          <a:p>
            <a:pPr marL="756961" lvl="1" indent="-378480" algn="l">
              <a:lnSpc>
                <a:spcPts val="4908"/>
              </a:lnSpc>
              <a:buFont typeface="Arial"/>
              <a:buChar char="•"/>
            </a:pPr>
            <a:r>
              <a:rPr lang="en-US" sz="35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CONTACT</a:t>
            </a:r>
          </a:p>
          <a:p>
            <a:pPr marL="756961" lvl="1" indent="-378480" algn="l">
              <a:lnSpc>
                <a:spcPts val="4908"/>
              </a:lnSpc>
              <a:buFont typeface="Arial"/>
              <a:buChar char="•"/>
            </a:pPr>
            <a:r>
              <a:rPr lang="en-US" sz="35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RESPONSIVE NAVIGATION WITH HAMBURGER MENU</a:t>
            </a:r>
          </a:p>
          <a:p>
            <a:pPr marL="756961" lvl="1" indent="-378480" algn="l">
              <a:lnSpc>
                <a:spcPts val="4908"/>
              </a:lnSpc>
              <a:buFont typeface="Arial"/>
              <a:buChar char="•"/>
            </a:pPr>
            <a:r>
              <a:rPr lang="en-US" sz="35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RESPONSIVE LAYOUT(MOBILE,DESTOP VIEW)</a:t>
            </a:r>
          </a:p>
          <a:p>
            <a:pPr algn="l">
              <a:lnSpc>
                <a:spcPts val="4908"/>
              </a:lnSpc>
            </a:pPr>
            <a:endParaRPr lang="en-US" sz="3506">
              <a:solidFill>
                <a:srgbClr val="423734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871130" y="549019"/>
            <a:ext cx="10771764" cy="91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24"/>
              </a:lnSpc>
            </a:pPr>
            <a:r>
              <a:rPr lang="en-US" sz="53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PORTFOLIO DESIGN AND LAYOUTS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646</Words>
  <Application>Microsoft Office PowerPoint</Application>
  <PresentationFormat>Custom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Arial</vt:lpstr>
      <vt:lpstr>Open Sans</vt:lpstr>
      <vt:lpstr>Inria Serif Italics</vt:lpstr>
      <vt:lpstr>DM Serif Display</vt:lpstr>
      <vt:lpstr>Inria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Cream and Pink Leaves Project Presentation</dc:title>
  <cp:lastModifiedBy>SYSTEM-001</cp:lastModifiedBy>
  <cp:revision>3</cp:revision>
  <dcterms:created xsi:type="dcterms:W3CDTF">2006-08-16T00:00:00Z</dcterms:created>
  <dcterms:modified xsi:type="dcterms:W3CDTF">2025-09-20T06:44:23Z</dcterms:modified>
  <dc:identifier>DAGzapc9qsk</dc:identifier>
</cp:coreProperties>
</file>