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ns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ria Serif" panose="020B0604020202020204" charset="0"/>
      <p:regular r:id="rId22"/>
    </p:embeddedFont>
    <p:embeddedFont>
      <p:font typeface="DM Serif Display" panose="020B0604020202020204" charset="0"/>
      <p:regular r:id="rId23"/>
    </p:embeddedFont>
    <p:embeddedFont>
      <p:font typeface="Inria Serif Italic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6579" y="2993608"/>
            <a:ext cx="19581159" cy="2688984"/>
            <a:chOff x="0" y="0"/>
            <a:chExt cx="5157178" cy="708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80975"/>
              <a:ext cx="5157178" cy="889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39"/>
                </a:lnSpc>
                <a:spcBef>
                  <a:spcPct val="0"/>
                </a:spcBef>
              </a:pPr>
              <a:r>
                <a:rPr lang="en-US" sz="95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Digital portfolio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77229" y="1949469"/>
            <a:ext cx="9172512" cy="730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 Section: Provides a brief introduction and personal background.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Education Section: Lists academic qualifications and relevant details.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 Section: Displays technical and soft skills using easy-to-read formats like lists or progress bars.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Certificates Section: Showcases earned certificates and achievements with descriptions or images.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 Section: Includes a contact form or direct contact information for easy communication.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Design: The portfolio adapts smoothly to different screen sizes (mobile, tablet, desktop).</a:t>
            </a:r>
          </a:p>
          <a:p>
            <a:pPr marL="596797" lvl="1" indent="-298399" algn="l">
              <a:lnSpc>
                <a:spcPts val="3869"/>
              </a:lnSpc>
              <a:buFont typeface="Arial"/>
              <a:buChar char="•"/>
            </a:pPr>
            <a:r>
              <a:rPr lang="en-US" sz="2764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Easy Navigation: A simple menu or navigation bar allows users to jump between sections quickly.</a:t>
            </a:r>
          </a:p>
          <a:p>
            <a:pPr algn="l">
              <a:lnSpc>
                <a:spcPts val="3869"/>
              </a:lnSpc>
            </a:pPr>
            <a:endParaRPr lang="en-US" sz="2764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1130" y="549019"/>
            <a:ext cx="10771764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03974" y="2407046"/>
            <a:ext cx="12472329" cy="7879954"/>
          </a:xfrm>
          <a:custGeom>
            <a:avLst/>
            <a:gdLst/>
            <a:ahLst/>
            <a:cxnLst/>
            <a:rect l="l" t="t" r="r" b="b"/>
            <a:pathLst>
              <a:path w="12472329" h="7879954">
                <a:moveTo>
                  <a:pt x="0" y="0"/>
                </a:moveTo>
                <a:lnTo>
                  <a:pt x="12472329" y="0"/>
                </a:lnTo>
                <a:lnTo>
                  <a:pt x="12472329" y="7879954"/>
                </a:lnTo>
                <a:lnTo>
                  <a:pt x="0" y="787995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871130" y="549019"/>
            <a:ext cx="13810565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SCREENSHORTS(destop view)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630866" y="1315167"/>
            <a:ext cx="2761859" cy="8971833"/>
          </a:xfrm>
          <a:custGeom>
            <a:avLst/>
            <a:gdLst/>
            <a:ahLst/>
            <a:cxnLst/>
            <a:rect l="l" t="t" r="r" b="b"/>
            <a:pathLst>
              <a:path w="2761859" h="8971833">
                <a:moveTo>
                  <a:pt x="0" y="0"/>
                </a:moveTo>
                <a:lnTo>
                  <a:pt x="2761860" y="0"/>
                </a:lnTo>
                <a:lnTo>
                  <a:pt x="2761860" y="8971833"/>
                </a:lnTo>
                <a:lnTo>
                  <a:pt x="0" y="89718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62917" y="115644"/>
            <a:ext cx="13404947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SCREENSHORTS(mobile 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28910" y="1941542"/>
            <a:ext cx="11738761" cy="815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Highlights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Showcases skills, education, certificates, and contact info in one place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and easy-to-use design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Professional and clean layout</a:t>
            </a:r>
          </a:p>
          <a:p>
            <a:pPr algn="l">
              <a:lnSpc>
                <a:spcPts val="406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Final Summary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digital portfolio is an online résumé that helps individuals present their achievements clearly and professionally, making it easier to connect with employers and educators.</a:t>
            </a:r>
          </a:p>
          <a:p>
            <a:pPr algn="l">
              <a:lnSpc>
                <a:spcPts val="406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4068"/>
              </a:lnSpc>
            </a:pPr>
            <a:r>
              <a:rPr lang="en-US" sz="2906" i="1">
                <a:solidFill>
                  <a:srgbClr val="423734"/>
                </a:solidFill>
                <a:latin typeface="Inria Serif Italics"/>
                <a:ea typeface="Inria Serif Italics"/>
                <a:cs typeface="Inria Serif Italics"/>
                <a:sym typeface="Inria Serif Italics"/>
              </a:rPr>
              <a:t>Benefits to Society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Helps improve digital skills and online presence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Makes hiring and admissions simpler</a:t>
            </a:r>
          </a:p>
          <a:p>
            <a:pPr marL="627424" lvl="1" indent="-313712" algn="l">
              <a:lnSpc>
                <a:spcPts val="4068"/>
              </a:lnSpc>
              <a:buFont typeface="Arial"/>
              <a:buChar char="•"/>
            </a:pPr>
            <a:r>
              <a:rPr lang="en-US" sz="29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Supports career growth and opportunities</a:t>
            </a:r>
          </a:p>
          <a:p>
            <a:pPr algn="l">
              <a:lnSpc>
                <a:spcPts val="3648"/>
              </a:lnSpc>
            </a:pPr>
            <a:endParaRPr lang="en-US" sz="29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54905" y="258797"/>
            <a:ext cx="10771764" cy="1377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3"/>
              </a:lnSpc>
            </a:pPr>
            <a:r>
              <a:rPr lang="en-US" sz="8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54905" y="258797"/>
            <a:ext cx="10771764" cy="279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3"/>
              </a:lnSpc>
            </a:pPr>
            <a:r>
              <a:rPr lang="en-US" sz="8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HITHUB LINK</a:t>
            </a:r>
          </a:p>
          <a:p>
            <a:pPr algn="l">
              <a:lnSpc>
                <a:spcPts val="11203"/>
              </a:lnSpc>
            </a:pPr>
            <a:endParaRPr lang="en-US" sz="8002">
              <a:solidFill>
                <a:srgbClr val="423734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4272047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https://portfolio125.github.io/Anusuya.A/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7583" y="3275455"/>
            <a:ext cx="14792835" cy="424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2762974" y="7991533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702591" flipV="1">
            <a:off x="-2156185" y="5098488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3022" flipH="1" flipV="1">
            <a:off x="17680160" y="702888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46579" y="2993608"/>
            <a:ext cx="19581159" cy="2688984"/>
            <a:chOff x="0" y="0"/>
            <a:chExt cx="5157178" cy="7082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solidFill>
              <a:srgbClr val="F1B6B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5157178" cy="77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STUDENT NAME:A.ANUSUYA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REGISTER NO AND NIMD:222411460/8977869C70FBF25A2134B90EDA0B8939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DEPARTMENT:BSC.COMPUTER SCIENCE </a:t>
              </a:r>
            </a:p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COLLEGE:MANGALAM COLLEGE OF ARTS AND SCIENCE/UNIVERSITY OF MADRAS</a:t>
              </a: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2501993" y="8856325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166918" y="8065692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4702591" flipV="1">
            <a:off x="-2417166" y="5963280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768689" y="-1352055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18448">
            <a:off x="13099502" y="-243800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909931" y="3604621"/>
            <a:ext cx="11634146" cy="154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8"/>
              </a:lnSpc>
            </a:pPr>
            <a:r>
              <a:rPr lang="en-US" sz="44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INTERACTIVE DIGITAL PORTFOLIO USING FRONT END DEVELOPMENT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7705" y="540660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9861" y="510919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69335" y="1783284"/>
            <a:ext cx="8424076" cy="670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statement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overview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End users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technologies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Portfolio design and layouts</a:t>
            </a:r>
          </a:p>
          <a:p>
            <a:pPr marL="968747" lvl="1" indent="-484374" algn="l">
              <a:lnSpc>
                <a:spcPts val="6281"/>
              </a:lnSpc>
              <a:buFont typeface="Arial"/>
              <a:buChar char="•"/>
            </a:pPr>
            <a:r>
              <a:rPr lang="en-US" sz="44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Features and funtionality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and screenshorts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  <a:p>
            <a:pPr marL="903977" lvl="1" indent="-451989" algn="l">
              <a:lnSpc>
                <a:spcPts val="5861"/>
              </a:lnSpc>
              <a:buFont typeface="Arial"/>
              <a:buChar char="•"/>
            </a:pPr>
            <a:r>
              <a:rPr lang="en-US" sz="4187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github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38016" y="2937389"/>
            <a:ext cx="10611969" cy="585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Many students struggle to present their skills, projects, and achievements in a well-organized and professional way. Traditional resumes or scattered documents don't fully showcase their potential. There is a need for a digital platform where students can display their work in one place. A digital portfolio helps create a strong online presence and makes it easier to share their profile with employers or colleges. It should be easy to use, visually appealing, and mobile-friendly. This can improve how students present themselves in academic or professional settings.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861" y="293088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STATEMNET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05811" y="2299112"/>
            <a:ext cx="10611969" cy="654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This project is a personal digital portfolio that acts as an online résumé and professional showcase. It provides a centralized space to present an individual's background, skills, and achievements in a clean and organized format. The portfolio is designed to help users stand out when applying for jobs, internships, or academic programs by offering a strong and professional online presence.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portfolio includes the following sections: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 – A brief introduction and personal background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Education – Academic qualifications and details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 – Technical and soft skills listed clearly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Certificates – Relevant certifications and accomplishments</a:t>
            </a:r>
          </a:p>
          <a:p>
            <a:pPr marL="497887" lvl="1" indent="-248943" algn="l">
              <a:lnSpc>
                <a:spcPts val="3228"/>
              </a:lnSpc>
              <a:buFont typeface="Arial"/>
              <a:buChar char="•"/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 – Easy-to-use contact information for communication</a:t>
            </a:r>
          </a:p>
          <a:p>
            <a:pPr algn="l">
              <a:lnSpc>
                <a:spcPts val="3228"/>
              </a:lnSpc>
            </a:pPr>
            <a:r>
              <a:rPr lang="en-US" sz="23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The platform is responsive, user-friendly, and designed to be updated easily as the user progresses in their career or education.</a:t>
            </a:r>
          </a:p>
          <a:p>
            <a:pPr algn="l">
              <a:lnSpc>
                <a:spcPts val="3228"/>
              </a:lnSpc>
            </a:pPr>
            <a:endParaRPr lang="en-US" sz="23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20378" y="510919"/>
            <a:ext cx="10771764" cy="1318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83"/>
              </a:lnSpc>
            </a:pPr>
            <a:r>
              <a:rPr lang="en-US" sz="7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984785" y="2838315"/>
            <a:ext cx="10611969" cy="642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Students – Who want to showcase their academic background, skills, and projects online.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Job Recruiters / Employers – Who are looking to quickly understand a candidate’s qualifications and past work.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College Admission Committees – Who may use it to evaluate a student's profile for higher studies.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Internship Providers – Who want to assess a student's capabilities and experience before offering internships.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Clients (for freelancers) – Who may want to see previous work before hiring.</a:t>
            </a:r>
          </a:p>
          <a:p>
            <a:pPr marL="605834" lvl="1" indent="-302917" algn="l">
              <a:lnSpc>
                <a:spcPts val="3928"/>
              </a:lnSpc>
              <a:buFont typeface="Arial"/>
              <a:buChar char="•"/>
            </a:pPr>
            <a:r>
              <a:rPr lang="en-US" sz="28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Personal Network – Teachers, mentors, or peers who want to learn more about the student’s work and background.</a:t>
            </a:r>
          </a:p>
          <a:p>
            <a:pPr algn="l">
              <a:lnSpc>
                <a:spcPts val="3928"/>
              </a:lnSpc>
            </a:pPr>
            <a:endParaRPr lang="en-US" sz="28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20378" y="529969"/>
            <a:ext cx="10771764" cy="119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04"/>
              </a:lnSpc>
            </a:pPr>
            <a:r>
              <a:rPr lang="en-US" sz="70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WHO ARE THE END USERS?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03974" y="3449313"/>
            <a:ext cx="11634146" cy="4321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HTML – To structure the content of the web pages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CSS – For styling and layout design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JavaScript – To add interactivity and dynamic elements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VS Code – Code editor used for writing and editing code</a:t>
            </a:r>
          </a:p>
          <a:p>
            <a:pPr algn="l">
              <a:lnSpc>
                <a:spcPts val="4908"/>
              </a:lnSpc>
            </a:pPr>
            <a:endParaRPr lang="en-US" sz="35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1897" y="381671"/>
            <a:ext cx="10771764" cy="1160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4"/>
              </a:lnSpc>
            </a:pPr>
            <a:r>
              <a:rPr lang="en-US" sz="68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TOOLS AND TECHNOLOGIS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E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2045275" y="6773619"/>
            <a:ext cx="1458698" cy="4135485"/>
          </a:xfrm>
          <a:custGeom>
            <a:avLst/>
            <a:gdLst/>
            <a:ahLst/>
            <a:cxnLst/>
            <a:rect l="l" t="t" r="r" b="b"/>
            <a:pathLst>
              <a:path w="1458698" h="4135485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05937" y="7200900"/>
            <a:ext cx="3463913" cy="4114800"/>
          </a:xfrm>
          <a:custGeom>
            <a:avLst/>
            <a:gdLst/>
            <a:ahLst/>
            <a:cxnLst/>
            <a:rect l="l" t="t" r="r" b="b"/>
            <a:pathLst>
              <a:path w="3463913" h="4114800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503731" y="4272047"/>
            <a:ext cx="3549007" cy="3255080"/>
          </a:xfrm>
          <a:custGeom>
            <a:avLst/>
            <a:gdLst/>
            <a:ahLst/>
            <a:cxnLst/>
            <a:rect l="l" t="t" r="r" b="b"/>
            <a:pathLst>
              <a:path w="3549007" h="3255080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341897" y="-197916"/>
            <a:ext cx="4683794" cy="4114800"/>
          </a:xfrm>
          <a:custGeom>
            <a:avLst/>
            <a:gdLst/>
            <a:ahLst/>
            <a:cxnLst/>
            <a:rect l="l" t="t" r="r" b="b"/>
            <a:pathLst>
              <a:path w="4683794" h="4114800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81695" y="-1394081"/>
            <a:ext cx="2366010" cy="4114800"/>
          </a:xfrm>
          <a:custGeom>
            <a:avLst/>
            <a:gdLst/>
            <a:ahLst/>
            <a:cxnLst/>
            <a:rect l="l" t="t" r="r" b="b"/>
            <a:pathLst>
              <a:path w="2366010" h="411480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08589" y="2644519"/>
            <a:ext cx="11634146" cy="55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HOME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ABOUT ME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SKILLS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PROJECTS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ACHIEVEMENTS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CONTACT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NAVIGATION WITH HAMBURGER MENU</a:t>
            </a:r>
          </a:p>
          <a:p>
            <a:pPr marL="756961" lvl="1" indent="-378480" algn="l">
              <a:lnSpc>
                <a:spcPts val="4908"/>
              </a:lnSpc>
              <a:buFont typeface="Arial"/>
              <a:buChar char="•"/>
            </a:pPr>
            <a:r>
              <a:rPr lang="en-US" sz="3506">
                <a:solidFill>
                  <a:srgbClr val="423734"/>
                </a:solidFill>
                <a:latin typeface="Inria Serif"/>
                <a:ea typeface="Inria Serif"/>
                <a:cs typeface="Inria Serif"/>
                <a:sym typeface="Inria Serif"/>
              </a:rPr>
              <a:t>RESPONSIVE LAYOUT(MOBILE,DESTOP VIEW)</a:t>
            </a:r>
          </a:p>
          <a:p>
            <a:pPr algn="l">
              <a:lnSpc>
                <a:spcPts val="4908"/>
              </a:lnSpc>
            </a:pPr>
            <a:endParaRPr lang="en-US" sz="3506">
              <a:solidFill>
                <a:srgbClr val="423734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71130" y="549019"/>
            <a:ext cx="10771764" cy="91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4"/>
              </a:lnSpc>
            </a:pPr>
            <a:r>
              <a:rPr lang="en-US" sz="5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PORTFOLIO DESIGN AND LAYOUTS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646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</vt:lpstr>
      <vt:lpstr>Calibri</vt:lpstr>
      <vt:lpstr>Inria Serif</vt:lpstr>
      <vt:lpstr>Arial</vt:lpstr>
      <vt:lpstr>DM Serif Display</vt:lpstr>
      <vt:lpstr>Inria Serif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cp:lastModifiedBy>SYSTEM-001</cp:lastModifiedBy>
  <cp:revision>2</cp:revision>
  <dcterms:created xsi:type="dcterms:W3CDTF">2006-08-16T00:00:00Z</dcterms:created>
  <dcterms:modified xsi:type="dcterms:W3CDTF">2025-09-20T06:21:54Z</dcterms:modified>
  <dc:identifier>DAGzapc9qsk</dc:identifier>
</cp:coreProperties>
</file>