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1"/>
    <p:restoredTop sz="94694"/>
  </p:normalViewPr>
  <p:slideViewPr>
    <p:cSldViewPr snapToGrid="0">
      <p:cViewPr varScale="1">
        <p:scale>
          <a:sx n="152" d="100"/>
          <a:sy n="15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B21FB-44E5-4DD7-B385-6A6FF3E9F3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0B3BDB-5BF4-4C61-8B79-C339719ADBA2}">
      <dgm:prSet/>
      <dgm:spPr/>
      <dgm:t>
        <a:bodyPr/>
        <a:lstStyle/>
        <a:p>
          <a:pPr>
            <a:defRPr cap="all"/>
          </a:pPr>
          <a:r>
            <a:rPr lang="en-US" dirty="0"/>
            <a:t>1. IDEA</a:t>
          </a:r>
        </a:p>
      </dgm:t>
    </dgm:pt>
    <dgm:pt modelId="{F57A1EEB-E66A-462A-B75E-78C3531BCBEC}" type="parTrans" cxnId="{6DDFB02E-A27F-44B3-B841-1D2EF231E863}">
      <dgm:prSet/>
      <dgm:spPr/>
      <dgm:t>
        <a:bodyPr/>
        <a:lstStyle/>
        <a:p>
          <a:endParaRPr lang="en-US"/>
        </a:p>
      </dgm:t>
    </dgm:pt>
    <dgm:pt modelId="{57857DF7-605B-4B79-A1E9-FB0F301C220C}" type="sibTrans" cxnId="{6DDFB02E-A27F-44B3-B841-1D2EF231E863}">
      <dgm:prSet/>
      <dgm:spPr/>
      <dgm:t>
        <a:bodyPr/>
        <a:lstStyle/>
        <a:p>
          <a:endParaRPr lang="en-US"/>
        </a:p>
      </dgm:t>
    </dgm:pt>
    <dgm:pt modelId="{B7E51F85-BE8E-4E78-BE48-178F39E25F87}">
      <dgm:prSet/>
      <dgm:spPr/>
      <dgm:t>
        <a:bodyPr/>
        <a:lstStyle/>
        <a:p>
          <a:pPr>
            <a:defRPr cap="all"/>
          </a:pPr>
          <a:r>
            <a:rPr lang="en-US" dirty="0"/>
            <a:t>2. Structure</a:t>
          </a:r>
        </a:p>
      </dgm:t>
    </dgm:pt>
    <dgm:pt modelId="{1A51264F-CCB8-45A9-9188-BD7A090142DD}" type="parTrans" cxnId="{BBB953B4-41EE-44AE-8273-3C926AC1B334}">
      <dgm:prSet/>
      <dgm:spPr/>
      <dgm:t>
        <a:bodyPr/>
        <a:lstStyle/>
        <a:p>
          <a:endParaRPr lang="en-US"/>
        </a:p>
      </dgm:t>
    </dgm:pt>
    <dgm:pt modelId="{3969FE43-C21D-41CE-9930-C7957D98B4B4}" type="sibTrans" cxnId="{BBB953B4-41EE-44AE-8273-3C926AC1B334}">
      <dgm:prSet/>
      <dgm:spPr/>
      <dgm:t>
        <a:bodyPr/>
        <a:lstStyle/>
        <a:p>
          <a:endParaRPr lang="en-US"/>
        </a:p>
      </dgm:t>
    </dgm:pt>
    <dgm:pt modelId="{D8FB5934-926C-4320-90BB-D5716350C70D}">
      <dgm:prSet/>
      <dgm:spPr/>
      <dgm:t>
        <a:bodyPr/>
        <a:lstStyle/>
        <a:p>
          <a:pPr>
            <a:defRPr cap="all"/>
          </a:pPr>
          <a:r>
            <a:rPr lang="en-US" dirty="0"/>
            <a:t>3. Data</a:t>
          </a:r>
        </a:p>
      </dgm:t>
    </dgm:pt>
    <dgm:pt modelId="{DC5D47FA-B5F6-4657-B24D-E3BE39A7149D}" type="parTrans" cxnId="{96177611-98E7-4426-87E6-8671339BD793}">
      <dgm:prSet/>
      <dgm:spPr/>
      <dgm:t>
        <a:bodyPr/>
        <a:lstStyle/>
        <a:p>
          <a:endParaRPr lang="en-US"/>
        </a:p>
      </dgm:t>
    </dgm:pt>
    <dgm:pt modelId="{EE97AD16-DE19-4CAA-B5FE-04721F3AB793}" type="sibTrans" cxnId="{96177611-98E7-4426-87E6-8671339BD793}">
      <dgm:prSet/>
      <dgm:spPr/>
      <dgm:t>
        <a:bodyPr/>
        <a:lstStyle/>
        <a:p>
          <a:endParaRPr lang="en-US"/>
        </a:p>
      </dgm:t>
    </dgm:pt>
    <dgm:pt modelId="{79D2994D-974F-4C07-8AEB-6AFA7FA37CE9}">
      <dgm:prSet/>
      <dgm:spPr/>
      <dgm:t>
        <a:bodyPr/>
        <a:lstStyle/>
        <a:p>
          <a:pPr>
            <a:defRPr cap="all"/>
          </a:pPr>
          <a:r>
            <a:rPr lang="en-US" dirty="0"/>
            <a:t>4. Process</a:t>
          </a:r>
        </a:p>
      </dgm:t>
    </dgm:pt>
    <dgm:pt modelId="{CF3C2164-B0FA-4EF5-8950-31CD06002A1B}" type="parTrans" cxnId="{E51067F3-97C7-4282-848D-6C868629044F}">
      <dgm:prSet/>
      <dgm:spPr/>
      <dgm:t>
        <a:bodyPr/>
        <a:lstStyle/>
        <a:p>
          <a:endParaRPr lang="en-US"/>
        </a:p>
      </dgm:t>
    </dgm:pt>
    <dgm:pt modelId="{8725967F-3C73-4413-9E45-06FDDD7F54E3}" type="sibTrans" cxnId="{E51067F3-97C7-4282-848D-6C868629044F}">
      <dgm:prSet/>
      <dgm:spPr/>
      <dgm:t>
        <a:bodyPr/>
        <a:lstStyle/>
        <a:p>
          <a:endParaRPr lang="en-US"/>
        </a:p>
      </dgm:t>
    </dgm:pt>
    <dgm:pt modelId="{ABABA5F9-7117-48F2-B4BB-6CF93CDA9D97}">
      <dgm:prSet custT="1"/>
      <dgm:spPr/>
      <dgm:t>
        <a:bodyPr/>
        <a:lstStyle/>
        <a:p>
          <a:pPr>
            <a:defRPr cap="all"/>
          </a:pPr>
          <a:r>
            <a:rPr lang="en-US" sz="2000" dirty="0"/>
            <a:t>5. Conclusion</a:t>
          </a:r>
        </a:p>
      </dgm:t>
    </dgm:pt>
    <dgm:pt modelId="{08D5FD63-A8B0-42FC-825E-48EA95E25C81}" type="parTrans" cxnId="{A1AEE2E1-83AB-48D0-BFDE-78ED5ED82F23}">
      <dgm:prSet/>
      <dgm:spPr/>
      <dgm:t>
        <a:bodyPr/>
        <a:lstStyle/>
        <a:p>
          <a:endParaRPr lang="en-US"/>
        </a:p>
      </dgm:t>
    </dgm:pt>
    <dgm:pt modelId="{52D84337-4385-44D1-A4AD-87ED743D1383}" type="sibTrans" cxnId="{A1AEE2E1-83AB-48D0-BFDE-78ED5ED82F23}">
      <dgm:prSet/>
      <dgm:spPr/>
      <dgm:t>
        <a:bodyPr/>
        <a:lstStyle/>
        <a:p>
          <a:endParaRPr lang="en-US"/>
        </a:p>
      </dgm:t>
    </dgm:pt>
    <dgm:pt modelId="{8ABFD0A2-4BCA-4044-846B-8BB3F914D4F7}" type="pres">
      <dgm:prSet presAssocID="{A46B21FB-44E5-4DD7-B385-6A6FF3E9F3A5}" presName="root" presStyleCnt="0">
        <dgm:presLayoutVars>
          <dgm:dir/>
          <dgm:resizeHandles val="exact"/>
        </dgm:presLayoutVars>
      </dgm:prSet>
      <dgm:spPr/>
    </dgm:pt>
    <dgm:pt modelId="{DA2ABA16-88C4-4BBB-ACEE-3F460BEF1E05}" type="pres">
      <dgm:prSet presAssocID="{9B0B3BDB-5BF4-4C61-8B79-C339719ADBA2}" presName="compNode" presStyleCnt="0"/>
      <dgm:spPr/>
    </dgm:pt>
    <dgm:pt modelId="{AD808BB6-8784-4CBE-8412-5EDD9EC35EE4}" type="pres">
      <dgm:prSet presAssocID="{9B0B3BDB-5BF4-4C61-8B79-C339719ADBA2}" presName="iconBgRect" presStyleLbl="bgShp" presStyleIdx="0" presStyleCnt="5"/>
      <dgm:spPr/>
    </dgm:pt>
    <dgm:pt modelId="{1892D649-82EC-461D-915A-51A7C9615999}" type="pres">
      <dgm:prSet presAssocID="{9B0B3BDB-5BF4-4C61-8B79-C339719ADB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4605E4-3B8A-46C2-9F09-C2431CA45ABB}" type="pres">
      <dgm:prSet presAssocID="{9B0B3BDB-5BF4-4C61-8B79-C339719ADBA2}" presName="spaceRect" presStyleCnt="0"/>
      <dgm:spPr/>
    </dgm:pt>
    <dgm:pt modelId="{4EF8A7E2-CA29-43D9-B5C0-97190E9A148A}" type="pres">
      <dgm:prSet presAssocID="{9B0B3BDB-5BF4-4C61-8B79-C339719ADBA2}" presName="textRect" presStyleLbl="revTx" presStyleIdx="0" presStyleCnt="5">
        <dgm:presLayoutVars>
          <dgm:chMax val="1"/>
          <dgm:chPref val="1"/>
        </dgm:presLayoutVars>
      </dgm:prSet>
      <dgm:spPr/>
    </dgm:pt>
    <dgm:pt modelId="{208E792B-ED7A-4BBC-B3FF-9CED48281539}" type="pres">
      <dgm:prSet presAssocID="{57857DF7-605B-4B79-A1E9-FB0F301C220C}" presName="sibTrans" presStyleCnt="0"/>
      <dgm:spPr/>
    </dgm:pt>
    <dgm:pt modelId="{698F559C-1EE2-4A79-882D-ACC965520989}" type="pres">
      <dgm:prSet presAssocID="{B7E51F85-BE8E-4E78-BE48-178F39E25F87}" presName="compNode" presStyleCnt="0"/>
      <dgm:spPr/>
    </dgm:pt>
    <dgm:pt modelId="{3ABD3F33-6634-4B22-8EF0-BADEF17DCB95}" type="pres">
      <dgm:prSet presAssocID="{B7E51F85-BE8E-4E78-BE48-178F39E25F87}" presName="iconBgRect" presStyleLbl="bgShp" presStyleIdx="1" presStyleCnt="5"/>
      <dgm:spPr/>
    </dgm:pt>
    <dgm:pt modelId="{EF17DE91-1745-4C2D-98F3-DAA0A5A7E953}" type="pres">
      <dgm:prSet presAssocID="{B7E51F85-BE8E-4E78-BE48-178F39E25F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D4A7E8-8E3A-4E55-8C22-5F296F7BF719}" type="pres">
      <dgm:prSet presAssocID="{B7E51F85-BE8E-4E78-BE48-178F39E25F87}" presName="spaceRect" presStyleCnt="0"/>
      <dgm:spPr/>
    </dgm:pt>
    <dgm:pt modelId="{95B21D02-0613-413D-90F2-A37A5D7CABE1}" type="pres">
      <dgm:prSet presAssocID="{B7E51F85-BE8E-4E78-BE48-178F39E25F87}" presName="textRect" presStyleLbl="revTx" presStyleIdx="1" presStyleCnt="5">
        <dgm:presLayoutVars>
          <dgm:chMax val="1"/>
          <dgm:chPref val="1"/>
        </dgm:presLayoutVars>
      </dgm:prSet>
      <dgm:spPr/>
    </dgm:pt>
    <dgm:pt modelId="{3FEFD7DE-0F13-42AE-8A6F-6CF5D36E7051}" type="pres">
      <dgm:prSet presAssocID="{3969FE43-C21D-41CE-9930-C7957D98B4B4}" presName="sibTrans" presStyleCnt="0"/>
      <dgm:spPr/>
    </dgm:pt>
    <dgm:pt modelId="{19A64A75-6E1E-474D-8D0B-AA7964F25ED1}" type="pres">
      <dgm:prSet presAssocID="{D8FB5934-926C-4320-90BB-D5716350C70D}" presName="compNode" presStyleCnt="0"/>
      <dgm:spPr/>
    </dgm:pt>
    <dgm:pt modelId="{4B501BBC-E75D-43E0-8DD3-BB84A2F9D7DB}" type="pres">
      <dgm:prSet presAssocID="{D8FB5934-926C-4320-90BB-D5716350C70D}" presName="iconBgRect" presStyleLbl="bgShp" presStyleIdx="2" presStyleCnt="5"/>
      <dgm:spPr/>
    </dgm:pt>
    <dgm:pt modelId="{01791A66-8BEC-4ACB-A993-D92ADE83C8AC}" type="pres">
      <dgm:prSet presAssocID="{D8FB5934-926C-4320-90BB-D5716350C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0D55E6E-1E78-4B24-A760-AD757ADDDE09}" type="pres">
      <dgm:prSet presAssocID="{D8FB5934-926C-4320-90BB-D5716350C70D}" presName="spaceRect" presStyleCnt="0"/>
      <dgm:spPr/>
    </dgm:pt>
    <dgm:pt modelId="{D4D0D4EF-B406-4651-8083-14FF5189A9D5}" type="pres">
      <dgm:prSet presAssocID="{D8FB5934-926C-4320-90BB-D5716350C70D}" presName="textRect" presStyleLbl="revTx" presStyleIdx="2" presStyleCnt="5">
        <dgm:presLayoutVars>
          <dgm:chMax val="1"/>
          <dgm:chPref val="1"/>
        </dgm:presLayoutVars>
      </dgm:prSet>
      <dgm:spPr/>
    </dgm:pt>
    <dgm:pt modelId="{249D6A39-1E23-4977-A1D4-6565092CD7B3}" type="pres">
      <dgm:prSet presAssocID="{EE97AD16-DE19-4CAA-B5FE-04721F3AB793}" presName="sibTrans" presStyleCnt="0"/>
      <dgm:spPr/>
    </dgm:pt>
    <dgm:pt modelId="{1F6B5789-8B00-4E9B-BFFC-D6500848153C}" type="pres">
      <dgm:prSet presAssocID="{79D2994D-974F-4C07-8AEB-6AFA7FA37CE9}" presName="compNode" presStyleCnt="0"/>
      <dgm:spPr/>
    </dgm:pt>
    <dgm:pt modelId="{4D1EBAA9-B34B-44E5-8BEE-1D941F32B6B2}" type="pres">
      <dgm:prSet presAssocID="{79D2994D-974F-4C07-8AEB-6AFA7FA37CE9}" presName="iconBgRect" presStyleLbl="bgShp" presStyleIdx="3" presStyleCnt="5"/>
      <dgm:spPr/>
    </dgm:pt>
    <dgm:pt modelId="{6C88D0BA-726F-44CA-8B17-5BF1D5489B49}" type="pres">
      <dgm:prSet presAssocID="{79D2994D-974F-4C07-8AEB-6AFA7FA37C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72D0A70-039F-41B4-B9D9-F698F25B2325}" type="pres">
      <dgm:prSet presAssocID="{79D2994D-974F-4C07-8AEB-6AFA7FA37CE9}" presName="spaceRect" presStyleCnt="0"/>
      <dgm:spPr/>
    </dgm:pt>
    <dgm:pt modelId="{2558DABB-D103-4B9B-B809-96182FEC03AF}" type="pres">
      <dgm:prSet presAssocID="{79D2994D-974F-4C07-8AEB-6AFA7FA37CE9}" presName="textRect" presStyleLbl="revTx" presStyleIdx="3" presStyleCnt="5">
        <dgm:presLayoutVars>
          <dgm:chMax val="1"/>
          <dgm:chPref val="1"/>
        </dgm:presLayoutVars>
      </dgm:prSet>
      <dgm:spPr/>
    </dgm:pt>
    <dgm:pt modelId="{1F6A9752-AD83-48A0-BCF1-D74ABE68657B}" type="pres">
      <dgm:prSet presAssocID="{8725967F-3C73-4413-9E45-06FDDD7F54E3}" presName="sibTrans" presStyleCnt="0"/>
      <dgm:spPr/>
    </dgm:pt>
    <dgm:pt modelId="{BDDD30D0-DDC0-49AD-9D75-FCD288E8048D}" type="pres">
      <dgm:prSet presAssocID="{ABABA5F9-7117-48F2-B4BB-6CF93CDA9D97}" presName="compNode" presStyleCnt="0"/>
      <dgm:spPr/>
    </dgm:pt>
    <dgm:pt modelId="{43E398C1-81C9-4763-8FB2-B06F9CA4968A}" type="pres">
      <dgm:prSet presAssocID="{ABABA5F9-7117-48F2-B4BB-6CF93CDA9D97}" presName="iconBgRect" presStyleLbl="bgShp" presStyleIdx="4" presStyleCnt="5"/>
      <dgm:spPr/>
    </dgm:pt>
    <dgm:pt modelId="{CA119F3A-B5EA-4C87-BE51-71AAD19556CC}" type="pres">
      <dgm:prSet presAssocID="{ABABA5F9-7117-48F2-B4BB-6CF93CDA9D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mrock"/>
        </a:ext>
      </dgm:extLst>
    </dgm:pt>
    <dgm:pt modelId="{94129BB8-51FB-4A99-B563-2A8849A03F86}" type="pres">
      <dgm:prSet presAssocID="{ABABA5F9-7117-48F2-B4BB-6CF93CDA9D97}" presName="spaceRect" presStyleCnt="0"/>
      <dgm:spPr/>
    </dgm:pt>
    <dgm:pt modelId="{ACF8511C-F548-4C3D-A111-3108476CC3B2}" type="pres">
      <dgm:prSet presAssocID="{ABABA5F9-7117-48F2-B4BB-6CF93CDA9D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1FC308-48C4-4C27-BECC-86D9F52BB380}" type="presOf" srcId="{D8FB5934-926C-4320-90BB-D5716350C70D}" destId="{D4D0D4EF-B406-4651-8083-14FF5189A9D5}" srcOrd="0" destOrd="0" presId="urn:microsoft.com/office/officeart/2018/5/layout/IconCircleLabelList"/>
    <dgm:cxn modelId="{96177611-98E7-4426-87E6-8671339BD793}" srcId="{A46B21FB-44E5-4DD7-B385-6A6FF3E9F3A5}" destId="{D8FB5934-926C-4320-90BB-D5716350C70D}" srcOrd="2" destOrd="0" parTransId="{DC5D47FA-B5F6-4657-B24D-E3BE39A7149D}" sibTransId="{EE97AD16-DE19-4CAA-B5FE-04721F3AB793}"/>
    <dgm:cxn modelId="{6DDFB02E-A27F-44B3-B841-1D2EF231E863}" srcId="{A46B21FB-44E5-4DD7-B385-6A6FF3E9F3A5}" destId="{9B0B3BDB-5BF4-4C61-8B79-C339719ADBA2}" srcOrd="0" destOrd="0" parTransId="{F57A1EEB-E66A-462A-B75E-78C3531BCBEC}" sibTransId="{57857DF7-605B-4B79-A1E9-FB0F301C220C}"/>
    <dgm:cxn modelId="{F2453948-BF4E-46B0-B821-0210FB2AC5F6}" type="presOf" srcId="{ABABA5F9-7117-48F2-B4BB-6CF93CDA9D97}" destId="{ACF8511C-F548-4C3D-A111-3108476CC3B2}" srcOrd="0" destOrd="0" presId="urn:microsoft.com/office/officeart/2018/5/layout/IconCircleLabelList"/>
    <dgm:cxn modelId="{74549659-455A-462F-AA00-C6D7DBEBFE18}" type="presOf" srcId="{9B0B3BDB-5BF4-4C61-8B79-C339719ADBA2}" destId="{4EF8A7E2-CA29-43D9-B5C0-97190E9A148A}" srcOrd="0" destOrd="0" presId="urn:microsoft.com/office/officeart/2018/5/layout/IconCircleLabelList"/>
    <dgm:cxn modelId="{F323B28E-5506-44CA-B49F-38C7D6E05140}" type="presOf" srcId="{B7E51F85-BE8E-4E78-BE48-178F39E25F87}" destId="{95B21D02-0613-413D-90F2-A37A5D7CABE1}" srcOrd="0" destOrd="0" presId="urn:microsoft.com/office/officeart/2018/5/layout/IconCircleLabelList"/>
    <dgm:cxn modelId="{0BB1A5A9-7FF7-4CDD-90C6-1D11AC130C41}" type="presOf" srcId="{A46B21FB-44E5-4DD7-B385-6A6FF3E9F3A5}" destId="{8ABFD0A2-4BCA-4044-846B-8BB3F914D4F7}" srcOrd="0" destOrd="0" presId="urn:microsoft.com/office/officeart/2018/5/layout/IconCircleLabelList"/>
    <dgm:cxn modelId="{BBB953B4-41EE-44AE-8273-3C926AC1B334}" srcId="{A46B21FB-44E5-4DD7-B385-6A6FF3E9F3A5}" destId="{B7E51F85-BE8E-4E78-BE48-178F39E25F87}" srcOrd="1" destOrd="0" parTransId="{1A51264F-CCB8-45A9-9188-BD7A090142DD}" sibTransId="{3969FE43-C21D-41CE-9930-C7957D98B4B4}"/>
    <dgm:cxn modelId="{E685D0BA-CACC-4DE6-BA9F-08066CA70085}" type="presOf" srcId="{79D2994D-974F-4C07-8AEB-6AFA7FA37CE9}" destId="{2558DABB-D103-4B9B-B809-96182FEC03AF}" srcOrd="0" destOrd="0" presId="urn:microsoft.com/office/officeart/2018/5/layout/IconCircleLabelList"/>
    <dgm:cxn modelId="{A1AEE2E1-83AB-48D0-BFDE-78ED5ED82F23}" srcId="{A46B21FB-44E5-4DD7-B385-6A6FF3E9F3A5}" destId="{ABABA5F9-7117-48F2-B4BB-6CF93CDA9D97}" srcOrd="4" destOrd="0" parTransId="{08D5FD63-A8B0-42FC-825E-48EA95E25C81}" sibTransId="{52D84337-4385-44D1-A4AD-87ED743D1383}"/>
    <dgm:cxn modelId="{E51067F3-97C7-4282-848D-6C868629044F}" srcId="{A46B21FB-44E5-4DD7-B385-6A6FF3E9F3A5}" destId="{79D2994D-974F-4C07-8AEB-6AFA7FA37CE9}" srcOrd="3" destOrd="0" parTransId="{CF3C2164-B0FA-4EF5-8950-31CD06002A1B}" sibTransId="{8725967F-3C73-4413-9E45-06FDDD7F54E3}"/>
    <dgm:cxn modelId="{5DDFA9F7-9C36-4A9D-84B8-6F249B337F6D}" type="presParOf" srcId="{8ABFD0A2-4BCA-4044-846B-8BB3F914D4F7}" destId="{DA2ABA16-88C4-4BBB-ACEE-3F460BEF1E05}" srcOrd="0" destOrd="0" presId="urn:microsoft.com/office/officeart/2018/5/layout/IconCircleLabelList"/>
    <dgm:cxn modelId="{1AD31CCE-0C18-43CE-9641-11998DCACAC4}" type="presParOf" srcId="{DA2ABA16-88C4-4BBB-ACEE-3F460BEF1E05}" destId="{AD808BB6-8784-4CBE-8412-5EDD9EC35EE4}" srcOrd="0" destOrd="0" presId="urn:microsoft.com/office/officeart/2018/5/layout/IconCircleLabelList"/>
    <dgm:cxn modelId="{3469FE66-6972-431D-91C4-ECCE387A4D78}" type="presParOf" srcId="{DA2ABA16-88C4-4BBB-ACEE-3F460BEF1E05}" destId="{1892D649-82EC-461D-915A-51A7C9615999}" srcOrd="1" destOrd="0" presId="urn:microsoft.com/office/officeart/2018/5/layout/IconCircleLabelList"/>
    <dgm:cxn modelId="{D83CB4A0-C3F3-4001-AD46-90BC1F45ADE0}" type="presParOf" srcId="{DA2ABA16-88C4-4BBB-ACEE-3F460BEF1E05}" destId="{C44605E4-3B8A-46C2-9F09-C2431CA45ABB}" srcOrd="2" destOrd="0" presId="urn:microsoft.com/office/officeart/2018/5/layout/IconCircleLabelList"/>
    <dgm:cxn modelId="{C6E43AC6-35D6-420F-A005-DC007BEFA81B}" type="presParOf" srcId="{DA2ABA16-88C4-4BBB-ACEE-3F460BEF1E05}" destId="{4EF8A7E2-CA29-43D9-B5C0-97190E9A148A}" srcOrd="3" destOrd="0" presId="urn:microsoft.com/office/officeart/2018/5/layout/IconCircleLabelList"/>
    <dgm:cxn modelId="{EB51F0B7-EBD7-4B30-BF4A-333F2C3D30CF}" type="presParOf" srcId="{8ABFD0A2-4BCA-4044-846B-8BB3F914D4F7}" destId="{208E792B-ED7A-4BBC-B3FF-9CED48281539}" srcOrd="1" destOrd="0" presId="urn:microsoft.com/office/officeart/2018/5/layout/IconCircleLabelList"/>
    <dgm:cxn modelId="{13D0E978-EE73-4B94-B85D-539315ABE841}" type="presParOf" srcId="{8ABFD0A2-4BCA-4044-846B-8BB3F914D4F7}" destId="{698F559C-1EE2-4A79-882D-ACC965520989}" srcOrd="2" destOrd="0" presId="urn:microsoft.com/office/officeart/2018/5/layout/IconCircleLabelList"/>
    <dgm:cxn modelId="{5B58656F-A5C5-465B-B47E-D4098F32F4E7}" type="presParOf" srcId="{698F559C-1EE2-4A79-882D-ACC965520989}" destId="{3ABD3F33-6634-4B22-8EF0-BADEF17DCB95}" srcOrd="0" destOrd="0" presId="urn:microsoft.com/office/officeart/2018/5/layout/IconCircleLabelList"/>
    <dgm:cxn modelId="{840F3452-A48C-440D-93FF-9B4307E5574A}" type="presParOf" srcId="{698F559C-1EE2-4A79-882D-ACC965520989}" destId="{EF17DE91-1745-4C2D-98F3-DAA0A5A7E953}" srcOrd="1" destOrd="0" presId="urn:microsoft.com/office/officeart/2018/5/layout/IconCircleLabelList"/>
    <dgm:cxn modelId="{38BD0D2B-DF5D-4929-BEAB-D208083652B4}" type="presParOf" srcId="{698F559C-1EE2-4A79-882D-ACC965520989}" destId="{CED4A7E8-8E3A-4E55-8C22-5F296F7BF719}" srcOrd="2" destOrd="0" presId="urn:microsoft.com/office/officeart/2018/5/layout/IconCircleLabelList"/>
    <dgm:cxn modelId="{024E40BE-D4E7-40A5-BF2E-E742D9343947}" type="presParOf" srcId="{698F559C-1EE2-4A79-882D-ACC965520989}" destId="{95B21D02-0613-413D-90F2-A37A5D7CABE1}" srcOrd="3" destOrd="0" presId="urn:microsoft.com/office/officeart/2018/5/layout/IconCircleLabelList"/>
    <dgm:cxn modelId="{8349E750-01C6-45D5-9735-CBE88CC7F887}" type="presParOf" srcId="{8ABFD0A2-4BCA-4044-846B-8BB3F914D4F7}" destId="{3FEFD7DE-0F13-42AE-8A6F-6CF5D36E7051}" srcOrd="3" destOrd="0" presId="urn:microsoft.com/office/officeart/2018/5/layout/IconCircleLabelList"/>
    <dgm:cxn modelId="{2A5AEA34-5B97-4CE4-B53A-F5763BA95BB2}" type="presParOf" srcId="{8ABFD0A2-4BCA-4044-846B-8BB3F914D4F7}" destId="{19A64A75-6E1E-474D-8D0B-AA7964F25ED1}" srcOrd="4" destOrd="0" presId="urn:microsoft.com/office/officeart/2018/5/layout/IconCircleLabelList"/>
    <dgm:cxn modelId="{49E58694-1E3F-4862-AE75-9420EC54ACD4}" type="presParOf" srcId="{19A64A75-6E1E-474D-8D0B-AA7964F25ED1}" destId="{4B501BBC-E75D-43E0-8DD3-BB84A2F9D7DB}" srcOrd="0" destOrd="0" presId="urn:microsoft.com/office/officeart/2018/5/layout/IconCircleLabelList"/>
    <dgm:cxn modelId="{C51092A2-C099-481A-A7F7-E5465455360D}" type="presParOf" srcId="{19A64A75-6E1E-474D-8D0B-AA7964F25ED1}" destId="{01791A66-8BEC-4ACB-A993-D92ADE83C8AC}" srcOrd="1" destOrd="0" presId="urn:microsoft.com/office/officeart/2018/5/layout/IconCircleLabelList"/>
    <dgm:cxn modelId="{E2A9E784-A240-4BA0-AF7B-CEF3E087820B}" type="presParOf" srcId="{19A64A75-6E1E-474D-8D0B-AA7964F25ED1}" destId="{F0D55E6E-1E78-4B24-A760-AD757ADDDE09}" srcOrd="2" destOrd="0" presId="urn:microsoft.com/office/officeart/2018/5/layout/IconCircleLabelList"/>
    <dgm:cxn modelId="{B38E11DF-E2FD-4D1E-B7DD-4AFD158C2357}" type="presParOf" srcId="{19A64A75-6E1E-474D-8D0B-AA7964F25ED1}" destId="{D4D0D4EF-B406-4651-8083-14FF5189A9D5}" srcOrd="3" destOrd="0" presId="urn:microsoft.com/office/officeart/2018/5/layout/IconCircleLabelList"/>
    <dgm:cxn modelId="{190678E8-B34A-48A0-8790-2ED8CD944323}" type="presParOf" srcId="{8ABFD0A2-4BCA-4044-846B-8BB3F914D4F7}" destId="{249D6A39-1E23-4977-A1D4-6565092CD7B3}" srcOrd="5" destOrd="0" presId="urn:microsoft.com/office/officeart/2018/5/layout/IconCircleLabelList"/>
    <dgm:cxn modelId="{D6CC1C48-860B-4078-BC37-EBAE29983443}" type="presParOf" srcId="{8ABFD0A2-4BCA-4044-846B-8BB3F914D4F7}" destId="{1F6B5789-8B00-4E9B-BFFC-D6500848153C}" srcOrd="6" destOrd="0" presId="urn:microsoft.com/office/officeart/2018/5/layout/IconCircleLabelList"/>
    <dgm:cxn modelId="{EE228A1F-89EC-4311-ACF1-F92367A4C49C}" type="presParOf" srcId="{1F6B5789-8B00-4E9B-BFFC-D6500848153C}" destId="{4D1EBAA9-B34B-44E5-8BEE-1D941F32B6B2}" srcOrd="0" destOrd="0" presId="urn:microsoft.com/office/officeart/2018/5/layout/IconCircleLabelList"/>
    <dgm:cxn modelId="{196D1527-F6C7-4C93-B351-DEFAC4A7A85E}" type="presParOf" srcId="{1F6B5789-8B00-4E9B-BFFC-D6500848153C}" destId="{6C88D0BA-726F-44CA-8B17-5BF1D5489B49}" srcOrd="1" destOrd="0" presId="urn:microsoft.com/office/officeart/2018/5/layout/IconCircleLabelList"/>
    <dgm:cxn modelId="{6E61C81F-FA12-4C2E-AA70-1FDC6DD2000F}" type="presParOf" srcId="{1F6B5789-8B00-4E9B-BFFC-D6500848153C}" destId="{172D0A70-039F-41B4-B9D9-F698F25B2325}" srcOrd="2" destOrd="0" presId="urn:microsoft.com/office/officeart/2018/5/layout/IconCircleLabelList"/>
    <dgm:cxn modelId="{A400FDF1-098B-497B-9523-B2B7CF1B9CB4}" type="presParOf" srcId="{1F6B5789-8B00-4E9B-BFFC-D6500848153C}" destId="{2558DABB-D103-4B9B-B809-96182FEC03AF}" srcOrd="3" destOrd="0" presId="urn:microsoft.com/office/officeart/2018/5/layout/IconCircleLabelList"/>
    <dgm:cxn modelId="{27200806-E5A3-4A4D-BFA2-9805B3443471}" type="presParOf" srcId="{8ABFD0A2-4BCA-4044-846B-8BB3F914D4F7}" destId="{1F6A9752-AD83-48A0-BCF1-D74ABE68657B}" srcOrd="7" destOrd="0" presId="urn:microsoft.com/office/officeart/2018/5/layout/IconCircleLabelList"/>
    <dgm:cxn modelId="{F8FC2B7D-3FE2-402F-B64F-DF3CF0F09563}" type="presParOf" srcId="{8ABFD0A2-4BCA-4044-846B-8BB3F914D4F7}" destId="{BDDD30D0-DDC0-49AD-9D75-FCD288E8048D}" srcOrd="8" destOrd="0" presId="urn:microsoft.com/office/officeart/2018/5/layout/IconCircleLabelList"/>
    <dgm:cxn modelId="{8A179A79-3B7E-4B68-BE4B-7462B67CF7B1}" type="presParOf" srcId="{BDDD30D0-DDC0-49AD-9D75-FCD288E8048D}" destId="{43E398C1-81C9-4763-8FB2-B06F9CA4968A}" srcOrd="0" destOrd="0" presId="urn:microsoft.com/office/officeart/2018/5/layout/IconCircleLabelList"/>
    <dgm:cxn modelId="{DDDE9305-ACD8-4615-9706-F66591CC4CAF}" type="presParOf" srcId="{BDDD30D0-DDC0-49AD-9D75-FCD288E8048D}" destId="{CA119F3A-B5EA-4C87-BE51-71AAD19556CC}" srcOrd="1" destOrd="0" presId="urn:microsoft.com/office/officeart/2018/5/layout/IconCircleLabelList"/>
    <dgm:cxn modelId="{4A301FC4-CDBD-4349-8C0D-F577F2CDC1D5}" type="presParOf" srcId="{BDDD30D0-DDC0-49AD-9D75-FCD288E8048D}" destId="{94129BB8-51FB-4A99-B563-2A8849A03F86}" srcOrd="2" destOrd="0" presId="urn:microsoft.com/office/officeart/2018/5/layout/IconCircleLabelList"/>
    <dgm:cxn modelId="{4F24D5C5-AE0B-46F3-85F2-A8D742611912}" type="presParOf" srcId="{BDDD30D0-DDC0-49AD-9D75-FCD288E8048D}" destId="{ACF8511C-F548-4C3D-A111-3108476CC3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64470-49B6-4D5A-AE6E-01471A965F20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FCC350-BAEF-4CE7-8617-2B2E22FACEFF}">
      <dgm:prSet custT="1"/>
      <dgm:spPr/>
      <dgm:t>
        <a:bodyPr/>
        <a:lstStyle/>
        <a:p>
          <a:r>
            <a:rPr lang="ko-KR" sz="2400" b="1" dirty="0"/>
            <a:t>사양하고 싶은 다양한 </a:t>
          </a:r>
          <a:r>
            <a:rPr lang="en-US" sz="2400" b="1" dirty="0"/>
            <a:t>Input</a:t>
          </a:r>
          <a:r>
            <a:rPr lang="ko-KR" sz="2400" b="1" dirty="0"/>
            <a:t>들이 들어오게 되는 추천시스템</a:t>
          </a:r>
          <a:endParaRPr lang="en-US" sz="2400" b="1" dirty="0"/>
        </a:p>
      </dgm:t>
    </dgm:pt>
    <dgm:pt modelId="{348886F1-596E-44DC-9D66-CFFFA0BEBD58}" type="parTrans" cxnId="{B4E345D6-2398-4A27-896E-FBB1DAD7CEA8}">
      <dgm:prSet/>
      <dgm:spPr/>
      <dgm:t>
        <a:bodyPr/>
        <a:lstStyle/>
        <a:p>
          <a:endParaRPr lang="en-US"/>
        </a:p>
      </dgm:t>
    </dgm:pt>
    <dgm:pt modelId="{0D6A8138-9C13-4925-AF5E-56A320D92817}" type="sibTrans" cxnId="{B4E345D6-2398-4A27-896E-FBB1DAD7CEA8}">
      <dgm:prSet/>
      <dgm:spPr/>
      <dgm:t>
        <a:bodyPr/>
        <a:lstStyle/>
        <a:p>
          <a:endParaRPr lang="en-US"/>
        </a:p>
      </dgm:t>
    </dgm:pt>
    <dgm:pt modelId="{E9ABA64A-8AE4-4A32-BE89-817B5548D52F}">
      <dgm:prSet custT="1"/>
      <dgm:spPr/>
      <dgm:t>
        <a:bodyPr/>
        <a:lstStyle/>
        <a:p>
          <a:r>
            <a:rPr lang="ko-KR" sz="2000" b="1" dirty="0"/>
            <a:t>코드를 </a:t>
          </a:r>
          <a:r>
            <a:rPr lang="ko-KR" sz="2000" b="1" dirty="0" err="1"/>
            <a:t>어떤식으로</a:t>
          </a:r>
          <a:r>
            <a:rPr lang="ko-KR" sz="2000" b="1" dirty="0"/>
            <a:t> 구성해야 사용하고 싶은 다양한 </a:t>
          </a:r>
          <a:r>
            <a:rPr lang="en-US" sz="2000" b="1" dirty="0"/>
            <a:t>Input</a:t>
          </a:r>
          <a:r>
            <a:rPr lang="ko-KR" sz="2000" b="1" dirty="0"/>
            <a:t>을 사용하여 추천을 진행할 수 있을까</a:t>
          </a:r>
          <a:endParaRPr lang="en-US" sz="2000" b="1" dirty="0"/>
        </a:p>
      </dgm:t>
    </dgm:pt>
    <dgm:pt modelId="{580F726C-8866-4C3F-9B73-CC3181CBE181}" type="parTrans" cxnId="{08A3A0D4-CC07-426A-B737-493197DB5635}">
      <dgm:prSet/>
      <dgm:spPr/>
      <dgm:t>
        <a:bodyPr/>
        <a:lstStyle/>
        <a:p>
          <a:endParaRPr lang="en-US"/>
        </a:p>
      </dgm:t>
    </dgm:pt>
    <dgm:pt modelId="{1F203B9B-A4D4-4AA2-88F7-5D2466465C7E}" type="sibTrans" cxnId="{08A3A0D4-CC07-426A-B737-493197DB5635}">
      <dgm:prSet/>
      <dgm:spPr/>
      <dgm:t>
        <a:bodyPr/>
        <a:lstStyle/>
        <a:p>
          <a:endParaRPr lang="en-US"/>
        </a:p>
      </dgm:t>
    </dgm:pt>
    <dgm:pt modelId="{022FA082-CC6F-9A40-A9C2-C905BEC970B9}" type="pres">
      <dgm:prSet presAssocID="{C2264470-49B6-4D5A-AE6E-01471A965F20}" presName="diagram" presStyleCnt="0">
        <dgm:presLayoutVars>
          <dgm:dir/>
          <dgm:resizeHandles/>
        </dgm:presLayoutVars>
      </dgm:prSet>
      <dgm:spPr/>
    </dgm:pt>
    <dgm:pt modelId="{DC308F44-F21F-1241-B5D4-002E371EBA21}" type="pres">
      <dgm:prSet presAssocID="{A2FCC350-BAEF-4CE7-8617-2B2E22FACEFF}" presName="firstNode" presStyleLbl="node1" presStyleIdx="0" presStyleCnt="2">
        <dgm:presLayoutVars>
          <dgm:bulletEnabled val="1"/>
        </dgm:presLayoutVars>
      </dgm:prSet>
      <dgm:spPr/>
    </dgm:pt>
    <dgm:pt modelId="{1760E4AE-5B6F-6D47-9F60-0D7D63AD45F2}" type="pres">
      <dgm:prSet presAssocID="{0D6A8138-9C13-4925-AF5E-56A320D92817}" presName="sibTrans" presStyleLbl="sibTrans2D1" presStyleIdx="0" presStyleCnt="1"/>
      <dgm:spPr/>
    </dgm:pt>
    <dgm:pt modelId="{A3E925D5-DAF9-644D-A793-31042AF69803}" type="pres">
      <dgm:prSet presAssocID="{E9ABA64A-8AE4-4A32-BE89-817B5548D52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576B281E-E8F7-CC42-A680-E6CFE94A644F}" type="presOf" srcId="{0D6A8138-9C13-4925-AF5E-56A320D92817}" destId="{1760E4AE-5B6F-6D47-9F60-0D7D63AD45F2}" srcOrd="0" destOrd="0" presId="urn:microsoft.com/office/officeart/2005/8/layout/bProcess2"/>
    <dgm:cxn modelId="{D34E3A57-391B-0841-AEC2-5C7322D0EEE0}" type="presOf" srcId="{A2FCC350-BAEF-4CE7-8617-2B2E22FACEFF}" destId="{DC308F44-F21F-1241-B5D4-002E371EBA21}" srcOrd="0" destOrd="0" presId="urn:microsoft.com/office/officeart/2005/8/layout/bProcess2"/>
    <dgm:cxn modelId="{F3C1DCAA-04BD-B04B-81B0-7066BCE97ABB}" type="presOf" srcId="{C2264470-49B6-4D5A-AE6E-01471A965F20}" destId="{022FA082-CC6F-9A40-A9C2-C905BEC970B9}" srcOrd="0" destOrd="0" presId="urn:microsoft.com/office/officeart/2005/8/layout/bProcess2"/>
    <dgm:cxn modelId="{08A3A0D4-CC07-426A-B737-493197DB5635}" srcId="{C2264470-49B6-4D5A-AE6E-01471A965F20}" destId="{E9ABA64A-8AE4-4A32-BE89-817B5548D52F}" srcOrd="1" destOrd="0" parTransId="{580F726C-8866-4C3F-9B73-CC3181CBE181}" sibTransId="{1F203B9B-A4D4-4AA2-88F7-5D2466465C7E}"/>
    <dgm:cxn modelId="{B4E345D6-2398-4A27-896E-FBB1DAD7CEA8}" srcId="{C2264470-49B6-4D5A-AE6E-01471A965F20}" destId="{A2FCC350-BAEF-4CE7-8617-2B2E22FACEFF}" srcOrd="0" destOrd="0" parTransId="{348886F1-596E-44DC-9D66-CFFFA0BEBD58}" sibTransId="{0D6A8138-9C13-4925-AF5E-56A320D92817}"/>
    <dgm:cxn modelId="{5827B9E4-94D0-7841-B08E-599B7FBC6C6B}" type="presOf" srcId="{E9ABA64A-8AE4-4A32-BE89-817B5548D52F}" destId="{A3E925D5-DAF9-644D-A793-31042AF69803}" srcOrd="0" destOrd="0" presId="urn:microsoft.com/office/officeart/2005/8/layout/bProcess2"/>
    <dgm:cxn modelId="{2CCA8EBF-5455-3F4A-8229-11721EAABAC5}" type="presParOf" srcId="{022FA082-CC6F-9A40-A9C2-C905BEC970B9}" destId="{DC308F44-F21F-1241-B5D4-002E371EBA21}" srcOrd="0" destOrd="0" presId="urn:microsoft.com/office/officeart/2005/8/layout/bProcess2"/>
    <dgm:cxn modelId="{5EA60876-3CE7-AB41-8996-8214BDDC5264}" type="presParOf" srcId="{022FA082-CC6F-9A40-A9C2-C905BEC970B9}" destId="{1760E4AE-5B6F-6D47-9F60-0D7D63AD45F2}" srcOrd="1" destOrd="0" presId="urn:microsoft.com/office/officeart/2005/8/layout/bProcess2"/>
    <dgm:cxn modelId="{90400842-C59E-9E42-9B15-BAD42106E9A4}" type="presParOf" srcId="{022FA082-CC6F-9A40-A9C2-C905BEC970B9}" destId="{A3E925D5-DAF9-644D-A793-31042AF69803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4AC161-2CE0-4528-B071-D7E09AE042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913A9-D9A4-4A26-A0E5-8717D0D1AC2E}">
      <dgm:prSet/>
      <dgm:spPr/>
      <dgm:t>
        <a:bodyPr/>
        <a:lstStyle/>
        <a:p>
          <a:r>
            <a:rPr lang="en-US" dirty="0"/>
            <a:t>Recommend generally</a:t>
          </a:r>
        </a:p>
      </dgm:t>
    </dgm:pt>
    <dgm:pt modelId="{7BC4234A-E506-4F42-BD8E-BBF9B9A9E445}" type="parTrans" cxnId="{843108E9-0D1F-4410-9CE5-F1305556EF3F}">
      <dgm:prSet/>
      <dgm:spPr/>
      <dgm:t>
        <a:bodyPr/>
        <a:lstStyle/>
        <a:p>
          <a:endParaRPr lang="en-US"/>
        </a:p>
      </dgm:t>
    </dgm:pt>
    <dgm:pt modelId="{822FB763-A593-4D60-B9F7-0B03997BB9F3}" type="sibTrans" cxnId="{843108E9-0D1F-4410-9CE5-F1305556EF3F}">
      <dgm:prSet/>
      <dgm:spPr/>
      <dgm:t>
        <a:bodyPr/>
        <a:lstStyle/>
        <a:p>
          <a:endParaRPr lang="en-US"/>
        </a:p>
      </dgm:t>
    </dgm:pt>
    <dgm:pt modelId="{085FCA73-A441-4371-8A38-D24AE34F43D2}">
      <dgm:prSet/>
      <dgm:spPr/>
      <dgm:t>
        <a:bodyPr/>
        <a:lstStyle/>
        <a:p>
          <a:r>
            <a:rPr lang="en-US" dirty="0"/>
            <a:t>Recommend with genres</a:t>
          </a:r>
        </a:p>
      </dgm:t>
    </dgm:pt>
    <dgm:pt modelId="{815C8DA8-F89B-4ED2-84E6-F7DA9D56977B}" type="parTrans" cxnId="{45334335-825A-4F55-A7B0-106708B04C44}">
      <dgm:prSet/>
      <dgm:spPr/>
      <dgm:t>
        <a:bodyPr/>
        <a:lstStyle/>
        <a:p>
          <a:endParaRPr lang="en-US"/>
        </a:p>
      </dgm:t>
    </dgm:pt>
    <dgm:pt modelId="{47E554E2-4DF5-4E10-8F42-09235D714C0E}" type="sibTrans" cxnId="{45334335-825A-4F55-A7B0-106708B04C44}">
      <dgm:prSet/>
      <dgm:spPr/>
      <dgm:t>
        <a:bodyPr/>
        <a:lstStyle/>
        <a:p>
          <a:endParaRPr lang="en-US"/>
        </a:p>
      </dgm:t>
    </dgm:pt>
    <dgm:pt modelId="{893FC3BD-5EDF-4AB1-BA9E-07E13A34BEC5}">
      <dgm:prSet/>
      <dgm:spPr/>
      <dgm:t>
        <a:bodyPr/>
        <a:lstStyle/>
        <a:p>
          <a:r>
            <a:rPr lang="en-US" dirty="0"/>
            <a:t>Recommend with seen movies</a:t>
          </a:r>
        </a:p>
      </dgm:t>
    </dgm:pt>
    <dgm:pt modelId="{22D659CE-1290-439B-A539-5D5A767A9BA5}" type="parTrans" cxnId="{6023B044-C627-4186-A48E-5437C5BCF21D}">
      <dgm:prSet/>
      <dgm:spPr/>
      <dgm:t>
        <a:bodyPr/>
        <a:lstStyle/>
        <a:p>
          <a:endParaRPr lang="en-US"/>
        </a:p>
      </dgm:t>
    </dgm:pt>
    <dgm:pt modelId="{ED888F72-B9A5-44D6-A621-A3FA1A6D3E1C}" type="sibTrans" cxnId="{6023B044-C627-4186-A48E-5437C5BCF21D}">
      <dgm:prSet/>
      <dgm:spPr/>
      <dgm:t>
        <a:bodyPr/>
        <a:lstStyle/>
        <a:p>
          <a:endParaRPr lang="en-US"/>
        </a:p>
      </dgm:t>
    </dgm:pt>
    <dgm:pt modelId="{D9F4B6C9-3965-49B1-9C62-65C1EAFB143D}">
      <dgm:prSet/>
      <dgm:spPr/>
      <dgm:t>
        <a:bodyPr/>
        <a:lstStyle/>
        <a:p>
          <a:r>
            <a:rPr lang="en-US" dirty="0"/>
            <a:t>Recommend with </a:t>
          </a:r>
          <a:r>
            <a:rPr lang="en-US" dirty="0" err="1"/>
            <a:t>userId</a:t>
          </a:r>
          <a:r>
            <a:rPr lang="en-US" dirty="0"/>
            <a:t> (Ensemble)</a:t>
          </a:r>
        </a:p>
      </dgm:t>
    </dgm:pt>
    <dgm:pt modelId="{4C063347-2F33-4754-9A28-AAC2595F186D}" type="parTrans" cxnId="{FBD80DB5-161C-4147-9E88-C6BBE54C16B5}">
      <dgm:prSet/>
      <dgm:spPr/>
      <dgm:t>
        <a:bodyPr/>
        <a:lstStyle/>
        <a:p>
          <a:endParaRPr lang="en-US"/>
        </a:p>
      </dgm:t>
    </dgm:pt>
    <dgm:pt modelId="{A319260E-6F56-4418-AEF5-B0F90A5723C0}" type="sibTrans" cxnId="{FBD80DB5-161C-4147-9E88-C6BBE54C16B5}">
      <dgm:prSet/>
      <dgm:spPr/>
      <dgm:t>
        <a:bodyPr/>
        <a:lstStyle/>
        <a:p>
          <a:endParaRPr lang="en-US"/>
        </a:p>
      </dgm:t>
    </dgm:pt>
    <dgm:pt modelId="{985D6C78-C73C-D841-B089-0BBA463A9D39}" type="pres">
      <dgm:prSet presAssocID="{084AC161-2CE0-4528-B071-D7E09AE04287}" presName="linear" presStyleCnt="0">
        <dgm:presLayoutVars>
          <dgm:animLvl val="lvl"/>
          <dgm:resizeHandles val="exact"/>
        </dgm:presLayoutVars>
      </dgm:prSet>
      <dgm:spPr/>
    </dgm:pt>
    <dgm:pt modelId="{858F4944-4DDF-684B-81A2-9BF972B71CB3}" type="pres">
      <dgm:prSet presAssocID="{C20913A9-D9A4-4A26-A0E5-8717D0D1AC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AF3708-2A8C-1B44-9877-F1F69F1A0C08}" type="pres">
      <dgm:prSet presAssocID="{822FB763-A593-4D60-B9F7-0B03997BB9F3}" presName="spacer" presStyleCnt="0"/>
      <dgm:spPr/>
    </dgm:pt>
    <dgm:pt modelId="{81B12C53-A929-9045-9484-22EEBAC518D5}" type="pres">
      <dgm:prSet presAssocID="{085FCA73-A441-4371-8A38-D24AE34F43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7E2448-7C21-D548-858B-EC09BB142CDB}" type="pres">
      <dgm:prSet presAssocID="{47E554E2-4DF5-4E10-8F42-09235D714C0E}" presName="spacer" presStyleCnt="0"/>
      <dgm:spPr/>
    </dgm:pt>
    <dgm:pt modelId="{D0B55795-D206-F749-9D75-37CABFC66A9E}" type="pres">
      <dgm:prSet presAssocID="{893FC3BD-5EDF-4AB1-BA9E-07E13A34BE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237D8B-FAA0-5E4D-ADDA-EAFEAD12D278}" type="pres">
      <dgm:prSet presAssocID="{ED888F72-B9A5-44D6-A621-A3FA1A6D3E1C}" presName="spacer" presStyleCnt="0"/>
      <dgm:spPr/>
    </dgm:pt>
    <dgm:pt modelId="{C024A3B1-2EF3-AE4D-A1CA-E93E4F8B1D07}" type="pres">
      <dgm:prSet presAssocID="{D9F4B6C9-3965-49B1-9C62-65C1EAFB14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EDB40C-851C-5F48-8691-5574D4279061}" type="presOf" srcId="{C20913A9-D9A4-4A26-A0E5-8717D0D1AC2E}" destId="{858F4944-4DDF-684B-81A2-9BF972B71CB3}" srcOrd="0" destOrd="0" presId="urn:microsoft.com/office/officeart/2005/8/layout/vList2"/>
    <dgm:cxn modelId="{45334335-825A-4F55-A7B0-106708B04C44}" srcId="{084AC161-2CE0-4528-B071-D7E09AE04287}" destId="{085FCA73-A441-4371-8A38-D24AE34F43D2}" srcOrd="1" destOrd="0" parTransId="{815C8DA8-F89B-4ED2-84E6-F7DA9D56977B}" sibTransId="{47E554E2-4DF5-4E10-8F42-09235D714C0E}"/>
    <dgm:cxn modelId="{6023B044-C627-4186-A48E-5437C5BCF21D}" srcId="{084AC161-2CE0-4528-B071-D7E09AE04287}" destId="{893FC3BD-5EDF-4AB1-BA9E-07E13A34BEC5}" srcOrd="2" destOrd="0" parTransId="{22D659CE-1290-439B-A539-5D5A767A9BA5}" sibTransId="{ED888F72-B9A5-44D6-A621-A3FA1A6D3E1C}"/>
    <dgm:cxn modelId="{F5E9504B-3AE9-0A45-8FC8-08FEBA22A366}" type="presOf" srcId="{893FC3BD-5EDF-4AB1-BA9E-07E13A34BEC5}" destId="{D0B55795-D206-F749-9D75-37CABFC66A9E}" srcOrd="0" destOrd="0" presId="urn:microsoft.com/office/officeart/2005/8/layout/vList2"/>
    <dgm:cxn modelId="{86EE946F-74BC-B04E-AC21-C185DEC2A447}" type="presOf" srcId="{D9F4B6C9-3965-49B1-9C62-65C1EAFB143D}" destId="{C024A3B1-2EF3-AE4D-A1CA-E93E4F8B1D07}" srcOrd="0" destOrd="0" presId="urn:microsoft.com/office/officeart/2005/8/layout/vList2"/>
    <dgm:cxn modelId="{D5CA8C76-E0DE-544F-8A17-04D2CDE75BA1}" type="presOf" srcId="{084AC161-2CE0-4528-B071-D7E09AE04287}" destId="{985D6C78-C73C-D841-B089-0BBA463A9D39}" srcOrd="0" destOrd="0" presId="urn:microsoft.com/office/officeart/2005/8/layout/vList2"/>
    <dgm:cxn modelId="{F2E45688-55C9-854F-9180-834DBB3C914A}" type="presOf" srcId="{085FCA73-A441-4371-8A38-D24AE34F43D2}" destId="{81B12C53-A929-9045-9484-22EEBAC518D5}" srcOrd="0" destOrd="0" presId="urn:microsoft.com/office/officeart/2005/8/layout/vList2"/>
    <dgm:cxn modelId="{FBD80DB5-161C-4147-9E88-C6BBE54C16B5}" srcId="{084AC161-2CE0-4528-B071-D7E09AE04287}" destId="{D9F4B6C9-3965-49B1-9C62-65C1EAFB143D}" srcOrd="3" destOrd="0" parTransId="{4C063347-2F33-4754-9A28-AAC2595F186D}" sibTransId="{A319260E-6F56-4418-AEF5-B0F90A5723C0}"/>
    <dgm:cxn modelId="{843108E9-0D1F-4410-9CE5-F1305556EF3F}" srcId="{084AC161-2CE0-4528-B071-D7E09AE04287}" destId="{C20913A9-D9A4-4A26-A0E5-8717D0D1AC2E}" srcOrd="0" destOrd="0" parTransId="{7BC4234A-E506-4F42-BD8E-BBF9B9A9E445}" sibTransId="{822FB763-A593-4D60-B9F7-0B03997BB9F3}"/>
    <dgm:cxn modelId="{BAFE6BD7-4D7B-014F-A347-C87A303F7466}" type="presParOf" srcId="{985D6C78-C73C-D841-B089-0BBA463A9D39}" destId="{858F4944-4DDF-684B-81A2-9BF972B71CB3}" srcOrd="0" destOrd="0" presId="urn:microsoft.com/office/officeart/2005/8/layout/vList2"/>
    <dgm:cxn modelId="{B531A7B4-2610-2746-9E97-B4C7BAA6C51C}" type="presParOf" srcId="{985D6C78-C73C-D841-B089-0BBA463A9D39}" destId="{1FAF3708-2A8C-1B44-9877-F1F69F1A0C08}" srcOrd="1" destOrd="0" presId="urn:microsoft.com/office/officeart/2005/8/layout/vList2"/>
    <dgm:cxn modelId="{29155E7B-2897-EB4B-B7D1-FC1F2AC001E9}" type="presParOf" srcId="{985D6C78-C73C-D841-B089-0BBA463A9D39}" destId="{81B12C53-A929-9045-9484-22EEBAC518D5}" srcOrd="2" destOrd="0" presId="urn:microsoft.com/office/officeart/2005/8/layout/vList2"/>
    <dgm:cxn modelId="{CBFD0A50-5AB2-024F-94AB-D4693A7D29A8}" type="presParOf" srcId="{985D6C78-C73C-D841-B089-0BBA463A9D39}" destId="{757E2448-7C21-D548-858B-EC09BB142CDB}" srcOrd="3" destOrd="0" presId="urn:microsoft.com/office/officeart/2005/8/layout/vList2"/>
    <dgm:cxn modelId="{D0E056F8-2030-4646-813B-BF8FFA1ED847}" type="presParOf" srcId="{985D6C78-C73C-D841-B089-0BBA463A9D39}" destId="{D0B55795-D206-F749-9D75-37CABFC66A9E}" srcOrd="4" destOrd="0" presId="urn:microsoft.com/office/officeart/2005/8/layout/vList2"/>
    <dgm:cxn modelId="{ACEA6BD9-E2D7-CB4E-A47F-5C2B71B1387F}" type="presParOf" srcId="{985D6C78-C73C-D841-B089-0BBA463A9D39}" destId="{05237D8B-FAA0-5E4D-ADDA-EAFEAD12D278}" srcOrd="5" destOrd="0" presId="urn:microsoft.com/office/officeart/2005/8/layout/vList2"/>
    <dgm:cxn modelId="{A3A06529-B86C-E849-9EDC-39CC38A26CDC}" type="presParOf" srcId="{985D6C78-C73C-D841-B089-0BBA463A9D39}" destId="{C024A3B1-2EF3-AE4D-A1CA-E93E4F8B1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08BB6-8784-4CBE-8412-5EDD9EC35EE4}">
      <dsp:nvSpPr>
        <dsp:cNvPr id="0" name=""/>
        <dsp:cNvSpPr/>
      </dsp:nvSpPr>
      <dsp:spPr>
        <a:xfrm>
          <a:off x="454787" y="641552"/>
          <a:ext cx="1296097" cy="1296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2D649-82EC-461D-915A-51A7C9615999}">
      <dsp:nvSpPr>
        <dsp:cNvPr id="0" name=""/>
        <dsp:cNvSpPr/>
      </dsp:nvSpPr>
      <dsp:spPr>
        <a:xfrm>
          <a:off x="731005" y="917770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8A7E2-CA29-43D9-B5C0-97190E9A148A}">
      <dsp:nvSpPr>
        <dsp:cNvPr id="0" name=""/>
        <dsp:cNvSpPr/>
      </dsp:nvSpPr>
      <dsp:spPr>
        <a:xfrm>
          <a:off x="40461" y="2341352"/>
          <a:ext cx="2124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1. IDEA</a:t>
          </a:r>
        </a:p>
      </dsp:txBody>
      <dsp:txXfrm>
        <a:off x="40461" y="2341352"/>
        <a:ext cx="2124749" cy="720000"/>
      </dsp:txXfrm>
    </dsp:sp>
    <dsp:sp modelId="{3ABD3F33-6634-4B22-8EF0-BADEF17DCB95}">
      <dsp:nvSpPr>
        <dsp:cNvPr id="0" name=""/>
        <dsp:cNvSpPr/>
      </dsp:nvSpPr>
      <dsp:spPr>
        <a:xfrm>
          <a:off x="2951369" y="641552"/>
          <a:ext cx="1296097" cy="1296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DE91-1745-4C2D-98F3-DAA0A5A7E953}">
      <dsp:nvSpPr>
        <dsp:cNvPr id="0" name=""/>
        <dsp:cNvSpPr/>
      </dsp:nvSpPr>
      <dsp:spPr>
        <a:xfrm>
          <a:off x="3227586" y="917770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21D02-0613-413D-90F2-A37A5D7CABE1}">
      <dsp:nvSpPr>
        <dsp:cNvPr id="0" name=""/>
        <dsp:cNvSpPr/>
      </dsp:nvSpPr>
      <dsp:spPr>
        <a:xfrm>
          <a:off x="2537042" y="2341352"/>
          <a:ext cx="2124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2. Structure</a:t>
          </a:r>
        </a:p>
      </dsp:txBody>
      <dsp:txXfrm>
        <a:off x="2537042" y="2341352"/>
        <a:ext cx="2124749" cy="720000"/>
      </dsp:txXfrm>
    </dsp:sp>
    <dsp:sp modelId="{4B501BBC-E75D-43E0-8DD3-BB84A2F9D7DB}">
      <dsp:nvSpPr>
        <dsp:cNvPr id="0" name=""/>
        <dsp:cNvSpPr/>
      </dsp:nvSpPr>
      <dsp:spPr>
        <a:xfrm>
          <a:off x="5447950" y="641552"/>
          <a:ext cx="1296097" cy="1296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91A66-8BEC-4ACB-A993-D92ADE83C8AC}">
      <dsp:nvSpPr>
        <dsp:cNvPr id="0" name=""/>
        <dsp:cNvSpPr/>
      </dsp:nvSpPr>
      <dsp:spPr>
        <a:xfrm>
          <a:off x="5724167" y="917770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D4EF-B406-4651-8083-14FF5189A9D5}">
      <dsp:nvSpPr>
        <dsp:cNvPr id="0" name=""/>
        <dsp:cNvSpPr/>
      </dsp:nvSpPr>
      <dsp:spPr>
        <a:xfrm>
          <a:off x="5033624" y="2341352"/>
          <a:ext cx="2124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3. Data</a:t>
          </a:r>
        </a:p>
      </dsp:txBody>
      <dsp:txXfrm>
        <a:off x="5033624" y="2341352"/>
        <a:ext cx="2124749" cy="720000"/>
      </dsp:txXfrm>
    </dsp:sp>
    <dsp:sp modelId="{4D1EBAA9-B34B-44E5-8BEE-1D941F32B6B2}">
      <dsp:nvSpPr>
        <dsp:cNvPr id="0" name=""/>
        <dsp:cNvSpPr/>
      </dsp:nvSpPr>
      <dsp:spPr>
        <a:xfrm>
          <a:off x="7944531" y="641552"/>
          <a:ext cx="1296097" cy="1296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8D0BA-726F-44CA-8B17-5BF1D5489B49}">
      <dsp:nvSpPr>
        <dsp:cNvPr id="0" name=""/>
        <dsp:cNvSpPr/>
      </dsp:nvSpPr>
      <dsp:spPr>
        <a:xfrm>
          <a:off x="8220748" y="917770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8DABB-D103-4B9B-B809-96182FEC03AF}">
      <dsp:nvSpPr>
        <dsp:cNvPr id="0" name=""/>
        <dsp:cNvSpPr/>
      </dsp:nvSpPr>
      <dsp:spPr>
        <a:xfrm>
          <a:off x="7530205" y="2341352"/>
          <a:ext cx="2124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4. Process</a:t>
          </a:r>
        </a:p>
      </dsp:txBody>
      <dsp:txXfrm>
        <a:off x="7530205" y="2341352"/>
        <a:ext cx="2124749" cy="720000"/>
      </dsp:txXfrm>
    </dsp:sp>
    <dsp:sp modelId="{43E398C1-81C9-4763-8FB2-B06F9CA4968A}">
      <dsp:nvSpPr>
        <dsp:cNvPr id="0" name=""/>
        <dsp:cNvSpPr/>
      </dsp:nvSpPr>
      <dsp:spPr>
        <a:xfrm>
          <a:off x="10441112" y="641552"/>
          <a:ext cx="1296097" cy="1296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19F3A-B5EA-4C87-BE51-71AAD19556CC}">
      <dsp:nvSpPr>
        <dsp:cNvPr id="0" name=""/>
        <dsp:cNvSpPr/>
      </dsp:nvSpPr>
      <dsp:spPr>
        <a:xfrm>
          <a:off x="10717330" y="917770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8511C-F548-4C3D-A111-3108476CC3B2}">
      <dsp:nvSpPr>
        <dsp:cNvPr id="0" name=""/>
        <dsp:cNvSpPr/>
      </dsp:nvSpPr>
      <dsp:spPr>
        <a:xfrm>
          <a:off x="10026786" y="2341352"/>
          <a:ext cx="21247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5. Conclusion</a:t>
          </a:r>
        </a:p>
      </dsp:txBody>
      <dsp:txXfrm>
        <a:off x="10026786" y="2341352"/>
        <a:ext cx="21247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08F44-F21F-1241-B5D4-002E371EBA21}">
      <dsp:nvSpPr>
        <dsp:cNvPr id="0" name=""/>
        <dsp:cNvSpPr/>
      </dsp:nvSpPr>
      <dsp:spPr>
        <a:xfrm>
          <a:off x="1332" y="262111"/>
          <a:ext cx="4363734" cy="43637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b="1" kern="1200" dirty="0"/>
            <a:t>사양하고 싶은 다양한 </a:t>
          </a:r>
          <a:r>
            <a:rPr lang="en-US" sz="2400" b="1" kern="1200" dirty="0"/>
            <a:t>Input</a:t>
          </a:r>
          <a:r>
            <a:rPr lang="ko-KR" sz="2400" b="1" kern="1200" dirty="0"/>
            <a:t>들이 들어오게 되는 추천시스템</a:t>
          </a:r>
          <a:endParaRPr lang="en-US" sz="2400" b="1" kern="1200" dirty="0"/>
        </a:p>
      </dsp:txBody>
      <dsp:txXfrm>
        <a:off x="640386" y="901165"/>
        <a:ext cx="3085626" cy="3085626"/>
      </dsp:txXfrm>
    </dsp:sp>
    <dsp:sp modelId="{1760E4AE-5B6F-6D47-9F60-0D7D63AD45F2}">
      <dsp:nvSpPr>
        <dsp:cNvPr id="0" name=""/>
        <dsp:cNvSpPr/>
      </dsp:nvSpPr>
      <dsp:spPr>
        <a:xfrm rot="5400000">
          <a:off x="4725074" y="1865784"/>
          <a:ext cx="1527307" cy="115638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25D5-DAF9-644D-A793-31042AF69803}">
      <dsp:nvSpPr>
        <dsp:cNvPr id="0" name=""/>
        <dsp:cNvSpPr/>
      </dsp:nvSpPr>
      <dsp:spPr>
        <a:xfrm>
          <a:off x="6546933" y="262111"/>
          <a:ext cx="4363734" cy="43637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코드를 </a:t>
          </a:r>
          <a:r>
            <a:rPr lang="ko-KR" sz="2000" b="1" kern="1200" dirty="0" err="1"/>
            <a:t>어떤식으로</a:t>
          </a:r>
          <a:r>
            <a:rPr lang="ko-KR" sz="2000" b="1" kern="1200" dirty="0"/>
            <a:t> 구성해야 사용하고 싶은 다양한 </a:t>
          </a:r>
          <a:r>
            <a:rPr lang="en-US" sz="2000" b="1" kern="1200" dirty="0"/>
            <a:t>Input</a:t>
          </a:r>
          <a:r>
            <a:rPr lang="ko-KR" sz="2000" b="1" kern="1200" dirty="0"/>
            <a:t>을 사용하여 추천을 진행할 수 있을까</a:t>
          </a:r>
          <a:endParaRPr lang="en-US" sz="2000" b="1" kern="1200" dirty="0"/>
        </a:p>
      </dsp:txBody>
      <dsp:txXfrm>
        <a:off x="7185987" y="901165"/>
        <a:ext cx="3085626" cy="3085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F4944-4DDF-684B-81A2-9BF972B71CB3}">
      <dsp:nvSpPr>
        <dsp:cNvPr id="0" name=""/>
        <dsp:cNvSpPr/>
      </dsp:nvSpPr>
      <dsp:spPr>
        <a:xfrm>
          <a:off x="0" y="10752"/>
          <a:ext cx="10287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Recommend generally</a:t>
          </a:r>
        </a:p>
      </dsp:txBody>
      <dsp:txXfrm>
        <a:off x="43321" y="54073"/>
        <a:ext cx="10200358" cy="800803"/>
      </dsp:txXfrm>
    </dsp:sp>
    <dsp:sp modelId="{81B12C53-A929-9045-9484-22EEBAC518D5}">
      <dsp:nvSpPr>
        <dsp:cNvPr id="0" name=""/>
        <dsp:cNvSpPr/>
      </dsp:nvSpPr>
      <dsp:spPr>
        <a:xfrm>
          <a:off x="0" y="1004757"/>
          <a:ext cx="10287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Recommend with genres</a:t>
          </a:r>
        </a:p>
      </dsp:txBody>
      <dsp:txXfrm>
        <a:off x="43321" y="1048078"/>
        <a:ext cx="10200358" cy="800803"/>
      </dsp:txXfrm>
    </dsp:sp>
    <dsp:sp modelId="{D0B55795-D206-F749-9D75-37CABFC66A9E}">
      <dsp:nvSpPr>
        <dsp:cNvPr id="0" name=""/>
        <dsp:cNvSpPr/>
      </dsp:nvSpPr>
      <dsp:spPr>
        <a:xfrm>
          <a:off x="0" y="1998762"/>
          <a:ext cx="10287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Recommend with seen movies</a:t>
          </a:r>
        </a:p>
      </dsp:txBody>
      <dsp:txXfrm>
        <a:off x="43321" y="2042083"/>
        <a:ext cx="10200358" cy="800803"/>
      </dsp:txXfrm>
    </dsp:sp>
    <dsp:sp modelId="{C024A3B1-2EF3-AE4D-A1CA-E93E4F8B1D07}">
      <dsp:nvSpPr>
        <dsp:cNvPr id="0" name=""/>
        <dsp:cNvSpPr/>
      </dsp:nvSpPr>
      <dsp:spPr>
        <a:xfrm>
          <a:off x="0" y="2992767"/>
          <a:ext cx="10287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Recommend with </a:t>
          </a:r>
          <a:r>
            <a:rPr lang="en-US" sz="3700" kern="1200" dirty="0" err="1"/>
            <a:t>userId</a:t>
          </a:r>
          <a:r>
            <a:rPr lang="en-US" sz="3700" kern="1200" dirty="0"/>
            <a:t> (Ensemble)</a:t>
          </a:r>
        </a:p>
      </dsp:txBody>
      <dsp:txXfrm>
        <a:off x="43321" y="3036088"/>
        <a:ext cx="102003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7A500-1C0E-AE4C-BE6F-8D3D22519465}" type="datetimeFigureOut">
              <a:rPr lang="en-KR" smtClean="0"/>
              <a:t>2022/12/30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13F77-B12F-CF4C-A384-58131EFD0A5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877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13F77-B12F-CF4C-A384-58131EFD0A5B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20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5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3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01AFF-7F15-0E07-38C7-5DD07CF36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39" b="4819"/>
          <a:stretch/>
        </p:blipFill>
        <p:spPr>
          <a:xfrm>
            <a:off x="-1" y="226513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7363F-88A2-021D-BA37-E6B9F6D0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lang="en-US" altLang="ko-KR" dirty="0"/>
              <a:t>Recommendation System</a:t>
            </a:r>
            <a:br>
              <a:rPr lang="en-US" altLang="ko-KR" dirty="0"/>
            </a:br>
            <a:r>
              <a:rPr lang="en-US" altLang="ko-KR" dirty="0"/>
              <a:t>for various inputs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7CFB7-3AAB-1503-D924-E7CD7F64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KR" sz="1600" b="1" dirty="0"/>
              <a:t>TEAM 2</a:t>
            </a:r>
          </a:p>
          <a:p>
            <a:pPr>
              <a:lnSpc>
                <a:spcPct val="110000"/>
              </a:lnSpc>
            </a:pPr>
            <a:r>
              <a:rPr lang="ko-KR" altLang="en-US" sz="1500" b="1" dirty="0" err="1"/>
              <a:t>권효은</a:t>
            </a:r>
            <a:r>
              <a:rPr lang="ko-KR" altLang="en-US" sz="1500" b="1" dirty="0"/>
              <a:t> 김정우 </a:t>
            </a:r>
            <a:r>
              <a:rPr lang="ko-KR" altLang="en-US" sz="1500" b="1" dirty="0" err="1"/>
              <a:t>김예슬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안가영</a:t>
            </a:r>
            <a:r>
              <a:rPr lang="ko-KR" altLang="en-US" sz="1500" b="1" dirty="0"/>
              <a:t> 이정현 </a:t>
            </a:r>
            <a:r>
              <a:rPr lang="ko-KR" altLang="en-US" sz="1500" b="1" dirty="0" err="1"/>
              <a:t>최지웅</a:t>
            </a:r>
            <a:endParaRPr lang="en-KR" sz="1500" b="1" dirty="0"/>
          </a:p>
        </p:txBody>
      </p: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4A97B-ED8A-8547-07A3-7550EE9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5D85A-421D-6758-57D4-D487BD0E8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68458"/>
              </p:ext>
            </p:extLst>
          </p:nvPr>
        </p:nvGraphicFramePr>
        <p:xfrm>
          <a:off x="1" y="2393094"/>
          <a:ext cx="12191998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19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83408-1B05-636E-455B-D26704EB5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D7AA4-DF7F-01AB-D061-DBAA8C03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63737"/>
            <a:ext cx="9715499" cy="887545"/>
          </a:xfrm>
        </p:spPr>
        <p:txBody>
          <a:bodyPr anchor="t">
            <a:normAutofit/>
          </a:bodyPr>
          <a:lstStyle/>
          <a:p>
            <a:r>
              <a:rPr lang="en-KR" dirty="0"/>
              <a:t>1.IDEA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3995" y="531155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09BC7-8928-165C-6E83-CE5CAE720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6865"/>
              </p:ext>
            </p:extLst>
          </p:nvPr>
        </p:nvGraphicFramePr>
        <p:xfrm>
          <a:off x="640935" y="341837"/>
          <a:ext cx="10912000" cy="488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4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CDDA8-2BCB-9D19-4BD1-9ACEFAF8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2.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4F106-D5D9-9ECC-3E22-259D0A9A4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258" y="898864"/>
            <a:ext cx="6899602" cy="52234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7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Magnifying glass showing decling performance">
            <a:extLst>
              <a:ext uri="{FF2B5EF4-FFF2-40B4-BE49-F238E27FC236}">
                <a16:creationId xmlns:a16="http://schemas.microsoft.com/office/drawing/2014/main" id="{784860A3-995B-B37B-7C0B-FBFF01266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FAD36-3D56-5D3D-E2D6-20A2250B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3. data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BE1F7E-8D81-425E-A546-F57DADBDB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BB942-57A0-B23C-FB70-EBBE0BF5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00A59E-3F5C-4AFB-FDA6-0A714AE0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C2CA6-5271-61C6-7589-552783C6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0239"/>
            <a:ext cx="10287000" cy="68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2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B005-C72D-3607-D29B-1D787528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4. process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0D22F9F-C62E-3211-E466-C75DA9F4E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18660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0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E6091-598B-19FF-2943-A36E45CB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1165539"/>
            <a:ext cx="7714388" cy="1248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5. 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8455-2B7E-294C-4A3E-E63A0518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807" y="3002368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Testing 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2710755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5231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84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Next Cond</vt:lpstr>
      <vt:lpstr>Trade Gothic Next Light</vt:lpstr>
      <vt:lpstr>AfterglowVTI</vt:lpstr>
      <vt:lpstr>Recommendation System for various inputs</vt:lpstr>
      <vt:lpstr>Contents</vt:lpstr>
      <vt:lpstr>1.IDEA</vt:lpstr>
      <vt:lpstr>2. structure</vt:lpstr>
      <vt:lpstr>3. data</vt:lpstr>
      <vt:lpstr>PowerPoint Presentation</vt:lpstr>
      <vt:lpstr>4. process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System for various inputs</dc:title>
  <dc:creator>flycast0080@gmail.com</dc:creator>
  <cp:lastModifiedBy>flycast0080@gmail.com</cp:lastModifiedBy>
  <cp:revision>4</cp:revision>
  <dcterms:created xsi:type="dcterms:W3CDTF">2022-12-30T01:46:40Z</dcterms:created>
  <dcterms:modified xsi:type="dcterms:W3CDTF">2022-12-30T05:45:58Z</dcterms:modified>
</cp:coreProperties>
</file>