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6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30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9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9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49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9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6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5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8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656A-DEAC-458B-8EAE-9C5B063C532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17AE-A8F1-4C26-BECC-D7CEF63F0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7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8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print employee details like employee number, name, and address and phone number.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main()  </a:t>
            </a:r>
          </a:p>
          <a:p>
            <a:r>
              <a:rPr lang="en-IN" dirty="0" smtClean="0"/>
              <a:t>  {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("Name   : Alexandra Abramov\n");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("DOB    : July 14, 1975\n");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("Mobile : 99-9999999999\n"); </a:t>
            </a:r>
          </a:p>
          <a:p>
            <a:r>
              <a:rPr lang="en-IN" dirty="0" smtClean="0"/>
              <a:t>     return(0); </a:t>
            </a:r>
          </a:p>
          <a:p>
            <a:r>
              <a:rPr lang="en-IN" dirty="0" smtClean="0"/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53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program to calculate area of circle, triangle and rectangle.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#define PI 3.14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 // declare variables</a:t>
            </a:r>
          </a:p>
          <a:p>
            <a:r>
              <a:rPr lang="en-IN" dirty="0" smtClean="0"/>
              <a:t>     float radius, area;</a:t>
            </a:r>
          </a:p>
          <a:p>
            <a:r>
              <a:rPr lang="en-IN" dirty="0" smtClean="0"/>
              <a:t>     // take input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("Enter Radius of Circle(in cm): ");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f",&amp;radius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// calculate area</a:t>
            </a:r>
          </a:p>
          <a:p>
            <a:r>
              <a:rPr lang="en-IN" dirty="0" smtClean="0"/>
              <a:t>     area = PI * radius * radius;</a:t>
            </a:r>
          </a:p>
          <a:p>
            <a:r>
              <a:rPr lang="en-IN" dirty="0" smtClean="0"/>
              <a:t>     // display result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("Area of Circle = %.2f cm\n",</a:t>
            </a:r>
          </a:p>
          <a:p>
            <a:r>
              <a:rPr lang="en-IN" dirty="0" smtClean="0"/>
              <a:t>                          </a:t>
            </a:r>
            <a:r>
              <a:rPr lang="en-IN" dirty="0" err="1" smtClean="0"/>
              <a:t>radius,area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     return 0;</a:t>
            </a:r>
          </a:p>
          <a:p>
            <a:r>
              <a:rPr lang="en-IN" dirty="0" smtClean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97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 // declare variables</a:t>
            </a:r>
          </a:p>
          <a:p>
            <a:r>
              <a:rPr lang="en-IN" dirty="0" smtClean="0"/>
              <a:t>     float </a:t>
            </a:r>
            <a:r>
              <a:rPr lang="en-IN" dirty="0" err="1" smtClean="0"/>
              <a:t>len</a:t>
            </a:r>
            <a:r>
              <a:rPr lang="en-IN" dirty="0" smtClean="0"/>
              <a:t>, </a:t>
            </a:r>
            <a:r>
              <a:rPr lang="en-IN" dirty="0" err="1" smtClean="0"/>
              <a:t>wid</a:t>
            </a:r>
            <a:r>
              <a:rPr lang="en-IN" dirty="0" smtClean="0"/>
              <a:t>, area;</a:t>
            </a:r>
          </a:p>
          <a:p>
            <a:r>
              <a:rPr lang="en-IN" dirty="0" smtClean="0"/>
              <a:t>     // take inputs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("Enter length &amp; width of Rectangle (in cm): ");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scanf</a:t>
            </a:r>
            <a:r>
              <a:rPr lang="en-IN" dirty="0" smtClean="0"/>
              <a:t>("%f %f",&amp;</a:t>
            </a:r>
            <a:r>
              <a:rPr lang="en-IN" dirty="0" err="1" smtClean="0"/>
              <a:t>len</a:t>
            </a:r>
            <a:r>
              <a:rPr lang="en-IN" dirty="0" smtClean="0"/>
              <a:t>,&amp;</a:t>
            </a:r>
            <a:r>
              <a:rPr lang="en-IN" dirty="0" err="1" smtClean="0"/>
              <a:t>wid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// calculate area</a:t>
            </a:r>
          </a:p>
          <a:p>
            <a:r>
              <a:rPr lang="en-IN" dirty="0" smtClean="0"/>
              <a:t>     area = </a:t>
            </a:r>
            <a:r>
              <a:rPr lang="en-IN" dirty="0" err="1" smtClean="0"/>
              <a:t>len</a:t>
            </a:r>
            <a:r>
              <a:rPr lang="en-IN" dirty="0" smtClean="0"/>
              <a:t> * </a:t>
            </a:r>
            <a:r>
              <a:rPr lang="en-IN" dirty="0" err="1" smtClean="0"/>
              <a:t>wid</a:t>
            </a:r>
            <a:r>
              <a:rPr lang="en-IN" dirty="0" smtClean="0"/>
              <a:t>;</a:t>
            </a:r>
          </a:p>
          <a:p>
            <a:r>
              <a:rPr lang="en-IN" smtClean="0"/>
              <a:t>     </a:t>
            </a:r>
            <a:r>
              <a:rPr lang="en-IN" dirty="0" smtClean="0"/>
              <a:t>// display result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("Area of Rectangle= %.3f cm\</a:t>
            </a:r>
            <a:r>
              <a:rPr lang="en-IN" dirty="0" err="1" smtClean="0"/>
              <a:t>n",area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     return 0;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78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521"/>
            <a:ext cx="10515600" cy="956681"/>
          </a:xfrm>
        </p:spPr>
        <p:txBody>
          <a:bodyPr>
            <a:normAutofit fontScale="90000"/>
          </a:bodyPr>
          <a:lstStyle/>
          <a:p>
            <a:r>
              <a:rPr lang="en-US" dirty="0"/>
              <a:t>To accept the values of </a:t>
            </a:r>
            <a:r>
              <a:rPr lang="en-US" dirty="0" err="1"/>
              <a:t>int</a:t>
            </a:r>
            <a:r>
              <a:rPr lang="en-US" dirty="0"/>
              <a:t>, float, char data types and display them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202"/>
            <a:ext cx="10515600" cy="512676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r>
              <a:rPr lang="en-IN" dirty="0" smtClean="0"/>
              <a:t>#</a:t>
            </a:r>
            <a:r>
              <a:rPr lang="en-IN" dirty="0"/>
              <a:t>include&lt;</a:t>
            </a:r>
            <a:r>
              <a:rPr lang="en-IN" dirty="0" err="1"/>
              <a:t>conio.h</a:t>
            </a:r>
            <a:r>
              <a:rPr lang="en-IN" dirty="0"/>
              <a:t>&gt; </a:t>
            </a:r>
            <a:endParaRPr lang="en-IN" dirty="0" smtClean="0"/>
          </a:p>
          <a:p>
            <a:r>
              <a:rPr lang="en-IN" dirty="0" smtClean="0"/>
              <a:t>main</a:t>
            </a:r>
            <a:r>
              <a:rPr lang="en-IN" dirty="0"/>
              <a:t>()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{ char x;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; float j</a:t>
            </a:r>
            <a:r>
              <a:rPr lang="en-IN" dirty="0" smtClean="0"/>
              <a:t>;</a:t>
            </a:r>
          </a:p>
          <a:p>
            <a:r>
              <a:rPr lang="en-IN" dirty="0" smtClean="0"/>
              <a:t>/*</a:t>
            </a:r>
            <a:r>
              <a:rPr lang="en-IN" dirty="0"/>
              <a:t>Accept the values for data types from user*/ </a:t>
            </a:r>
            <a:endParaRPr lang="en-IN" dirty="0" smtClean="0"/>
          </a:p>
          <a:p>
            <a:r>
              <a:rPr lang="en-IN" dirty="0" err="1" smtClean="0"/>
              <a:t>printf</a:t>
            </a:r>
            <a:r>
              <a:rPr lang="en-IN" dirty="0"/>
              <a:t>("Enter Character: "); </a:t>
            </a:r>
            <a:endParaRPr lang="en-IN" dirty="0" smtClean="0"/>
          </a:p>
          <a:p>
            <a:r>
              <a:rPr lang="en-IN" dirty="0" err="1" smtClean="0"/>
              <a:t>scanf</a:t>
            </a:r>
            <a:r>
              <a:rPr lang="en-IN" dirty="0"/>
              <a:t>("%</a:t>
            </a:r>
            <a:r>
              <a:rPr lang="en-IN" dirty="0" err="1"/>
              <a:t>c",&amp;x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</a:t>
            </a:r>
            <a:r>
              <a:rPr lang="en-IN" dirty="0" err="1"/>
              <a:t>printf</a:t>
            </a:r>
            <a:r>
              <a:rPr lang="en-IN" dirty="0"/>
              <a:t>("Enter Integer Value: 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 </a:t>
            </a:r>
            <a:r>
              <a:rPr lang="en-IN" dirty="0" err="1"/>
              <a:t>scanf</a:t>
            </a:r>
            <a:r>
              <a:rPr lang="en-IN" dirty="0"/>
              <a:t>("%d",&amp;</a:t>
            </a:r>
            <a:r>
              <a:rPr lang="en-IN" dirty="0" err="1"/>
              <a:t>num</a:t>
            </a:r>
            <a:r>
              <a:rPr lang="en-IN" dirty="0"/>
              <a:t>); </a:t>
            </a:r>
            <a:endParaRPr lang="en-IN" dirty="0" smtClean="0"/>
          </a:p>
          <a:p>
            <a:r>
              <a:rPr lang="en-IN" dirty="0" err="1" smtClean="0"/>
              <a:t>printf</a:t>
            </a:r>
            <a:r>
              <a:rPr lang="en-IN" dirty="0"/>
              <a:t>("Enter Float Value: "); </a:t>
            </a:r>
            <a:endParaRPr lang="en-IN" dirty="0" smtClean="0"/>
          </a:p>
          <a:p>
            <a:r>
              <a:rPr lang="en-IN" dirty="0" err="1" smtClean="0"/>
              <a:t>scanf</a:t>
            </a:r>
            <a:r>
              <a:rPr lang="en-IN" dirty="0"/>
              <a:t>("%</a:t>
            </a:r>
            <a:r>
              <a:rPr lang="en-IN" dirty="0" err="1"/>
              <a:t>f",&amp;j</a:t>
            </a:r>
            <a:r>
              <a:rPr lang="en-IN" dirty="0"/>
              <a:t>); /*Display the accepted values*/ </a:t>
            </a:r>
            <a:endParaRPr lang="en-IN" dirty="0" smtClean="0"/>
          </a:p>
          <a:p>
            <a:r>
              <a:rPr lang="en-IN" dirty="0" err="1" smtClean="0"/>
              <a:t>printf</a:t>
            </a:r>
            <a:r>
              <a:rPr lang="en-IN" dirty="0"/>
              <a:t>("Integer=%d\</a:t>
            </a:r>
            <a:r>
              <a:rPr lang="en-IN" dirty="0" err="1"/>
              <a:t>tFloat</a:t>
            </a:r>
            <a:r>
              <a:rPr lang="en-IN" dirty="0"/>
              <a:t> Value=%f\</a:t>
            </a:r>
            <a:r>
              <a:rPr lang="en-IN" dirty="0" err="1"/>
              <a:t>tCharacter</a:t>
            </a:r>
            <a:r>
              <a:rPr lang="en-IN" dirty="0"/>
              <a:t>=%c",</a:t>
            </a:r>
            <a:r>
              <a:rPr lang="en-IN" dirty="0" err="1"/>
              <a:t>num,j,x</a:t>
            </a:r>
            <a:r>
              <a:rPr lang="en-IN" dirty="0"/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297451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program to display size of data types like </a:t>
            </a:r>
            <a:r>
              <a:rPr lang="en-US" dirty="0" err="1"/>
              <a:t>int</a:t>
            </a:r>
            <a:r>
              <a:rPr lang="en-US" dirty="0"/>
              <a:t>, float, char, double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01917" y="227406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intType</a:t>
            </a:r>
            <a:r>
              <a:rPr lang="en-IN" dirty="0"/>
              <a:t>;</a:t>
            </a:r>
          </a:p>
          <a:p>
            <a:r>
              <a:rPr lang="en-IN" dirty="0"/>
              <a:t>    float </a:t>
            </a:r>
            <a:r>
              <a:rPr lang="en-IN" dirty="0" err="1"/>
              <a:t>floatType</a:t>
            </a:r>
            <a:r>
              <a:rPr lang="en-IN" dirty="0"/>
              <a:t>;</a:t>
            </a:r>
          </a:p>
          <a:p>
            <a:r>
              <a:rPr lang="en-IN" dirty="0"/>
              <a:t>    double </a:t>
            </a:r>
            <a:r>
              <a:rPr lang="en-IN" dirty="0" err="1"/>
              <a:t>doubleType</a:t>
            </a:r>
            <a:r>
              <a:rPr lang="en-IN" dirty="0"/>
              <a:t>;</a:t>
            </a:r>
          </a:p>
          <a:p>
            <a:r>
              <a:rPr lang="en-IN" dirty="0"/>
              <a:t>    char </a:t>
            </a:r>
            <a:r>
              <a:rPr lang="en-IN" dirty="0" err="1"/>
              <a:t>charType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// </a:t>
            </a:r>
            <a:r>
              <a:rPr lang="en-IN" dirty="0" err="1"/>
              <a:t>sizeof</a:t>
            </a:r>
            <a:r>
              <a:rPr lang="en-IN" dirty="0"/>
              <a:t> evaluates the size of a variable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("Size of </a:t>
            </a:r>
            <a:r>
              <a:rPr lang="en-IN" dirty="0" err="1"/>
              <a:t>int</a:t>
            </a:r>
            <a:r>
              <a:rPr lang="en-IN" dirty="0"/>
              <a:t>: %</a:t>
            </a:r>
            <a:r>
              <a:rPr lang="en-IN" dirty="0" err="1"/>
              <a:t>zu</a:t>
            </a:r>
            <a:r>
              <a:rPr lang="en-IN" dirty="0"/>
              <a:t> bytes\n",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intType</a:t>
            </a:r>
            <a:r>
              <a:rPr lang="en-IN" dirty="0"/>
              <a:t>));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("Size of float: %</a:t>
            </a:r>
            <a:r>
              <a:rPr lang="en-IN" dirty="0" err="1"/>
              <a:t>zu</a:t>
            </a:r>
            <a:r>
              <a:rPr lang="en-IN" dirty="0"/>
              <a:t> bytes\n",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floatType</a:t>
            </a:r>
            <a:r>
              <a:rPr lang="en-IN" dirty="0"/>
              <a:t>));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("Size of double: %</a:t>
            </a:r>
            <a:r>
              <a:rPr lang="en-IN" dirty="0" err="1"/>
              <a:t>zu</a:t>
            </a:r>
            <a:r>
              <a:rPr lang="en-IN" dirty="0"/>
              <a:t> bytes\n",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doubleType</a:t>
            </a:r>
            <a:r>
              <a:rPr lang="en-IN" dirty="0"/>
              <a:t>));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("Size of char: %</a:t>
            </a:r>
            <a:r>
              <a:rPr lang="en-IN" dirty="0" err="1"/>
              <a:t>zu</a:t>
            </a:r>
            <a:r>
              <a:rPr lang="en-IN" dirty="0"/>
              <a:t> byte\n",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charType</a:t>
            </a:r>
            <a:r>
              <a:rPr lang="en-IN" dirty="0"/>
              <a:t>));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5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program to read 3 digit number and print sum of all 3 </a:t>
            </a:r>
            <a:r>
              <a:rPr lang="en-US" b="1" dirty="0" smtClean="0"/>
              <a:t>digits and reverse.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#include&lt;stdio.h&gt;</a:t>
            </a:r>
          </a:p>
          <a:p>
            <a:r>
              <a:rPr lang="pt-BR" dirty="0"/>
              <a:t>int main()</a:t>
            </a:r>
          </a:p>
          <a:p>
            <a:r>
              <a:rPr lang="pt-BR" dirty="0"/>
              <a:t>{</a:t>
            </a:r>
          </a:p>
          <a:p>
            <a:endParaRPr lang="pt-BR" dirty="0"/>
          </a:p>
          <a:p>
            <a:r>
              <a:rPr lang="pt-BR" dirty="0"/>
              <a:t>    int num, d1,d2,d3,sum, rev;</a:t>
            </a:r>
          </a:p>
          <a:p>
            <a:r>
              <a:rPr lang="pt-BR" dirty="0"/>
              <a:t>    printf("enter 3 digit number ");</a:t>
            </a:r>
          </a:p>
          <a:p>
            <a:r>
              <a:rPr lang="pt-BR" dirty="0"/>
              <a:t>    scanf("%d",&amp;num);</a:t>
            </a:r>
          </a:p>
          <a:p>
            <a:r>
              <a:rPr lang="pt-BR" dirty="0"/>
              <a:t>    d1=num%10;</a:t>
            </a:r>
          </a:p>
          <a:p>
            <a:r>
              <a:rPr lang="pt-BR" dirty="0"/>
              <a:t>    num=num/10;</a:t>
            </a:r>
          </a:p>
          <a:p>
            <a:r>
              <a:rPr lang="pt-BR" dirty="0"/>
              <a:t>    d2=num%10;</a:t>
            </a:r>
          </a:p>
          <a:p>
            <a:r>
              <a:rPr lang="pt-BR" dirty="0"/>
              <a:t>    num=num/10;</a:t>
            </a:r>
          </a:p>
          <a:p>
            <a:r>
              <a:rPr lang="pt-BR" dirty="0"/>
              <a:t>    d3=num%10;</a:t>
            </a:r>
          </a:p>
          <a:p>
            <a:r>
              <a:rPr lang="pt-BR" dirty="0"/>
              <a:t>    sum=d1+d2+d3;</a:t>
            </a:r>
          </a:p>
          <a:p>
            <a:r>
              <a:rPr lang="pt-BR" dirty="0"/>
              <a:t>    printf("sum=%d",sum);</a:t>
            </a:r>
          </a:p>
          <a:p>
            <a:r>
              <a:rPr lang="pt-BR" dirty="0"/>
              <a:t>    rev=d1*100+d2*10+d3;</a:t>
            </a:r>
          </a:p>
          <a:p>
            <a:r>
              <a:rPr lang="pt-BR" dirty="0"/>
              <a:t>    printf("\n%d",rev);</a:t>
            </a:r>
          </a:p>
          <a:p>
            <a:endParaRPr lang="pt-BR" dirty="0"/>
          </a:p>
          <a:p>
            <a:r>
              <a:rPr lang="pt-BR" dirty="0" smtClean="0"/>
              <a:t>}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154" y="2116538"/>
            <a:ext cx="2209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program to find largest of two numbers using ternary operator.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// variable declaration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n1 = 5, n2 = 10, max;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// Largest among n1 and n2</a:t>
            </a:r>
          </a:p>
          <a:p>
            <a:r>
              <a:rPr lang="en-IN" dirty="0"/>
              <a:t>    max = (n1 &gt; n2) ? n1 : n2;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// Print the largest number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("Largest number between %d and %d is %d. </a:t>
            </a:r>
            <a:r>
              <a:rPr lang="en-IN" dirty="0" smtClean="0"/>
              <a:t>",  </a:t>
            </a:r>
            <a:r>
              <a:rPr lang="en-IN" dirty="0"/>
              <a:t>n1, n2, max);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297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Biggest Of Three Numbers Using Conditional operator/Ternary Operator in C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 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a, b, c, big ;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printf</a:t>
            </a:r>
            <a:r>
              <a:rPr lang="en-US" dirty="0"/>
              <a:t>("Enter three numbers : ") ;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scanf</a:t>
            </a:r>
            <a:r>
              <a:rPr lang="en-US" dirty="0"/>
              <a:t>("%d %d %d", &amp;a, &amp;b, &amp;c) 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big = a &gt; b ? (a &gt; c ? a : c) : (b &gt; c ? b : c) ;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biggest number is : %d", big) 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40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639</Words>
  <Application>Microsoft Office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Write a program to print employee details like employee number, name, and address and phone number. </vt:lpstr>
      <vt:lpstr>Write a program to calculate area of circle, triangle and rectangle.</vt:lpstr>
      <vt:lpstr>PowerPoint Presentation</vt:lpstr>
      <vt:lpstr>To accept the values of int, float, char data types and display them</vt:lpstr>
      <vt:lpstr>Write a program to display size of data types like int, float, char, double</vt:lpstr>
      <vt:lpstr>C program to read 3 digit number and print sum of all 3 digits and reverse.</vt:lpstr>
      <vt:lpstr>Write a program to find largest of two numbers using ternary operator.</vt:lpstr>
      <vt:lpstr>Biggest Of Three Numbers Using Conditional operator/Ternary Operator in C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 Joshi (Dr.)</dc:creator>
  <cp:lastModifiedBy>Mpstme Student</cp:lastModifiedBy>
  <cp:revision>9</cp:revision>
  <dcterms:created xsi:type="dcterms:W3CDTF">2023-08-01T07:38:11Z</dcterms:created>
  <dcterms:modified xsi:type="dcterms:W3CDTF">2023-08-08T09:14:04Z</dcterms:modified>
</cp:coreProperties>
</file>