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2"/>
    <p:sldId id="373" r:id="rId3"/>
    <p:sldId id="257" r:id="rId4"/>
    <p:sldId id="258" r:id="rId5"/>
    <p:sldId id="259" r:id="rId6"/>
    <p:sldId id="260" r:id="rId7"/>
    <p:sldId id="261" r:id="rId8"/>
    <p:sldId id="262" r:id="rId9"/>
    <p:sldId id="263" r:id="rId10"/>
    <p:sldId id="264" r:id="rId11"/>
    <p:sldId id="265" r:id="rId12"/>
    <p:sldId id="266" r:id="rId13"/>
    <p:sldId id="376" r:id="rId14"/>
    <p:sldId id="267" r:id="rId15"/>
    <p:sldId id="268" r:id="rId16"/>
    <p:sldId id="305" r:id="rId17"/>
    <p:sldId id="307" r:id="rId18"/>
    <p:sldId id="306" r:id="rId19"/>
    <p:sldId id="269" r:id="rId20"/>
    <p:sldId id="270" r:id="rId21"/>
    <p:sldId id="271" r:id="rId22"/>
    <p:sldId id="272" r:id="rId23"/>
    <p:sldId id="374" r:id="rId24"/>
    <p:sldId id="375" r:id="rId25"/>
    <p:sldId id="348" r:id="rId26"/>
    <p:sldId id="349" r:id="rId27"/>
    <p:sldId id="350" r:id="rId28"/>
    <p:sldId id="351" r:id="rId29"/>
    <p:sldId id="273" r:id="rId30"/>
    <p:sldId id="274" r:id="rId31"/>
    <p:sldId id="275" r:id="rId32"/>
    <p:sldId id="276" r:id="rId33"/>
    <p:sldId id="277" r:id="rId34"/>
    <p:sldId id="339" r:id="rId35"/>
    <p:sldId id="340" r:id="rId36"/>
    <p:sldId id="346" r:id="rId37"/>
    <p:sldId id="347" r:id="rId38"/>
    <p:sldId id="278" r:id="rId39"/>
    <p:sldId id="279" r:id="rId40"/>
    <p:sldId id="280" r:id="rId41"/>
    <p:sldId id="281" r:id="rId42"/>
    <p:sldId id="282" r:id="rId43"/>
    <p:sldId id="308" r:id="rId44"/>
    <p:sldId id="309" r:id="rId45"/>
    <p:sldId id="310" r:id="rId46"/>
    <p:sldId id="325" r:id="rId47"/>
    <p:sldId id="326" r:id="rId48"/>
    <p:sldId id="327" r:id="rId49"/>
    <p:sldId id="287" r:id="rId50"/>
    <p:sldId id="288" r:id="rId51"/>
    <p:sldId id="289" r:id="rId52"/>
    <p:sldId id="292" r:id="rId53"/>
    <p:sldId id="371" r:id="rId54"/>
    <p:sldId id="372" r:id="rId55"/>
    <p:sldId id="352" r:id="rId56"/>
    <p:sldId id="353" r:id="rId57"/>
    <p:sldId id="354" r:id="rId58"/>
    <p:sldId id="355" r:id="rId59"/>
    <p:sldId id="356" r:id="rId60"/>
    <p:sldId id="357" r:id="rId61"/>
    <p:sldId id="358" r:id="rId62"/>
    <p:sldId id="359" r:id="rId63"/>
    <p:sldId id="360" r:id="rId64"/>
    <p:sldId id="361" r:id="rId65"/>
    <p:sldId id="362" r:id="rId66"/>
    <p:sldId id="363" r:id="rId67"/>
    <p:sldId id="293" r:id="rId68"/>
    <p:sldId id="294" r:id="rId69"/>
    <p:sldId id="295" r:id="rId7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3DE135A-B795-4508-8950-BB1DB479403F}" type="datetimeFigureOut">
              <a:rPr lang="en-IN" smtClean="0"/>
              <a:t>18-07-2023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0ADEA63-884A-414D-A9B0-36BD0F8C286B}" type="slidenum">
              <a:rPr lang="en-IN" smtClean="0"/>
              <a:t>‹#›</a:t>
            </a:fld>
            <a:endParaRPr lang="en-IN"/>
          </a:p>
        </p:txBody>
      </p:sp>
    </p:spTree>
    <p:extLst>
      <p:ext uri="{BB962C8B-B14F-4D97-AF65-F5344CB8AC3E}">
        <p14:creationId xmlns:p14="http://schemas.microsoft.com/office/powerpoint/2010/main" val="4192043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almost every problem solving methodology the first step is defining or identifying the problem. It is the most difficult and the most important of all the steps. It involves diagnosing the situation so that the focus on the real problem and not on its symptoms. For example, ‘if performance in any department is substandard, we might think the problem is with the individuals submitting work. However, if we look a bit deeper, the real issue might be a lack of training, or an unreasonable workload’. </a:t>
            </a:r>
            <a:endParaRPr lang="en-IN" dirty="0"/>
          </a:p>
        </p:txBody>
      </p:sp>
      <p:sp>
        <p:nvSpPr>
          <p:cNvPr id="4" name="Slide Number Placeholder 3"/>
          <p:cNvSpPr>
            <a:spLocks noGrp="1"/>
          </p:cNvSpPr>
          <p:nvPr>
            <p:ph type="sldNum" sz="quarter" idx="10"/>
          </p:nvPr>
        </p:nvSpPr>
        <p:spPr/>
        <p:txBody>
          <a:bodyPr/>
          <a:lstStyle/>
          <a:p>
            <a:fld id="{10ADEA63-884A-414D-A9B0-36BD0F8C286B}" type="slidenum">
              <a:rPr lang="en-IN" smtClean="0"/>
              <a:t>5</a:t>
            </a:fld>
            <a:endParaRPr lang="en-IN"/>
          </a:p>
        </p:txBody>
      </p:sp>
    </p:spTree>
    <p:extLst>
      <p:ext uri="{BB962C8B-B14F-4D97-AF65-F5344CB8AC3E}">
        <p14:creationId xmlns:p14="http://schemas.microsoft.com/office/powerpoint/2010/main" val="1406860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we are assigned to solve an arithmetic problem and we are not familiar with steps involved in solving that problem. In Such a </a:t>
            </a:r>
            <a:r>
              <a:rPr lang="en-US" dirty="0" err="1" smtClean="0"/>
              <a:t>case,we</a:t>
            </a:r>
            <a:r>
              <a:rPr lang="en-US" dirty="0" smtClean="0"/>
              <a:t> will not be able to solve the problem. The same applied to writing computer programs. A computer programmer cannot write the instructions to be followed by the computer unless he knows how to solve that problem. The first step in application development is problem definition. In addition, a program </a:t>
            </a:r>
            <a:r>
              <a:rPr lang="en-US" dirty="0" err="1" smtClean="0"/>
              <a:t>souce</a:t>
            </a:r>
            <a:r>
              <a:rPr lang="en-US" dirty="0" smtClean="0"/>
              <a:t> data, logical and practical procedures needed to solve the problem. This analysis must taken placed before actual preparation of program development, otherwise it will cause much cost and time.</a:t>
            </a:r>
            <a:endParaRPr lang="en-IN" dirty="0"/>
          </a:p>
        </p:txBody>
      </p:sp>
      <p:sp>
        <p:nvSpPr>
          <p:cNvPr id="4" name="Slide Number Placeholder 3"/>
          <p:cNvSpPr>
            <a:spLocks noGrp="1"/>
          </p:cNvSpPr>
          <p:nvPr>
            <p:ph type="sldNum" sz="quarter" idx="10"/>
          </p:nvPr>
        </p:nvSpPr>
        <p:spPr/>
        <p:txBody>
          <a:bodyPr/>
          <a:lstStyle/>
          <a:p>
            <a:fld id="{10ADEA63-884A-414D-A9B0-36BD0F8C286B}" type="slidenum">
              <a:rPr lang="en-IN" smtClean="0"/>
              <a:t>6</a:t>
            </a:fld>
            <a:endParaRPr lang="en-IN"/>
          </a:p>
        </p:txBody>
      </p:sp>
    </p:spTree>
    <p:extLst>
      <p:ext uri="{BB962C8B-B14F-4D97-AF65-F5344CB8AC3E}">
        <p14:creationId xmlns:p14="http://schemas.microsoft.com/office/powerpoint/2010/main" val="915895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AF50"/>
                </a:solidFill>
                <a:latin typeface="Microsoft Sans Serif"/>
                <a:cs typeface="Microsoft Sans Serif"/>
              </a:defRPr>
            </a:lvl1pPr>
          </a:lstStyle>
          <a:p>
            <a:pPr marL="12700" marR="5080">
              <a:lnSpc>
                <a:spcPct val="100000"/>
              </a:lnSpc>
              <a:spcBef>
                <a:spcPts val="15"/>
              </a:spcBef>
            </a:pPr>
            <a:r>
              <a:rPr lang="en-IN" spc="-85" dirty="0" smtClean="0"/>
              <a:t> </a:t>
            </a:r>
            <a:endParaRPr spc="-1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0" i="0">
                <a:solidFill>
                  <a:srgbClr val="562213"/>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AF50"/>
                </a:solidFill>
                <a:latin typeface="Microsoft Sans Serif"/>
                <a:cs typeface="Microsoft Sans Serif"/>
              </a:defRPr>
            </a:lvl1pPr>
          </a:lstStyle>
          <a:p>
            <a:pPr marL="12700" marR="5080">
              <a:lnSpc>
                <a:spcPct val="100000"/>
              </a:lnSpc>
              <a:spcBef>
                <a:spcPts val="15"/>
              </a:spcBef>
            </a:pPr>
            <a:r>
              <a:rPr lang="en-IN" spc="-85" dirty="0" smtClean="0"/>
              <a:t> </a:t>
            </a:r>
            <a:endParaRPr spc="-1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sp>
        <p:nvSpPr>
          <p:cNvPr id="17" name="bg object 17"/>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18" name="bg object 18"/>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19" name="bg object 19"/>
          <p:cNvPicPr/>
          <p:nvPr/>
        </p:nvPicPr>
        <p:blipFill>
          <a:blip r:embed="rId3" cstate="print"/>
          <a:stretch>
            <a:fillRect/>
          </a:stretch>
        </p:blipFill>
        <p:spPr>
          <a:xfrm>
            <a:off x="128015" y="6095"/>
            <a:ext cx="1784604" cy="1783079"/>
          </a:xfrm>
          <a:prstGeom prst="rect">
            <a:avLst/>
          </a:prstGeom>
        </p:spPr>
      </p:pic>
      <p:sp>
        <p:nvSpPr>
          <p:cNvPr id="20" name="bg object 20"/>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21" name="bg object 21"/>
          <p:cNvPicPr/>
          <p:nvPr/>
        </p:nvPicPr>
        <p:blipFill>
          <a:blip r:embed="rId4" cstate="print"/>
          <a:stretch>
            <a:fillRect/>
          </a:stretch>
        </p:blipFill>
        <p:spPr>
          <a:xfrm>
            <a:off x="172212" y="1045463"/>
            <a:ext cx="1155192" cy="1150619"/>
          </a:xfrm>
          <a:prstGeom prst="rect">
            <a:avLst/>
          </a:prstGeom>
        </p:spPr>
      </p:pic>
      <p:pic>
        <p:nvPicPr>
          <p:cNvPr id="22" name="bg object 22"/>
          <p:cNvPicPr/>
          <p:nvPr/>
        </p:nvPicPr>
        <p:blipFill>
          <a:blip r:embed="rId5" cstate="print"/>
          <a:stretch>
            <a:fillRect/>
          </a:stretch>
        </p:blipFill>
        <p:spPr>
          <a:xfrm>
            <a:off x="187321" y="1050633"/>
            <a:ext cx="1116811" cy="1111476"/>
          </a:xfrm>
          <a:prstGeom prst="rect">
            <a:avLst/>
          </a:prstGeom>
        </p:spPr>
      </p:pic>
      <p:sp>
        <p:nvSpPr>
          <p:cNvPr id="23" name="bg object 23"/>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24" name="bg object 24"/>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25" name="bg object 25"/>
          <p:cNvPicPr/>
          <p:nvPr/>
        </p:nvPicPr>
        <p:blipFill>
          <a:blip r:embed="rId6" cstate="print"/>
          <a:stretch>
            <a:fillRect/>
          </a:stretch>
        </p:blipFill>
        <p:spPr>
          <a:xfrm>
            <a:off x="935736" y="0"/>
            <a:ext cx="155447" cy="6857999"/>
          </a:xfrm>
          <a:prstGeom prst="rect">
            <a:avLst/>
          </a:prstGeom>
        </p:spPr>
      </p:pic>
      <p:sp>
        <p:nvSpPr>
          <p:cNvPr id="26" name="bg object 26"/>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pic>
        <p:nvPicPr>
          <p:cNvPr id="27" name="bg object 27"/>
          <p:cNvPicPr/>
          <p:nvPr/>
        </p:nvPicPr>
        <p:blipFill>
          <a:blip r:embed="rId7" cstate="print"/>
          <a:stretch>
            <a:fillRect/>
          </a:stretch>
        </p:blipFill>
        <p:spPr>
          <a:xfrm>
            <a:off x="1162811" y="341375"/>
            <a:ext cx="2735580" cy="1219200"/>
          </a:xfrm>
          <a:prstGeom prst="rect">
            <a:avLst/>
          </a:prstGeom>
        </p:spPr>
      </p:pic>
      <p:pic>
        <p:nvPicPr>
          <p:cNvPr id="28" name="bg object 28"/>
          <p:cNvPicPr/>
          <p:nvPr/>
        </p:nvPicPr>
        <p:blipFill>
          <a:blip r:embed="rId8" cstate="print"/>
          <a:stretch>
            <a:fillRect/>
          </a:stretch>
        </p:blipFill>
        <p:spPr>
          <a:xfrm>
            <a:off x="3169919" y="341375"/>
            <a:ext cx="1001268" cy="1219200"/>
          </a:xfrm>
          <a:prstGeom prst="rect">
            <a:avLst/>
          </a:prstGeom>
        </p:spPr>
      </p:pic>
      <p:pic>
        <p:nvPicPr>
          <p:cNvPr id="29" name="bg object 29"/>
          <p:cNvPicPr/>
          <p:nvPr/>
        </p:nvPicPr>
        <p:blipFill>
          <a:blip r:embed="rId9" cstate="print"/>
          <a:stretch>
            <a:fillRect/>
          </a:stretch>
        </p:blipFill>
        <p:spPr>
          <a:xfrm>
            <a:off x="3595116" y="341375"/>
            <a:ext cx="4962144" cy="1219200"/>
          </a:xfrm>
          <a:prstGeom prst="rect">
            <a:avLst/>
          </a:prstGeom>
        </p:spPr>
      </p:pic>
      <p:sp>
        <p:nvSpPr>
          <p:cNvPr id="2" name="Holder 2"/>
          <p:cNvSpPr>
            <a:spLocks noGrp="1"/>
          </p:cNvSpPr>
          <p:nvPr>
            <p:ph type="title"/>
          </p:nvPr>
        </p:nvSpPr>
        <p:spPr/>
        <p:txBody>
          <a:bodyPr lIns="0" tIns="0" rIns="0" bIns="0"/>
          <a:lstStyle>
            <a:lvl1pPr>
              <a:defRPr sz="3900" b="0" i="0">
                <a:solidFill>
                  <a:srgbClr val="562213"/>
                </a:solidFill>
                <a:latin typeface="Microsoft Sans Serif"/>
                <a:cs typeface="Microsoft Sans Serif"/>
              </a:defRPr>
            </a:lvl1pPr>
          </a:lstStyle>
          <a:p>
            <a:endParaRPr/>
          </a:p>
        </p:txBody>
      </p:sp>
      <p:sp>
        <p:nvSpPr>
          <p:cNvPr id="3" name="Holder 3"/>
          <p:cNvSpPr>
            <a:spLocks noGrp="1"/>
          </p:cNvSpPr>
          <p:nvPr>
            <p:ph sz="half" idx="2"/>
          </p:nvPr>
        </p:nvSpPr>
        <p:spPr>
          <a:xfrm>
            <a:off x="1596897" y="1388700"/>
            <a:ext cx="2433954" cy="3973829"/>
          </a:xfrm>
          <a:prstGeom prst="rect">
            <a:avLst/>
          </a:prstGeom>
        </p:spPr>
        <p:txBody>
          <a:bodyPr wrap="square" lIns="0" tIns="0" rIns="0" bIns="0">
            <a:spAutoFit/>
          </a:bodyPr>
          <a:lstStyle>
            <a:lvl1pPr>
              <a:defRPr sz="3200" b="0" i="0">
                <a:solidFill>
                  <a:schemeClr val="tx1"/>
                </a:solidFill>
                <a:latin typeface="Microsoft Sans Serif"/>
                <a:cs typeface="Microsoft Sans Serif"/>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0AF50"/>
                </a:solidFill>
                <a:latin typeface="Microsoft Sans Serif"/>
                <a:cs typeface="Microsoft Sans Serif"/>
              </a:defRPr>
            </a:lvl1pPr>
          </a:lstStyle>
          <a:p>
            <a:pPr marL="12700" marR="5080">
              <a:lnSpc>
                <a:spcPct val="100000"/>
              </a:lnSpc>
              <a:spcBef>
                <a:spcPts val="15"/>
              </a:spcBef>
            </a:pPr>
            <a:r>
              <a:rPr lang="en-IN" spc="-85" dirty="0" smtClean="0"/>
              <a:t> </a:t>
            </a:r>
            <a:endParaRPr spc="-12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0" i="0">
                <a:solidFill>
                  <a:srgbClr val="562213"/>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00AF50"/>
                </a:solidFill>
                <a:latin typeface="Microsoft Sans Serif"/>
                <a:cs typeface="Microsoft Sans Serif"/>
              </a:defRPr>
            </a:lvl1pPr>
          </a:lstStyle>
          <a:p>
            <a:pPr marL="12700" marR="5080">
              <a:lnSpc>
                <a:spcPct val="100000"/>
              </a:lnSpc>
              <a:spcBef>
                <a:spcPts val="15"/>
              </a:spcBef>
            </a:pPr>
            <a:r>
              <a:rPr lang="en-IN" spc="-85" dirty="0" smtClean="0"/>
              <a:t> </a:t>
            </a:r>
            <a:endParaRPr spc="-12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00AF50"/>
                </a:solidFill>
                <a:latin typeface="Microsoft Sans Serif"/>
                <a:cs typeface="Microsoft Sans Serif"/>
              </a:defRPr>
            </a:lvl1pPr>
          </a:lstStyle>
          <a:p>
            <a:pPr marL="12700" marR="5080">
              <a:lnSpc>
                <a:spcPct val="100000"/>
              </a:lnSpc>
              <a:spcBef>
                <a:spcPts val="15"/>
              </a:spcBef>
            </a:pPr>
            <a:r>
              <a:rPr lang="en-IN" spc="-85" dirty="0" smtClean="0"/>
              <a:t> </a:t>
            </a:r>
            <a:endParaRPr spc="-12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14602" y="220802"/>
            <a:ext cx="6939280" cy="1214755"/>
          </a:xfrm>
          <a:prstGeom prst="rect">
            <a:avLst/>
          </a:prstGeom>
        </p:spPr>
        <p:txBody>
          <a:bodyPr wrap="square" lIns="0" tIns="0" rIns="0" bIns="0">
            <a:spAutoFit/>
          </a:bodyPr>
          <a:lstStyle>
            <a:lvl1pPr>
              <a:defRPr sz="3900" b="0" i="0">
                <a:solidFill>
                  <a:srgbClr val="562213"/>
                </a:solidFill>
                <a:latin typeface="Microsoft Sans Serif"/>
                <a:cs typeface="Microsoft Sans Serif"/>
              </a:defRPr>
            </a:lvl1pPr>
          </a:lstStyle>
          <a:p>
            <a:endParaRPr/>
          </a:p>
        </p:txBody>
      </p:sp>
      <p:sp>
        <p:nvSpPr>
          <p:cNvPr id="3" name="Holder 3"/>
          <p:cNvSpPr>
            <a:spLocks noGrp="1"/>
          </p:cNvSpPr>
          <p:nvPr>
            <p:ph type="body" idx="1"/>
          </p:nvPr>
        </p:nvSpPr>
        <p:spPr>
          <a:xfrm>
            <a:off x="285242" y="1467358"/>
            <a:ext cx="8573515" cy="3668395"/>
          </a:xfrm>
          <a:prstGeom prst="rect">
            <a:avLst/>
          </a:prstGeom>
        </p:spPr>
        <p:txBody>
          <a:bodyPr wrap="square" lIns="0" tIns="0" rIns="0" bIns="0">
            <a:spAutoFit/>
          </a:bodyPr>
          <a:lstStyle>
            <a:lvl1pPr>
              <a:defRPr sz="28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a:xfrm>
            <a:off x="78739" y="6427236"/>
            <a:ext cx="3545840" cy="184666"/>
          </a:xfrm>
          <a:prstGeom prst="rect">
            <a:avLst/>
          </a:prstGeom>
        </p:spPr>
        <p:txBody>
          <a:bodyPr wrap="square" lIns="0" tIns="0" rIns="0" bIns="0">
            <a:spAutoFit/>
          </a:bodyPr>
          <a:lstStyle>
            <a:lvl1pPr>
              <a:defRPr sz="1200" b="0" i="0">
                <a:solidFill>
                  <a:srgbClr val="00AF50"/>
                </a:solidFill>
                <a:latin typeface="Microsoft Sans Serif"/>
                <a:cs typeface="Microsoft Sans Serif"/>
              </a:defRPr>
            </a:lvl1pPr>
          </a:lstStyle>
          <a:p>
            <a:pPr marL="12700" marR="5080">
              <a:lnSpc>
                <a:spcPct val="100000"/>
              </a:lnSpc>
              <a:spcBef>
                <a:spcPts val="15"/>
              </a:spcBef>
            </a:pPr>
            <a:r>
              <a:rPr lang="en-IN" spc="-85" dirty="0" smtClean="0"/>
              <a:t> </a:t>
            </a:r>
            <a:endParaRPr spc="-120"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7/18/2023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3.jpg"/><Relationship Id="rId4" Type="http://schemas.openxmlformats.org/officeDocument/2006/relationships/image" Target="../media/image3.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2.png"/><Relationship Id="rId7"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2.png"/><Relationship Id="rId7"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2.png"/><Relationship Id="rId7"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2.png"/><Relationship Id="rId7"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c5XAmA5Oc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2.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69.png"/><Relationship Id="rId5" Type="http://schemas.openxmlformats.org/officeDocument/2006/relationships/image" Target="../media/image4.png"/><Relationship Id="rId15" Type="http://schemas.openxmlformats.org/officeDocument/2006/relationships/image" Target="../media/image73.png"/><Relationship Id="rId10" Type="http://schemas.openxmlformats.org/officeDocument/2006/relationships/image" Target="../media/image68.png"/><Relationship Id="rId4" Type="http://schemas.openxmlformats.org/officeDocument/2006/relationships/image" Target="../media/image3.png"/><Relationship Id="rId9" Type="http://schemas.openxmlformats.org/officeDocument/2006/relationships/image" Target="../media/image67.png"/><Relationship Id="rId14" Type="http://schemas.openxmlformats.org/officeDocument/2006/relationships/image" Target="../media/image72.png"/></Relationships>
</file>

<file path=ppt/slides/_rels/slide21.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7.png"/><Relationship Id="rId3" Type="http://schemas.openxmlformats.org/officeDocument/2006/relationships/image" Target="../media/image2.png"/><Relationship Id="rId7" Type="http://schemas.openxmlformats.org/officeDocument/2006/relationships/image" Target="../media/image65.png"/><Relationship Id="rId12" Type="http://schemas.openxmlformats.org/officeDocument/2006/relationships/image" Target="../media/image76.png"/><Relationship Id="rId17" Type="http://schemas.openxmlformats.org/officeDocument/2006/relationships/image" Target="../media/image81.png"/><Relationship Id="rId2" Type="http://schemas.openxmlformats.org/officeDocument/2006/relationships/image" Target="../media/image1.png"/><Relationship Id="rId16"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75.png"/><Relationship Id="rId5" Type="http://schemas.openxmlformats.org/officeDocument/2006/relationships/image" Target="../media/image4.png"/><Relationship Id="rId15" Type="http://schemas.openxmlformats.org/officeDocument/2006/relationships/image" Target="../media/image79.png"/><Relationship Id="rId10" Type="http://schemas.openxmlformats.org/officeDocument/2006/relationships/image" Target="../media/image69.png"/><Relationship Id="rId4" Type="http://schemas.openxmlformats.org/officeDocument/2006/relationships/image" Target="../media/image3.png"/><Relationship Id="rId9" Type="http://schemas.openxmlformats.org/officeDocument/2006/relationships/image" Target="../media/image74.png"/><Relationship Id="rId14" Type="http://schemas.openxmlformats.org/officeDocument/2006/relationships/image" Target="../media/image78.png"/></Relationships>
</file>

<file path=ppt/slides/_rels/slide22.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2.png"/><Relationship Id="rId7" Type="http://schemas.openxmlformats.org/officeDocument/2006/relationships/image" Target="../media/image65.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84.png"/><Relationship Id="rId5" Type="http://schemas.openxmlformats.org/officeDocument/2006/relationships/image" Target="../media/image4.png"/><Relationship Id="rId10" Type="http://schemas.openxmlformats.org/officeDocument/2006/relationships/image" Target="../media/image69.png"/><Relationship Id="rId4" Type="http://schemas.openxmlformats.org/officeDocument/2006/relationships/image" Target="../media/image3.png"/><Relationship Id="rId9" Type="http://schemas.openxmlformats.org/officeDocument/2006/relationships/image" Target="../media/image8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2.png"/><Relationship Id="rId7"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2.png"/><Relationship Id="rId4" Type="http://schemas.openxmlformats.org/officeDocument/2006/relationships/image" Target="../media/image3.png"/><Relationship Id="rId9" Type="http://schemas.openxmlformats.org/officeDocument/2006/relationships/image" Target="../media/image91.png"/></Relationships>
</file>

<file path=ppt/slides/_rels/slide28.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2.png"/><Relationship Id="rId7" Type="http://schemas.openxmlformats.org/officeDocument/2006/relationships/image" Target="../media/image89.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5.png"/><Relationship Id="rId4" Type="http://schemas.openxmlformats.org/officeDocument/2006/relationships/image" Target="../media/image3.png"/><Relationship Id="rId9" Type="http://schemas.openxmlformats.org/officeDocument/2006/relationships/image" Target="../media/image9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2.png"/><Relationship Id="rId7"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2.png"/><Relationship Id="rId7"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03.png"/></Relationships>
</file>

<file path=ppt/slides/_rels/slide32.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2.png"/><Relationship Id="rId7" Type="http://schemas.openxmlformats.org/officeDocument/2006/relationships/image" Target="../media/image101.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05.jpg"/></Relationships>
</file>

<file path=ppt/slides/_rels/slide33.xml.rels><?xml version="1.0" encoding="UTF-8" standalone="yes"?>
<Relationships xmlns="http://schemas.openxmlformats.org/package/2006/relationships"><Relationship Id="rId13" Type="http://schemas.openxmlformats.org/officeDocument/2006/relationships/image" Target="../media/image112.png"/><Relationship Id="rId18" Type="http://schemas.openxmlformats.org/officeDocument/2006/relationships/image" Target="../media/image117.png"/><Relationship Id="rId26" Type="http://schemas.openxmlformats.org/officeDocument/2006/relationships/image" Target="../media/image125.png"/><Relationship Id="rId39" Type="http://schemas.openxmlformats.org/officeDocument/2006/relationships/image" Target="../media/image138.png"/><Relationship Id="rId21" Type="http://schemas.openxmlformats.org/officeDocument/2006/relationships/image" Target="../media/image120.png"/><Relationship Id="rId34" Type="http://schemas.openxmlformats.org/officeDocument/2006/relationships/image" Target="../media/image133.png"/><Relationship Id="rId42" Type="http://schemas.openxmlformats.org/officeDocument/2006/relationships/image" Target="../media/image141.png"/><Relationship Id="rId47" Type="http://schemas.openxmlformats.org/officeDocument/2006/relationships/image" Target="../media/image146.png"/><Relationship Id="rId50" Type="http://schemas.openxmlformats.org/officeDocument/2006/relationships/image" Target="../media/image149.png"/><Relationship Id="rId55" Type="http://schemas.openxmlformats.org/officeDocument/2006/relationships/image" Target="../media/image154.png"/><Relationship Id="rId63" Type="http://schemas.openxmlformats.org/officeDocument/2006/relationships/image" Target="../media/image162.png"/><Relationship Id="rId68" Type="http://schemas.openxmlformats.org/officeDocument/2006/relationships/image" Target="../media/image167.png"/><Relationship Id="rId7" Type="http://schemas.openxmlformats.org/officeDocument/2006/relationships/image" Target="../media/image107.png"/><Relationship Id="rId2" Type="http://schemas.openxmlformats.org/officeDocument/2006/relationships/image" Target="../media/image106.png"/><Relationship Id="rId16" Type="http://schemas.openxmlformats.org/officeDocument/2006/relationships/image" Target="../media/image115.png"/><Relationship Id="rId29"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0.png"/><Relationship Id="rId24" Type="http://schemas.openxmlformats.org/officeDocument/2006/relationships/image" Target="../media/image123.png"/><Relationship Id="rId32" Type="http://schemas.openxmlformats.org/officeDocument/2006/relationships/image" Target="../media/image131.png"/><Relationship Id="rId37" Type="http://schemas.openxmlformats.org/officeDocument/2006/relationships/image" Target="../media/image136.png"/><Relationship Id="rId40" Type="http://schemas.openxmlformats.org/officeDocument/2006/relationships/image" Target="../media/image139.png"/><Relationship Id="rId45" Type="http://schemas.openxmlformats.org/officeDocument/2006/relationships/image" Target="../media/image144.png"/><Relationship Id="rId53" Type="http://schemas.openxmlformats.org/officeDocument/2006/relationships/image" Target="../media/image152.png"/><Relationship Id="rId58" Type="http://schemas.openxmlformats.org/officeDocument/2006/relationships/image" Target="../media/image157.png"/><Relationship Id="rId66" Type="http://schemas.openxmlformats.org/officeDocument/2006/relationships/image" Target="../media/image165.png"/><Relationship Id="rId5" Type="http://schemas.openxmlformats.org/officeDocument/2006/relationships/image" Target="../media/image4.png"/><Relationship Id="rId15" Type="http://schemas.openxmlformats.org/officeDocument/2006/relationships/image" Target="../media/image114.png"/><Relationship Id="rId23" Type="http://schemas.openxmlformats.org/officeDocument/2006/relationships/image" Target="../media/image122.png"/><Relationship Id="rId28" Type="http://schemas.openxmlformats.org/officeDocument/2006/relationships/image" Target="../media/image127.png"/><Relationship Id="rId36" Type="http://schemas.openxmlformats.org/officeDocument/2006/relationships/image" Target="../media/image135.png"/><Relationship Id="rId49" Type="http://schemas.openxmlformats.org/officeDocument/2006/relationships/image" Target="../media/image148.png"/><Relationship Id="rId57" Type="http://schemas.openxmlformats.org/officeDocument/2006/relationships/image" Target="../media/image156.png"/><Relationship Id="rId61" Type="http://schemas.openxmlformats.org/officeDocument/2006/relationships/image" Target="../media/image160.png"/><Relationship Id="rId10" Type="http://schemas.openxmlformats.org/officeDocument/2006/relationships/image" Target="../media/image109.png"/><Relationship Id="rId19" Type="http://schemas.openxmlformats.org/officeDocument/2006/relationships/image" Target="../media/image118.png"/><Relationship Id="rId31" Type="http://schemas.openxmlformats.org/officeDocument/2006/relationships/image" Target="../media/image130.png"/><Relationship Id="rId44" Type="http://schemas.openxmlformats.org/officeDocument/2006/relationships/image" Target="../media/image143.png"/><Relationship Id="rId52" Type="http://schemas.openxmlformats.org/officeDocument/2006/relationships/image" Target="../media/image151.png"/><Relationship Id="rId60" Type="http://schemas.openxmlformats.org/officeDocument/2006/relationships/image" Target="../media/image159.png"/><Relationship Id="rId65" Type="http://schemas.openxmlformats.org/officeDocument/2006/relationships/image" Target="../media/image164.png"/><Relationship Id="rId4" Type="http://schemas.openxmlformats.org/officeDocument/2006/relationships/image" Target="../media/image3.png"/><Relationship Id="rId9" Type="http://schemas.openxmlformats.org/officeDocument/2006/relationships/image" Target="../media/image108.png"/><Relationship Id="rId14" Type="http://schemas.openxmlformats.org/officeDocument/2006/relationships/image" Target="../media/image113.png"/><Relationship Id="rId22" Type="http://schemas.openxmlformats.org/officeDocument/2006/relationships/image" Target="../media/image121.png"/><Relationship Id="rId27" Type="http://schemas.openxmlformats.org/officeDocument/2006/relationships/image" Target="../media/image126.png"/><Relationship Id="rId30" Type="http://schemas.openxmlformats.org/officeDocument/2006/relationships/image" Target="../media/image129.png"/><Relationship Id="rId35" Type="http://schemas.openxmlformats.org/officeDocument/2006/relationships/image" Target="../media/image134.png"/><Relationship Id="rId43" Type="http://schemas.openxmlformats.org/officeDocument/2006/relationships/image" Target="../media/image142.png"/><Relationship Id="rId48" Type="http://schemas.openxmlformats.org/officeDocument/2006/relationships/image" Target="../media/image147.png"/><Relationship Id="rId56" Type="http://schemas.openxmlformats.org/officeDocument/2006/relationships/image" Target="../media/image155.png"/><Relationship Id="rId64" Type="http://schemas.openxmlformats.org/officeDocument/2006/relationships/image" Target="../media/image163.png"/><Relationship Id="rId8" Type="http://schemas.openxmlformats.org/officeDocument/2006/relationships/image" Target="../media/image18.png"/><Relationship Id="rId51" Type="http://schemas.openxmlformats.org/officeDocument/2006/relationships/image" Target="../media/image150.png"/><Relationship Id="rId3" Type="http://schemas.openxmlformats.org/officeDocument/2006/relationships/image" Target="../media/image2.png"/><Relationship Id="rId12" Type="http://schemas.openxmlformats.org/officeDocument/2006/relationships/image" Target="../media/image111.png"/><Relationship Id="rId17" Type="http://schemas.openxmlformats.org/officeDocument/2006/relationships/image" Target="../media/image116.png"/><Relationship Id="rId25" Type="http://schemas.openxmlformats.org/officeDocument/2006/relationships/image" Target="../media/image124.png"/><Relationship Id="rId33" Type="http://schemas.openxmlformats.org/officeDocument/2006/relationships/image" Target="../media/image132.png"/><Relationship Id="rId38" Type="http://schemas.openxmlformats.org/officeDocument/2006/relationships/image" Target="../media/image137.png"/><Relationship Id="rId46" Type="http://schemas.openxmlformats.org/officeDocument/2006/relationships/image" Target="../media/image145.png"/><Relationship Id="rId59" Type="http://schemas.openxmlformats.org/officeDocument/2006/relationships/image" Target="../media/image158.png"/><Relationship Id="rId67" Type="http://schemas.openxmlformats.org/officeDocument/2006/relationships/image" Target="../media/image166.png"/><Relationship Id="rId20" Type="http://schemas.openxmlformats.org/officeDocument/2006/relationships/image" Target="../media/image119.png"/><Relationship Id="rId41" Type="http://schemas.openxmlformats.org/officeDocument/2006/relationships/image" Target="../media/image140.png"/><Relationship Id="rId54" Type="http://schemas.openxmlformats.org/officeDocument/2006/relationships/image" Target="../media/image153.png"/><Relationship Id="rId62" Type="http://schemas.openxmlformats.org/officeDocument/2006/relationships/image" Target="../media/image1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175.png"/><Relationship Id="rId18" Type="http://schemas.openxmlformats.org/officeDocument/2006/relationships/image" Target="../media/image180.png"/><Relationship Id="rId3" Type="http://schemas.openxmlformats.org/officeDocument/2006/relationships/image" Target="../media/image2.png"/><Relationship Id="rId21" Type="http://schemas.openxmlformats.org/officeDocument/2006/relationships/image" Target="../media/image183.png"/><Relationship Id="rId7" Type="http://schemas.openxmlformats.org/officeDocument/2006/relationships/image" Target="../media/image169.png"/><Relationship Id="rId12" Type="http://schemas.openxmlformats.org/officeDocument/2006/relationships/image" Target="../media/image174.png"/><Relationship Id="rId17" Type="http://schemas.openxmlformats.org/officeDocument/2006/relationships/image" Target="../media/image179.png"/><Relationship Id="rId25" Type="http://schemas.openxmlformats.org/officeDocument/2006/relationships/image" Target="../media/image187.png"/><Relationship Id="rId2" Type="http://schemas.openxmlformats.org/officeDocument/2006/relationships/image" Target="../media/image168.png"/><Relationship Id="rId16" Type="http://schemas.openxmlformats.org/officeDocument/2006/relationships/image" Target="../media/image178.png"/><Relationship Id="rId20" Type="http://schemas.openxmlformats.org/officeDocument/2006/relationships/image" Target="../media/image18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73.png"/><Relationship Id="rId24" Type="http://schemas.openxmlformats.org/officeDocument/2006/relationships/image" Target="../media/image186.png"/><Relationship Id="rId5" Type="http://schemas.openxmlformats.org/officeDocument/2006/relationships/image" Target="../media/image4.png"/><Relationship Id="rId15" Type="http://schemas.openxmlformats.org/officeDocument/2006/relationships/image" Target="../media/image177.png"/><Relationship Id="rId23" Type="http://schemas.openxmlformats.org/officeDocument/2006/relationships/image" Target="../media/image185.png"/><Relationship Id="rId10" Type="http://schemas.openxmlformats.org/officeDocument/2006/relationships/image" Target="../media/image172.png"/><Relationship Id="rId19" Type="http://schemas.openxmlformats.org/officeDocument/2006/relationships/image" Target="../media/image181.png"/><Relationship Id="rId4" Type="http://schemas.openxmlformats.org/officeDocument/2006/relationships/image" Target="../media/image3.png"/><Relationship Id="rId9" Type="http://schemas.openxmlformats.org/officeDocument/2006/relationships/image" Target="../media/image171.png"/><Relationship Id="rId14" Type="http://schemas.openxmlformats.org/officeDocument/2006/relationships/image" Target="../media/image176.png"/><Relationship Id="rId22" Type="http://schemas.openxmlformats.org/officeDocument/2006/relationships/image" Target="../media/image184.png"/></Relationships>
</file>

<file path=ppt/slides/_rels/slide39.xml.rels><?xml version="1.0" encoding="UTF-8" standalone="yes"?>
<Relationships xmlns="http://schemas.openxmlformats.org/package/2006/relationships"><Relationship Id="rId13" Type="http://schemas.openxmlformats.org/officeDocument/2006/relationships/image" Target="../media/image195.png"/><Relationship Id="rId18" Type="http://schemas.openxmlformats.org/officeDocument/2006/relationships/image" Target="../media/image200.png"/><Relationship Id="rId26" Type="http://schemas.openxmlformats.org/officeDocument/2006/relationships/image" Target="../media/image208.png"/><Relationship Id="rId39" Type="http://schemas.openxmlformats.org/officeDocument/2006/relationships/image" Target="../media/image221.png"/><Relationship Id="rId3" Type="http://schemas.openxmlformats.org/officeDocument/2006/relationships/image" Target="../media/image2.png"/><Relationship Id="rId21" Type="http://schemas.openxmlformats.org/officeDocument/2006/relationships/image" Target="../media/image203.png"/><Relationship Id="rId34" Type="http://schemas.openxmlformats.org/officeDocument/2006/relationships/image" Target="../media/image216.png"/><Relationship Id="rId42" Type="http://schemas.openxmlformats.org/officeDocument/2006/relationships/image" Target="../media/image224.png"/><Relationship Id="rId47" Type="http://schemas.openxmlformats.org/officeDocument/2006/relationships/image" Target="../media/image229.png"/><Relationship Id="rId50" Type="http://schemas.openxmlformats.org/officeDocument/2006/relationships/image" Target="../media/image232.png"/><Relationship Id="rId7" Type="http://schemas.openxmlformats.org/officeDocument/2006/relationships/image" Target="../media/image189.png"/><Relationship Id="rId12" Type="http://schemas.openxmlformats.org/officeDocument/2006/relationships/image" Target="../media/image194.png"/><Relationship Id="rId17" Type="http://schemas.openxmlformats.org/officeDocument/2006/relationships/image" Target="../media/image199.png"/><Relationship Id="rId25" Type="http://schemas.openxmlformats.org/officeDocument/2006/relationships/image" Target="../media/image207.png"/><Relationship Id="rId33" Type="http://schemas.openxmlformats.org/officeDocument/2006/relationships/image" Target="../media/image215.png"/><Relationship Id="rId38" Type="http://schemas.openxmlformats.org/officeDocument/2006/relationships/image" Target="../media/image220.png"/><Relationship Id="rId46" Type="http://schemas.openxmlformats.org/officeDocument/2006/relationships/image" Target="../media/image228.png"/><Relationship Id="rId2" Type="http://schemas.openxmlformats.org/officeDocument/2006/relationships/image" Target="../media/image188.png"/><Relationship Id="rId16" Type="http://schemas.openxmlformats.org/officeDocument/2006/relationships/image" Target="../media/image198.png"/><Relationship Id="rId20" Type="http://schemas.openxmlformats.org/officeDocument/2006/relationships/image" Target="../media/image202.png"/><Relationship Id="rId29" Type="http://schemas.openxmlformats.org/officeDocument/2006/relationships/image" Target="../media/image211.png"/><Relationship Id="rId41" Type="http://schemas.openxmlformats.org/officeDocument/2006/relationships/image" Target="../media/image223.png"/><Relationship Id="rId54" Type="http://schemas.openxmlformats.org/officeDocument/2006/relationships/image" Target="../media/image236.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93.png"/><Relationship Id="rId24" Type="http://schemas.openxmlformats.org/officeDocument/2006/relationships/image" Target="../media/image206.png"/><Relationship Id="rId32" Type="http://schemas.openxmlformats.org/officeDocument/2006/relationships/image" Target="../media/image214.png"/><Relationship Id="rId37" Type="http://schemas.openxmlformats.org/officeDocument/2006/relationships/image" Target="../media/image219.png"/><Relationship Id="rId40" Type="http://schemas.openxmlformats.org/officeDocument/2006/relationships/image" Target="../media/image222.png"/><Relationship Id="rId45" Type="http://schemas.openxmlformats.org/officeDocument/2006/relationships/image" Target="../media/image227.png"/><Relationship Id="rId53" Type="http://schemas.openxmlformats.org/officeDocument/2006/relationships/image" Target="../media/image235.png"/><Relationship Id="rId5" Type="http://schemas.openxmlformats.org/officeDocument/2006/relationships/image" Target="../media/image4.png"/><Relationship Id="rId15" Type="http://schemas.openxmlformats.org/officeDocument/2006/relationships/image" Target="../media/image197.png"/><Relationship Id="rId23" Type="http://schemas.openxmlformats.org/officeDocument/2006/relationships/image" Target="../media/image205.png"/><Relationship Id="rId28" Type="http://schemas.openxmlformats.org/officeDocument/2006/relationships/image" Target="../media/image210.png"/><Relationship Id="rId36" Type="http://schemas.openxmlformats.org/officeDocument/2006/relationships/image" Target="../media/image218.png"/><Relationship Id="rId49" Type="http://schemas.openxmlformats.org/officeDocument/2006/relationships/image" Target="../media/image231.png"/><Relationship Id="rId10" Type="http://schemas.openxmlformats.org/officeDocument/2006/relationships/image" Target="../media/image192.png"/><Relationship Id="rId19" Type="http://schemas.openxmlformats.org/officeDocument/2006/relationships/image" Target="../media/image201.png"/><Relationship Id="rId31" Type="http://schemas.openxmlformats.org/officeDocument/2006/relationships/image" Target="../media/image213.png"/><Relationship Id="rId44" Type="http://schemas.openxmlformats.org/officeDocument/2006/relationships/image" Target="../media/image226.png"/><Relationship Id="rId52" Type="http://schemas.openxmlformats.org/officeDocument/2006/relationships/image" Target="../media/image234.png"/><Relationship Id="rId4" Type="http://schemas.openxmlformats.org/officeDocument/2006/relationships/image" Target="../media/image3.png"/><Relationship Id="rId9" Type="http://schemas.openxmlformats.org/officeDocument/2006/relationships/image" Target="../media/image191.png"/><Relationship Id="rId14" Type="http://schemas.openxmlformats.org/officeDocument/2006/relationships/image" Target="../media/image196.png"/><Relationship Id="rId22" Type="http://schemas.openxmlformats.org/officeDocument/2006/relationships/image" Target="../media/image204.png"/><Relationship Id="rId27" Type="http://schemas.openxmlformats.org/officeDocument/2006/relationships/image" Target="../media/image209.png"/><Relationship Id="rId30" Type="http://schemas.openxmlformats.org/officeDocument/2006/relationships/image" Target="../media/image212.png"/><Relationship Id="rId35" Type="http://schemas.openxmlformats.org/officeDocument/2006/relationships/image" Target="../media/image217.png"/><Relationship Id="rId43" Type="http://schemas.openxmlformats.org/officeDocument/2006/relationships/image" Target="../media/image225.png"/><Relationship Id="rId48" Type="http://schemas.openxmlformats.org/officeDocument/2006/relationships/image" Target="../media/image230.png"/><Relationship Id="rId8" Type="http://schemas.openxmlformats.org/officeDocument/2006/relationships/image" Target="../media/image190.png"/><Relationship Id="rId51" Type="http://schemas.openxmlformats.org/officeDocument/2006/relationships/image" Target="../media/image233.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image" Target="../media/image2.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image" Target="../media/image16.png"/><Relationship Id="rId16" Type="http://schemas.openxmlformats.org/officeDocument/2006/relationships/image" Target="../media/image26.png"/><Relationship Id="rId20" Type="http://schemas.openxmlformats.org/officeDocument/2006/relationships/image" Target="../media/image30.png"/><Relationship Id="rId29"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4.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image" Target="../media/image20.png"/><Relationship Id="rId19" Type="http://schemas.openxmlformats.org/officeDocument/2006/relationships/image" Target="../media/image29.png"/><Relationship Id="rId31" Type="http://schemas.openxmlformats.org/officeDocument/2006/relationships/image" Target="../media/image41.png"/><Relationship Id="rId4" Type="http://schemas.openxmlformats.org/officeDocument/2006/relationships/image" Target="../media/image3.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png"/><Relationship Id="rId30" Type="http://schemas.openxmlformats.org/officeDocument/2006/relationships/image" Target="../media/image40.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8.png"/><Relationship Id="rId2" Type="http://schemas.openxmlformats.org/officeDocument/2006/relationships/image" Target="../media/image23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172.png"/><Relationship Id="rId18" Type="http://schemas.openxmlformats.org/officeDocument/2006/relationships/image" Target="../media/image177.png"/><Relationship Id="rId26" Type="http://schemas.openxmlformats.org/officeDocument/2006/relationships/image" Target="../media/image185.png"/><Relationship Id="rId3" Type="http://schemas.openxmlformats.org/officeDocument/2006/relationships/image" Target="../media/image2.png"/><Relationship Id="rId21" Type="http://schemas.openxmlformats.org/officeDocument/2006/relationships/image" Target="../media/image242.png"/><Relationship Id="rId7" Type="http://schemas.openxmlformats.org/officeDocument/2006/relationships/image" Target="../media/image65.png"/><Relationship Id="rId12" Type="http://schemas.openxmlformats.org/officeDocument/2006/relationships/image" Target="../media/image171.png"/><Relationship Id="rId17" Type="http://schemas.openxmlformats.org/officeDocument/2006/relationships/image" Target="../media/image241.png"/><Relationship Id="rId25" Type="http://schemas.openxmlformats.org/officeDocument/2006/relationships/image" Target="../media/image184.png"/><Relationship Id="rId2" Type="http://schemas.openxmlformats.org/officeDocument/2006/relationships/image" Target="../media/image239.png"/><Relationship Id="rId16" Type="http://schemas.openxmlformats.org/officeDocument/2006/relationships/image" Target="../media/image175.png"/><Relationship Id="rId20"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70.png"/><Relationship Id="rId24" Type="http://schemas.openxmlformats.org/officeDocument/2006/relationships/image" Target="../media/image243.png"/><Relationship Id="rId5" Type="http://schemas.openxmlformats.org/officeDocument/2006/relationships/image" Target="../media/image4.png"/><Relationship Id="rId15" Type="http://schemas.openxmlformats.org/officeDocument/2006/relationships/image" Target="../media/image174.png"/><Relationship Id="rId23" Type="http://schemas.openxmlformats.org/officeDocument/2006/relationships/image" Target="../media/image182.png"/><Relationship Id="rId28" Type="http://schemas.openxmlformats.org/officeDocument/2006/relationships/image" Target="../media/image187.png"/><Relationship Id="rId10" Type="http://schemas.openxmlformats.org/officeDocument/2006/relationships/image" Target="../media/image169.png"/><Relationship Id="rId19" Type="http://schemas.openxmlformats.org/officeDocument/2006/relationships/image" Target="../media/image178.png"/><Relationship Id="rId4" Type="http://schemas.openxmlformats.org/officeDocument/2006/relationships/image" Target="../media/image3.png"/><Relationship Id="rId9" Type="http://schemas.openxmlformats.org/officeDocument/2006/relationships/image" Target="../media/image240.png"/><Relationship Id="rId14" Type="http://schemas.openxmlformats.org/officeDocument/2006/relationships/image" Target="../media/image173.png"/><Relationship Id="rId22" Type="http://schemas.openxmlformats.org/officeDocument/2006/relationships/image" Target="../media/image181.png"/><Relationship Id="rId27" Type="http://schemas.openxmlformats.org/officeDocument/2006/relationships/image" Target="../media/image186.png"/></Relationships>
</file>

<file path=ppt/slides/_rels/slide42.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248.png"/><Relationship Id="rId18" Type="http://schemas.openxmlformats.org/officeDocument/2006/relationships/image" Target="../media/image253.png"/><Relationship Id="rId26" Type="http://schemas.openxmlformats.org/officeDocument/2006/relationships/image" Target="../media/image261.png"/><Relationship Id="rId39" Type="http://schemas.openxmlformats.org/officeDocument/2006/relationships/image" Target="../media/image274.png"/><Relationship Id="rId3" Type="http://schemas.openxmlformats.org/officeDocument/2006/relationships/image" Target="../media/image2.png"/><Relationship Id="rId21" Type="http://schemas.openxmlformats.org/officeDocument/2006/relationships/image" Target="../media/image256.png"/><Relationship Id="rId34" Type="http://schemas.openxmlformats.org/officeDocument/2006/relationships/image" Target="../media/image269.png"/><Relationship Id="rId42" Type="http://schemas.openxmlformats.org/officeDocument/2006/relationships/image" Target="../media/image277.png"/><Relationship Id="rId7" Type="http://schemas.openxmlformats.org/officeDocument/2006/relationships/image" Target="../media/image65.png"/><Relationship Id="rId12" Type="http://schemas.openxmlformats.org/officeDocument/2006/relationships/image" Target="../media/image247.png"/><Relationship Id="rId17" Type="http://schemas.openxmlformats.org/officeDocument/2006/relationships/image" Target="../media/image252.png"/><Relationship Id="rId25" Type="http://schemas.openxmlformats.org/officeDocument/2006/relationships/image" Target="../media/image260.png"/><Relationship Id="rId33" Type="http://schemas.openxmlformats.org/officeDocument/2006/relationships/image" Target="../media/image268.png"/><Relationship Id="rId38" Type="http://schemas.openxmlformats.org/officeDocument/2006/relationships/image" Target="../media/image273.png"/><Relationship Id="rId2" Type="http://schemas.openxmlformats.org/officeDocument/2006/relationships/image" Target="../media/image244.png"/><Relationship Id="rId16" Type="http://schemas.openxmlformats.org/officeDocument/2006/relationships/image" Target="../media/image251.png"/><Relationship Id="rId20" Type="http://schemas.openxmlformats.org/officeDocument/2006/relationships/image" Target="../media/image255.png"/><Relationship Id="rId29" Type="http://schemas.openxmlformats.org/officeDocument/2006/relationships/image" Target="../media/image264.png"/><Relationship Id="rId41" Type="http://schemas.openxmlformats.org/officeDocument/2006/relationships/image" Target="../media/image276.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46.png"/><Relationship Id="rId24" Type="http://schemas.openxmlformats.org/officeDocument/2006/relationships/image" Target="../media/image259.png"/><Relationship Id="rId32" Type="http://schemas.openxmlformats.org/officeDocument/2006/relationships/image" Target="../media/image267.png"/><Relationship Id="rId37" Type="http://schemas.openxmlformats.org/officeDocument/2006/relationships/image" Target="../media/image272.png"/><Relationship Id="rId40" Type="http://schemas.openxmlformats.org/officeDocument/2006/relationships/image" Target="../media/image275.png"/><Relationship Id="rId5" Type="http://schemas.openxmlformats.org/officeDocument/2006/relationships/image" Target="../media/image4.png"/><Relationship Id="rId15" Type="http://schemas.openxmlformats.org/officeDocument/2006/relationships/image" Target="../media/image250.png"/><Relationship Id="rId23" Type="http://schemas.openxmlformats.org/officeDocument/2006/relationships/image" Target="../media/image258.png"/><Relationship Id="rId28" Type="http://schemas.openxmlformats.org/officeDocument/2006/relationships/image" Target="../media/image263.png"/><Relationship Id="rId36" Type="http://schemas.openxmlformats.org/officeDocument/2006/relationships/image" Target="../media/image271.png"/><Relationship Id="rId10" Type="http://schemas.openxmlformats.org/officeDocument/2006/relationships/image" Target="../media/image245.png"/><Relationship Id="rId19" Type="http://schemas.openxmlformats.org/officeDocument/2006/relationships/image" Target="../media/image254.png"/><Relationship Id="rId31" Type="http://schemas.openxmlformats.org/officeDocument/2006/relationships/image" Target="../media/image266.png"/><Relationship Id="rId44" Type="http://schemas.openxmlformats.org/officeDocument/2006/relationships/image" Target="../media/image236.png"/><Relationship Id="rId4" Type="http://schemas.openxmlformats.org/officeDocument/2006/relationships/image" Target="../media/image3.png"/><Relationship Id="rId9" Type="http://schemas.openxmlformats.org/officeDocument/2006/relationships/image" Target="../media/image74.png"/><Relationship Id="rId14" Type="http://schemas.openxmlformats.org/officeDocument/2006/relationships/image" Target="../media/image249.png"/><Relationship Id="rId22" Type="http://schemas.openxmlformats.org/officeDocument/2006/relationships/image" Target="../media/image257.png"/><Relationship Id="rId27" Type="http://schemas.openxmlformats.org/officeDocument/2006/relationships/image" Target="../media/image262.png"/><Relationship Id="rId30" Type="http://schemas.openxmlformats.org/officeDocument/2006/relationships/image" Target="../media/image265.png"/><Relationship Id="rId35" Type="http://schemas.openxmlformats.org/officeDocument/2006/relationships/image" Target="../media/image270.png"/><Relationship Id="rId43" Type="http://schemas.openxmlformats.org/officeDocument/2006/relationships/image" Target="../media/image2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9.png"/><Relationship Id="rId2" Type="http://schemas.openxmlformats.org/officeDocument/2006/relationships/image" Target="../media/image27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1.png"/><Relationship Id="rId2" Type="http://schemas.openxmlformats.org/officeDocument/2006/relationships/image" Target="../media/image28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3.png"/><Relationship Id="rId2" Type="http://schemas.openxmlformats.org/officeDocument/2006/relationships/image" Target="../media/image28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85.png"/><Relationship Id="rId7" Type="http://schemas.openxmlformats.org/officeDocument/2006/relationships/image" Target="../media/image289.png"/><Relationship Id="rId2" Type="http://schemas.openxmlformats.org/officeDocument/2006/relationships/image" Target="../media/image284.png"/><Relationship Id="rId1" Type="http://schemas.openxmlformats.org/officeDocument/2006/relationships/slideLayout" Target="../slideLayouts/slideLayout3.xml"/><Relationship Id="rId6" Type="http://schemas.openxmlformats.org/officeDocument/2006/relationships/image" Target="../media/image288.png"/><Relationship Id="rId5" Type="http://schemas.openxmlformats.org/officeDocument/2006/relationships/image" Target="../media/image287.png"/><Relationship Id="rId4" Type="http://schemas.openxmlformats.org/officeDocument/2006/relationships/image" Target="../media/image286.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1.png"/><Relationship Id="rId2"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3.png"/><Relationship Id="rId2" Type="http://schemas.openxmlformats.org/officeDocument/2006/relationships/image" Target="../media/image29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8" Type="http://schemas.openxmlformats.org/officeDocument/2006/relationships/image" Target="../media/image296.png"/><Relationship Id="rId13" Type="http://schemas.openxmlformats.org/officeDocument/2006/relationships/image" Target="../media/image301.png"/><Relationship Id="rId3" Type="http://schemas.openxmlformats.org/officeDocument/2006/relationships/image" Target="../media/image2.png"/><Relationship Id="rId7" Type="http://schemas.openxmlformats.org/officeDocument/2006/relationships/image" Target="../media/image295.png"/><Relationship Id="rId12" Type="http://schemas.openxmlformats.org/officeDocument/2006/relationships/image" Target="../media/image300.png"/><Relationship Id="rId2" Type="http://schemas.openxmlformats.org/officeDocument/2006/relationships/image" Target="../media/image294.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99.png"/><Relationship Id="rId5" Type="http://schemas.openxmlformats.org/officeDocument/2006/relationships/image" Target="../media/image4.png"/><Relationship Id="rId10" Type="http://schemas.openxmlformats.org/officeDocument/2006/relationships/image" Target="../media/image298.png"/><Relationship Id="rId4" Type="http://schemas.openxmlformats.org/officeDocument/2006/relationships/image" Target="../media/image3.png"/><Relationship Id="rId9" Type="http://schemas.openxmlformats.org/officeDocument/2006/relationships/image" Target="../media/image297.png"/></Relationships>
</file>

<file path=ppt/slides/_rels/slide55.xml.rels><?xml version="1.0" encoding="UTF-8" standalone="yes"?>
<Relationships xmlns="http://schemas.openxmlformats.org/package/2006/relationships"><Relationship Id="rId2" Type="http://schemas.openxmlformats.org/officeDocument/2006/relationships/image" Target="../media/image30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image" Target="../media/image304.png"/><Relationship Id="rId1" Type="http://schemas.openxmlformats.org/officeDocument/2006/relationships/slideLayout" Target="../slideLayouts/slideLayout2.xml"/><Relationship Id="rId4" Type="http://schemas.openxmlformats.org/officeDocument/2006/relationships/image" Target="../media/image306.png"/></Relationships>
</file>

<file path=ppt/slides/_rels/slide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4.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8.png"/><Relationship Id="rId2" Type="http://schemas.openxmlformats.org/officeDocument/2006/relationships/image" Target="../media/image307.png"/><Relationship Id="rId1" Type="http://schemas.openxmlformats.org/officeDocument/2006/relationships/slideLayout" Target="../slideLayouts/slideLayout2.xml"/><Relationship Id="rId5" Type="http://schemas.openxmlformats.org/officeDocument/2006/relationships/image" Target="../media/image310.png"/><Relationship Id="rId4" Type="http://schemas.openxmlformats.org/officeDocument/2006/relationships/image" Target="../media/image309.png"/></Relationships>
</file>

<file path=ppt/slides/_rels/slide62.xml.rels><?xml version="1.0" encoding="UTF-8" standalone="yes"?>
<Relationships xmlns="http://schemas.openxmlformats.org/package/2006/relationships"><Relationship Id="rId8" Type="http://schemas.openxmlformats.org/officeDocument/2006/relationships/image" Target="../media/image314.png"/><Relationship Id="rId3" Type="http://schemas.openxmlformats.org/officeDocument/2006/relationships/image" Target="../media/image308.png"/><Relationship Id="rId7" Type="http://schemas.openxmlformats.org/officeDocument/2006/relationships/image" Target="../media/image313.png"/><Relationship Id="rId2" Type="http://schemas.openxmlformats.org/officeDocument/2006/relationships/image" Target="../media/image307.png"/><Relationship Id="rId1" Type="http://schemas.openxmlformats.org/officeDocument/2006/relationships/slideLayout" Target="../slideLayouts/slideLayout2.xml"/><Relationship Id="rId6" Type="http://schemas.openxmlformats.org/officeDocument/2006/relationships/image" Target="../media/image312.png"/><Relationship Id="rId11" Type="http://schemas.openxmlformats.org/officeDocument/2006/relationships/image" Target="../media/image310.png"/><Relationship Id="rId5" Type="http://schemas.openxmlformats.org/officeDocument/2006/relationships/image" Target="../media/image311.png"/><Relationship Id="rId10" Type="http://schemas.openxmlformats.org/officeDocument/2006/relationships/image" Target="../media/image316.png"/><Relationship Id="rId4" Type="http://schemas.openxmlformats.org/officeDocument/2006/relationships/image" Target="../media/image309.png"/><Relationship Id="rId9" Type="http://schemas.openxmlformats.org/officeDocument/2006/relationships/image" Target="../media/image315.png"/></Relationships>
</file>

<file path=ppt/slides/_rels/slide63.xml.rels><?xml version="1.0" encoding="UTF-8" standalone="yes"?>
<Relationships xmlns="http://schemas.openxmlformats.org/package/2006/relationships"><Relationship Id="rId3" Type="http://schemas.openxmlformats.org/officeDocument/2006/relationships/image" Target="../media/image308.png"/><Relationship Id="rId2" Type="http://schemas.openxmlformats.org/officeDocument/2006/relationships/image" Target="../media/image307.png"/><Relationship Id="rId1" Type="http://schemas.openxmlformats.org/officeDocument/2006/relationships/slideLayout" Target="../slideLayouts/slideLayout2.xml"/><Relationship Id="rId5" Type="http://schemas.openxmlformats.org/officeDocument/2006/relationships/image" Target="../media/image310.png"/><Relationship Id="rId4" Type="http://schemas.openxmlformats.org/officeDocument/2006/relationships/image" Target="../media/image309.png"/></Relationships>
</file>

<file path=ppt/slides/_rels/slide64.xml.rels><?xml version="1.0" encoding="UTF-8" standalone="yes"?>
<Relationships xmlns="http://schemas.openxmlformats.org/package/2006/relationships"><Relationship Id="rId3" Type="http://schemas.openxmlformats.org/officeDocument/2006/relationships/image" Target="../media/image308.png"/><Relationship Id="rId2" Type="http://schemas.openxmlformats.org/officeDocument/2006/relationships/image" Target="../media/image307.png"/><Relationship Id="rId1" Type="http://schemas.openxmlformats.org/officeDocument/2006/relationships/slideLayout" Target="../slideLayouts/slideLayout2.xml"/><Relationship Id="rId5" Type="http://schemas.openxmlformats.org/officeDocument/2006/relationships/image" Target="../media/image310.png"/><Relationship Id="rId4" Type="http://schemas.openxmlformats.org/officeDocument/2006/relationships/image" Target="../media/image309.png"/></Relationships>
</file>

<file path=ppt/slides/_rels/slide65.xml.rels><?xml version="1.0" encoding="UTF-8" standalone="yes"?>
<Relationships xmlns="http://schemas.openxmlformats.org/package/2006/relationships"><Relationship Id="rId3" Type="http://schemas.openxmlformats.org/officeDocument/2006/relationships/image" Target="../media/image308.png"/><Relationship Id="rId2" Type="http://schemas.openxmlformats.org/officeDocument/2006/relationships/image" Target="../media/image307.png"/><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17.png"/><Relationship Id="rId4" Type="http://schemas.openxmlformats.org/officeDocument/2006/relationships/image" Target="../media/image309.png"/></Relationships>
</file>

<file path=ppt/slides/_rels/slide66.xml.rels><?xml version="1.0" encoding="UTF-8" standalone="yes"?>
<Relationships xmlns="http://schemas.openxmlformats.org/package/2006/relationships"><Relationship Id="rId3" Type="http://schemas.openxmlformats.org/officeDocument/2006/relationships/image" Target="../media/image308.png"/><Relationship Id="rId2" Type="http://schemas.openxmlformats.org/officeDocument/2006/relationships/image" Target="../media/image307.png"/><Relationship Id="rId1" Type="http://schemas.openxmlformats.org/officeDocument/2006/relationships/slideLayout" Target="../slideLayouts/slideLayout2.xml"/><Relationship Id="rId5" Type="http://schemas.openxmlformats.org/officeDocument/2006/relationships/image" Target="../media/image310.png"/><Relationship Id="rId4" Type="http://schemas.openxmlformats.org/officeDocument/2006/relationships/image" Target="../media/image309.png"/></Relationships>
</file>

<file path=ppt/slides/_rels/slide67.xml.rels><?xml version="1.0" encoding="UTF-8" standalone="yes"?>
<Relationships xmlns="http://schemas.openxmlformats.org/package/2006/relationships"><Relationship Id="rId8" Type="http://schemas.openxmlformats.org/officeDocument/2006/relationships/image" Target="../media/image319.png"/><Relationship Id="rId3" Type="http://schemas.openxmlformats.org/officeDocument/2006/relationships/image" Target="../media/image2.png"/><Relationship Id="rId7" Type="http://schemas.openxmlformats.org/officeDocument/2006/relationships/image" Target="../media/image3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22.png"/><Relationship Id="rId5" Type="http://schemas.openxmlformats.org/officeDocument/2006/relationships/image" Target="../media/image4.png"/><Relationship Id="rId10" Type="http://schemas.openxmlformats.org/officeDocument/2006/relationships/image" Target="../media/image321.png"/><Relationship Id="rId4" Type="http://schemas.openxmlformats.org/officeDocument/2006/relationships/image" Target="../media/image3.png"/><Relationship Id="rId9" Type="http://schemas.openxmlformats.org/officeDocument/2006/relationships/image" Target="../media/image320.png"/></Relationships>
</file>

<file path=ppt/slides/_rels/slide68.xml.rels><?xml version="1.0" encoding="UTF-8" standalone="yes"?>
<Relationships xmlns="http://schemas.openxmlformats.org/package/2006/relationships"><Relationship Id="rId8" Type="http://schemas.openxmlformats.org/officeDocument/2006/relationships/image" Target="../media/image324.png"/><Relationship Id="rId3" Type="http://schemas.openxmlformats.org/officeDocument/2006/relationships/image" Target="../media/image2.png"/><Relationship Id="rId7" Type="http://schemas.openxmlformats.org/officeDocument/2006/relationships/image" Target="../media/image318.png"/><Relationship Id="rId2" Type="http://schemas.openxmlformats.org/officeDocument/2006/relationships/image" Target="../media/image32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27.png"/><Relationship Id="rId5" Type="http://schemas.openxmlformats.org/officeDocument/2006/relationships/image" Target="../media/image4.png"/><Relationship Id="rId10" Type="http://schemas.openxmlformats.org/officeDocument/2006/relationships/image" Target="../media/image326.png"/><Relationship Id="rId4" Type="http://schemas.openxmlformats.org/officeDocument/2006/relationships/image" Target="../media/image3.png"/><Relationship Id="rId9" Type="http://schemas.openxmlformats.org/officeDocument/2006/relationships/image" Target="../media/image325.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9.png"/><Relationship Id="rId2" Type="http://schemas.openxmlformats.org/officeDocument/2006/relationships/image" Target="../media/image32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920438" y="954024"/>
            <a:ext cx="8217534" cy="1219200"/>
            <a:chOff x="920438" y="954024"/>
            <a:chExt cx="8217534" cy="1219200"/>
          </a:xfrm>
        </p:grpSpPr>
        <p:pic>
          <p:nvPicPr>
            <p:cNvPr id="15" name="object 15"/>
            <p:cNvPicPr/>
            <p:nvPr/>
          </p:nvPicPr>
          <p:blipFill>
            <a:blip r:embed="rId7" cstate="print"/>
            <a:stretch>
              <a:fillRect/>
            </a:stretch>
          </p:blipFill>
          <p:spPr>
            <a:xfrm>
              <a:off x="921435" y="1413764"/>
              <a:ext cx="210312" cy="210311"/>
            </a:xfrm>
            <a:prstGeom prst="rect">
              <a:avLst/>
            </a:prstGeom>
          </p:spPr>
        </p:pic>
        <p:pic>
          <p:nvPicPr>
            <p:cNvPr id="16" name="object 16"/>
            <p:cNvPicPr/>
            <p:nvPr/>
          </p:nvPicPr>
          <p:blipFill>
            <a:blip r:embed="rId8" cstate="print"/>
            <a:stretch>
              <a:fillRect/>
            </a:stretch>
          </p:blipFill>
          <p:spPr>
            <a:xfrm>
              <a:off x="920438" y="1338707"/>
              <a:ext cx="307092" cy="286365"/>
            </a:xfrm>
            <a:prstGeom prst="rect">
              <a:avLst/>
            </a:prstGeom>
          </p:spPr>
        </p:pic>
        <p:pic>
          <p:nvPicPr>
            <p:cNvPr id="17" name="object 17"/>
            <p:cNvPicPr/>
            <p:nvPr/>
          </p:nvPicPr>
          <p:blipFill>
            <a:blip r:embed="rId9" cstate="print"/>
            <a:stretch>
              <a:fillRect/>
            </a:stretch>
          </p:blipFill>
          <p:spPr>
            <a:xfrm>
              <a:off x="1159764" y="954024"/>
              <a:ext cx="7978140" cy="1219200"/>
            </a:xfrm>
            <a:prstGeom prst="rect">
              <a:avLst/>
            </a:prstGeom>
          </p:spPr>
        </p:pic>
      </p:grpSp>
      <p:sp>
        <p:nvSpPr>
          <p:cNvPr id="18" name="object 18"/>
          <p:cNvSpPr txBox="1">
            <a:spLocks noGrp="1"/>
          </p:cNvSpPr>
          <p:nvPr>
            <p:ph type="title"/>
          </p:nvPr>
        </p:nvSpPr>
        <p:spPr>
          <a:xfrm>
            <a:off x="1511553" y="1098930"/>
            <a:ext cx="7122159" cy="680720"/>
          </a:xfrm>
          <a:prstGeom prst="rect">
            <a:avLst/>
          </a:prstGeom>
        </p:spPr>
        <p:txBody>
          <a:bodyPr vert="horz" wrap="square" lIns="0" tIns="12065" rIns="0" bIns="0" rtlCol="0">
            <a:spAutoFit/>
          </a:bodyPr>
          <a:lstStyle/>
          <a:p>
            <a:pPr marL="12700">
              <a:lnSpc>
                <a:spcPct val="100000"/>
              </a:lnSpc>
              <a:spcBef>
                <a:spcPts val="95"/>
              </a:spcBef>
            </a:pPr>
            <a:r>
              <a:rPr sz="4300" spc="-65" dirty="0"/>
              <a:t>Introduction</a:t>
            </a:r>
            <a:r>
              <a:rPr sz="4300" spc="55" dirty="0"/>
              <a:t> </a:t>
            </a:r>
            <a:r>
              <a:rPr sz="4300" spc="100" dirty="0"/>
              <a:t>to</a:t>
            </a:r>
            <a:r>
              <a:rPr sz="4300" spc="45" dirty="0"/>
              <a:t> </a:t>
            </a:r>
            <a:r>
              <a:rPr sz="4300" spc="-204" dirty="0"/>
              <a:t>Problem</a:t>
            </a:r>
            <a:r>
              <a:rPr sz="4300" spc="35" dirty="0"/>
              <a:t> </a:t>
            </a:r>
            <a:r>
              <a:rPr sz="4300" spc="-300" dirty="0"/>
              <a:t>Solving</a:t>
            </a:r>
            <a:endParaRPr sz="4300"/>
          </a:p>
        </p:txBody>
      </p:sp>
      <p:pic>
        <p:nvPicPr>
          <p:cNvPr id="19" name="object 19"/>
          <p:cNvPicPr/>
          <p:nvPr/>
        </p:nvPicPr>
        <p:blipFill>
          <a:blip r:embed="rId10" cstate="print"/>
          <a:stretch>
            <a:fillRect/>
          </a:stretch>
        </p:blipFill>
        <p:spPr>
          <a:xfrm>
            <a:off x="2438400" y="2286000"/>
            <a:ext cx="5029200" cy="31083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9251"/>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4181855" cy="1219200"/>
          </a:xfrm>
          <a:prstGeom prst="rect">
            <a:avLst/>
          </a:prstGeom>
        </p:spPr>
      </p:pic>
      <p:sp>
        <p:nvSpPr>
          <p:cNvPr id="15" name="object 15"/>
          <p:cNvSpPr txBox="1">
            <a:spLocks noGrp="1"/>
          </p:cNvSpPr>
          <p:nvPr>
            <p:ph type="title"/>
          </p:nvPr>
        </p:nvSpPr>
        <p:spPr>
          <a:xfrm>
            <a:off x="1514602" y="485978"/>
            <a:ext cx="3480435" cy="680720"/>
          </a:xfrm>
          <a:prstGeom prst="rect">
            <a:avLst/>
          </a:prstGeom>
        </p:spPr>
        <p:txBody>
          <a:bodyPr vert="horz" wrap="square" lIns="0" tIns="12065" rIns="0" bIns="0" rtlCol="0">
            <a:spAutoFit/>
          </a:bodyPr>
          <a:lstStyle/>
          <a:p>
            <a:pPr marL="12700">
              <a:lnSpc>
                <a:spcPct val="100000"/>
              </a:lnSpc>
              <a:spcBef>
                <a:spcPts val="95"/>
              </a:spcBef>
            </a:pPr>
            <a:r>
              <a:rPr sz="4300" spc="-165" dirty="0"/>
              <a:t>Implementation</a:t>
            </a:r>
            <a:endParaRPr sz="4300"/>
          </a:p>
        </p:txBody>
      </p:sp>
      <p:sp>
        <p:nvSpPr>
          <p:cNvPr id="18" name="object 1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6" name="object 16"/>
          <p:cNvSpPr txBox="1"/>
          <p:nvPr/>
        </p:nvSpPr>
        <p:spPr>
          <a:xfrm>
            <a:off x="1596897" y="1415541"/>
            <a:ext cx="7261859" cy="4617720"/>
          </a:xfrm>
          <a:prstGeom prst="rect">
            <a:avLst/>
          </a:prstGeom>
        </p:spPr>
        <p:txBody>
          <a:bodyPr vert="horz" wrap="square" lIns="0" tIns="67945" rIns="0" bIns="0" rtlCol="0">
            <a:spAutoFit/>
          </a:bodyPr>
          <a:lstStyle/>
          <a:p>
            <a:pPr marL="295910" marR="6350" indent="-283845" algn="just">
              <a:lnSpc>
                <a:spcPts val="3460"/>
              </a:lnSpc>
              <a:spcBef>
                <a:spcPts val="535"/>
              </a:spcBef>
              <a:buClr>
                <a:srgbClr val="3891A7"/>
              </a:buClr>
              <a:buSzPct val="79687"/>
              <a:buFont typeface="Segoe UI Symbol"/>
              <a:buChar char="⚫"/>
              <a:tabLst>
                <a:tab pos="296545" algn="l"/>
              </a:tabLst>
            </a:pPr>
            <a:r>
              <a:rPr sz="3200" spc="40" dirty="0">
                <a:latin typeface="Microsoft Sans Serif"/>
                <a:cs typeface="Microsoft Sans Serif"/>
              </a:rPr>
              <a:t>It </a:t>
            </a:r>
            <a:r>
              <a:rPr sz="3200" spc="-195" dirty="0">
                <a:latin typeface="Microsoft Sans Serif"/>
                <a:cs typeface="Microsoft Sans Serif"/>
              </a:rPr>
              <a:t>is </a:t>
            </a:r>
            <a:r>
              <a:rPr sz="3200" spc="-85" dirty="0">
                <a:latin typeface="Microsoft Sans Serif"/>
                <a:cs typeface="Microsoft Sans Serif"/>
              </a:rPr>
              <a:t>the </a:t>
            </a:r>
            <a:r>
              <a:rPr sz="3200" spc="-180" dirty="0">
                <a:latin typeface="Microsoft Sans Serif"/>
                <a:cs typeface="Microsoft Sans Serif"/>
              </a:rPr>
              <a:t>process </a:t>
            </a:r>
            <a:r>
              <a:rPr sz="3200" spc="-55" dirty="0">
                <a:latin typeface="Microsoft Sans Serif"/>
                <a:cs typeface="Microsoft Sans Serif"/>
              </a:rPr>
              <a:t>of </a:t>
            </a:r>
            <a:r>
              <a:rPr sz="3200" spc="-155" dirty="0">
                <a:latin typeface="Microsoft Sans Serif"/>
                <a:cs typeface="Microsoft Sans Serif"/>
              </a:rPr>
              <a:t>installing </a:t>
            </a:r>
            <a:r>
              <a:rPr sz="3200" spc="-85" dirty="0">
                <a:latin typeface="Microsoft Sans Serif"/>
                <a:cs typeface="Microsoft Sans Serif"/>
              </a:rPr>
              <a:t>the </a:t>
            </a:r>
            <a:r>
              <a:rPr sz="3200" spc="-110" dirty="0">
                <a:latin typeface="Microsoft Sans Serif"/>
                <a:cs typeface="Microsoft Sans Serif"/>
              </a:rPr>
              <a:t>software </a:t>
            </a:r>
            <a:r>
              <a:rPr sz="3200" spc="-105" dirty="0">
                <a:latin typeface="Microsoft Sans Serif"/>
                <a:cs typeface="Microsoft Sans Serif"/>
              </a:rPr>
              <a:t> </a:t>
            </a:r>
            <a:r>
              <a:rPr sz="3200" spc="-175" dirty="0">
                <a:latin typeface="Microsoft Sans Serif"/>
                <a:cs typeface="Microsoft Sans Serif"/>
              </a:rPr>
              <a:t>developed</a:t>
            </a:r>
            <a:r>
              <a:rPr sz="3200" spc="25" dirty="0">
                <a:latin typeface="Microsoft Sans Serif"/>
                <a:cs typeface="Microsoft Sans Serif"/>
              </a:rPr>
              <a:t> </a:t>
            </a:r>
            <a:r>
              <a:rPr sz="3200" spc="-100" dirty="0">
                <a:latin typeface="Microsoft Sans Serif"/>
                <a:cs typeface="Microsoft Sans Serif"/>
              </a:rPr>
              <a:t>on</a:t>
            </a:r>
            <a:r>
              <a:rPr sz="3200" spc="25" dirty="0">
                <a:latin typeface="Microsoft Sans Serif"/>
                <a:cs typeface="Microsoft Sans Serif"/>
              </a:rPr>
              <a:t> </a:t>
            </a:r>
            <a:r>
              <a:rPr sz="3200" spc="-180" dirty="0">
                <a:latin typeface="Microsoft Sans Serif"/>
                <a:cs typeface="Microsoft Sans Serif"/>
              </a:rPr>
              <a:t>customer‟s</a:t>
            </a:r>
            <a:r>
              <a:rPr sz="3200" spc="5" dirty="0">
                <a:latin typeface="Microsoft Sans Serif"/>
                <a:cs typeface="Microsoft Sans Serif"/>
              </a:rPr>
              <a:t> </a:t>
            </a:r>
            <a:r>
              <a:rPr sz="3200" spc="-114" dirty="0">
                <a:latin typeface="Microsoft Sans Serif"/>
                <a:cs typeface="Microsoft Sans Serif"/>
              </a:rPr>
              <a:t>site.</a:t>
            </a:r>
            <a:endParaRPr sz="3200" dirty="0">
              <a:latin typeface="Microsoft Sans Serif"/>
              <a:cs typeface="Microsoft Sans Serif"/>
            </a:endParaRPr>
          </a:p>
          <a:p>
            <a:pPr marL="295910" marR="5080" indent="-283845" algn="just">
              <a:lnSpc>
                <a:spcPct val="90000"/>
              </a:lnSpc>
              <a:spcBef>
                <a:spcPts val="545"/>
              </a:spcBef>
              <a:buClr>
                <a:srgbClr val="3891A7"/>
              </a:buClr>
              <a:buSzPct val="79687"/>
              <a:buFont typeface="Segoe UI Symbol"/>
              <a:buChar char="⚫"/>
              <a:tabLst>
                <a:tab pos="296545" algn="l"/>
              </a:tabLst>
            </a:pPr>
            <a:r>
              <a:rPr sz="3200" spc="-120" dirty="0">
                <a:latin typeface="Microsoft Sans Serif"/>
                <a:cs typeface="Microsoft Sans Serif"/>
              </a:rPr>
              <a:t>Installation</a:t>
            </a:r>
            <a:r>
              <a:rPr sz="3200" spc="-114" dirty="0">
                <a:latin typeface="Microsoft Sans Serif"/>
                <a:cs typeface="Microsoft Sans Serif"/>
              </a:rPr>
              <a:t> </a:t>
            </a:r>
            <a:r>
              <a:rPr sz="3200" spc="-315" dirty="0">
                <a:latin typeface="Microsoft Sans Serif"/>
                <a:cs typeface="Microsoft Sans Serif"/>
              </a:rPr>
              <a:t>may</a:t>
            </a:r>
            <a:r>
              <a:rPr sz="3200" spc="-310" dirty="0">
                <a:latin typeface="Microsoft Sans Serif"/>
                <a:cs typeface="Microsoft Sans Serif"/>
              </a:rPr>
              <a:t> </a:t>
            </a:r>
            <a:r>
              <a:rPr sz="3200" spc="-210" dirty="0">
                <a:latin typeface="Microsoft Sans Serif"/>
                <a:cs typeface="Microsoft Sans Serif"/>
              </a:rPr>
              <a:t>be</a:t>
            </a:r>
            <a:r>
              <a:rPr sz="3200" spc="-204" dirty="0">
                <a:latin typeface="Microsoft Sans Serif"/>
                <a:cs typeface="Microsoft Sans Serif"/>
              </a:rPr>
              <a:t> </a:t>
            </a:r>
            <a:r>
              <a:rPr sz="3200" spc="-150" dirty="0">
                <a:latin typeface="Microsoft Sans Serif"/>
                <a:cs typeface="Microsoft Sans Serif"/>
              </a:rPr>
              <a:t>done</a:t>
            </a:r>
            <a:r>
              <a:rPr sz="3200" spc="-145" dirty="0">
                <a:latin typeface="Microsoft Sans Serif"/>
                <a:cs typeface="Microsoft Sans Serif"/>
              </a:rPr>
              <a:t> </a:t>
            </a:r>
            <a:r>
              <a:rPr sz="3200" spc="-204" dirty="0">
                <a:latin typeface="Microsoft Sans Serif"/>
                <a:cs typeface="Microsoft Sans Serif"/>
              </a:rPr>
              <a:t>by</a:t>
            </a:r>
            <a:r>
              <a:rPr sz="3200" spc="-200" dirty="0">
                <a:latin typeface="Microsoft Sans Serif"/>
                <a:cs typeface="Microsoft Sans Serif"/>
              </a:rPr>
              <a:t> </a:t>
            </a:r>
            <a:r>
              <a:rPr sz="3200" spc="-170" dirty="0">
                <a:latin typeface="Microsoft Sans Serif"/>
                <a:cs typeface="Microsoft Sans Serif"/>
              </a:rPr>
              <a:t>replace</a:t>
            </a:r>
            <a:r>
              <a:rPr sz="3200" spc="-165" dirty="0">
                <a:latin typeface="Microsoft Sans Serif"/>
                <a:cs typeface="Microsoft Sans Serif"/>
              </a:rPr>
              <a:t> </a:t>
            </a:r>
            <a:r>
              <a:rPr sz="3200" spc="-85" dirty="0">
                <a:latin typeface="Microsoft Sans Serif"/>
                <a:cs typeface="Microsoft Sans Serif"/>
              </a:rPr>
              <a:t>the </a:t>
            </a:r>
            <a:r>
              <a:rPr sz="3200" spc="-80" dirty="0">
                <a:latin typeface="Microsoft Sans Serif"/>
                <a:cs typeface="Microsoft Sans Serif"/>
              </a:rPr>
              <a:t> </a:t>
            </a:r>
            <a:r>
              <a:rPr sz="3200" spc="-65" dirty="0">
                <a:latin typeface="Microsoft Sans Serif"/>
                <a:cs typeface="Microsoft Sans Serif"/>
              </a:rPr>
              <a:t>entire</a:t>
            </a:r>
            <a:r>
              <a:rPr sz="3200" spc="-60" dirty="0">
                <a:latin typeface="Microsoft Sans Serif"/>
                <a:cs typeface="Microsoft Sans Serif"/>
              </a:rPr>
              <a:t> </a:t>
            </a:r>
            <a:r>
              <a:rPr sz="3200" spc="-245" dirty="0">
                <a:latin typeface="Microsoft Sans Serif"/>
                <a:cs typeface="Microsoft Sans Serif"/>
              </a:rPr>
              <a:t>manual</a:t>
            </a:r>
            <a:r>
              <a:rPr sz="3200" spc="-240" dirty="0">
                <a:latin typeface="Microsoft Sans Serif"/>
                <a:cs typeface="Microsoft Sans Serif"/>
              </a:rPr>
              <a:t> </a:t>
            </a:r>
            <a:r>
              <a:rPr sz="3200" spc="10" dirty="0">
                <a:latin typeface="Microsoft Sans Serif"/>
                <a:cs typeface="Microsoft Sans Serif"/>
              </a:rPr>
              <a:t>work</a:t>
            </a:r>
            <a:r>
              <a:rPr sz="3200" spc="15" dirty="0">
                <a:latin typeface="Microsoft Sans Serif"/>
                <a:cs typeface="Microsoft Sans Serif"/>
              </a:rPr>
              <a:t> </a:t>
            </a:r>
            <a:r>
              <a:rPr sz="3200" spc="-20" dirty="0">
                <a:latin typeface="Microsoft Sans Serif"/>
                <a:cs typeface="Microsoft Sans Serif"/>
              </a:rPr>
              <a:t>with</a:t>
            </a:r>
            <a:r>
              <a:rPr sz="3200" spc="-15" dirty="0">
                <a:latin typeface="Microsoft Sans Serif"/>
                <a:cs typeface="Microsoft Sans Serif"/>
              </a:rPr>
              <a:t> </a:t>
            </a:r>
            <a:r>
              <a:rPr sz="3200" spc="-85" dirty="0">
                <a:latin typeface="Microsoft Sans Serif"/>
                <a:cs typeface="Microsoft Sans Serif"/>
              </a:rPr>
              <a:t>the</a:t>
            </a:r>
            <a:r>
              <a:rPr sz="3200" spc="-80" dirty="0">
                <a:latin typeface="Microsoft Sans Serif"/>
                <a:cs typeface="Microsoft Sans Serif"/>
              </a:rPr>
              <a:t> </a:t>
            </a:r>
            <a:r>
              <a:rPr sz="3200" spc="-105" dirty="0">
                <a:latin typeface="Microsoft Sans Serif"/>
                <a:cs typeface="Microsoft Sans Serif"/>
              </a:rPr>
              <a:t>software </a:t>
            </a:r>
            <a:r>
              <a:rPr sz="3200" spc="-100" dirty="0">
                <a:latin typeface="Microsoft Sans Serif"/>
                <a:cs typeface="Microsoft Sans Serif"/>
              </a:rPr>
              <a:t> </a:t>
            </a:r>
            <a:r>
              <a:rPr sz="3200" spc="-175" dirty="0">
                <a:latin typeface="Microsoft Sans Serif"/>
                <a:cs typeface="Microsoft Sans Serif"/>
              </a:rPr>
              <a:t>developed </a:t>
            </a:r>
            <a:r>
              <a:rPr sz="3200" spc="90" dirty="0">
                <a:latin typeface="Microsoft Sans Serif"/>
                <a:cs typeface="Microsoft Sans Serif"/>
              </a:rPr>
              <a:t>or </a:t>
            </a:r>
            <a:r>
              <a:rPr sz="3200" spc="-100" dirty="0">
                <a:latin typeface="Microsoft Sans Serif"/>
                <a:cs typeface="Microsoft Sans Serif"/>
              </a:rPr>
              <a:t>in </a:t>
            </a:r>
            <a:r>
              <a:rPr sz="3200" spc="-415" dirty="0">
                <a:latin typeface="Microsoft Sans Serif"/>
                <a:cs typeface="Microsoft Sans Serif"/>
              </a:rPr>
              <a:t>a</a:t>
            </a:r>
            <a:r>
              <a:rPr sz="3200" spc="-409" dirty="0">
                <a:latin typeface="Microsoft Sans Serif"/>
                <a:cs typeface="Microsoft Sans Serif"/>
              </a:rPr>
              <a:t> </a:t>
            </a:r>
            <a:r>
              <a:rPr sz="3200" spc="-20" dirty="0">
                <a:latin typeface="Microsoft Sans Serif"/>
                <a:cs typeface="Microsoft Sans Serif"/>
              </a:rPr>
              <a:t>pilot </a:t>
            </a:r>
            <a:r>
              <a:rPr sz="3200" spc="-155" dirty="0">
                <a:latin typeface="Microsoft Sans Serif"/>
                <a:cs typeface="Microsoft Sans Serif"/>
              </a:rPr>
              <a:t>mode </a:t>
            </a:r>
            <a:r>
              <a:rPr sz="3200" spc="-145" dirty="0">
                <a:latin typeface="Microsoft Sans Serif"/>
                <a:cs typeface="Microsoft Sans Serif"/>
              </a:rPr>
              <a:t>i.e. </a:t>
            </a:r>
            <a:r>
              <a:rPr sz="3200" spc="-140" dirty="0">
                <a:latin typeface="Microsoft Sans Serif"/>
                <a:cs typeface="Microsoft Sans Serif"/>
              </a:rPr>
              <a:t>running </a:t>
            </a:r>
            <a:r>
              <a:rPr sz="3200" spc="-135" dirty="0">
                <a:latin typeface="Microsoft Sans Serif"/>
                <a:cs typeface="Microsoft Sans Serif"/>
              </a:rPr>
              <a:t> </a:t>
            </a:r>
            <a:r>
              <a:rPr sz="3200" spc="-85" dirty="0">
                <a:latin typeface="Microsoft Sans Serif"/>
                <a:cs typeface="Microsoft Sans Serif"/>
              </a:rPr>
              <a:t>the</a:t>
            </a:r>
            <a:r>
              <a:rPr sz="3200" spc="-80" dirty="0">
                <a:latin typeface="Microsoft Sans Serif"/>
                <a:cs typeface="Microsoft Sans Serif"/>
              </a:rPr>
              <a:t> </a:t>
            </a:r>
            <a:r>
              <a:rPr sz="3200" spc="-245" dirty="0">
                <a:latin typeface="Microsoft Sans Serif"/>
                <a:cs typeface="Microsoft Sans Serif"/>
              </a:rPr>
              <a:t>manual</a:t>
            </a:r>
            <a:r>
              <a:rPr sz="3200" spc="-240" dirty="0">
                <a:latin typeface="Microsoft Sans Serif"/>
                <a:cs typeface="Microsoft Sans Serif"/>
              </a:rPr>
              <a:t> </a:t>
            </a:r>
            <a:r>
              <a:rPr sz="3200" spc="-254" dirty="0">
                <a:latin typeface="Microsoft Sans Serif"/>
                <a:cs typeface="Microsoft Sans Serif"/>
              </a:rPr>
              <a:t>and</a:t>
            </a:r>
            <a:r>
              <a:rPr sz="3200" spc="-250" dirty="0">
                <a:latin typeface="Microsoft Sans Serif"/>
                <a:cs typeface="Microsoft Sans Serif"/>
              </a:rPr>
              <a:t> </a:t>
            </a:r>
            <a:r>
              <a:rPr sz="3200" spc="-145" dirty="0">
                <a:latin typeface="Microsoft Sans Serif"/>
                <a:cs typeface="Microsoft Sans Serif"/>
              </a:rPr>
              <a:t>automated</a:t>
            </a:r>
            <a:r>
              <a:rPr sz="3200" spc="-140" dirty="0">
                <a:latin typeface="Microsoft Sans Serif"/>
                <a:cs typeface="Microsoft Sans Serif"/>
              </a:rPr>
              <a:t> </a:t>
            </a:r>
            <a:r>
              <a:rPr sz="3200" spc="-200" dirty="0">
                <a:latin typeface="Microsoft Sans Serif"/>
                <a:cs typeface="Microsoft Sans Serif"/>
              </a:rPr>
              <a:t>system</a:t>
            </a:r>
            <a:r>
              <a:rPr sz="3200" spc="-195" dirty="0">
                <a:latin typeface="Microsoft Sans Serif"/>
                <a:cs typeface="Microsoft Sans Serif"/>
              </a:rPr>
              <a:t> </a:t>
            </a:r>
            <a:r>
              <a:rPr sz="3200" spc="-114" dirty="0">
                <a:latin typeface="Microsoft Sans Serif"/>
                <a:cs typeface="Microsoft Sans Serif"/>
              </a:rPr>
              <a:t>in </a:t>
            </a:r>
            <a:r>
              <a:rPr sz="3200" spc="-110" dirty="0">
                <a:latin typeface="Microsoft Sans Serif"/>
                <a:cs typeface="Microsoft Sans Serif"/>
              </a:rPr>
              <a:t> </a:t>
            </a:r>
            <a:r>
              <a:rPr sz="3200" spc="-150" dirty="0">
                <a:latin typeface="Microsoft Sans Serif"/>
                <a:cs typeface="Microsoft Sans Serif"/>
              </a:rPr>
              <a:t>parallel</a:t>
            </a:r>
            <a:r>
              <a:rPr sz="3200" spc="-145" dirty="0">
                <a:latin typeface="Microsoft Sans Serif"/>
                <a:cs typeface="Microsoft Sans Serif"/>
              </a:rPr>
              <a:t> </a:t>
            </a:r>
            <a:r>
              <a:rPr sz="3200" spc="90" dirty="0">
                <a:latin typeface="Microsoft Sans Serif"/>
                <a:cs typeface="Microsoft Sans Serif"/>
              </a:rPr>
              <a:t>or </a:t>
            </a:r>
            <a:r>
              <a:rPr sz="3200" spc="-155" dirty="0">
                <a:latin typeface="Microsoft Sans Serif"/>
                <a:cs typeface="Microsoft Sans Serif"/>
              </a:rPr>
              <a:t>installing</a:t>
            </a:r>
            <a:r>
              <a:rPr sz="3200" spc="-150" dirty="0">
                <a:latin typeface="Microsoft Sans Serif"/>
                <a:cs typeface="Microsoft Sans Serif"/>
              </a:rPr>
              <a:t> </a:t>
            </a:r>
            <a:r>
              <a:rPr sz="3200" spc="-114" dirty="0">
                <a:latin typeface="Microsoft Sans Serif"/>
                <a:cs typeface="Microsoft Sans Serif"/>
              </a:rPr>
              <a:t>only</a:t>
            </a:r>
            <a:r>
              <a:rPr sz="3200" spc="-110" dirty="0">
                <a:latin typeface="Microsoft Sans Serif"/>
                <a:cs typeface="Microsoft Sans Serif"/>
              </a:rPr>
              <a:t> </a:t>
            </a:r>
            <a:r>
              <a:rPr sz="3200" spc="-415" dirty="0">
                <a:latin typeface="Microsoft Sans Serif"/>
                <a:cs typeface="Microsoft Sans Serif"/>
              </a:rPr>
              <a:t>a</a:t>
            </a:r>
            <a:r>
              <a:rPr sz="3200" spc="-409" dirty="0">
                <a:latin typeface="Microsoft Sans Serif"/>
                <a:cs typeface="Microsoft Sans Serif"/>
              </a:rPr>
              <a:t> </a:t>
            </a:r>
            <a:r>
              <a:rPr sz="3200" spc="-40" dirty="0">
                <a:latin typeface="Microsoft Sans Serif"/>
                <a:cs typeface="Microsoft Sans Serif"/>
              </a:rPr>
              <a:t>part</a:t>
            </a:r>
            <a:r>
              <a:rPr sz="3200" spc="-35" dirty="0">
                <a:latin typeface="Microsoft Sans Serif"/>
                <a:cs typeface="Microsoft Sans Serif"/>
              </a:rPr>
              <a:t> </a:t>
            </a:r>
            <a:r>
              <a:rPr sz="3200" spc="-140" dirty="0">
                <a:latin typeface="Microsoft Sans Serif"/>
                <a:cs typeface="Microsoft Sans Serif"/>
              </a:rPr>
              <a:t>module </a:t>
            </a:r>
            <a:r>
              <a:rPr sz="3200" spc="-135" dirty="0">
                <a:latin typeface="Microsoft Sans Serif"/>
                <a:cs typeface="Microsoft Sans Serif"/>
              </a:rPr>
              <a:t> </a:t>
            </a:r>
            <a:r>
              <a:rPr sz="3200" spc="-15" dirty="0">
                <a:latin typeface="Microsoft Sans Serif"/>
                <a:cs typeface="Microsoft Sans Serif"/>
              </a:rPr>
              <a:t>with</a:t>
            </a:r>
            <a:r>
              <a:rPr sz="3200" spc="25" dirty="0">
                <a:latin typeface="Microsoft Sans Serif"/>
                <a:cs typeface="Microsoft Sans Serif"/>
              </a:rPr>
              <a:t> </a:t>
            </a:r>
            <a:r>
              <a:rPr sz="3200" spc="-285" dirty="0">
                <a:latin typeface="Microsoft Sans Serif"/>
                <a:cs typeface="Microsoft Sans Serif"/>
              </a:rPr>
              <a:t>ma</a:t>
            </a:r>
            <a:r>
              <a:rPr sz="3200" spc="-254" dirty="0">
                <a:latin typeface="Microsoft Sans Serif"/>
                <a:cs typeface="Microsoft Sans Serif"/>
              </a:rPr>
              <a:t>n</a:t>
            </a:r>
            <a:r>
              <a:rPr sz="3200" spc="-210" dirty="0">
                <a:latin typeface="Microsoft Sans Serif"/>
                <a:cs typeface="Microsoft Sans Serif"/>
              </a:rPr>
              <a:t>ual</a:t>
            </a:r>
            <a:r>
              <a:rPr sz="3200" spc="5" dirty="0">
                <a:latin typeface="Microsoft Sans Serif"/>
                <a:cs typeface="Microsoft Sans Serif"/>
              </a:rPr>
              <a:t> </a:t>
            </a:r>
            <a:r>
              <a:rPr sz="3200" spc="-75" dirty="0">
                <a:latin typeface="Microsoft Sans Serif"/>
                <a:cs typeface="Microsoft Sans Serif"/>
              </a:rPr>
              <a:t>w</a:t>
            </a:r>
            <a:r>
              <a:rPr sz="3200" spc="40" dirty="0">
                <a:latin typeface="Microsoft Sans Serif"/>
                <a:cs typeface="Microsoft Sans Serif"/>
              </a:rPr>
              <a:t>ork</a:t>
            </a:r>
            <a:r>
              <a:rPr sz="3200" spc="-190" dirty="0">
                <a:latin typeface="Microsoft Sans Serif"/>
                <a:cs typeface="Microsoft Sans Serif"/>
              </a:rPr>
              <a:t>.</a:t>
            </a:r>
            <a:endParaRPr sz="3200" dirty="0">
              <a:latin typeface="Microsoft Sans Serif"/>
              <a:cs typeface="Microsoft Sans Serif"/>
            </a:endParaRPr>
          </a:p>
          <a:p>
            <a:pPr marL="295910" marR="6350" indent="-283845" algn="just">
              <a:lnSpc>
                <a:spcPts val="3460"/>
              </a:lnSpc>
              <a:spcBef>
                <a:spcPts val="650"/>
              </a:spcBef>
              <a:buClr>
                <a:srgbClr val="3891A7"/>
              </a:buClr>
              <a:buSzPct val="79687"/>
              <a:buFont typeface="Segoe UI Symbol"/>
              <a:buChar char="⚫"/>
              <a:tabLst>
                <a:tab pos="296545" algn="l"/>
              </a:tabLst>
            </a:pPr>
            <a:r>
              <a:rPr sz="3200" spc="45" dirty="0">
                <a:latin typeface="Microsoft Sans Serif"/>
                <a:cs typeface="Microsoft Sans Serif"/>
              </a:rPr>
              <a:t>It </a:t>
            </a:r>
            <a:r>
              <a:rPr sz="3200" spc="-210" dirty="0">
                <a:latin typeface="Microsoft Sans Serif"/>
                <a:cs typeface="Microsoft Sans Serif"/>
              </a:rPr>
              <a:t>also </a:t>
            </a:r>
            <a:r>
              <a:rPr sz="3200" spc="-185" dirty="0">
                <a:latin typeface="Microsoft Sans Serif"/>
                <a:cs typeface="Microsoft Sans Serif"/>
              </a:rPr>
              <a:t>involves </a:t>
            </a:r>
            <a:r>
              <a:rPr sz="3200" spc="-114" dirty="0">
                <a:latin typeface="Microsoft Sans Serif"/>
                <a:cs typeface="Microsoft Sans Serif"/>
              </a:rPr>
              <a:t>training </a:t>
            </a:r>
            <a:r>
              <a:rPr sz="3200" spc="-55" dirty="0">
                <a:latin typeface="Microsoft Sans Serif"/>
                <a:cs typeface="Microsoft Sans Serif"/>
              </a:rPr>
              <a:t>of </a:t>
            </a:r>
            <a:r>
              <a:rPr sz="3200" spc="-105" dirty="0">
                <a:latin typeface="Microsoft Sans Serif"/>
                <a:cs typeface="Microsoft Sans Serif"/>
              </a:rPr>
              <a:t>software </a:t>
            </a:r>
            <a:r>
              <a:rPr sz="3200" spc="80" dirty="0">
                <a:latin typeface="Microsoft Sans Serif"/>
                <a:cs typeface="Microsoft Sans Serif"/>
              </a:rPr>
              <a:t>to </a:t>
            </a:r>
            <a:r>
              <a:rPr sz="3200" spc="-90" dirty="0">
                <a:latin typeface="Microsoft Sans Serif"/>
                <a:cs typeface="Microsoft Sans Serif"/>
              </a:rPr>
              <a:t>the </a:t>
            </a:r>
            <a:r>
              <a:rPr sz="3200" spc="-85" dirty="0">
                <a:latin typeface="Microsoft Sans Serif"/>
                <a:cs typeface="Microsoft Sans Serif"/>
              </a:rPr>
              <a:t> </a:t>
            </a:r>
            <a:r>
              <a:rPr sz="3200" spc="-125" dirty="0">
                <a:latin typeface="Microsoft Sans Serif"/>
                <a:cs typeface="Microsoft Sans Serif"/>
              </a:rPr>
              <a:t>intended</a:t>
            </a:r>
            <a:r>
              <a:rPr sz="3200" spc="30" dirty="0">
                <a:latin typeface="Microsoft Sans Serif"/>
                <a:cs typeface="Microsoft Sans Serif"/>
              </a:rPr>
              <a:t> </a:t>
            </a:r>
            <a:r>
              <a:rPr sz="3200" spc="-190" dirty="0">
                <a:latin typeface="Microsoft Sans Serif"/>
                <a:cs typeface="Microsoft Sans Serif"/>
              </a:rPr>
              <a:t>users.</a:t>
            </a:r>
            <a:endParaRPr sz="3200" dirty="0">
              <a:latin typeface="Microsoft Sans Serif"/>
              <a:cs typeface="Microsoft Sans Serif"/>
            </a:endParaRPr>
          </a:p>
        </p:txBody>
      </p:sp>
      <p:sp>
        <p:nvSpPr>
          <p:cNvPr id="17" name="object 1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4195572" cy="1219200"/>
          </a:xfrm>
          <a:prstGeom prst="rect">
            <a:avLst/>
          </a:prstGeom>
        </p:spPr>
      </p:pic>
      <p:sp>
        <p:nvSpPr>
          <p:cNvPr id="15" name="object 15"/>
          <p:cNvSpPr txBox="1">
            <a:spLocks noGrp="1"/>
          </p:cNvSpPr>
          <p:nvPr>
            <p:ph type="title"/>
          </p:nvPr>
        </p:nvSpPr>
        <p:spPr>
          <a:xfrm>
            <a:off x="1514602" y="485978"/>
            <a:ext cx="3492500" cy="680720"/>
          </a:xfrm>
          <a:prstGeom prst="rect">
            <a:avLst/>
          </a:prstGeom>
        </p:spPr>
        <p:txBody>
          <a:bodyPr vert="horz" wrap="square" lIns="0" tIns="12065" rIns="0" bIns="0" rtlCol="0">
            <a:spAutoFit/>
          </a:bodyPr>
          <a:lstStyle/>
          <a:p>
            <a:pPr marL="12700">
              <a:lnSpc>
                <a:spcPct val="100000"/>
              </a:lnSpc>
              <a:spcBef>
                <a:spcPts val="95"/>
              </a:spcBef>
            </a:pPr>
            <a:r>
              <a:rPr sz="4300" spc="-130" dirty="0"/>
              <a:t>Documentation</a:t>
            </a:r>
            <a:endParaRPr sz="4300"/>
          </a:p>
        </p:txBody>
      </p:sp>
      <p:sp>
        <p:nvSpPr>
          <p:cNvPr id="18" name="object 1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6" name="object 16"/>
          <p:cNvSpPr txBox="1"/>
          <p:nvPr/>
        </p:nvSpPr>
        <p:spPr>
          <a:xfrm>
            <a:off x="1596897" y="1467358"/>
            <a:ext cx="7261225" cy="4598035"/>
          </a:xfrm>
          <a:prstGeom prst="rect">
            <a:avLst/>
          </a:prstGeom>
        </p:spPr>
        <p:txBody>
          <a:bodyPr vert="horz" wrap="square" lIns="0" tIns="12065" rIns="0" bIns="0" rtlCol="0">
            <a:spAutoFit/>
          </a:bodyPr>
          <a:lstStyle/>
          <a:p>
            <a:pPr marL="12700" marR="5080" algn="just">
              <a:lnSpc>
                <a:spcPct val="100000"/>
              </a:lnSpc>
              <a:spcBef>
                <a:spcPts val="95"/>
              </a:spcBef>
              <a:buChar char="-"/>
              <a:tabLst>
                <a:tab pos="294640" algn="l"/>
              </a:tabLst>
            </a:pPr>
            <a:r>
              <a:rPr sz="2800" spc="-120" dirty="0">
                <a:latin typeface="Microsoft Sans Serif"/>
                <a:cs typeface="Microsoft Sans Serif"/>
              </a:rPr>
              <a:t>Contains</a:t>
            </a:r>
            <a:r>
              <a:rPr sz="2800" spc="-114" dirty="0">
                <a:latin typeface="Microsoft Sans Serif"/>
                <a:cs typeface="Microsoft Sans Serif"/>
              </a:rPr>
              <a:t> </a:t>
            </a:r>
            <a:r>
              <a:rPr sz="2800" spc="-135" dirty="0">
                <a:latin typeface="Microsoft Sans Serif"/>
                <a:cs typeface="Microsoft Sans Serif"/>
              </a:rPr>
              <a:t>details</a:t>
            </a:r>
            <a:r>
              <a:rPr sz="2800" spc="-130" dirty="0">
                <a:latin typeface="Microsoft Sans Serif"/>
                <a:cs typeface="Microsoft Sans Serif"/>
              </a:rPr>
              <a:t> </a:t>
            </a:r>
            <a:r>
              <a:rPr sz="2800" spc="-110" dirty="0">
                <a:latin typeface="Microsoft Sans Serif"/>
                <a:cs typeface="Microsoft Sans Serif"/>
              </a:rPr>
              <a:t>produced</a:t>
            </a:r>
            <a:r>
              <a:rPr sz="2800" spc="-105" dirty="0">
                <a:latin typeface="Microsoft Sans Serif"/>
                <a:cs typeface="Microsoft Sans Serif"/>
              </a:rPr>
              <a:t> </a:t>
            </a:r>
            <a:r>
              <a:rPr sz="2800" spc="-114" dirty="0">
                <a:latin typeface="Microsoft Sans Serif"/>
                <a:cs typeface="Microsoft Sans Serif"/>
              </a:rPr>
              <a:t>at</a:t>
            </a:r>
            <a:r>
              <a:rPr sz="2800" spc="-110" dirty="0">
                <a:latin typeface="Microsoft Sans Serif"/>
                <a:cs typeface="Microsoft Sans Serif"/>
              </a:rPr>
              <a:t> </a:t>
            </a:r>
            <a:r>
              <a:rPr sz="2800" spc="-140" dirty="0">
                <a:latin typeface="Microsoft Sans Serif"/>
                <a:cs typeface="Microsoft Sans Serif"/>
              </a:rPr>
              <a:t>all</a:t>
            </a:r>
            <a:r>
              <a:rPr sz="2800" spc="-135" dirty="0">
                <a:latin typeface="Microsoft Sans Serif"/>
                <a:cs typeface="Microsoft Sans Serif"/>
              </a:rPr>
              <a:t> </a:t>
            </a:r>
            <a:r>
              <a:rPr sz="2800" spc="-240" dirty="0">
                <a:latin typeface="Microsoft Sans Serif"/>
                <a:cs typeface="Microsoft Sans Serif"/>
              </a:rPr>
              <a:t>stages</a:t>
            </a:r>
            <a:r>
              <a:rPr sz="2800" spc="-235" dirty="0">
                <a:latin typeface="Microsoft Sans Serif"/>
                <a:cs typeface="Microsoft Sans Serif"/>
              </a:rPr>
              <a:t> </a:t>
            </a:r>
            <a:r>
              <a:rPr sz="2800" spc="-45" dirty="0">
                <a:latin typeface="Microsoft Sans Serif"/>
                <a:cs typeface="Microsoft Sans Serif"/>
              </a:rPr>
              <a:t>of </a:t>
            </a:r>
            <a:r>
              <a:rPr sz="2800" spc="-75" dirty="0">
                <a:latin typeface="Microsoft Sans Serif"/>
                <a:cs typeface="Microsoft Sans Serif"/>
              </a:rPr>
              <a:t>the </a:t>
            </a:r>
            <a:r>
              <a:rPr sz="2800" spc="-70" dirty="0">
                <a:latin typeface="Microsoft Sans Serif"/>
                <a:cs typeface="Microsoft Sans Serif"/>
              </a:rPr>
              <a:t> </a:t>
            </a:r>
            <a:r>
              <a:rPr sz="2800" spc="-120" dirty="0">
                <a:latin typeface="Microsoft Sans Serif"/>
                <a:cs typeface="Microsoft Sans Serif"/>
              </a:rPr>
              <a:t>program</a:t>
            </a:r>
            <a:r>
              <a:rPr sz="2800" spc="70" dirty="0">
                <a:latin typeface="Microsoft Sans Serif"/>
                <a:cs typeface="Microsoft Sans Serif"/>
              </a:rPr>
              <a:t> </a:t>
            </a:r>
            <a:r>
              <a:rPr sz="2800" spc="-130" dirty="0">
                <a:latin typeface="Microsoft Sans Serif"/>
                <a:cs typeface="Microsoft Sans Serif"/>
              </a:rPr>
              <a:t>development</a:t>
            </a:r>
            <a:r>
              <a:rPr sz="2800" spc="30" dirty="0">
                <a:latin typeface="Microsoft Sans Serif"/>
                <a:cs typeface="Microsoft Sans Serif"/>
              </a:rPr>
              <a:t> </a:t>
            </a:r>
            <a:r>
              <a:rPr sz="2800" spc="-150" dirty="0">
                <a:latin typeface="Microsoft Sans Serif"/>
                <a:cs typeface="Microsoft Sans Serif"/>
              </a:rPr>
              <a:t>cycle.</a:t>
            </a:r>
            <a:endParaRPr sz="2800">
              <a:latin typeface="Microsoft Sans Serif"/>
              <a:cs typeface="Microsoft Sans Serif"/>
            </a:endParaRPr>
          </a:p>
          <a:p>
            <a:pPr marL="12700" algn="just">
              <a:lnSpc>
                <a:spcPct val="100000"/>
              </a:lnSpc>
              <a:spcBef>
                <a:spcPts val="605"/>
              </a:spcBef>
            </a:pPr>
            <a:r>
              <a:rPr sz="2800" spc="-190" dirty="0">
                <a:latin typeface="Microsoft Sans Serif"/>
                <a:cs typeface="Microsoft Sans Serif"/>
              </a:rPr>
              <a:t>Can</a:t>
            </a:r>
            <a:r>
              <a:rPr sz="2800" spc="30" dirty="0">
                <a:latin typeface="Microsoft Sans Serif"/>
                <a:cs typeface="Microsoft Sans Serif"/>
              </a:rPr>
              <a:t> </a:t>
            </a:r>
            <a:r>
              <a:rPr sz="2800" spc="-190" dirty="0">
                <a:latin typeface="Microsoft Sans Serif"/>
                <a:cs typeface="Microsoft Sans Serif"/>
              </a:rPr>
              <a:t>be</a:t>
            </a:r>
            <a:r>
              <a:rPr sz="2800" spc="20" dirty="0">
                <a:latin typeface="Microsoft Sans Serif"/>
                <a:cs typeface="Microsoft Sans Serif"/>
              </a:rPr>
              <a:t> </a:t>
            </a:r>
            <a:r>
              <a:rPr sz="2800" spc="-130" dirty="0">
                <a:latin typeface="Microsoft Sans Serif"/>
                <a:cs typeface="Microsoft Sans Serif"/>
              </a:rPr>
              <a:t>done</a:t>
            </a:r>
            <a:r>
              <a:rPr sz="2800" spc="5" dirty="0">
                <a:latin typeface="Microsoft Sans Serif"/>
                <a:cs typeface="Microsoft Sans Serif"/>
              </a:rPr>
              <a:t> </a:t>
            </a:r>
            <a:r>
              <a:rPr sz="2800" spc="-95" dirty="0">
                <a:latin typeface="Microsoft Sans Serif"/>
                <a:cs typeface="Microsoft Sans Serif"/>
              </a:rPr>
              <a:t>in</a:t>
            </a:r>
            <a:r>
              <a:rPr sz="2800" spc="25" dirty="0">
                <a:latin typeface="Microsoft Sans Serif"/>
                <a:cs typeface="Microsoft Sans Serif"/>
              </a:rPr>
              <a:t> </a:t>
            </a:r>
            <a:r>
              <a:rPr sz="2800" spc="-160" dirty="0">
                <a:latin typeface="Microsoft Sans Serif"/>
                <a:cs typeface="Microsoft Sans Serif"/>
              </a:rPr>
              <a:t>2</a:t>
            </a:r>
            <a:r>
              <a:rPr sz="2800" spc="20" dirty="0">
                <a:latin typeface="Microsoft Sans Serif"/>
                <a:cs typeface="Microsoft Sans Serif"/>
              </a:rPr>
              <a:t> </a:t>
            </a:r>
            <a:r>
              <a:rPr sz="2800" spc="-250" dirty="0">
                <a:latin typeface="Microsoft Sans Serif"/>
                <a:cs typeface="Microsoft Sans Serif"/>
              </a:rPr>
              <a:t>ways</a:t>
            </a:r>
            <a:endParaRPr sz="2800">
              <a:latin typeface="Microsoft Sans Serif"/>
              <a:cs typeface="Microsoft Sans Serif"/>
            </a:endParaRPr>
          </a:p>
          <a:p>
            <a:pPr marL="12700" marR="6350" lvl="1" indent="831850" algn="just">
              <a:lnSpc>
                <a:spcPct val="100000"/>
              </a:lnSpc>
              <a:spcBef>
                <a:spcPts val="595"/>
              </a:spcBef>
              <a:buChar char="*"/>
              <a:tabLst>
                <a:tab pos="1169670" algn="l"/>
              </a:tabLst>
            </a:pPr>
            <a:r>
              <a:rPr sz="2800" spc="-40" dirty="0">
                <a:latin typeface="Microsoft Sans Serif"/>
                <a:cs typeface="Microsoft Sans Serif"/>
              </a:rPr>
              <a:t>writing</a:t>
            </a:r>
            <a:r>
              <a:rPr sz="2800" spc="-35" dirty="0">
                <a:latin typeface="Microsoft Sans Serif"/>
                <a:cs typeface="Microsoft Sans Serif"/>
              </a:rPr>
              <a:t> </a:t>
            </a:r>
            <a:r>
              <a:rPr sz="2800" spc="-140" dirty="0">
                <a:latin typeface="Microsoft Sans Serif"/>
                <a:cs typeface="Microsoft Sans Serif"/>
              </a:rPr>
              <a:t>comments</a:t>
            </a:r>
            <a:r>
              <a:rPr sz="2800" spc="-135" dirty="0">
                <a:latin typeface="Microsoft Sans Serif"/>
                <a:cs typeface="Microsoft Sans Serif"/>
              </a:rPr>
              <a:t> </a:t>
            </a:r>
            <a:r>
              <a:rPr sz="2800" spc="-130" dirty="0">
                <a:latin typeface="Microsoft Sans Serif"/>
                <a:cs typeface="Microsoft Sans Serif"/>
              </a:rPr>
              <a:t>between</a:t>
            </a:r>
            <a:r>
              <a:rPr sz="2800" spc="-125" dirty="0">
                <a:latin typeface="Microsoft Sans Serif"/>
                <a:cs typeface="Microsoft Sans Serif"/>
              </a:rPr>
              <a:t> </a:t>
            </a:r>
            <a:r>
              <a:rPr sz="2800" spc="-60" dirty="0">
                <a:latin typeface="Microsoft Sans Serif"/>
                <a:cs typeface="Microsoft Sans Serif"/>
              </a:rPr>
              <a:t>your</a:t>
            </a:r>
            <a:r>
              <a:rPr sz="2800" spc="-55" dirty="0">
                <a:latin typeface="Microsoft Sans Serif"/>
                <a:cs typeface="Microsoft Sans Serif"/>
              </a:rPr>
              <a:t> </a:t>
            </a:r>
            <a:r>
              <a:rPr sz="2800" spc="-114" dirty="0">
                <a:latin typeface="Microsoft Sans Serif"/>
                <a:cs typeface="Microsoft Sans Serif"/>
              </a:rPr>
              <a:t>line</a:t>
            </a:r>
            <a:r>
              <a:rPr sz="2800" spc="-110" dirty="0">
                <a:latin typeface="Microsoft Sans Serif"/>
                <a:cs typeface="Microsoft Sans Serif"/>
              </a:rPr>
              <a:t> </a:t>
            </a:r>
            <a:r>
              <a:rPr sz="2800" spc="-45" dirty="0">
                <a:latin typeface="Microsoft Sans Serif"/>
                <a:cs typeface="Microsoft Sans Serif"/>
              </a:rPr>
              <a:t>of </a:t>
            </a:r>
            <a:r>
              <a:rPr sz="2800" spc="-730" dirty="0">
                <a:latin typeface="Microsoft Sans Serif"/>
                <a:cs typeface="Microsoft Sans Serif"/>
              </a:rPr>
              <a:t> </a:t>
            </a:r>
            <a:r>
              <a:rPr sz="2800" spc="-170" dirty="0">
                <a:latin typeface="Microsoft Sans Serif"/>
                <a:cs typeface="Microsoft Sans Serif"/>
              </a:rPr>
              <a:t>codes.</a:t>
            </a:r>
            <a:endParaRPr sz="2800">
              <a:latin typeface="Microsoft Sans Serif"/>
              <a:cs typeface="Microsoft Sans Serif"/>
            </a:endParaRPr>
          </a:p>
          <a:p>
            <a:pPr marL="12700" marR="5080" lvl="1" indent="831850" algn="just">
              <a:lnSpc>
                <a:spcPct val="100000"/>
              </a:lnSpc>
              <a:spcBef>
                <a:spcPts val="605"/>
              </a:spcBef>
              <a:buChar char="*"/>
              <a:tabLst>
                <a:tab pos="1099820" algn="l"/>
              </a:tabLst>
            </a:pPr>
            <a:r>
              <a:rPr sz="2800" spc="-114" dirty="0">
                <a:latin typeface="Microsoft Sans Serif"/>
                <a:cs typeface="Microsoft Sans Serif"/>
              </a:rPr>
              <a:t>Creating </a:t>
            </a:r>
            <a:r>
              <a:rPr sz="2800" spc="-365" dirty="0">
                <a:latin typeface="Microsoft Sans Serif"/>
                <a:cs typeface="Microsoft Sans Serif"/>
              </a:rPr>
              <a:t>a</a:t>
            </a:r>
            <a:r>
              <a:rPr sz="2800" spc="-360" dirty="0">
                <a:latin typeface="Microsoft Sans Serif"/>
                <a:cs typeface="Microsoft Sans Serif"/>
              </a:rPr>
              <a:t> </a:t>
            </a:r>
            <a:r>
              <a:rPr sz="2800" spc="-165" dirty="0">
                <a:latin typeface="Microsoft Sans Serif"/>
                <a:cs typeface="Microsoft Sans Serif"/>
              </a:rPr>
              <a:t>separate </a:t>
            </a:r>
            <a:r>
              <a:rPr sz="2800" spc="20" dirty="0">
                <a:latin typeface="Microsoft Sans Serif"/>
                <a:cs typeface="Microsoft Sans Serif"/>
              </a:rPr>
              <a:t>text </a:t>
            </a:r>
            <a:r>
              <a:rPr sz="2800" spc="-95" dirty="0">
                <a:latin typeface="Microsoft Sans Serif"/>
                <a:cs typeface="Microsoft Sans Serif"/>
              </a:rPr>
              <a:t>file </a:t>
            </a:r>
            <a:r>
              <a:rPr sz="2800" spc="65" dirty="0">
                <a:latin typeface="Microsoft Sans Serif"/>
                <a:cs typeface="Microsoft Sans Serif"/>
              </a:rPr>
              <a:t>to </a:t>
            </a:r>
            <a:r>
              <a:rPr sz="2800" spc="-140" dirty="0">
                <a:latin typeface="Microsoft Sans Serif"/>
                <a:cs typeface="Microsoft Sans Serif"/>
              </a:rPr>
              <a:t>explain </a:t>
            </a:r>
            <a:r>
              <a:rPr sz="2800" spc="-75" dirty="0">
                <a:latin typeface="Microsoft Sans Serif"/>
                <a:cs typeface="Microsoft Sans Serif"/>
              </a:rPr>
              <a:t>the </a:t>
            </a:r>
            <a:r>
              <a:rPr sz="2800" spc="-70" dirty="0">
                <a:latin typeface="Microsoft Sans Serif"/>
                <a:cs typeface="Microsoft Sans Serif"/>
              </a:rPr>
              <a:t> </a:t>
            </a:r>
            <a:r>
              <a:rPr sz="2800" spc="-125" dirty="0">
                <a:latin typeface="Microsoft Sans Serif"/>
                <a:cs typeface="Microsoft Sans Serif"/>
              </a:rPr>
              <a:t>program.</a:t>
            </a:r>
            <a:endParaRPr sz="2800">
              <a:latin typeface="Microsoft Sans Serif"/>
              <a:cs typeface="Microsoft Sans Serif"/>
            </a:endParaRPr>
          </a:p>
          <a:p>
            <a:pPr marL="12700" marR="5715" algn="just">
              <a:lnSpc>
                <a:spcPct val="100000"/>
              </a:lnSpc>
              <a:spcBef>
                <a:spcPts val="600"/>
              </a:spcBef>
              <a:buChar char="-"/>
              <a:tabLst>
                <a:tab pos="264160" algn="l"/>
              </a:tabLst>
            </a:pPr>
            <a:r>
              <a:rPr sz="2800" spc="-50" dirty="0">
                <a:latin typeface="Microsoft Sans Serif"/>
                <a:cs typeface="Microsoft Sans Serif"/>
              </a:rPr>
              <a:t>Important </a:t>
            </a:r>
            <a:r>
              <a:rPr sz="2800" spc="-10" dirty="0">
                <a:latin typeface="Microsoft Sans Serif"/>
                <a:cs typeface="Microsoft Sans Serif"/>
              </a:rPr>
              <a:t>not </a:t>
            </a:r>
            <a:r>
              <a:rPr sz="2800" spc="-105" dirty="0">
                <a:latin typeface="Microsoft Sans Serif"/>
                <a:cs typeface="Microsoft Sans Serif"/>
              </a:rPr>
              <a:t>only </a:t>
            </a:r>
            <a:r>
              <a:rPr sz="2800" spc="15" dirty="0">
                <a:latin typeface="Microsoft Sans Serif"/>
                <a:cs typeface="Microsoft Sans Serif"/>
              </a:rPr>
              <a:t>for </a:t>
            </a:r>
            <a:r>
              <a:rPr sz="2800" spc="-15" dirty="0">
                <a:latin typeface="Microsoft Sans Serif"/>
                <a:cs typeface="Microsoft Sans Serif"/>
              </a:rPr>
              <a:t>other </a:t>
            </a:r>
            <a:r>
              <a:rPr sz="2800" spc="-135" dirty="0">
                <a:latin typeface="Microsoft Sans Serif"/>
                <a:cs typeface="Microsoft Sans Serif"/>
              </a:rPr>
              <a:t>people </a:t>
            </a:r>
            <a:r>
              <a:rPr sz="2800" spc="60" dirty="0">
                <a:latin typeface="Microsoft Sans Serif"/>
                <a:cs typeface="Microsoft Sans Serif"/>
              </a:rPr>
              <a:t>to </a:t>
            </a:r>
            <a:r>
              <a:rPr sz="2800" spc="-235" dirty="0">
                <a:latin typeface="Microsoft Sans Serif"/>
                <a:cs typeface="Microsoft Sans Serif"/>
              </a:rPr>
              <a:t>use</a:t>
            </a:r>
            <a:r>
              <a:rPr sz="2800" spc="-229" dirty="0">
                <a:latin typeface="Microsoft Sans Serif"/>
                <a:cs typeface="Microsoft Sans Serif"/>
              </a:rPr>
              <a:t> </a:t>
            </a:r>
            <a:r>
              <a:rPr sz="2800" spc="85" dirty="0">
                <a:latin typeface="Microsoft Sans Serif"/>
                <a:cs typeface="Microsoft Sans Serif"/>
              </a:rPr>
              <a:t>or </a:t>
            </a:r>
            <a:r>
              <a:rPr sz="2800" spc="90" dirty="0">
                <a:latin typeface="Microsoft Sans Serif"/>
                <a:cs typeface="Microsoft Sans Serif"/>
              </a:rPr>
              <a:t> </a:t>
            </a:r>
            <a:r>
              <a:rPr sz="2800" spc="-100" dirty="0">
                <a:latin typeface="Microsoft Sans Serif"/>
                <a:cs typeface="Microsoft Sans Serif"/>
              </a:rPr>
              <a:t>modify</a:t>
            </a:r>
            <a:r>
              <a:rPr sz="2800" spc="-95" dirty="0">
                <a:latin typeface="Microsoft Sans Serif"/>
                <a:cs typeface="Microsoft Sans Serif"/>
              </a:rPr>
              <a:t> </a:t>
            </a:r>
            <a:r>
              <a:rPr sz="2800" spc="-55" dirty="0">
                <a:latin typeface="Microsoft Sans Serif"/>
                <a:cs typeface="Microsoft Sans Serif"/>
              </a:rPr>
              <a:t>your</a:t>
            </a:r>
            <a:r>
              <a:rPr sz="2800" spc="-50" dirty="0">
                <a:latin typeface="Microsoft Sans Serif"/>
                <a:cs typeface="Microsoft Sans Serif"/>
              </a:rPr>
              <a:t> </a:t>
            </a:r>
            <a:r>
              <a:rPr sz="2800" spc="-120" dirty="0">
                <a:latin typeface="Microsoft Sans Serif"/>
                <a:cs typeface="Microsoft Sans Serif"/>
              </a:rPr>
              <a:t>program,</a:t>
            </a:r>
            <a:r>
              <a:rPr sz="2800" spc="-114" dirty="0">
                <a:latin typeface="Microsoft Sans Serif"/>
                <a:cs typeface="Microsoft Sans Serif"/>
              </a:rPr>
              <a:t> </a:t>
            </a:r>
            <a:r>
              <a:rPr sz="2800" spc="-55" dirty="0">
                <a:latin typeface="Microsoft Sans Serif"/>
                <a:cs typeface="Microsoft Sans Serif"/>
              </a:rPr>
              <a:t>but</a:t>
            </a:r>
            <a:r>
              <a:rPr sz="2800" spc="-50" dirty="0">
                <a:latin typeface="Microsoft Sans Serif"/>
                <a:cs typeface="Microsoft Sans Serif"/>
              </a:rPr>
              <a:t> </a:t>
            </a:r>
            <a:r>
              <a:rPr sz="2800" spc="-185" dirty="0">
                <a:latin typeface="Microsoft Sans Serif"/>
                <a:cs typeface="Microsoft Sans Serif"/>
              </a:rPr>
              <a:t>also</a:t>
            </a:r>
            <a:r>
              <a:rPr sz="2800" spc="-180" dirty="0">
                <a:latin typeface="Microsoft Sans Serif"/>
                <a:cs typeface="Microsoft Sans Serif"/>
              </a:rPr>
              <a:t> </a:t>
            </a:r>
            <a:r>
              <a:rPr sz="2800" spc="15" dirty="0">
                <a:latin typeface="Microsoft Sans Serif"/>
                <a:cs typeface="Microsoft Sans Serif"/>
              </a:rPr>
              <a:t>for</a:t>
            </a:r>
            <a:r>
              <a:rPr sz="2800" spc="20" dirty="0">
                <a:latin typeface="Microsoft Sans Serif"/>
                <a:cs typeface="Microsoft Sans Serif"/>
              </a:rPr>
              <a:t> </a:t>
            </a:r>
            <a:r>
              <a:rPr sz="2800" spc="-140" dirty="0">
                <a:latin typeface="Microsoft Sans Serif"/>
                <a:cs typeface="Microsoft Sans Serif"/>
              </a:rPr>
              <a:t>you</a:t>
            </a:r>
            <a:r>
              <a:rPr sz="2800" spc="465" dirty="0">
                <a:latin typeface="Microsoft Sans Serif"/>
                <a:cs typeface="Microsoft Sans Serif"/>
              </a:rPr>
              <a:t> </a:t>
            </a:r>
            <a:r>
              <a:rPr sz="2800" spc="65" dirty="0">
                <a:latin typeface="Microsoft Sans Serif"/>
                <a:cs typeface="Microsoft Sans Serif"/>
              </a:rPr>
              <a:t>to </a:t>
            </a:r>
            <a:r>
              <a:rPr sz="2800" spc="70" dirty="0">
                <a:latin typeface="Microsoft Sans Serif"/>
                <a:cs typeface="Microsoft Sans Serif"/>
              </a:rPr>
              <a:t> </a:t>
            </a:r>
            <a:r>
              <a:rPr sz="2800" spc="-135" dirty="0">
                <a:latin typeface="Microsoft Sans Serif"/>
                <a:cs typeface="Microsoft Sans Serif"/>
              </a:rPr>
              <a:t>understand</a:t>
            </a:r>
            <a:r>
              <a:rPr sz="2800" spc="35" dirty="0">
                <a:latin typeface="Microsoft Sans Serif"/>
                <a:cs typeface="Microsoft Sans Serif"/>
              </a:rPr>
              <a:t> </a:t>
            </a:r>
            <a:r>
              <a:rPr sz="2800" spc="-60" dirty="0">
                <a:latin typeface="Microsoft Sans Serif"/>
                <a:cs typeface="Microsoft Sans Serif"/>
              </a:rPr>
              <a:t>your</a:t>
            </a:r>
            <a:r>
              <a:rPr sz="2800" spc="50" dirty="0">
                <a:latin typeface="Microsoft Sans Serif"/>
                <a:cs typeface="Microsoft Sans Serif"/>
              </a:rPr>
              <a:t> </a:t>
            </a:r>
            <a:r>
              <a:rPr sz="2800" spc="-70" dirty="0">
                <a:latin typeface="Microsoft Sans Serif"/>
                <a:cs typeface="Microsoft Sans Serif"/>
              </a:rPr>
              <a:t>own</a:t>
            </a:r>
            <a:r>
              <a:rPr sz="2800" spc="25" dirty="0">
                <a:latin typeface="Microsoft Sans Serif"/>
                <a:cs typeface="Microsoft Sans Serif"/>
              </a:rPr>
              <a:t> </a:t>
            </a:r>
            <a:r>
              <a:rPr sz="2800" spc="-120" dirty="0">
                <a:latin typeface="Microsoft Sans Serif"/>
                <a:cs typeface="Microsoft Sans Serif"/>
              </a:rPr>
              <a:t>program</a:t>
            </a:r>
            <a:r>
              <a:rPr sz="2800" spc="95" dirty="0">
                <a:latin typeface="Microsoft Sans Serif"/>
                <a:cs typeface="Microsoft Sans Serif"/>
              </a:rPr>
              <a:t> </a:t>
            </a:r>
            <a:r>
              <a:rPr sz="2800" spc="-70" dirty="0">
                <a:latin typeface="Microsoft Sans Serif"/>
                <a:cs typeface="Microsoft Sans Serif"/>
              </a:rPr>
              <a:t>after</a:t>
            </a:r>
            <a:r>
              <a:rPr sz="2800" spc="50" dirty="0">
                <a:latin typeface="Microsoft Sans Serif"/>
                <a:cs typeface="Microsoft Sans Serif"/>
              </a:rPr>
              <a:t> </a:t>
            </a:r>
            <a:r>
              <a:rPr sz="2800" spc="-190" dirty="0">
                <a:latin typeface="Microsoft Sans Serif"/>
                <a:cs typeface="Microsoft Sans Serif"/>
              </a:rPr>
              <a:t>along</a:t>
            </a:r>
            <a:r>
              <a:rPr sz="2800" spc="50" dirty="0">
                <a:latin typeface="Microsoft Sans Serif"/>
                <a:cs typeface="Microsoft Sans Serif"/>
              </a:rPr>
              <a:t> </a:t>
            </a:r>
            <a:r>
              <a:rPr sz="2800" spc="-75" dirty="0">
                <a:latin typeface="Microsoft Sans Serif"/>
                <a:cs typeface="Microsoft Sans Serif"/>
              </a:rPr>
              <a:t>time.</a:t>
            </a:r>
            <a:endParaRPr sz="2800">
              <a:latin typeface="Microsoft Sans Serif"/>
              <a:cs typeface="Microsoft Sans Serif"/>
            </a:endParaRPr>
          </a:p>
        </p:txBody>
      </p:sp>
      <p:sp>
        <p:nvSpPr>
          <p:cNvPr id="17" name="object 1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2951988" cy="1219200"/>
          </a:xfrm>
          <a:prstGeom prst="rect">
            <a:avLst/>
          </a:prstGeom>
        </p:spPr>
      </p:pic>
      <p:sp>
        <p:nvSpPr>
          <p:cNvPr id="15" name="object 15"/>
          <p:cNvSpPr txBox="1">
            <a:spLocks noGrp="1"/>
          </p:cNvSpPr>
          <p:nvPr>
            <p:ph type="title"/>
          </p:nvPr>
        </p:nvSpPr>
        <p:spPr>
          <a:xfrm>
            <a:off x="1514602" y="485978"/>
            <a:ext cx="2251075" cy="680720"/>
          </a:xfrm>
          <a:prstGeom prst="rect">
            <a:avLst/>
          </a:prstGeom>
        </p:spPr>
        <p:txBody>
          <a:bodyPr vert="horz" wrap="square" lIns="0" tIns="12065" rIns="0" bIns="0" rtlCol="0">
            <a:spAutoFit/>
          </a:bodyPr>
          <a:lstStyle/>
          <a:p>
            <a:pPr marL="12700">
              <a:lnSpc>
                <a:spcPct val="100000"/>
              </a:lnSpc>
              <a:spcBef>
                <a:spcPts val="95"/>
              </a:spcBef>
            </a:pPr>
            <a:r>
              <a:rPr sz="4300" spc="-185" dirty="0"/>
              <a:t>Al</a:t>
            </a:r>
            <a:r>
              <a:rPr sz="4300" spc="-270" dirty="0"/>
              <a:t>g</a:t>
            </a:r>
            <a:r>
              <a:rPr sz="4300" spc="-15" dirty="0"/>
              <a:t>orithm</a:t>
            </a:r>
            <a:endParaRPr sz="4300"/>
          </a:p>
        </p:txBody>
      </p:sp>
      <p:pic>
        <p:nvPicPr>
          <p:cNvPr id="16" name="object 16"/>
          <p:cNvPicPr/>
          <p:nvPr/>
        </p:nvPicPr>
        <p:blipFill>
          <a:blip r:embed="rId8" cstate="print"/>
          <a:stretch>
            <a:fillRect/>
          </a:stretch>
        </p:blipFill>
        <p:spPr>
          <a:xfrm>
            <a:off x="1988820" y="3243072"/>
            <a:ext cx="202692" cy="231648"/>
          </a:xfrm>
          <a:prstGeom prst="rect">
            <a:avLst/>
          </a:prstGeom>
        </p:spPr>
      </p:pic>
      <p:pic>
        <p:nvPicPr>
          <p:cNvPr id="17" name="object 17"/>
          <p:cNvPicPr/>
          <p:nvPr/>
        </p:nvPicPr>
        <p:blipFill>
          <a:blip r:embed="rId8" cstate="print"/>
          <a:stretch>
            <a:fillRect/>
          </a:stretch>
        </p:blipFill>
        <p:spPr>
          <a:xfrm>
            <a:off x="1988820" y="3639311"/>
            <a:ext cx="202692" cy="231648"/>
          </a:xfrm>
          <a:prstGeom prst="rect">
            <a:avLst/>
          </a:prstGeom>
        </p:spPr>
      </p:pic>
      <p:pic>
        <p:nvPicPr>
          <p:cNvPr id="18" name="object 18"/>
          <p:cNvPicPr/>
          <p:nvPr/>
        </p:nvPicPr>
        <p:blipFill>
          <a:blip r:embed="rId8" cstate="print"/>
          <a:stretch>
            <a:fillRect/>
          </a:stretch>
        </p:blipFill>
        <p:spPr>
          <a:xfrm>
            <a:off x="1988820" y="4352544"/>
            <a:ext cx="202692" cy="231648"/>
          </a:xfrm>
          <a:prstGeom prst="rect">
            <a:avLst/>
          </a:prstGeom>
        </p:spPr>
      </p:pic>
      <p:pic>
        <p:nvPicPr>
          <p:cNvPr id="19" name="object 19"/>
          <p:cNvPicPr/>
          <p:nvPr/>
        </p:nvPicPr>
        <p:blipFill>
          <a:blip r:embed="rId8" cstate="print"/>
          <a:stretch>
            <a:fillRect/>
          </a:stretch>
        </p:blipFill>
        <p:spPr>
          <a:xfrm>
            <a:off x="1988820" y="5065776"/>
            <a:ext cx="202692" cy="231648"/>
          </a:xfrm>
          <a:prstGeom prst="rect">
            <a:avLst/>
          </a:prstGeom>
        </p:spPr>
      </p:pic>
      <p:pic>
        <p:nvPicPr>
          <p:cNvPr id="20" name="object 20"/>
          <p:cNvPicPr/>
          <p:nvPr/>
        </p:nvPicPr>
        <p:blipFill>
          <a:blip r:embed="rId8" cstate="print"/>
          <a:stretch>
            <a:fillRect/>
          </a:stretch>
        </p:blipFill>
        <p:spPr>
          <a:xfrm>
            <a:off x="1988820" y="5462015"/>
            <a:ext cx="202692" cy="231647"/>
          </a:xfrm>
          <a:prstGeom prst="rect">
            <a:avLst/>
          </a:prstGeom>
        </p:spPr>
      </p:pic>
      <p:sp>
        <p:nvSpPr>
          <p:cNvPr id="21" name="object 21"/>
          <p:cNvSpPr txBox="1"/>
          <p:nvPr/>
        </p:nvSpPr>
        <p:spPr>
          <a:xfrm>
            <a:off x="1514602" y="1388109"/>
            <a:ext cx="7343140" cy="4810676"/>
          </a:xfrm>
          <a:prstGeom prst="rect">
            <a:avLst/>
          </a:prstGeom>
        </p:spPr>
        <p:txBody>
          <a:bodyPr vert="horz" wrap="square" lIns="0" tIns="92075" rIns="0" bIns="0" rtlCol="0">
            <a:spAutoFit/>
          </a:bodyPr>
          <a:lstStyle/>
          <a:p>
            <a:pPr marL="377825" marR="5080" indent="-283845" algn="just">
              <a:lnSpc>
                <a:spcPct val="80000"/>
              </a:lnSpc>
              <a:spcBef>
                <a:spcPts val="725"/>
              </a:spcBef>
              <a:buClr>
                <a:srgbClr val="3891A7"/>
              </a:buClr>
              <a:buSzPct val="78846"/>
              <a:buFont typeface="Segoe UI Symbol"/>
              <a:buChar char="⚫"/>
              <a:tabLst>
                <a:tab pos="378460" algn="l"/>
              </a:tabLst>
            </a:pPr>
            <a:r>
              <a:rPr lang="en-US" sz="2800" dirty="0"/>
              <a:t>An algorithm is a </a:t>
            </a:r>
            <a:r>
              <a:rPr lang="en-US" sz="2800" dirty="0" smtClean="0"/>
              <a:t>set </a:t>
            </a:r>
            <a:r>
              <a:rPr lang="en-US" sz="2800" dirty="0"/>
              <a:t>of instructions that are carried out in a </a:t>
            </a:r>
            <a:r>
              <a:rPr lang="en-US" sz="2800" dirty="0" smtClean="0"/>
              <a:t>particular </a:t>
            </a:r>
            <a:r>
              <a:rPr lang="en-US" sz="2800" dirty="0"/>
              <a:t>sequence in order to </a:t>
            </a:r>
            <a:r>
              <a:rPr lang="en-US" sz="2800" dirty="0" smtClean="0"/>
              <a:t> </a:t>
            </a:r>
            <a:r>
              <a:rPr lang="en-US" sz="2800" dirty="0"/>
              <a:t>get the desired output.</a:t>
            </a:r>
            <a:r>
              <a:rPr lang="en-US" sz="2800" dirty="0" smtClean="0"/>
              <a:t>.</a:t>
            </a:r>
          </a:p>
          <a:p>
            <a:pPr marL="377825" marR="5080" indent="-283845" algn="just">
              <a:lnSpc>
                <a:spcPct val="80000"/>
              </a:lnSpc>
              <a:spcBef>
                <a:spcPts val="725"/>
              </a:spcBef>
              <a:buClr>
                <a:srgbClr val="3891A7"/>
              </a:buClr>
              <a:buSzPct val="78846"/>
              <a:buFont typeface="Segoe UI Symbol"/>
              <a:buChar char="⚫"/>
              <a:tabLst>
                <a:tab pos="378460" algn="l"/>
              </a:tabLst>
            </a:pPr>
            <a:r>
              <a:rPr sz="2600" spc="-35" dirty="0" smtClean="0">
                <a:latin typeface="Microsoft Sans Serif"/>
                <a:cs typeface="Microsoft Sans Serif"/>
              </a:rPr>
              <a:t>Acco</a:t>
            </a:r>
            <a:r>
              <a:rPr sz="2600" spc="-60" dirty="0" smtClean="0">
                <a:latin typeface="Microsoft Sans Serif"/>
                <a:cs typeface="Microsoft Sans Serif"/>
              </a:rPr>
              <a:t>r</a:t>
            </a:r>
            <a:r>
              <a:rPr sz="2600" spc="-100" dirty="0" smtClean="0">
                <a:latin typeface="Microsoft Sans Serif"/>
                <a:cs typeface="Microsoft Sans Serif"/>
              </a:rPr>
              <a:t>d</a:t>
            </a:r>
            <a:r>
              <a:rPr sz="2600" spc="-40" dirty="0" smtClean="0">
                <a:latin typeface="Microsoft Sans Serif"/>
                <a:cs typeface="Microsoft Sans Serif"/>
              </a:rPr>
              <a:t>i</a:t>
            </a:r>
            <a:r>
              <a:rPr sz="2600" spc="-240" dirty="0" smtClean="0">
                <a:latin typeface="Microsoft Sans Serif"/>
                <a:cs typeface="Microsoft Sans Serif"/>
              </a:rPr>
              <a:t>ng</a:t>
            </a:r>
            <a:r>
              <a:rPr sz="2600" dirty="0" smtClean="0">
                <a:latin typeface="Microsoft Sans Serif"/>
                <a:cs typeface="Microsoft Sans Serif"/>
              </a:rPr>
              <a:t> </a:t>
            </a:r>
            <a:r>
              <a:rPr sz="2600" spc="65" dirty="0">
                <a:latin typeface="Microsoft Sans Serif"/>
                <a:cs typeface="Microsoft Sans Serif"/>
              </a:rPr>
              <a:t>to</a:t>
            </a:r>
            <a:r>
              <a:rPr sz="2600" spc="30" dirty="0">
                <a:latin typeface="Microsoft Sans Serif"/>
                <a:cs typeface="Microsoft Sans Serif"/>
              </a:rPr>
              <a:t> </a:t>
            </a:r>
            <a:r>
              <a:rPr sz="2600" spc="-120" dirty="0">
                <a:latin typeface="Microsoft Sans Serif"/>
                <a:cs typeface="Microsoft Sans Serif"/>
              </a:rPr>
              <a:t>D</a:t>
            </a:r>
            <a:r>
              <a:rPr sz="2600" spc="-180" dirty="0">
                <a:latin typeface="Microsoft Sans Serif"/>
                <a:cs typeface="Microsoft Sans Serif"/>
              </a:rPr>
              <a:t>.</a:t>
            </a:r>
            <a:r>
              <a:rPr sz="2600" spc="-409" dirty="0">
                <a:latin typeface="Microsoft Sans Serif"/>
                <a:cs typeface="Microsoft Sans Serif"/>
              </a:rPr>
              <a:t>E</a:t>
            </a:r>
            <a:r>
              <a:rPr sz="2600" spc="-155" dirty="0">
                <a:latin typeface="Microsoft Sans Serif"/>
                <a:cs typeface="Microsoft Sans Serif"/>
              </a:rPr>
              <a:t>.</a:t>
            </a:r>
            <a:r>
              <a:rPr sz="2600" spc="-245" dirty="0">
                <a:latin typeface="Microsoft Sans Serif"/>
                <a:cs typeface="Microsoft Sans Serif"/>
              </a:rPr>
              <a:t> </a:t>
            </a:r>
            <a:r>
              <a:rPr sz="2600" spc="-95" dirty="0">
                <a:latin typeface="Microsoft Sans Serif"/>
                <a:cs typeface="Microsoft Sans Serif"/>
              </a:rPr>
              <a:t>K</a:t>
            </a:r>
            <a:r>
              <a:rPr sz="2600" spc="-105" dirty="0">
                <a:latin typeface="Microsoft Sans Serif"/>
                <a:cs typeface="Microsoft Sans Serif"/>
              </a:rPr>
              <a:t>n</a:t>
            </a:r>
            <a:r>
              <a:rPr sz="2600" spc="-45" dirty="0">
                <a:latin typeface="Microsoft Sans Serif"/>
                <a:cs typeface="Microsoft Sans Serif"/>
              </a:rPr>
              <a:t>ut</a:t>
            </a:r>
            <a:r>
              <a:rPr sz="2600" spc="-55" dirty="0">
                <a:latin typeface="Microsoft Sans Serif"/>
                <a:cs typeface="Microsoft Sans Serif"/>
              </a:rPr>
              <a:t>h</a:t>
            </a:r>
            <a:r>
              <a:rPr sz="2600" spc="-155" dirty="0">
                <a:latin typeface="Microsoft Sans Serif"/>
                <a:cs typeface="Microsoft Sans Serif"/>
              </a:rPr>
              <a:t>,</a:t>
            </a:r>
            <a:r>
              <a:rPr sz="2600" spc="-254" dirty="0">
                <a:latin typeface="Microsoft Sans Serif"/>
                <a:cs typeface="Microsoft Sans Serif"/>
              </a:rPr>
              <a:t> </a:t>
            </a:r>
            <a:r>
              <a:rPr sz="2600" spc="-240" dirty="0">
                <a:latin typeface="Microsoft Sans Serif"/>
                <a:cs typeface="Microsoft Sans Serif"/>
              </a:rPr>
              <a:t>an</a:t>
            </a:r>
            <a:r>
              <a:rPr sz="2600" spc="40" dirty="0">
                <a:latin typeface="Microsoft Sans Serif"/>
                <a:cs typeface="Microsoft Sans Serif"/>
              </a:rPr>
              <a:t> </a:t>
            </a:r>
            <a:r>
              <a:rPr sz="2600" spc="-204" dirty="0">
                <a:latin typeface="Microsoft Sans Serif"/>
                <a:cs typeface="Microsoft Sans Serif"/>
              </a:rPr>
              <a:t>al</a:t>
            </a:r>
            <a:r>
              <a:rPr sz="2600" spc="-305" dirty="0">
                <a:latin typeface="Microsoft Sans Serif"/>
                <a:cs typeface="Microsoft Sans Serif"/>
              </a:rPr>
              <a:t>g</a:t>
            </a:r>
            <a:r>
              <a:rPr sz="2600" spc="50" dirty="0">
                <a:latin typeface="Microsoft Sans Serif"/>
                <a:cs typeface="Microsoft Sans Serif"/>
              </a:rPr>
              <a:t>or</a:t>
            </a:r>
            <a:r>
              <a:rPr sz="2600" spc="30" dirty="0">
                <a:latin typeface="Microsoft Sans Serif"/>
                <a:cs typeface="Microsoft Sans Serif"/>
              </a:rPr>
              <a:t>i</a:t>
            </a:r>
            <a:r>
              <a:rPr sz="2600" spc="-55" dirty="0">
                <a:latin typeface="Microsoft Sans Serif"/>
                <a:cs typeface="Microsoft Sans Serif"/>
              </a:rPr>
              <a:t>thm</a:t>
            </a:r>
            <a:r>
              <a:rPr sz="2600" spc="-10" dirty="0">
                <a:latin typeface="Microsoft Sans Serif"/>
                <a:cs typeface="Microsoft Sans Serif"/>
              </a:rPr>
              <a:t> </a:t>
            </a:r>
            <a:r>
              <a:rPr sz="2600" spc="-240" dirty="0">
                <a:latin typeface="Microsoft Sans Serif"/>
                <a:cs typeface="Microsoft Sans Serif"/>
              </a:rPr>
              <a:t>h</a:t>
            </a:r>
            <a:r>
              <a:rPr sz="2600" spc="-235" dirty="0">
                <a:latin typeface="Microsoft Sans Serif"/>
                <a:cs typeface="Microsoft Sans Serif"/>
              </a:rPr>
              <a:t>a</a:t>
            </a:r>
            <a:r>
              <a:rPr sz="2600" spc="-300" dirty="0">
                <a:latin typeface="Microsoft Sans Serif"/>
                <a:cs typeface="Microsoft Sans Serif"/>
              </a:rPr>
              <a:t>s</a:t>
            </a:r>
            <a:r>
              <a:rPr sz="2600" spc="20" dirty="0">
                <a:latin typeface="Microsoft Sans Serif"/>
                <a:cs typeface="Microsoft Sans Serif"/>
              </a:rPr>
              <a:t> </a:t>
            </a:r>
            <a:r>
              <a:rPr sz="2600" spc="-55" dirty="0">
                <a:latin typeface="Microsoft Sans Serif"/>
                <a:cs typeface="Microsoft Sans Serif"/>
              </a:rPr>
              <a:t>the  </a:t>
            </a:r>
            <a:r>
              <a:rPr sz="2600" spc="-80" dirty="0">
                <a:latin typeface="Microsoft Sans Serif"/>
                <a:cs typeface="Microsoft Sans Serif"/>
              </a:rPr>
              <a:t>following</a:t>
            </a:r>
            <a:r>
              <a:rPr sz="2600" spc="20" dirty="0">
                <a:latin typeface="Microsoft Sans Serif"/>
                <a:cs typeface="Microsoft Sans Serif"/>
              </a:rPr>
              <a:t> </a:t>
            </a:r>
            <a:r>
              <a:rPr sz="2600" spc="-110" dirty="0">
                <a:latin typeface="Microsoft Sans Serif"/>
                <a:cs typeface="Microsoft Sans Serif"/>
              </a:rPr>
              <a:t>characteristics:</a:t>
            </a:r>
            <a:endParaRPr sz="2600" dirty="0">
              <a:latin typeface="Microsoft Sans Serif"/>
              <a:cs typeface="Microsoft Sans Serif"/>
            </a:endParaRPr>
          </a:p>
          <a:p>
            <a:pPr marL="756285">
              <a:lnSpc>
                <a:spcPct val="100000"/>
              </a:lnSpc>
              <a:spcBef>
                <a:spcPts val="15"/>
              </a:spcBef>
            </a:pPr>
            <a:r>
              <a:rPr sz="2600" spc="-75" dirty="0">
                <a:solidFill>
                  <a:srgbClr val="2A6C7C"/>
                </a:solidFill>
                <a:latin typeface="Microsoft Sans Serif"/>
                <a:cs typeface="Microsoft Sans Serif"/>
              </a:rPr>
              <a:t>An</a:t>
            </a:r>
            <a:r>
              <a:rPr sz="2600" spc="40" dirty="0">
                <a:solidFill>
                  <a:srgbClr val="2A6C7C"/>
                </a:solidFill>
                <a:latin typeface="Microsoft Sans Serif"/>
                <a:cs typeface="Microsoft Sans Serif"/>
              </a:rPr>
              <a:t> </a:t>
            </a:r>
            <a:r>
              <a:rPr sz="2600" spc="-85" dirty="0">
                <a:solidFill>
                  <a:srgbClr val="2A6C7C"/>
                </a:solidFill>
                <a:latin typeface="Microsoft Sans Serif"/>
                <a:cs typeface="Microsoft Sans Serif"/>
              </a:rPr>
              <a:t>algorithm</a:t>
            </a:r>
            <a:r>
              <a:rPr sz="2600" spc="-10" dirty="0">
                <a:solidFill>
                  <a:srgbClr val="2A6C7C"/>
                </a:solidFill>
                <a:latin typeface="Microsoft Sans Serif"/>
                <a:cs typeface="Microsoft Sans Serif"/>
              </a:rPr>
              <a:t> </a:t>
            </a:r>
            <a:r>
              <a:rPr sz="2600" spc="-260" dirty="0">
                <a:solidFill>
                  <a:srgbClr val="2A6C7C"/>
                </a:solidFill>
                <a:latin typeface="Microsoft Sans Serif"/>
                <a:cs typeface="Microsoft Sans Serif"/>
              </a:rPr>
              <a:t>has</a:t>
            </a:r>
            <a:r>
              <a:rPr sz="2600" spc="20" dirty="0">
                <a:solidFill>
                  <a:srgbClr val="2A6C7C"/>
                </a:solidFill>
                <a:latin typeface="Microsoft Sans Serif"/>
                <a:cs typeface="Microsoft Sans Serif"/>
              </a:rPr>
              <a:t> </a:t>
            </a:r>
            <a:r>
              <a:rPr sz="2600" spc="-95" dirty="0">
                <a:solidFill>
                  <a:srgbClr val="2A6C7C"/>
                </a:solidFill>
                <a:latin typeface="Microsoft Sans Serif"/>
                <a:cs typeface="Microsoft Sans Serif"/>
              </a:rPr>
              <a:t>fixed</a:t>
            </a:r>
            <a:r>
              <a:rPr sz="2600" spc="20" dirty="0">
                <a:solidFill>
                  <a:srgbClr val="2A6C7C"/>
                </a:solidFill>
                <a:latin typeface="Microsoft Sans Serif"/>
                <a:cs typeface="Microsoft Sans Serif"/>
              </a:rPr>
              <a:t> </a:t>
            </a:r>
            <a:r>
              <a:rPr sz="2600" spc="-110" dirty="0">
                <a:solidFill>
                  <a:srgbClr val="2A6C7C"/>
                </a:solidFill>
                <a:latin typeface="Microsoft Sans Serif"/>
                <a:cs typeface="Microsoft Sans Serif"/>
              </a:rPr>
              <a:t>number</a:t>
            </a:r>
            <a:r>
              <a:rPr sz="2600" spc="-10" dirty="0">
                <a:solidFill>
                  <a:srgbClr val="2A6C7C"/>
                </a:solidFill>
                <a:latin typeface="Microsoft Sans Serif"/>
                <a:cs typeface="Microsoft Sans Serif"/>
              </a:rPr>
              <a:t> </a:t>
            </a:r>
            <a:r>
              <a:rPr sz="2600" spc="-45" dirty="0">
                <a:solidFill>
                  <a:srgbClr val="2A6C7C"/>
                </a:solidFill>
                <a:latin typeface="Microsoft Sans Serif"/>
                <a:cs typeface="Microsoft Sans Serif"/>
              </a:rPr>
              <a:t>of</a:t>
            </a:r>
            <a:r>
              <a:rPr sz="2600" spc="30" dirty="0">
                <a:solidFill>
                  <a:srgbClr val="2A6C7C"/>
                </a:solidFill>
                <a:latin typeface="Microsoft Sans Serif"/>
                <a:cs typeface="Microsoft Sans Serif"/>
              </a:rPr>
              <a:t> </a:t>
            </a:r>
            <a:r>
              <a:rPr sz="2600" spc="-160" dirty="0">
                <a:solidFill>
                  <a:srgbClr val="2A6C7C"/>
                </a:solidFill>
                <a:latin typeface="Microsoft Sans Serif"/>
                <a:cs typeface="Microsoft Sans Serif"/>
              </a:rPr>
              <a:t>steps.</a:t>
            </a:r>
            <a:endParaRPr sz="2600" dirty="0">
              <a:latin typeface="Microsoft Sans Serif"/>
              <a:cs typeface="Microsoft Sans Serif"/>
            </a:endParaRPr>
          </a:p>
          <a:p>
            <a:pPr marL="756285" marR="198755">
              <a:lnSpc>
                <a:spcPts val="2500"/>
              </a:lnSpc>
              <a:spcBef>
                <a:spcPts val="605"/>
              </a:spcBef>
            </a:pPr>
            <a:r>
              <a:rPr sz="2600" spc="-270" dirty="0">
                <a:solidFill>
                  <a:srgbClr val="2A6C7C"/>
                </a:solidFill>
                <a:latin typeface="Microsoft Sans Serif"/>
                <a:cs typeface="Microsoft Sans Serif"/>
              </a:rPr>
              <a:t>Each</a:t>
            </a:r>
            <a:r>
              <a:rPr sz="2600" spc="-265" dirty="0">
                <a:solidFill>
                  <a:srgbClr val="2A6C7C"/>
                </a:solidFill>
                <a:latin typeface="Microsoft Sans Serif"/>
                <a:cs typeface="Microsoft Sans Serif"/>
              </a:rPr>
              <a:t> </a:t>
            </a:r>
            <a:r>
              <a:rPr sz="2600" spc="-130" dirty="0">
                <a:solidFill>
                  <a:srgbClr val="2A6C7C"/>
                </a:solidFill>
                <a:latin typeface="Microsoft Sans Serif"/>
                <a:cs typeface="Microsoft Sans Serif"/>
              </a:rPr>
              <a:t>step </a:t>
            </a:r>
            <a:r>
              <a:rPr sz="2600" spc="-85" dirty="0">
                <a:solidFill>
                  <a:srgbClr val="2A6C7C"/>
                </a:solidFill>
                <a:latin typeface="Microsoft Sans Serif"/>
                <a:cs typeface="Microsoft Sans Serif"/>
              </a:rPr>
              <a:t>in </a:t>
            </a:r>
            <a:r>
              <a:rPr sz="2600" spc="-240" dirty="0">
                <a:solidFill>
                  <a:srgbClr val="2A6C7C"/>
                </a:solidFill>
                <a:latin typeface="Microsoft Sans Serif"/>
                <a:cs typeface="Microsoft Sans Serif"/>
              </a:rPr>
              <a:t>an</a:t>
            </a:r>
            <a:r>
              <a:rPr sz="2600" spc="-235" dirty="0">
                <a:solidFill>
                  <a:srgbClr val="2A6C7C"/>
                </a:solidFill>
                <a:latin typeface="Microsoft Sans Serif"/>
                <a:cs typeface="Microsoft Sans Serif"/>
              </a:rPr>
              <a:t> </a:t>
            </a:r>
            <a:r>
              <a:rPr sz="2600" spc="-85" dirty="0">
                <a:solidFill>
                  <a:srgbClr val="2A6C7C"/>
                </a:solidFill>
                <a:latin typeface="Microsoft Sans Serif"/>
                <a:cs typeface="Microsoft Sans Serif"/>
              </a:rPr>
              <a:t>algorithm </a:t>
            </a:r>
            <a:r>
              <a:rPr sz="2600" spc="-160" dirty="0">
                <a:solidFill>
                  <a:srgbClr val="2A6C7C"/>
                </a:solidFill>
                <a:latin typeface="Microsoft Sans Serif"/>
                <a:cs typeface="Microsoft Sans Serif"/>
              </a:rPr>
              <a:t>specifies</a:t>
            </a:r>
            <a:r>
              <a:rPr sz="2600" spc="-155" dirty="0">
                <a:solidFill>
                  <a:srgbClr val="2A6C7C"/>
                </a:solidFill>
                <a:latin typeface="Microsoft Sans Serif"/>
                <a:cs typeface="Microsoft Sans Serif"/>
              </a:rPr>
              <a:t> </a:t>
            </a:r>
            <a:r>
              <a:rPr sz="2600" spc="-65" dirty="0">
                <a:solidFill>
                  <a:srgbClr val="2A6C7C"/>
                </a:solidFill>
                <a:latin typeface="Microsoft Sans Serif"/>
                <a:cs typeface="Microsoft Sans Serif"/>
              </a:rPr>
              <a:t>the </a:t>
            </a:r>
            <a:r>
              <a:rPr sz="2600" spc="-90" dirty="0">
                <a:solidFill>
                  <a:srgbClr val="2A6C7C"/>
                </a:solidFill>
                <a:latin typeface="Microsoft Sans Serif"/>
                <a:cs typeface="Microsoft Sans Serif"/>
              </a:rPr>
              <a:t>action </a:t>
            </a:r>
            <a:r>
              <a:rPr sz="2600" spc="65" dirty="0">
                <a:solidFill>
                  <a:srgbClr val="2A6C7C"/>
                </a:solidFill>
                <a:latin typeface="Microsoft Sans Serif"/>
                <a:cs typeface="Microsoft Sans Serif"/>
              </a:rPr>
              <a:t>to </a:t>
            </a:r>
            <a:r>
              <a:rPr sz="2600" spc="-680" dirty="0">
                <a:solidFill>
                  <a:srgbClr val="2A6C7C"/>
                </a:solidFill>
                <a:latin typeface="Microsoft Sans Serif"/>
                <a:cs typeface="Microsoft Sans Serif"/>
              </a:rPr>
              <a:t> </a:t>
            </a:r>
            <a:r>
              <a:rPr sz="2600" spc="-175" dirty="0">
                <a:solidFill>
                  <a:srgbClr val="2A6C7C"/>
                </a:solidFill>
                <a:latin typeface="Microsoft Sans Serif"/>
                <a:cs typeface="Microsoft Sans Serif"/>
              </a:rPr>
              <a:t>be</a:t>
            </a:r>
            <a:r>
              <a:rPr sz="2600" spc="25" dirty="0">
                <a:solidFill>
                  <a:srgbClr val="2A6C7C"/>
                </a:solidFill>
                <a:latin typeface="Microsoft Sans Serif"/>
                <a:cs typeface="Microsoft Sans Serif"/>
              </a:rPr>
              <a:t> </a:t>
            </a:r>
            <a:r>
              <a:rPr sz="2600" spc="-75" dirty="0">
                <a:solidFill>
                  <a:srgbClr val="2A6C7C"/>
                </a:solidFill>
                <a:latin typeface="Microsoft Sans Serif"/>
                <a:cs typeface="Microsoft Sans Serif"/>
              </a:rPr>
              <a:t>performed.</a:t>
            </a:r>
            <a:endParaRPr sz="2600" dirty="0">
              <a:latin typeface="Microsoft Sans Serif"/>
              <a:cs typeface="Microsoft Sans Serif"/>
            </a:endParaRPr>
          </a:p>
          <a:p>
            <a:pPr marL="756285" marR="1454150">
              <a:lnSpc>
                <a:spcPts val="2500"/>
              </a:lnSpc>
              <a:spcBef>
                <a:spcPts val="615"/>
              </a:spcBef>
            </a:pPr>
            <a:r>
              <a:rPr sz="2600" spc="-120" dirty="0">
                <a:solidFill>
                  <a:srgbClr val="2A6C7C"/>
                </a:solidFill>
                <a:latin typeface="Microsoft Sans Serif"/>
                <a:cs typeface="Microsoft Sans Serif"/>
              </a:rPr>
              <a:t>The</a:t>
            </a:r>
            <a:r>
              <a:rPr sz="2600" spc="30" dirty="0">
                <a:solidFill>
                  <a:srgbClr val="2A6C7C"/>
                </a:solidFill>
                <a:latin typeface="Microsoft Sans Serif"/>
                <a:cs typeface="Microsoft Sans Serif"/>
              </a:rPr>
              <a:t> </a:t>
            </a:r>
            <a:r>
              <a:rPr sz="2600" spc="-160" dirty="0">
                <a:solidFill>
                  <a:srgbClr val="2A6C7C"/>
                </a:solidFill>
                <a:latin typeface="Microsoft Sans Serif"/>
                <a:cs typeface="Microsoft Sans Serif"/>
              </a:rPr>
              <a:t>steps</a:t>
            </a:r>
            <a:r>
              <a:rPr sz="2600" spc="30" dirty="0">
                <a:solidFill>
                  <a:srgbClr val="2A6C7C"/>
                </a:solidFill>
                <a:latin typeface="Microsoft Sans Serif"/>
                <a:cs typeface="Microsoft Sans Serif"/>
              </a:rPr>
              <a:t> </a:t>
            </a:r>
            <a:r>
              <a:rPr sz="2600" spc="-90" dirty="0">
                <a:solidFill>
                  <a:srgbClr val="2A6C7C"/>
                </a:solidFill>
                <a:latin typeface="Microsoft Sans Serif"/>
                <a:cs typeface="Microsoft Sans Serif"/>
              </a:rPr>
              <a:t>in</a:t>
            </a:r>
            <a:r>
              <a:rPr sz="2600" spc="30" dirty="0">
                <a:solidFill>
                  <a:srgbClr val="2A6C7C"/>
                </a:solidFill>
                <a:latin typeface="Microsoft Sans Serif"/>
                <a:cs typeface="Microsoft Sans Serif"/>
              </a:rPr>
              <a:t> </a:t>
            </a:r>
            <a:r>
              <a:rPr sz="2600" spc="-240" dirty="0">
                <a:solidFill>
                  <a:srgbClr val="2A6C7C"/>
                </a:solidFill>
                <a:latin typeface="Microsoft Sans Serif"/>
                <a:cs typeface="Microsoft Sans Serif"/>
              </a:rPr>
              <a:t>an</a:t>
            </a:r>
            <a:r>
              <a:rPr sz="2600" spc="40" dirty="0">
                <a:solidFill>
                  <a:srgbClr val="2A6C7C"/>
                </a:solidFill>
                <a:latin typeface="Microsoft Sans Serif"/>
                <a:cs typeface="Microsoft Sans Serif"/>
              </a:rPr>
              <a:t> </a:t>
            </a:r>
            <a:r>
              <a:rPr sz="2600" spc="-85" dirty="0">
                <a:solidFill>
                  <a:srgbClr val="2A6C7C"/>
                </a:solidFill>
                <a:latin typeface="Microsoft Sans Serif"/>
                <a:cs typeface="Microsoft Sans Serif"/>
              </a:rPr>
              <a:t>algorithm</a:t>
            </a:r>
            <a:r>
              <a:rPr sz="2600" spc="-5" dirty="0">
                <a:solidFill>
                  <a:srgbClr val="2A6C7C"/>
                </a:solidFill>
                <a:latin typeface="Microsoft Sans Serif"/>
                <a:cs typeface="Microsoft Sans Serif"/>
              </a:rPr>
              <a:t> </a:t>
            </a:r>
            <a:r>
              <a:rPr sz="2600" spc="-155" dirty="0">
                <a:solidFill>
                  <a:srgbClr val="2A6C7C"/>
                </a:solidFill>
                <a:latin typeface="Microsoft Sans Serif"/>
                <a:cs typeface="Microsoft Sans Serif"/>
              </a:rPr>
              <a:t>specify</a:t>
            </a:r>
            <a:r>
              <a:rPr sz="2600" spc="30" dirty="0">
                <a:solidFill>
                  <a:srgbClr val="2A6C7C"/>
                </a:solidFill>
                <a:latin typeface="Microsoft Sans Serif"/>
                <a:cs typeface="Microsoft Sans Serif"/>
              </a:rPr>
              <a:t> </a:t>
            </a:r>
            <a:r>
              <a:rPr sz="2600" spc="-195" dirty="0">
                <a:solidFill>
                  <a:srgbClr val="2A6C7C"/>
                </a:solidFill>
                <a:latin typeface="Microsoft Sans Serif"/>
                <a:cs typeface="Microsoft Sans Serif"/>
              </a:rPr>
              <a:t>basic </a:t>
            </a:r>
            <a:r>
              <a:rPr sz="2600" spc="-675" dirty="0">
                <a:solidFill>
                  <a:srgbClr val="2A6C7C"/>
                </a:solidFill>
                <a:latin typeface="Microsoft Sans Serif"/>
                <a:cs typeface="Microsoft Sans Serif"/>
              </a:rPr>
              <a:t> </a:t>
            </a:r>
            <a:r>
              <a:rPr sz="2600" spc="-90" dirty="0">
                <a:solidFill>
                  <a:srgbClr val="2A6C7C"/>
                </a:solidFill>
                <a:latin typeface="Microsoft Sans Serif"/>
                <a:cs typeface="Microsoft Sans Serif"/>
              </a:rPr>
              <a:t>operations.</a:t>
            </a:r>
            <a:endParaRPr sz="2600" dirty="0">
              <a:latin typeface="Microsoft Sans Serif"/>
              <a:cs typeface="Microsoft Sans Serif"/>
            </a:endParaRPr>
          </a:p>
          <a:p>
            <a:pPr marL="756285">
              <a:lnSpc>
                <a:spcPct val="100000"/>
              </a:lnSpc>
              <a:spcBef>
                <a:spcPts val="20"/>
              </a:spcBef>
            </a:pPr>
            <a:r>
              <a:rPr sz="2600" spc="-70" dirty="0">
                <a:solidFill>
                  <a:srgbClr val="2A6C7C"/>
                </a:solidFill>
                <a:latin typeface="Microsoft Sans Serif"/>
                <a:cs typeface="Microsoft Sans Serif"/>
              </a:rPr>
              <a:t>An</a:t>
            </a:r>
            <a:r>
              <a:rPr sz="2600" spc="20" dirty="0">
                <a:solidFill>
                  <a:srgbClr val="2A6C7C"/>
                </a:solidFill>
                <a:latin typeface="Microsoft Sans Serif"/>
                <a:cs typeface="Microsoft Sans Serif"/>
              </a:rPr>
              <a:t> </a:t>
            </a:r>
            <a:r>
              <a:rPr sz="2600" spc="-85" dirty="0">
                <a:solidFill>
                  <a:srgbClr val="2A6C7C"/>
                </a:solidFill>
                <a:latin typeface="Microsoft Sans Serif"/>
                <a:cs typeface="Microsoft Sans Serif"/>
              </a:rPr>
              <a:t>algorithm</a:t>
            </a:r>
            <a:r>
              <a:rPr sz="2600" spc="-10" dirty="0">
                <a:solidFill>
                  <a:srgbClr val="2A6C7C"/>
                </a:solidFill>
                <a:latin typeface="Microsoft Sans Serif"/>
                <a:cs typeface="Microsoft Sans Serif"/>
              </a:rPr>
              <a:t> </a:t>
            </a:r>
            <a:r>
              <a:rPr sz="2600" spc="-165" dirty="0">
                <a:solidFill>
                  <a:srgbClr val="2A6C7C"/>
                </a:solidFill>
                <a:latin typeface="Microsoft Sans Serif"/>
                <a:cs typeface="Microsoft Sans Serif"/>
              </a:rPr>
              <a:t>accepts</a:t>
            </a:r>
            <a:r>
              <a:rPr sz="2600" spc="10" dirty="0">
                <a:solidFill>
                  <a:srgbClr val="2A6C7C"/>
                </a:solidFill>
                <a:latin typeface="Microsoft Sans Serif"/>
                <a:cs typeface="Microsoft Sans Serif"/>
              </a:rPr>
              <a:t> </a:t>
            </a:r>
            <a:r>
              <a:rPr sz="2600" spc="-60" dirty="0">
                <a:solidFill>
                  <a:srgbClr val="2A6C7C"/>
                </a:solidFill>
                <a:latin typeface="Microsoft Sans Serif"/>
                <a:cs typeface="Microsoft Sans Serif"/>
              </a:rPr>
              <a:t>input</a:t>
            </a:r>
            <a:r>
              <a:rPr sz="2600" spc="-5" dirty="0">
                <a:solidFill>
                  <a:srgbClr val="2A6C7C"/>
                </a:solidFill>
                <a:latin typeface="Microsoft Sans Serif"/>
                <a:cs typeface="Microsoft Sans Serif"/>
              </a:rPr>
              <a:t> </a:t>
            </a:r>
            <a:r>
              <a:rPr sz="2600" spc="-160" dirty="0">
                <a:solidFill>
                  <a:srgbClr val="2A6C7C"/>
                </a:solidFill>
                <a:latin typeface="Microsoft Sans Serif"/>
                <a:cs typeface="Microsoft Sans Serif"/>
              </a:rPr>
              <a:t>data.</a:t>
            </a:r>
            <a:endParaRPr sz="2600" dirty="0">
              <a:latin typeface="Microsoft Sans Serif"/>
              <a:cs typeface="Microsoft Sans Serif"/>
            </a:endParaRPr>
          </a:p>
          <a:p>
            <a:pPr marL="756285" marR="517525">
              <a:lnSpc>
                <a:spcPct val="80000"/>
              </a:lnSpc>
              <a:spcBef>
                <a:spcPts val="625"/>
              </a:spcBef>
            </a:pPr>
            <a:r>
              <a:rPr sz="2600" spc="-75" dirty="0">
                <a:solidFill>
                  <a:srgbClr val="2A6C7C"/>
                </a:solidFill>
                <a:latin typeface="Microsoft Sans Serif"/>
                <a:cs typeface="Microsoft Sans Serif"/>
              </a:rPr>
              <a:t>An</a:t>
            </a:r>
            <a:r>
              <a:rPr sz="2600" spc="35" dirty="0">
                <a:solidFill>
                  <a:srgbClr val="2A6C7C"/>
                </a:solidFill>
                <a:latin typeface="Microsoft Sans Serif"/>
                <a:cs typeface="Microsoft Sans Serif"/>
              </a:rPr>
              <a:t> </a:t>
            </a:r>
            <a:r>
              <a:rPr sz="2600" spc="-85" dirty="0">
                <a:solidFill>
                  <a:srgbClr val="2A6C7C"/>
                </a:solidFill>
                <a:latin typeface="Microsoft Sans Serif"/>
                <a:cs typeface="Microsoft Sans Serif"/>
              </a:rPr>
              <a:t>algorithm</a:t>
            </a:r>
            <a:r>
              <a:rPr sz="2600" spc="-10" dirty="0">
                <a:solidFill>
                  <a:srgbClr val="2A6C7C"/>
                </a:solidFill>
                <a:latin typeface="Microsoft Sans Serif"/>
                <a:cs typeface="Microsoft Sans Serif"/>
              </a:rPr>
              <a:t> </a:t>
            </a:r>
            <a:r>
              <a:rPr sz="2600" spc="-155" dirty="0">
                <a:solidFill>
                  <a:srgbClr val="2A6C7C"/>
                </a:solidFill>
                <a:latin typeface="Microsoft Sans Serif"/>
                <a:cs typeface="Microsoft Sans Serif"/>
              </a:rPr>
              <a:t>generates</a:t>
            </a:r>
            <a:r>
              <a:rPr sz="2600" spc="15" dirty="0">
                <a:solidFill>
                  <a:srgbClr val="2A6C7C"/>
                </a:solidFill>
                <a:latin typeface="Microsoft Sans Serif"/>
                <a:cs typeface="Microsoft Sans Serif"/>
              </a:rPr>
              <a:t> </a:t>
            </a:r>
            <a:r>
              <a:rPr sz="2600" spc="-120" dirty="0">
                <a:solidFill>
                  <a:srgbClr val="2A6C7C"/>
                </a:solidFill>
                <a:latin typeface="Microsoft Sans Serif"/>
                <a:cs typeface="Microsoft Sans Serif"/>
              </a:rPr>
              <a:t>one</a:t>
            </a:r>
            <a:r>
              <a:rPr sz="2600" spc="25" dirty="0">
                <a:solidFill>
                  <a:srgbClr val="2A6C7C"/>
                </a:solidFill>
                <a:latin typeface="Microsoft Sans Serif"/>
                <a:cs typeface="Microsoft Sans Serif"/>
              </a:rPr>
              <a:t> </a:t>
            </a:r>
            <a:r>
              <a:rPr sz="2600" spc="75" dirty="0">
                <a:solidFill>
                  <a:srgbClr val="2A6C7C"/>
                </a:solidFill>
                <a:latin typeface="Microsoft Sans Serif"/>
                <a:cs typeface="Microsoft Sans Serif"/>
              </a:rPr>
              <a:t>or</a:t>
            </a:r>
            <a:r>
              <a:rPr sz="2600" spc="30" dirty="0">
                <a:solidFill>
                  <a:srgbClr val="2A6C7C"/>
                </a:solidFill>
                <a:latin typeface="Microsoft Sans Serif"/>
                <a:cs typeface="Microsoft Sans Serif"/>
              </a:rPr>
              <a:t> </a:t>
            </a:r>
            <a:r>
              <a:rPr sz="2600" spc="-65" dirty="0">
                <a:solidFill>
                  <a:srgbClr val="2A6C7C"/>
                </a:solidFill>
                <a:latin typeface="Microsoft Sans Serif"/>
                <a:cs typeface="Microsoft Sans Serif"/>
              </a:rPr>
              <a:t>more</a:t>
            </a:r>
            <a:r>
              <a:rPr sz="2600" spc="15" dirty="0">
                <a:solidFill>
                  <a:srgbClr val="2A6C7C"/>
                </a:solidFill>
                <a:latin typeface="Microsoft Sans Serif"/>
                <a:cs typeface="Microsoft Sans Serif"/>
              </a:rPr>
              <a:t> </a:t>
            </a:r>
            <a:r>
              <a:rPr sz="2600" spc="-65" dirty="0">
                <a:solidFill>
                  <a:srgbClr val="2A6C7C"/>
                </a:solidFill>
                <a:latin typeface="Microsoft Sans Serif"/>
                <a:cs typeface="Microsoft Sans Serif"/>
              </a:rPr>
              <a:t>outputs </a:t>
            </a:r>
            <a:r>
              <a:rPr sz="2600" spc="-675" dirty="0">
                <a:solidFill>
                  <a:srgbClr val="2A6C7C"/>
                </a:solidFill>
                <a:latin typeface="Microsoft Sans Serif"/>
                <a:cs typeface="Microsoft Sans Serif"/>
              </a:rPr>
              <a:t> </a:t>
            </a:r>
            <a:r>
              <a:rPr sz="2600" spc="-60" dirty="0">
                <a:solidFill>
                  <a:srgbClr val="2A6C7C"/>
                </a:solidFill>
                <a:latin typeface="Microsoft Sans Serif"/>
                <a:cs typeface="Microsoft Sans Serif"/>
              </a:rPr>
              <a:t>after</a:t>
            </a:r>
            <a:r>
              <a:rPr sz="2600" spc="25" dirty="0">
                <a:solidFill>
                  <a:srgbClr val="2A6C7C"/>
                </a:solidFill>
                <a:latin typeface="Microsoft Sans Serif"/>
                <a:cs typeface="Microsoft Sans Serif"/>
              </a:rPr>
              <a:t> </a:t>
            </a:r>
            <a:r>
              <a:rPr sz="2600" spc="-70" dirty="0">
                <a:solidFill>
                  <a:srgbClr val="2A6C7C"/>
                </a:solidFill>
                <a:latin typeface="Microsoft Sans Serif"/>
                <a:cs typeface="Microsoft Sans Serif"/>
              </a:rPr>
              <a:t>the</a:t>
            </a:r>
            <a:r>
              <a:rPr sz="2600" spc="30" dirty="0">
                <a:solidFill>
                  <a:srgbClr val="2A6C7C"/>
                </a:solidFill>
                <a:latin typeface="Microsoft Sans Serif"/>
                <a:cs typeface="Microsoft Sans Serif"/>
              </a:rPr>
              <a:t> </a:t>
            </a:r>
            <a:r>
              <a:rPr sz="2600" spc="-65" dirty="0">
                <a:solidFill>
                  <a:srgbClr val="2A6C7C"/>
                </a:solidFill>
                <a:latin typeface="Microsoft Sans Serif"/>
                <a:cs typeface="Microsoft Sans Serif"/>
              </a:rPr>
              <a:t>input</a:t>
            </a:r>
            <a:r>
              <a:rPr sz="2600" spc="5" dirty="0">
                <a:solidFill>
                  <a:srgbClr val="2A6C7C"/>
                </a:solidFill>
                <a:latin typeface="Microsoft Sans Serif"/>
                <a:cs typeface="Microsoft Sans Serif"/>
              </a:rPr>
              <a:t> </a:t>
            </a:r>
            <a:r>
              <a:rPr sz="2600" spc="-165" dirty="0">
                <a:solidFill>
                  <a:srgbClr val="2A6C7C"/>
                </a:solidFill>
                <a:latin typeface="Microsoft Sans Serif"/>
                <a:cs typeface="Microsoft Sans Serif"/>
              </a:rPr>
              <a:t>is</a:t>
            </a:r>
            <a:r>
              <a:rPr sz="2600" spc="25" dirty="0">
                <a:solidFill>
                  <a:srgbClr val="2A6C7C"/>
                </a:solidFill>
                <a:latin typeface="Microsoft Sans Serif"/>
                <a:cs typeface="Microsoft Sans Serif"/>
              </a:rPr>
              <a:t> </a:t>
            </a:r>
            <a:r>
              <a:rPr sz="2600" spc="-150" dirty="0">
                <a:solidFill>
                  <a:srgbClr val="2A6C7C"/>
                </a:solidFill>
                <a:latin typeface="Microsoft Sans Serif"/>
                <a:cs typeface="Microsoft Sans Serif"/>
              </a:rPr>
              <a:t>processed</a:t>
            </a:r>
            <a:endParaRPr sz="2600" dirty="0">
              <a:latin typeface="Microsoft Sans Serif"/>
              <a:cs typeface="Microsoft Sans Serif"/>
            </a:endParaRPr>
          </a:p>
        </p:txBody>
      </p:sp>
      <p:sp>
        <p:nvSpPr>
          <p:cNvPr id="24" name="object 24"/>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22" name="object 22"/>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802"/>
            <a:ext cx="7996682" cy="600164"/>
          </a:xfrm>
        </p:spPr>
        <p:txBody>
          <a:bodyPr/>
          <a:lstStyle/>
          <a:p>
            <a:r>
              <a:rPr lang="en-IN" dirty="0"/>
              <a:t>Characteristics of an Algorithm</a:t>
            </a:r>
          </a:p>
        </p:txBody>
      </p:sp>
      <p:sp>
        <p:nvSpPr>
          <p:cNvPr id="3" name="Text Placeholder 2"/>
          <p:cNvSpPr>
            <a:spLocks noGrp="1"/>
          </p:cNvSpPr>
          <p:nvPr>
            <p:ph type="body" idx="1"/>
          </p:nvPr>
        </p:nvSpPr>
        <p:spPr>
          <a:xfrm>
            <a:off x="168783" y="914400"/>
            <a:ext cx="8573515" cy="5539978"/>
          </a:xfrm>
        </p:spPr>
        <p:txBody>
          <a:bodyPr/>
          <a:lstStyle/>
          <a:p>
            <a:r>
              <a:rPr lang="en-US" sz="2400" b="1" dirty="0"/>
              <a:t>Input</a:t>
            </a:r>
            <a:r>
              <a:rPr lang="en-US" sz="2400" dirty="0"/>
              <a:t>: An algorithm requires some input values. An algorithm can be given a value other than 0 as input.</a:t>
            </a:r>
          </a:p>
          <a:p>
            <a:r>
              <a:rPr lang="en-US" sz="2400" b="1" dirty="0"/>
              <a:t>Output</a:t>
            </a:r>
            <a:r>
              <a:rPr lang="en-US" sz="2400" dirty="0"/>
              <a:t>: At the end of an algorithm, you will have one or more outcomes.</a:t>
            </a:r>
          </a:p>
          <a:p>
            <a:r>
              <a:rPr lang="en-US" sz="2400" b="1" dirty="0"/>
              <a:t>Unambiguity: </a:t>
            </a:r>
            <a:r>
              <a:rPr lang="en-US" sz="2400" dirty="0"/>
              <a:t>A perfect algorithm is defined as unambiguous, which means that its instructions should be clear and straightforward.</a:t>
            </a:r>
          </a:p>
          <a:p>
            <a:r>
              <a:rPr lang="en-US" sz="2400" b="1" dirty="0"/>
              <a:t>Finiteness:</a:t>
            </a:r>
            <a:r>
              <a:rPr lang="en-US" sz="2400" dirty="0"/>
              <a:t> An algorithm must be finite. Finiteness in this context means that the algorithm should have a limited number of instructions, i.e., the instructions should be countable.</a:t>
            </a:r>
          </a:p>
          <a:p>
            <a:r>
              <a:rPr lang="en-US" sz="2400" b="1" dirty="0"/>
              <a:t>Effectiveness</a:t>
            </a:r>
            <a:r>
              <a:rPr lang="en-US" sz="2400" dirty="0"/>
              <a:t>: Because each instruction in an algorithm affects the overall process, it should be adequate.</a:t>
            </a:r>
          </a:p>
          <a:p>
            <a:r>
              <a:rPr lang="en-US" sz="2400" b="1" dirty="0"/>
              <a:t>Language independence</a:t>
            </a:r>
            <a:r>
              <a:rPr lang="en-US" sz="2400" dirty="0"/>
              <a:t>: An algorithm must be language-independent, which means that its instructions can be implemented in any language and produce the same results.</a:t>
            </a:r>
          </a:p>
        </p:txBody>
      </p:sp>
    </p:spTree>
    <p:extLst>
      <p:ext uri="{BB962C8B-B14F-4D97-AF65-F5344CB8AC3E}">
        <p14:creationId xmlns:p14="http://schemas.microsoft.com/office/powerpoint/2010/main" val="3402977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252727" y="466344"/>
            <a:ext cx="7309104" cy="914400"/>
          </a:xfrm>
          <a:prstGeom prst="rect">
            <a:avLst/>
          </a:prstGeom>
        </p:spPr>
      </p:pic>
      <p:sp>
        <p:nvSpPr>
          <p:cNvPr id="15" name="object 15"/>
          <p:cNvSpPr txBox="1">
            <a:spLocks noGrp="1"/>
          </p:cNvSpPr>
          <p:nvPr>
            <p:ph type="title"/>
          </p:nvPr>
        </p:nvSpPr>
        <p:spPr>
          <a:xfrm>
            <a:off x="1514602" y="572846"/>
            <a:ext cx="6788150" cy="514350"/>
          </a:xfrm>
          <a:prstGeom prst="rect">
            <a:avLst/>
          </a:prstGeom>
        </p:spPr>
        <p:txBody>
          <a:bodyPr vert="horz" wrap="square" lIns="0" tIns="13335" rIns="0" bIns="0" rtlCol="0">
            <a:spAutoFit/>
          </a:bodyPr>
          <a:lstStyle/>
          <a:p>
            <a:pPr marL="12700">
              <a:lnSpc>
                <a:spcPct val="100000"/>
              </a:lnSpc>
              <a:spcBef>
                <a:spcPts val="105"/>
              </a:spcBef>
            </a:pPr>
            <a:r>
              <a:rPr sz="3200" spc="-60" dirty="0"/>
              <a:t>Algorithm</a:t>
            </a:r>
            <a:r>
              <a:rPr sz="3200" spc="-5" dirty="0"/>
              <a:t> </a:t>
            </a:r>
            <a:r>
              <a:rPr sz="3200" spc="80" dirty="0"/>
              <a:t>to</a:t>
            </a:r>
            <a:r>
              <a:rPr sz="3200" spc="15" dirty="0"/>
              <a:t> </a:t>
            </a:r>
            <a:r>
              <a:rPr sz="3200" spc="-70" dirty="0"/>
              <a:t>withdraw</a:t>
            </a:r>
            <a:r>
              <a:rPr sz="3200" spc="-5" dirty="0"/>
              <a:t> </a:t>
            </a:r>
            <a:r>
              <a:rPr sz="3200" spc="-175" dirty="0"/>
              <a:t>money</a:t>
            </a:r>
            <a:r>
              <a:rPr sz="3200" spc="10" dirty="0"/>
              <a:t> </a:t>
            </a:r>
            <a:r>
              <a:rPr sz="3200" spc="-45" dirty="0"/>
              <a:t>from</a:t>
            </a:r>
            <a:r>
              <a:rPr sz="3200" spc="-315" dirty="0"/>
              <a:t> </a:t>
            </a:r>
            <a:r>
              <a:rPr sz="3200" spc="-170" dirty="0"/>
              <a:t>ATM</a:t>
            </a:r>
            <a:endParaRPr sz="3200"/>
          </a:p>
        </p:txBody>
      </p:sp>
      <p:pic>
        <p:nvPicPr>
          <p:cNvPr id="16" name="object 16"/>
          <p:cNvPicPr/>
          <p:nvPr/>
        </p:nvPicPr>
        <p:blipFill>
          <a:blip r:embed="rId8" cstate="print"/>
          <a:stretch>
            <a:fillRect/>
          </a:stretch>
        </p:blipFill>
        <p:spPr>
          <a:xfrm>
            <a:off x="1617091" y="1559052"/>
            <a:ext cx="164591" cy="178308"/>
          </a:xfrm>
          <a:prstGeom prst="rect">
            <a:avLst/>
          </a:prstGeom>
        </p:spPr>
      </p:pic>
      <p:sp>
        <p:nvSpPr>
          <p:cNvPr id="17" name="object 17"/>
          <p:cNvSpPr txBox="1"/>
          <p:nvPr/>
        </p:nvSpPr>
        <p:spPr>
          <a:xfrm>
            <a:off x="1951989" y="1470406"/>
            <a:ext cx="6732905" cy="4862195"/>
          </a:xfrm>
          <a:prstGeom prst="rect">
            <a:avLst/>
          </a:prstGeom>
        </p:spPr>
        <p:txBody>
          <a:bodyPr vert="horz" wrap="square" lIns="0" tIns="13335" rIns="0" bIns="0" rtlCol="0">
            <a:spAutoFit/>
          </a:bodyPr>
          <a:lstStyle/>
          <a:p>
            <a:pPr marL="12700" marR="139065">
              <a:lnSpc>
                <a:spcPct val="100000"/>
              </a:lnSpc>
              <a:spcBef>
                <a:spcPts val="105"/>
              </a:spcBef>
            </a:pPr>
            <a:r>
              <a:rPr sz="2000" spc="-90" dirty="0">
                <a:solidFill>
                  <a:srgbClr val="2A6C7C"/>
                </a:solidFill>
                <a:latin typeface="Microsoft Sans Serif"/>
                <a:cs typeface="Microsoft Sans Serif"/>
              </a:rPr>
              <a:t>The</a:t>
            </a:r>
            <a:r>
              <a:rPr sz="2000" spc="10" dirty="0">
                <a:solidFill>
                  <a:srgbClr val="2A6C7C"/>
                </a:solidFill>
                <a:latin typeface="Microsoft Sans Serif"/>
                <a:cs typeface="Microsoft Sans Serif"/>
              </a:rPr>
              <a:t> </a:t>
            </a:r>
            <a:r>
              <a:rPr sz="2000" spc="-65" dirty="0">
                <a:solidFill>
                  <a:srgbClr val="2A6C7C"/>
                </a:solidFill>
                <a:latin typeface="Microsoft Sans Serif"/>
                <a:cs typeface="Microsoft Sans Serif"/>
              </a:rPr>
              <a:t>algorithm</a:t>
            </a:r>
            <a:r>
              <a:rPr sz="2000" spc="-15" dirty="0">
                <a:solidFill>
                  <a:srgbClr val="2A6C7C"/>
                </a:solidFill>
                <a:latin typeface="Microsoft Sans Serif"/>
                <a:cs typeface="Microsoft Sans Serif"/>
              </a:rPr>
              <a:t> </a:t>
            </a:r>
            <a:r>
              <a:rPr sz="2000" spc="50" dirty="0">
                <a:solidFill>
                  <a:srgbClr val="2A6C7C"/>
                </a:solidFill>
                <a:latin typeface="Microsoft Sans Serif"/>
                <a:cs typeface="Microsoft Sans Serif"/>
              </a:rPr>
              <a:t>to</a:t>
            </a:r>
            <a:r>
              <a:rPr sz="2000" spc="15" dirty="0">
                <a:solidFill>
                  <a:srgbClr val="2A6C7C"/>
                </a:solidFill>
                <a:latin typeface="Microsoft Sans Serif"/>
                <a:cs typeface="Microsoft Sans Serif"/>
              </a:rPr>
              <a:t> </a:t>
            </a:r>
            <a:r>
              <a:rPr sz="2000" spc="-45" dirty="0">
                <a:solidFill>
                  <a:srgbClr val="2A6C7C"/>
                </a:solidFill>
                <a:latin typeface="Microsoft Sans Serif"/>
                <a:cs typeface="Microsoft Sans Serif"/>
              </a:rPr>
              <a:t>withdraw</a:t>
            </a:r>
            <a:r>
              <a:rPr sz="2000" spc="-15" dirty="0">
                <a:solidFill>
                  <a:srgbClr val="2A6C7C"/>
                </a:solidFill>
                <a:latin typeface="Microsoft Sans Serif"/>
                <a:cs typeface="Microsoft Sans Serif"/>
              </a:rPr>
              <a:t> </a:t>
            </a:r>
            <a:r>
              <a:rPr sz="2000" spc="-260" dirty="0">
                <a:solidFill>
                  <a:srgbClr val="2A6C7C"/>
                </a:solidFill>
                <a:latin typeface="Microsoft Sans Serif"/>
                <a:cs typeface="Microsoft Sans Serif"/>
              </a:rPr>
              <a:t>a</a:t>
            </a:r>
            <a:r>
              <a:rPr sz="2000" spc="-245" dirty="0">
                <a:solidFill>
                  <a:srgbClr val="2A6C7C"/>
                </a:solidFill>
                <a:latin typeface="Microsoft Sans Serif"/>
                <a:cs typeface="Microsoft Sans Serif"/>
              </a:rPr>
              <a:t> </a:t>
            </a:r>
            <a:r>
              <a:rPr sz="2000" spc="-60" dirty="0">
                <a:solidFill>
                  <a:srgbClr val="2A6C7C"/>
                </a:solidFill>
                <a:latin typeface="Microsoft Sans Serif"/>
                <a:cs typeface="Microsoft Sans Serif"/>
              </a:rPr>
              <a:t>required</a:t>
            </a:r>
            <a:r>
              <a:rPr sz="2000" spc="-15" dirty="0">
                <a:solidFill>
                  <a:srgbClr val="2A6C7C"/>
                </a:solidFill>
                <a:latin typeface="Microsoft Sans Serif"/>
                <a:cs typeface="Microsoft Sans Serif"/>
              </a:rPr>
              <a:t> </a:t>
            </a:r>
            <a:r>
              <a:rPr sz="2000" spc="-85" dirty="0">
                <a:solidFill>
                  <a:srgbClr val="2A6C7C"/>
                </a:solidFill>
                <a:latin typeface="Microsoft Sans Serif"/>
                <a:cs typeface="Microsoft Sans Serif"/>
              </a:rPr>
              <a:t>amount</a:t>
            </a:r>
            <a:r>
              <a:rPr sz="2000" spc="-10" dirty="0">
                <a:solidFill>
                  <a:srgbClr val="2A6C7C"/>
                </a:solidFill>
                <a:latin typeface="Microsoft Sans Serif"/>
                <a:cs typeface="Microsoft Sans Serif"/>
              </a:rPr>
              <a:t> </a:t>
            </a:r>
            <a:r>
              <a:rPr sz="2000" spc="-30" dirty="0">
                <a:solidFill>
                  <a:srgbClr val="2A6C7C"/>
                </a:solidFill>
                <a:latin typeface="Microsoft Sans Serif"/>
                <a:cs typeface="Microsoft Sans Serif"/>
              </a:rPr>
              <a:t>from</a:t>
            </a:r>
            <a:r>
              <a:rPr sz="2000" spc="-10" dirty="0">
                <a:solidFill>
                  <a:srgbClr val="2A6C7C"/>
                </a:solidFill>
                <a:latin typeface="Microsoft Sans Serif"/>
                <a:cs typeface="Microsoft Sans Serif"/>
              </a:rPr>
              <a:t> </a:t>
            </a:r>
            <a:r>
              <a:rPr sz="2000" spc="-185" dirty="0">
                <a:solidFill>
                  <a:srgbClr val="2A6C7C"/>
                </a:solidFill>
                <a:latin typeface="Microsoft Sans Serif"/>
                <a:cs typeface="Microsoft Sans Serif"/>
              </a:rPr>
              <a:t>an</a:t>
            </a:r>
            <a:r>
              <a:rPr sz="2000" spc="-180" dirty="0">
                <a:solidFill>
                  <a:srgbClr val="2A6C7C"/>
                </a:solidFill>
                <a:latin typeface="Microsoft Sans Serif"/>
                <a:cs typeface="Microsoft Sans Serif"/>
              </a:rPr>
              <a:t> </a:t>
            </a:r>
            <a:r>
              <a:rPr sz="2000" spc="-110" dirty="0">
                <a:solidFill>
                  <a:srgbClr val="2A6C7C"/>
                </a:solidFill>
                <a:latin typeface="Microsoft Sans Serif"/>
                <a:cs typeface="Microsoft Sans Serif"/>
              </a:rPr>
              <a:t>ATM</a:t>
            </a:r>
            <a:r>
              <a:rPr sz="2000" spc="45" dirty="0">
                <a:solidFill>
                  <a:srgbClr val="2A6C7C"/>
                </a:solidFill>
                <a:latin typeface="Microsoft Sans Serif"/>
                <a:cs typeface="Microsoft Sans Serif"/>
              </a:rPr>
              <a:t> </a:t>
            </a:r>
            <a:r>
              <a:rPr sz="2000" spc="-15" dirty="0">
                <a:solidFill>
                  <a:srgbClr val="2A6C7C"/>
                </a:solidFill>
                <a:latin typeface="Microsoft Sans Serif"/>
                <a:cs typeface="Microsoft Sans Serif"/>
              </a:rPr>
              <a:t>will </a:t>
            </a:r>
            <a:r>
              <a:rPr sz="2000" spc="-520" dirty="0">
                <a:solidFill>
                  <a:srgbClr val="2A6C7C"/>
                </a:solidFill>
                <a:latin typeface="Microsoft Sans Serif"/>
                <a:cs typeface="Microsoft Sans Serif"/>
              </a:rPr>
              <a:t> </a:t>
            </a:r>
            <a:r>
              <a:rPr sz="2000" spc="-130" dirty="0">
                <a:solidFill>
                  <a:srgbClr val="2A6C7C"/>
                </a:solidFill>
                <a:latin typeface="Microsoft Sans Serif"/>
                <a:cs typeface="Microsoft Sans Serif"/>
              </a:rPr>
              <a:t>be:</a:t>
            </a:r>
            <a:endParaRPr sz="2000">
              <a:latin typeface="Microsoft Sans Serif"/>
              <a:cs typeface="Microsoft Sans Serif"/>
            </a:endParaRPr>
          </a:p>
          <a:p>
            <a:pPr marL="469900" indent="-347980">
              <a:lnSpc>
                <a:spcPct val="100000"/>
              </a:lnSpc>
              <a:spcBef>
                <a:spcPts val="440"/>
              </a:spcBef>
              <a:buAutoNum type="arabicPeriod"/>
              <a:tabLst>
                <a:tab pos="469265" algn="l"/>
                <a:tab pos="469900" algn="l"/>
              </a:tabLst>
            </a:pPr>
            <a:r>
              <a:rPr sz="1800" spc="-55" dirty="0">
                <a:solidFill>
                  <a:srgbClr val="2A6C7C"/>
                </a:solidFill>
                <a:latin typeface="Microsoft Sans Serif"/>
                <a:cs typeface="Microsoft Sans Serif"/>
              </a:rPr>
              <a:t>Start</a:t>
            </a:r>
            <a:r>
              <a:rPr sz="1800" spc="-5"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5" dirty="0">
                <a:solidFill>
                  <a:srgbClr val="2A6C7C"/>
                </a:solidFill>
                <a:latin typeface="Microsoft Sans Serif"/>
                <a:cs typeface="Microsoft Sans Serif"/>
              </a:rPr>
              <a:t> </a:t>
            </a:r>
            <a:r>
              <a:rPr sz="1800" spc="-65" dirty="0">
                <a:solidFill>
                  <a:srgbClr val="2A6C7C"/>
                </a:solidFill>
                <a:latin typeface="Microsoft Sans Serif"/>
                <a:cs typeface="Microsoft Sans Serif"/>
              </a:rPr>
              <a:t>algorithm.</a:t>
            </a:r>
            <a:endParaRPr sz="1800">
              <a:latin typeface="Microsoft Sans Serif"/>
              <a:cs typeface="Microsoft Sans Serif"/>
            </a:endParaRPr>
          </a:p>
          <a:p>
            <a:pPr marL="469900" indent="-348615">
              <a:lnSpc>
                <a:spcPct val="100000"/>
              </a:lnSpc>
              <a:spcBef>
                <a:spcPts val="434"/>
              </a:spcBef>
              <a:buAutoNum type="arabicPeriod"/>
              <a:tabLst>
                <a:tab pos="469265" algn="l"/>
                <a:tab pos="470534" algn="l"/>
              </a:tabLst>
            </a:pPr>
            <a:r>
              <a:rPr sz="1800" spc="-50" dirty="0">
                <a:solidFill>
                  <a:srgbClr val="2A6C7C"/>
                </a:solidFill>
                <a:latin typeface="Microsoft Sans Serif"/>
                <a:cs typeface="Microsoft Sans Serif"/>
              </a:rPr>
              <a:t>G</a:t>
            </a:r>
            <a:r>
              <a:rPr sz="1800" spc="-35" dirty="0">
                <a:solidFill>
                  <a:srgbClr val="2A6C7C"/>
                </a:solidFill>
                <a:latin typeface="Microsoft Sans Serif"/>
                <a:cs typeface="Microsoft Sans Serif"/>
              </a:rPr>
              <a:t>o</a:t>
            </a:r>
            <a:r>
              <a:rPr sz="1800" spc="15" dirty="0">
                <a:solidFill>
                  <a:srgbClr val="2A6C7C"/>
                </a:solidFill>
                <a:latin typeface="Microsoft Sans Serif"/>
                <a:cs typeface="Microsoft Sans Serif"/>
              </a:rPr>
              <a:t> </a:t>
            </a:r>
            <a:r>
              <a:rPr sz="1800" spc="45" dirty="0">
                <a:solidFill>
                  <a:srgbClr val="2A6C7C"/>
                </a:solidFill>
                <a:latin typeface="Microsoft Sans Serif"/>
                <a:cs typeface="Microsoft Sans Serif"/>
              </a:rPr>
              <a:t>to</a:t>
            </a:r>
            <a:r>
              <a:rPr sz="1800" spc="15" dirty="0">
                <a:solidFill>
                  <a:srgbClr val="2A6C7C"/>
                </a:solidFill>
                <a:latin typeface="Microsoft Sans Serif"/>
                <a:cs typeface="Microsoft Sans Serif"/>
              </a:rPr>
              <a:t> </a:t>
            </a:r>
            <a:r>
              <a:rPr sz="1800" spc="-170" dirty="0">
                <a:solidFill>
                  <a:srgbClr val="2A6C7C"/>
                </a:solidFill>
                <a:latin typeface="Microsoft Sans Serif"/>
                <a:cs typeface="Microsoft Sans Serif"/>
              </a:rPr>
              <a:t>a</a:t>
            </a:r>
            <a:r>
              <a:rPr sz="1800" spc="-210" dirty="0">
                <a:solidFill>
                  <a:srgbClr val="2A6C7C"/>
                </a:solidFill>
                <a:latin typeface="Microsoft Sans Serif"/>
                <a:cs typeface="Microsoft Sans Serif"/>
              </a:rPr>
              <a:t>n</a:t>
            </a:r>
            <a:r>
              <a:rPr sz="1800" spc="-114" dirty="0">
                <a:solidFill>
                  <a:srgbClr val="2A6C7C"/>
                </a:solidFill>
                <a:latin typeface="Microsoft Sans Serif"/>
                <a:cs typeface="Microsoft Sans Serif"/>
              </a:rPr>
              <a:t>y</a:t>
            </a:r>
            <a:r>
              <a:rPr sz="1800" spc="20" dirty="0">
                <a:solidFill>
                  <a:srgbClr val="2A6C7C"/>
                </a:solidFill>
                <a:latin typeface="Microsoft Sans Serif"/>
                <a:cs typeface="Microsoft Sans Serif"/>
              </a:rPr>
              <a:t> </a:t>
            </a:r>
            <a:r>
              <a:rPr sz="1800" spc="-95" dirty="0">
                <a:solidFill>
                  <a:srgbClr val="2A6C7C"/>
                </a:solidFill>
                <a:latin typeface="Microsoft Sans Serif"/>
                <a:cs typeface="Microsoft Sans Serif"/>
              </a:rPr>
              <a:t>loca</a:t>
            </a:r>
            <a:r>
              <a:rPr sz="1800" spc="-45" dirty="0">
                <a:solidFill>
                  <a:srgbClr val="2A6C7C"/>
                </a:solidFill>
                <a:latin typeface="Microsoft Sans Serif"/>
                <a:cs typeface="Microsoft Sans Serif"/>
              </a:rPr>
              <a:t>l</a:t>
            </a:r>
            <a:r>
              <a:rPr sz="1800" spc="-165" dirty="0">
                <a:solidFill>
                  <a:srgbClr val="2A6C7C"/>
                </a:solidFill>
                <a:latin typeface="Microsoft Sans Serif"/>
                <a:cs typeface="Microsoft Sans Serif"/>
              </a:rPr>
              <a:t> </a:t>
            </a:r>
            <a:r>
              <a:rPr sz="1800" spc="-180" dirty="0">
                <a:solidFill>
                  <a:srgbClr val="2A6C7C"/>
                </a:solidFill>
                <a:latin typeface="Microsoft Sans Serif"/>
                <a:cs typeface="Microsoft Sans Serif"/>
              </a:rPr>
              <a:t>A</a:t>
            </a:r>
            <a:r>
              <a:rPr sz="1800" spc="-75" dirty="0">
                <a:solidFill>
                  <a:srgbClr val="2A6C7C"/>
                </a:solidFill>
                <a:latin typeface="Microsoft Sans Serif"/>
                <a:cs typeface="Microsoft Sans Serif"/>
              </a:rPr>
              <a:t>TM.</a:t>
            </a:r>
            <a:endParaRPr sz="1800">
              <a:latin typeface="Microsoft Sans Serif"/>
              <a:cs typeface="Microsoft Sans Serif"/>
            </a:endParaRPr>
          </a:p>
          <a:p>
            <a:pPr marL="469900" indent="-348615">
              <a:lnSpc>
                <a:spcPct val="100000"/>
              </a:lnSpc>
              <a:spcBef>
                <a:spcPts val="430"/>
              </a:spcBef>
              <a:buAutoNum type="arabicPeriod"/>
              <a:tabLst>
                <a:tab pos="469265" algn="l"/>
                <a:tab pos="470534" algn="l"/>
              </a:tabLst>
            </a:pPr>
            <a:r>
              <a:rPr sz="1800" spc="-55" dirty="0">
                <a:solidFill>
                  <a:srgbClr val="2A6C7C"/>
                </a:solidFill>
                <a:latin typeface="Microsoft Sans Serif"/>
                <a:cs typeface="Microsoft Sans Serif"/>
              </a:rPr>
              <a:t>I</a:t>
            </a:r>
            <a:r>
              <a:rPr sz="1800" spc="-95" dirty="0">
                <a:solidFill>
                  <a:srgbClr val="2A6C7C"/>
                </a:solidFill>
                <a:latin typeface="Microsoft Sans Serif"/>
                <a:cs typeface="Microsoft Sans Serif"/>
              </a:rPr>
              <a:t>nse</a:t>
            </a:r>
            <a:r>
              <a:rPr sz="1800" spc="-30" dirty="0">
                <a:solidFill>
                  <a:srgbClr val="2A6C7C"/>
                </a:solidFill>
                <a:latin typeface="Microsoft Sans Serif"/>
                <a:cs typeface="Microsoft Sans Serif"/>
              </a:rPr>
              <a:t>rt/</a:t>
            </a:r>
            <a:r>
              <a:rPr sz="1800" spc="-65" dirty="0">
                <a:solidFill>
                  <a:srgbClr val="2A6C7C"/>
                </a:solidFill>
                <a:latin typeface="Microsoft Sans Serif"/>
                <a:cs typeface="Microsoft Sans Serif"/>
              </a:rPr>
              <a:t>s</a:t>
            </a:r>
            <a:r>
              <a:rPr sz="1800" spc="-70" dirty="0">
                <a:solidFill>
                  <a:srgbClr val="2A6C7C"/>
                </a:solidFill>
                <a:latin typeface="Microsoft Sans Serif"/>
                <a:cs typeface="Microsoft Sans Serif"/>
              </a:rPr>
              <a:t>wip</a:t>
            </a:r>
            <a:r>
              <a:rPr sz="1800" spc="-75" dirty="0">
                <a:solidFill>
                  <a:srgbClr val="2A6C7C"/>
                </a:solidFill>
                <a:latin typeface="Microsoft Sans Serif"/>
                <a:cs typeface="Microsoft Sans Serif"/>
              </a:rPr>
              <a:t>e</a:t>
            </a:r>
            <a:r>
              <a:rPr sz="1800" spc="5" dirty="0">
                <a:solidFill>
                  <a:srgbClr val="2A6C7C"/>
                </a:solidFill>
                <a:latin typeface="Microsoft Sans Serif"/>
                <a:cs typeface="Microsoft Sans Serif"/>
              </a:rPr>
              <a:t> </a:t>
            </a:r>
            <a:r>
              <a:rPr sz="1800" spc="-150" dirty="0">
                <a:solidFill>
                  <a:srgbClr val="2A6C7C"/>
                </a:solidFill>
                <a:latin typeface="Microsoft Sans Serif"/>
                <a:cs typeface="Microsoft Sans Serif"/>
              </a:rPr>
              <a:t>y</a:t>
            </a:r>
            <a:r>
              <a:rPr sz="1800" dirty="0">
                <a:solidFill>
                  <a:srgbClr val="2A6C7C"/>
                </a:solidFill>
                <a:latin typeface="Microsoft Sans Serif"/>
                <a:cs typeface="Microsoft Sans Serif"/>
              </a:rPr>
              <a:t>our</a:t>
            </a:r>
            <a:r>
              <a:rPr sz="1800" spc="-170" dirty="0">
                <a:solidFill>
                  <a:srgbClr val="2A6C7C"/>
                </a:solidFill>
                <a:latin typeface="Microsoft Sans Serif"/>
                <a:cs typeface="Microsoft Sans Serif"/>
              </a:rPr>
              <a:t> </a:t>
            </a:r>
            <a:r>
              <a:rPr sz="1800" spc="-180" dirty="0">
                <a:solidFill>
                  <a:srgbClr val="2A6C7C"/>
                </a:solidFill>
                <a:latin typeface="Microsoft Sans Serif"/>
                <a:cs typeface="Microsoft Sans Serif"/>
              </a:rPr>
              <a:t>A</a:t>
            </a:r>
            <a:r>
              <a:rPr sz="1800" spc="-55" dirty="0">
                <a:solidFill>
                  <a:srgbClr val="2A6C7C"/>
                </a:solidFill>
                <a:latin typeface="Microsoft Sans Serif"/>
                <a:cs typeface="Microsoft Sans Serif"/>
              </a:rPr>
              <a:t>TM</a:t>
            </a:r>
            <a:r>
              <a:rPr sz="1800" spc="15" dirty="0">
                <a:solidFill>
                  <a:srgbClr val="2A6C7C"/>
                </a:solidFill>
                <a:latin typeface="Microsoft Sans Serif"/>
                <a:cs typeface="Microsoft Sans Serif"/>
              </a:rPr>
              <a:t> </a:t>
            </a:r>
            <a:r>
              <a:rPr sz="1800" spc="-90" dirty="0">
                <a:solidFill>
                  <a:srgbClr val="2A6C7C"/>
                </a:solidFill>
                <a:latin typeface="Microsoft Sans Serif"/>
                <a:cs typeface="Microsoft Sans Serif"/>
              </a:rPr>
              <a:t>card</a:t>
            </a:r>
            <a:r>
              <a:rPr sz="1800" spc="-110" dirty="0">
                <a:solidFill>
                  <a:srgbClr val="2A6C7C"/>
                </a:solidFill>
                <a:latin typeface="Microsoft Sans Serif"/>
                <a:cs typeface="Microsoft Sans Serif"/>
              </a:rPr>
              <a:t>.</a:t>
            </a:r>
            <a:endParaRPr sz="1800">
              <a:latin typeface="Microsoft Sans Serif"/>
              <a:cs typeface="Microsoft Sans Serif"/>
            </a:endParaRPr>
          </a:p>
          <a:p>
            <a:pPr marL="469900" indent="-348615">
              <a:lnSpc>
                <a:spcPct val="100000"/>
              </a:lnSpc>
              <a:spcBef>
                <a:spcPts val="430"/>
              </a:spcBef>
              <a:buAutoNum type="arabicPeriod"/>
              <a:tabLst>
                <a:tab pos="469265" algn="l"/>
                <a:tab pos="470534" algn="l"/>
              </a:tabLst>
            </a:pPr>
            <a:r>
              <a:rPr sz="1800" spc="-155" dirty="0">
                <a:solidFill>
                  <a:srgbClr val="2A6C7C"/>
                </a:solidFill>
                <a:latin typeface="Microsoft Sans Serif"/>
                <a:cs typeface="Microsoft Sans Serif"/>
              </a:rPr>
              <a:t>Press</a:t>
            </a:r>
            <a:r>
              <a:rPr sz="1800" spc="15"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15" dirty="0">
                <a:solidFill>
                  <a:srgbClr val="2A6C7C"/>
                </a:solidFill>
                <a:latin typeface="Microsoft Sans Serif"/>
                <a:cs typeface="Microsoft Sans Serif"/>
              </a:rPr>
              <a:t> </a:t>
            </a:r>
            <a:r>
              <a:rPr sz="1800" spc="-170" dirty="0">
                <a:solidFill>
                  <a:srgbClr val="2A6C7C"/>
                </a:solidFill>
                <a:latin typeface="Microsoft Sans Serif"/>
                <a:cs typeface="Microsoft Sans Serif"/>
              </a:rPr>
              <a:t>language</a:t>
            </a:r>
            <a:r>
              <a:rPr sz="1800" dirty="0">
                <a:solidFill>
                  <a:srgbClr val="2A6C7C"/>
                </a:solidFill>
                <a:latin typeface="Microsoft Sans Serif"/>
                <a:cs typeface="Microsoft Sans Serif"/>
              </a:rPr>
              <a:t> </a:t>
            </a:r>
            <a:r>
              <a:rPr sz="1800" spc="-20" dirty="0">
                <a:solidFill>
                  <a:srgbClr val="2A6C7C"/>
                </a:solidFill>
                <a:latin typeface="Microsoft Sans Serif"/>
                <a:cs typeface="Microsoft Sans Serif"/>
              </a:rPr>
              <a:t>button</a:t>
            </a:r>
            <a:r>
              <a:rPr sz="1800" spc="20" dirty="0">
                <a:solidFill>
                  <a:srgbClr val="2A6C7C"/>
                </a:solidFill>
                <a:latin typeface="Microsoft Sans Serif"/>
                <a:cs typeface="Microsoft Sans Serif"/>
              </a:rPr>
              <a:t> </a:t>
            </a:r>
            <a:r>
              <a:rPr sz="1800" spc="-35" dirty="0">
                <a:solidFill>
                  <a:srgbClr val="2A6C7C"/>
                </a:solidFill>
                <a:latin typeface="Microsoft Sans Serif"/>
                <a:cs typeface="Microsoft Sans Serif"/>
              </a:rPr>
              <a:t>that</a:t>
            </a:r>
            <a:r>
              <a:rPr sz="1800" spc="5" dirty="0">
                <a:solidFill>
                  <a:srgbClr val="2A6C7C"/>
                </a:solidFill>
                <a:latin typeface="Microsoft Sans Serif"/>
                <a:cs typeface="Microsoft Sans Serif"/>
              </a:rPr>
              <a:t> </a:t>
            </a:r>
            <a:r>
              <a:rPr sz="1800" spc="-90" dirty="0">
                <a:solidFill>
                  <a:srgbClr val="2A6C7C"/>
                </a:solidFill>
                <a:latin typeface="Microsoft Sans Serif"/>
                <a:cs typeface="Microsoft Sans Serif"/>
              </a:rPr>
              <a:t>you</a:t>
            </a:r>
            <a:r>
              <a:rPr sz="1800" spc="15" dirty="0">
                <a:solidFill>
                  <a:srgbClr val="2A6C7C"/>
                </a:solidFill>
                <a:latin typeface="Microsoft Sans Serif"/>
                <a:cs typeface="Microsoft Sans Serif"/>
              </a:rPr>
              <a:t> </a:t>
            </a:r>
            <a:r>
              <a:rPr sz="1800" spc="-65" dirty="0">
                <a:solidFill>
                  <a:srgbClr val="2A6C7C"/>
                </a:solidFill>
                <a:latin typeface="Microsoft Sans Serif"/>
                <a:cs typeface="Microsoft Sans Serif"/>
              </a:rPr>
              <a:t>want</a:t>
            </a:r>
            <a:r>
              <a:rPr sz="1800" spc="10" dirty="0">
                <a:solidFill>
                  <a:srgbClr val="2A6C7C"/>
                </a:solidFill>
                <a:latin typeface="Microsoft Sans Serif"/>
                <a:cs typeface="Microsoft Sans Serif"/>
              </a:rPr>
              <a:t> </a:t>
            </a:r>
            <a:r>
              <a:rPr sz="1800" spc="45" dirty="0">
                <a:solidFill>
                  <a:srgbClr val="2A6C7C"/>
                </a:solidFill>
                <a:latin typeface="Microsoft Sans Serif"/>
                <a:cs typeface="Microsoft Sans Serif"/>
              </a:rPr>
              <a:t>to</a:t>
            </a:r>
            <a:r>
              <a:rPr sz="1800" spc="15" dirty="0">
                <a:solidFill>
                  <a:srgbClr val="2A6C7C"/>
                </a:solidFill>
                <a:latin typeface="Microsoft Sans Serif"/>
                <a:cs typeface="Microsoft Sans Serif"/>
              </a:rPr>
              <a:t> </a:t>
            </a:r>
            <a:r>
              <a:rPr sz="1800" spc="-95" dirty="0">
                <a:solidFill>
                  <a:srgbClr val="2A6C7C"/>
                </a:solidFill>
                <a:latin typeface="Microsoft Sans Serif"/>
                <a:cs typeface="Microsoft Sans Serif"/>
              </a:rPr>
              <a:t>choose.</a:t>
            </a:r>
            <a:endParaRPr sz="1800">
              <a:latin typeface="Microsoft Sans Serif"/>
              <a:cs typeface="Microsoft Sans Serif"/>
            </a:endParaRPr>
          </a:p>
          <a:p>
            <a:pPr marL="469900" indent="-348615">
              <a:lnSpc>
                <a:spcPct val="100000"/>
              </a:lnSpc>
              <a:spcBef>
                <a:spcPts val="434"/>
              </a:spcBef>
              <a:buAutoNum type="arabicPeriod"/>
              <a:tabLst>
                <a:tab pos="469265" algn="l"/>
                <a:tab pos="470534" algn="l"/>
              </a:tabLst>
            </a:pPr>
            <a:r>
              <a:rPr sz="1800" spc="-70" dirty="0">
                <a:solidFill>
                  <a:srgbClr val="2A6C7C"/>
                </a:solidFill>
                <a:latin typeface="Microsoft Sans Serif"/>
                <a:cs typeface="Microsoft Sans Serif"/>
              </a:rPr>
              <a:t>Enter</a:t>
            </a:r>
            <a:r>
              <a:rPr sz="1800" spc="15"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15" dirty="0">
                <a:solidFill>
                  <a:srgbClr val="2A6C7C"/>
                </a:solidFill>
                <a:latin typeface="Microsoft Sans Serif"/>
                <a:cs typeface="Microsoft Sans Serif"/>
              </a:rPr>
              <a:t> </a:t>
            </a:r>
            <a:r>
              <a:rPr sz="1800" spc="-75" dirty="0">
                <a:solidFill>
                  <a:srgbClr val="2A6C7C"/>
                </a:solidFill>
                <a:latin typeface="Microsoft Sans Serif"/>
                <a:cs typeface="Microsoft Sans Serif"/>
              </a:rPr>
              <a:t>pin</a:t>
            </a:r>
            <a:r>
              <a:rPr sz="1800" spc="15" dirty="0">
                <a:solidFill>
                  <a:srgbClr val="2A6C7C"/>
                </a:solidFill>
                <a:latin typeface="Microsoft Sans Serif"/>
                <a:cs typeface="Microsoft Sans Serif"/>
              </a:rPr>
              <a:t> </a:t>
            </a:r>
            <a:r>
              <a:rPr sz="1800" spc="-90" dirty="0">
                <a:solidFill>
                  <a:srgbClr val="2A6C7C"/>
                </a:solidFill>
                <a:latin typeface="Microsoft Sans Serif"/>
                <a:cs typeface="Microsoft Sans Serif"/>
              </a:rPr>
              <a:t>code</a:t>
            </a:r>
            <a:r>
              <a:rPr sz="1800" spc="10" dirty="0">
                <a:solidFill>
                  <a:srgbClr val="2A6C7C"/>
                </a:solidFill>
                <a:latin typeface="Microsoft Sans Serif"/>
                <a:cs typeface="Microsoft Sans Serif"/>
              </a:rPr>
              <a:t> </a:t>
            </a:r>
            <a:r>
              <a:rPr sz="1800" spc="-110" dirty="0">
                <a:solidFill>
                  <a:srgbClr val="2A6C7C"/>
                </a:solidFill>
                <a:latin typeface="Microsoft Sans Serif"/>
                <a:cs typeface="Microsoft Sans Serif"/>
              </a:rPr>
              <a:t>number.</a:t>
            </a:r>
            <a:endParaRPr sz="1800">
              <a:latin typeface="Microsoft Sans Serif"/>
              <a:cs typeface="Microsoft Sans Serif"/>
            </a:endParaRPr>
          </a:p>
          <a:p>
            <a:pPr marL="469900" marR="5080" indent="-347980">
              <a:lnSpc>
                <a:spcPct val="100000"/>
              </a:lnSpc>
              <a:spcBef>
                <a:spcPts val="430"/>
              </a:spcBef>
              <a:buAutoNum type="arabicPeriod"/>
              <a:tabLst>
                <a:tab pos="469265" algn="l"/>
                <a:tab pos="470534" algn="l"/>
              </a:tabLst>
            </a:pPr>
            <a:r>
              <a:rPr sz="1800" spc="-155" dirty="0">
                <a:solidFill>
                  <a:srgbClr val="2A6C7C"/>
                </a:solidFill>
                <a:latin typeface="Microsoft Sans Serif"/>
                <a:cs typeface="Microsoft Sans Serif"/>
              </a:rPr>
              <a:t>Press</a:t>
            </a:r>
            <a:r>
              <a:rPr sz="1800" spc="15"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20" dirty="0">
                <a:solidFill>
                  <a:srgbClr val="2A6C7C"/>
                </a:solidFill>
                <a:latin typeface="Microsoft Sans Serif"/>
                <a:cs typeface="Microsoft Sans Serif"/>
              </a:rPr>
              <a:t> </a:t>
            </a:r>
            <a:r>
              <a:rPr sz="1800" spc="-85" dirty="0">
                <a:solidFill>
                  <a:srgbClr val="2A6C7C"/>
                </a:solidFill>
                <a:latin typeface="Microsoft Sans Serif"/>
                <a:cs typeface="Microsoft Sans Serif"/>
              </a:rPr>
              <a:t>account</a:t>
            </a:r>
            <a:r>
              <a:rPr sz="1800" spc="10" dirty="0">
                <a:solidFill>
                  <a:srgbClr val="2A6C7C"/>
                </a:solidFill>
                <a:latin typeface="Microsoft Sans Serif"/>
                <a:cs typeface="Microsoft Sans Serif"/>
              </a:rPr>
              <a:t> </a:t>
            </a:r>
            <a:r>
              <a:rPr sz="1800" spc="-65" dirty="0">
                <a:solidFill>
                  <a:srgbClr val="2A6C7C"/>
                </a:solidFill>
                <a:latin typeface="Microsoft Sans Serif"/>
                <a:cs typeface="Microsoft Sans Serif"/>
              </a:rPr>
              <a:t>type</a:t>
            </a:r>
            <a:r>
              <a:rPr sz="1800" spc="20" dirty="0">
                <a:solidFill>
                  <a:srgbClr val="2A6C7C"/>
                </a:solidFill>
                <a:latin typeface="Microsoft Sans Serif"/>
                <a:cs typeface="Microsoft Sans Serif"/>
              </a:rPr>
              <a:t> </a:t>
            </a:r>
            <a:r>
              <a:rPr sz="1800" spc="-175" dirty="0">
                <a:solidFill>
                  <a:srgbClr val="2A6C7C"/>
                </a:solidFill>
                <a:latin typeface="Microsoft Sans Serif"/>
                <a:cs typeface="Microsoft Sans Serif"/>
              </a:rPr>
              <a:t>(Savings</a:t>
            </a:r>
            <a:r>
              <a:rPr sz="1800" spc="5" dirty="0">
                <a:solidFill>
                  <a:srgbClr val="2A6C7C"/>
                </a:solidFill>
                <a:latin typeface="Microsoft Sans Serif"/>
                <a:cs typeface="Microsoft Sans Serif"/>
              </a:rPr>
              <a:t> </a:t>
            </a:r>
            <a:r>
              <a:rPr sz="1800" spc="50" dirty="0">
                <a:solidFill>
                  <a:srgbClr val="2A6C7C"/>
                </a:solidFill>
                <a:latin typeface="Microsoft Sans Serif"/>
                <a:cs typeface="Microsoft Sans Serif"/>
              </a:rPr>
              <a:t>or</a:t>
            </a:r>
            <a:r>
              <a:rPr sz="1800" spc="25" dirty="0">
                <a:solidFill>
                  <a:srgbClr val="2A6C7C"/>
                </a:solidFill>
                <a:latin typeface="Microsoft Sans Serif"/>
                <a:cs typeface="Microsoft Sans Serif"/>
              </a:rPr>
              <a:t> </a:t>
            </a:r>
            <a:r>
              <a:rPr sz="1800" spc="-20" dirty="0">
                <a:solidFill>
                  <a:srgbClr val="2A6C7C"/>
                </a:solidFill>
                <a:latin typeface="Microsoft Sans Serif"/>
                <a:cs typeface="Microsoft Sans Serif"/>
              </a:rPr>
              <a:t>Current)</a:t>
            </a:r>
            <a:r>
              <a:rPr sz="1800" spc="35" dirty="0">
                <a:solidFill>
                  <a:srgbClr val="2A6C7C"/>
                </a:solidFill>
                <a:latin typeface="Microsoft Sans Serif"/>
                <a:cs typeface="Microsoft Sans Serif"/>
              </a:rPr>
              <a:t> </a:t>
            </a:r>
            <a:r>
              <a:rPr sz="1800" spc="-20" dirty="0">
                <a:solidFill>
                  <a:srgbClr val="2A6C7C"/>
                </a:solidFill>
                <a:latin typeface="Microsoft Sans Serif"/>
                <a:cs typeface="Microsoft Sans Serif"/>
              </a:rPr>
              <a:t>button</a:t>
            </a:r>
            <a:r>
              <a:rPr sz="1800" spc="25" dirty="0">
                <a:solidFill>
                  <a:srgbClr val="2A6C7C"/>
                </a:solidFill>
                <a:latin typeface="Microsoft Sans Serif"/>
                <a:cs typeface="Microsoft Sans Serif"/>
              </a:rPr>
              <a:t> </a:t>
            </a:r>
            <a:r>
              <a:rPr sz="1800" spc="-30" dirty="0">
                <a:solidFill>
                  <a:srgbClr val="2A6C7C"/>
                </a:solidFill>
                <a:latin typeface="Microsoft Sans Serif"/>
                <a:cs typeface="Microsoft Sans Serif"/>
              </a:rPr>
              <a:t>from</a:t>
            </a:r>
            <a:r>
              <a:rPr sz="1800" spc="10" dirty="0">
                <a:solidFill>
                  <a:srgbClr val="2A6C7C"/>
                </a:solidFill>
                <a:latin typeface="Microsoft Sans Serif"/>
                <a:cs typeface="Microsoft Sans Serif"/>
              </a:rPr>
              <a:t> </a:t>
            </a:r>
            <a:r>
              <a:rPr sz="1800" spc="-70" dirty="0">
                <a:solidFill>
                  <a:srgbClr val="2A6C7C"/>
                </a:solidFill>
                <a:latin typeface="Microsoft Sans Serif"/>
                <a:cs typeface="Microsoft Sans Serif"/>
              </a:rPr>
              <a:t>which</a:t>
            </a:r>
            <a:r>
              <a:rPr sz="1800" spc="25" dirty="0">
                <a:solidFill>
                  <a:srgbClr val="2A6C7C"/>
                </a:solidFill>
                <a:latin typeface="Microsoft Sans Serif"/>
                <a:cs typeface="Microsoft Sans Serif"/>
              </a:rPr>
              <a:t> </a:t>
            </a:r>
            <a:r>
              <a:rPr sz="1800" spc="-85" dirty="0">
                <a:solidFill>
                  <a:srgbClr val="2A6C7C"/>
                </a:solidFill>
                <a:latin typeface="Microsoft Sans Serif"/>
                <a:cs typeface="Microsoft Sans Serif"/>
              </a:rPr>
              <a:t>you </a:t>
            </a:r>
            <a:r>
              <a:rPr sz="1800" spc="-459" dirty="0">
                <a:solidFill>
                  <a:srgbClr val="2A6C7C"/>
                </a:solidFill>
                <a:latin typeface="Microsoft Sans Serif"/>
                <a:cs typeface="Microsoft Sans Serif"/>
              </a:rPr>
              <a:t> </a:t>
            </a:r>
            <a:r>
              <a:rPr sz="1800" spc="-65" dirty="0">
                <a:solidFill>
                  <a:srgbClr val="2A6C7C"/>
                </a:solidFill>
                <a:latin typeface="Microsoft Sans Serif"/>
                <a:cs typeface="Microsoft Sans Serif"/>
              </a:rPr>
              <a:t>want</a:t>
            </a:r>
            <a:r>
              <a:rPr sz="1800" spc="20" dirty="0">
                <a:solidFill>
                  <a:srgbClr val="2A6C7C"/>
                </a:solidFill>
                <a:latin typeface="Microsoft Sans Serif"/>
                <a:cs typeface="Microsoft Sans Serif"/>
              </a:rPr>
              <a:t> </a:t>
            </a:r>
            <a:r>
              <a:rPr sz="1800" spc="45" dirty="0">
                <a:solidFill>
                  <a:srgbClr val="2A6C7C"/>
                </a:solidFill>
                <a:latin typeface="Microsoft Sans Serif"/>
                <a:cs typeface="Microsoft Sans Serif"/>
              </a:rPr>
              <a:t>to</a:t>
            </a:r>
            <a:r>
              <a:rPr sz="1800" dirty="0">
                <a:solidFill>
                  <a:srgbClr val="2A6C7C"/>
                </a:solidFill>
                <a:latin typeface="Microsoft Sans Serif"/>
                <a:cs typeface="Microsoft Sans Serif"/>
              </a:rPr>
              <a:t> </a:t>
            </a:r>
            <a:r>
              <a:rPr sz="1800" spc="-45" dirty="0">
                <a:solidFill>
                  <a:srgbClr val="2A6C7C"/>
                </a:solidFill>
                <a:latin typeface="Microsoft Sans Serif"/>
                <a:cs typeface="Microsoft Sans Serif"/>
              </a:rPr>
              <a:t>withdraw</a:t>
            </a:r>
            <a:r>
              <a:rPr sz="1800" spc="35"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15" dirty="0">
                <a:solidFill>
                  <a:srgbClr val="2A6C7C"/>
                </a:solidFill>
                <a:latin typeface="Microsoft Sans Serif"/>
                <a:cs typeface="Microsoft Sans Serif"/>
              </a:rPr>
              <a:t> </a:t>
            </a:r>
            <a:r>
              <a:rPr sz="1800" spc="-125" dirty="0">
                <a:solidFill>
                  <a:srgbClr val="2A6C7C"/>
                </a:solidFill>
                <a:latin typeface="Microsoft Sans Serif"/>
                <a:cs typeface="Microsoft Sans Serif"/>
              </a:rPr>
              <a:t>money.</a:t>
            </a:r>
            <a:endParaRPr sz="1800">
              <a:latin typeface="Microsoft Sans Serif"/>
              <a:cs typeface="Microsoft Sans Serif"/>
            </a:endParaRPr>
          </a:p>
          <a:p>
            <a:pPr marL="469900" indent="-348615">
              <a:lnSpc>
                <a:spcPct val="100000"/>
              </a:lnSpc>
              <a:spcBef>
                <a:spcPts val="434"/>
              </a:spcBef>
              <a:buAutoNum type="arabicPeriod"/>
              <a:tabLst>
                <a:tab pos="469265" algn="l"/>
                <a:tab pos="470534" algn="l"/>
              </a:tabLst>
            </a:pPr>
            <a:r>
              <a:rPr sz="1800" spc="-290" dirty="0">
                <a:solidFill>
                  <a:srgbClr val="2A6C7C"/>
                </a:solidFill>
                <a:latin typeface="Microsoft Sans Serif"/>
                <a:cs typeface="Microsoft Sans Serif"/>
              </a:rPr>
              <a:t>P</a:t>
            </a:r>
            <a:r>
              <a:rPr sz="1800" spc="65" dirty="0">
                <a:solidFill>
                  <a:srgbClr val="2A6C7C"/>
                </a:solidFill>
                <a:latin typeface="Microsoft Sans Serif"/>
                <a:cs typeface="Microsoft Sans Serif"/>
              </a:rPr>
              <a:t>r</a:t>
            </a:r>
            <a:r>
              <a:rPr sz="1800" spc="-185" dirty="0">
                <a:solidFill>
                  <a:srgbClr val="2A6C7C"/>
                </a:solidFill>
                <a:latin typeface="Microsoft Sans Serif"/>
                <a:cs typeface="Microsoft Sans Serif"/>
              </a:rPr>
              <a:t>ess</a:t>
            </a:r>
            <a:r>
              <a:rPr sz="1800" spc="15"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15" dirty="0">
                <a:solidFill>
                  <a:srgbClr val="2A6C7C"/>
                </a:solidFill>
                <a:latin typeface="Microsoft Sans Serif"/>
                <a:cs typeface="Microsoft Sans Serif"/>
              </a:rPr>
              <a:t> </a:t>
            </a:r>
            <a:r>
              <a:rPr sz="1800" spc="-185" dirty="0">
                <a:solidFill>
                  <a:srgbClr val="2A6C7C"/>
                </a:solidFill>
                <a:latin typeface="Microsoft Sans Serif"/>
                <a:cs typeface="Microsoft Sans Serif"/>
              </a:rPr>
              <a:t>cas</a:t>
            </a:r>
            <a:r>
              <a:rPr sz="1800" spc="-105" dirty="0">
                <a:solidFill>
                  <a:srgbClr val="2A6C7C"/>
                </a:solidFill>
                <a:latin typeface="Microsoft Sans Serif"/>
                <a:cs typeface="Microsoft Sans Serif"/>
              </a:rPr>
              <a:t>h</a:t>
            </a:r>
            <a:r>
              <a:rPr sz="1800" dirty="0">
                <a:solidFill>
                  <a:srgbClr val="2A6C7C"/>
                </a:solidFill>
                <a:latin typeface="Microsoft Sans Serif"/>
                <a:cs typeface="Microsoft Sans Serif"/>
              </a:rPr>
              <a:t> </a:t>
            </a:r>
            <a:r>
              <a:rPr sz="1800" spc="-5" dirty="0">
                <a:solidFill>
                  <a:srgbClr val="2A6C7C"/>
                </a:solidFill>
                <a:latin typeface="Microsoft Sans Serif"/>
                <a:cs typeface="Microsoft Sans Serif"/>
              </a:rPr>
              <a:t>withd</a:t>
            </a:r>
            <a:r>
              <a:rPr sz="1800" spc="-10" dirty="0">
                <a:solidFill>
                  <a:srgbClr val="2A6C7C"/>
                </a:solidFill>
                <a:latin typeface="Microsoft Sans Serif"/>
                <a:cs typeface="Microsoft Sans Serif"/>
              </a:rPr>
              <a:t>r</a:t>
            </a:r>
            <a:r>
              <a:rPr sz="1800" spc="-300" dirty="0">
                <a:solidFill>
                  <a:srgbClr val="2A6C7C"/>
                </a:solidFill>
                <a:latin typeface="Microsoft Sans Serif"/>
                <a:cs typeface="Microsoft Sans Serif"/>
              </a:rPr>
              <a:t>a</a:t>
            </a:r>
            <a:r>
              <a:rPr sz="1800" spc="-114" dirty="0">
                <a:solidFill>
                  <a:srgbClr val="2A6C7C"/>
                </a:solidFill>
                <a:latin typeface="Microsoft Sans Serif"/>
                <a:cs typeface="Microsoft Sans Serif"/>
              </a:rPr>
              <a:t>wa</a:t>
            </a:r>
            <a:r>
              <a:rPr sz="1800" spc="-40" dirty="0">
                <a:solidFill>
                  <a:srgbClr val="2A6C7C"/>
                </a:solidFill>
                <a:latin typeface="Microsoft Sans Serif"/>
                <a:cs typeface="Microsoft Sans Serif"/>
              </a:rPr>
              <a:t>l</a:t>
            </a:r>
            <a:r>
              <a:rPr sz="1800" spc="25" dirty="0">
                <a:solidFill>
                  <a:srgbClr val="2A6C7C"/>
                </a:solidFill>
                <a:latin typeface="Microsoft Sans Serif"/>
                <a:cs typeface="Microsoft Sans Serif"/>
              </a:rPr>
              <a:t> </a:t>
            </a:r>
            <a:r>
              <a:rPr sz="1800" spc="-35" dirty="0">
                <a:solidFill>
                  <a:srgbClr val="2A6C7C"/>
                </a:solidFill>
                <a:latin typeface="Microsoft Sans Serif"/>
                <a:cs typeface="Microsoft Sans Serif"/>
              </a:rPr>
              <a:t>button.</a:t>
            </a:r>
            <a:endParaRPr sz="1800">
              <a:latin typeface="Microsoft Sans Serif"/>
              <a:cs typeface="Microsoft Sans Serif"/>
            </a:endParaRPr>
          </a:p>
          <a:p>
            <a:pPr marL="469900" indent="-348615">
              <a:lnSpc>
                <a:spcPct val="100000"/>
              </a:lnSpc>
              <a:spcBef>
                <a:spcPts val="430"/>
              </a:spcBef>
              <a:buAutoNum type="arabicPeriod"/>
              <a:tabLst>
                <a:tab pos="469265" algn="l"/>
                <a:tab pos="470534" algn="l"/>
              </a:tabLst>
            </a:pPr>
            <a:r>
              <a:rPr sz="1800" spc="-70" dirty="0">
                <a:solidFill>
                  <a:srgbClr val="2A6C7C"/>
                </a:solidFill>
                <a:latin typeface="Microsoft Sans Serif"/>
                <a:cs typeface="Microsoft Sans Serif"/>
              </a:rPr>
              <a:t>Enter</a:t>
            </a:r>
            <a:r>
              <a:rPr sz="1800" spc="20"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20" dirty="0">
                <a:solidFill>
                  <a:srgbClr val="2A6C7C"/>
                </a:solidFill>
                <a:latin typeface="Microsoft Sans Serif"/>
                <a:cs typeface="Microsoft Sans Serif"/>
              </a:rPr>
              <a:t> </a:t>
            </a:r>
            <a:r>
              <a:rPr sz="1800" spc="-80" dirty="0">
                <a:solidFill>
                  <a:srgbClr val="2A6C7C"/>
                </a:solidFill>
                <a:latin typeface="Microsoft Sans Serif"/>
                <a:cs typeface="Microsoft Sans Serif"/>
              </a:rPr>
              <a:t>amount</a:t>
            </a:r>
            <a:r>
              <a:rPr sz="1800" spc="20" dirty="0">
                <a:solidFill>
                  <a:srgbClr val="2A6C7C"/>
                </a:solidFill>
                <a:latin typeface="Microsoft Sans Serif"/>
                <a:cs typeface="Microsoft Sans Serif"/>
              </a:rPr>
              <a:t> </a:t>
            </a:r>
            <a:r>
              <a:rPr sz="1800" spc="-90" dirty="0">
                <a:solidFill>
                  <a:srgbClr val="2A6C7C"/>
                </a:solidFill>
                <a:latin typeface="Microsoft Sans Serif"/>
                <a:cs typeface="Microsoft Sans Serif"/>
              </a:rPr>
              <a:t>you</a:t>
            </a:r>
            <a:r>
              <a:rPr sz="1800" spc="5" dirty="0">
                <a:solidFill>
                  <a:srgbClr val="2A6C7C"/>
                </a:solidFill>
                <a:latin typeface="Microsoft Sans Serif"/>
                <a:cs typeface="Microsoft Sans Serif"/>
              </a:rPr>
              <a:t> </a:t>
            </a:r>
            <a:r>
              <a:rPr sz="1800" spc="-65" dirty="0">
                <a:solidFill>
                  <a:srgbClr val="2A6C7C"/>
                </a:solidFill>
                <a:latin typeface="Microsoft Sans Serif"/>
                <a:cs typeface="Microsoft Sans Serif"/>
              </a:rPr>
              <a:t>want</a:t>
            </a:r>
            <a:r>
              <a:rPr sz="1800" spc="30" dirty="0">
                <a:solidFill>
                  <a:srgbClr val="2A6C7C"/>
                </a:solidFill>
                <a:latin typeface="Microsoft Sans Serif"/>
                <a:cs typeface="Microsoft Sans Serif"/>
              </a:rPr>
              <a:t> </a:t>
            </a:r>
            <a:r>
              <a:rPr sz="1800" spc="45" dirty="0">
                <a:solidFill>
                  <a:srgbClr val="2A6C7C"/>
                </a:solidFill>
                <a:latin typeface="Microsoft Sans Serif"/>
                <a:cs typeface="Microsoft Sans Serif"/>
              </a:rPr>
              <a:t>to</a:t>
            </a:r>
            <a:r>
              <a:rPr sz="1800" spc="15" dirty="0">
                <a:solidFill>
                  <a:srgbClr val="2A6C7C"/>
                </a:solidFill>
                <a:latin typeface="Microsoft Sans Serif"/>
                <a:cs typeface="Microsoft Sans Serif"/>
              </a:rPr>
              <a:t> </a:t>
            </a:r>
            <a:r>
              <a:rPr sz="1800" spc="-65" dirty="0">
                <a:solidFill>
                  <a:srgbClr val="2A6C7C"/>
                </a:solidFill>
                <a:latin typeface="Microsoft Sans Serif"/>
                <a:cs typeface="Microsoft Sans Serif"/>
              </a:rPr>
              <a:t>withdraw.</a:t>
            </a:r>
            <a:endParaRPr sz="1800">
              <a:latin typeface="Microsoft Sans Serif"/>
              <a:cs typeface="Microsoft Sans Serif"/>
            </a:endParaRPr>
          </a:p>
          <a:p>
            <a:pPr marL="469900" indent="-347980">
              <a:lnSpc>
                <a:spcPct val="100000"/>
              </a:lnSpc>
              <a:spcBef>
                <a:spcPts val="434"/>
              </a:spcBef>
              <a:buAutoNum type="arabicPeriod"/>
              <a:tabLst>
                <a:tab pos="469265" algn="l"/>
                <a:tab pos="469900" algn="l"/>
              </a:tabLst>
            </a:pPr>
            <a:r>
              <a:rPr sz="1800" spc="-30" dirty="0">
                <a:solidFill>
                  <a:srgbClr val="2A6C7C"/>
                </a:solidFill>
                <a:latin typeface="Microsoft Sans Serif"/>
                <a:cs typeface="Microsoft Sans Serif"/>
              </a:rPr>
              <a:t>Collect</a:t>
            </a:r>
            <a:r>
              <a:rPr sz="1800" spc="15"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20" dirty="0">
                <a:solidFill>
                  <a:srgbClr val="2A6C7C"/>
                </a:solidFill>
                <a:latin typeface="Microsoft Sans Serif"/>
                <a:cs typeface="Microsoft Sans Serif"/>
              </a:rPr>
              <a:t> </a:t>
            </a:r>
            <a:r>
              <a:rPr sz="1800" spc="-75" dirty="0">
                <a:solidFill>
                  <a:srgbClr val="2A6C7C"/>
                </a:solidFill>
                <a:latin typeface="Microsoft Sans Serif"/>
                <a:cs typeface="Microsoft Sans Serif"/>
              </a:rPr>
              <a:t>amount</a:t>
            </a:r>
            <a:r>
              <a:rPr sz="1800" dirty="0">
                <a:solidFill>
                  <a:srgbClr val="2A6C7C"/>
                </a:solidFill>
                <a:latin typeface="Microsoft Sans Serif"/>
                <a:cs typeface="Microsoft Sans Serif"/>
              </a:rPr>
              <a:t> </a:t>
            </a:r>
            <a:r>
              <a:rPr sz="1800" spc="25" dirty="0">
                <a:solidFill>
                  <a:srgbClr val="2A6C7C"/>
                </a:solidFill>
                <a:latin typeface="Microsoft Sans Serif"/>
                <a:cs typeface="Microsoft Sans Serif"/>
              </a:rPr>
              <a:t>f</a:t>
            </a:r>
            <a:r>
              <a:rPr sz="1800" spc="-15" dirty="0">
                <a:solidFill>
                  <a:srgbClr val="2A6C7C"/>
                </a:solidFill>
                <a:latin typeface="Microsoft Sans Serif"/>
                <a:cs typeface="Microsoft Sans Serif"/>
              </a:rPr>
              <a:t>r</a:t>
            </a:r>
            <a:r>
              <a:rPr sz="1800" spc="-60" dirty="0">
                <a:solidFill>
                  <a:srgbClr val="2A6C7C"/>
                </a:solidFill>
                <a:latin typeface="Microsoft Sans Serif"/>
                <a:cs typeface="Microsoft Sans Serif"/>
              </a:rPr>
              <a:t>om</a:t>
            </a:r>
            <a:r>
              <a:rPr sz="1800" spc="15"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170" dirty="0">
                <a:solidFill>
                  <a:srgbClr val="2A6C7C"/>
                </a:solidFill>
                <a:latin typeface="Microsoft Sans Serif"/>
                <a:cs typeface="Microsoft Sans Serif"/>
              </a:rPr>
              <a:t> </a:t>
            </a:r>
            <a:r>
              <a:rPr sz="1800" spc="-185" dirty="0">
                <a:solidFill>
                  <a:srgbClr val="2A6C7C"/>
                </a:solidFill>
                <a:latin typeface="Microsoft Sans Serif"/>
                <a:cs typeface="Microsoft Sans Serif"/>
              </a:rPr>
              <a:t>A</a:t>
            </a:r>
            <a:r>
              <a:rPr sz="1800" spc="-55" dirty="0">
                <a:solidFill>
                  <a:srgbClr val="2A6C7C"/>
                </a:solidFill>
                <a:latin typeface="Microsoft Sans Serif"/>
                <a:cs typeface="Microsoft Sans Serif"/>
              </a:rPr>
              <a:t>TM</a:t>
            </a:r>
            <a:r>
              <a:rPr sz="1800" spc="10" dirty="0">
                <a:solidFill>
                  <a:srgbClr val="2A6C7C"/>
                </a:solidFill>
                <a:latin typeface="Microsoft Sans Serif"/>
                <a:cs typeface="Microsoft Sans Serif"/>
              </a:rPr>
              <a:t> </a:t>
            </a:r>
            <a:r>
              <a:rPr sz="1800" spc="-114" dirty="0">
                <a:solidFill>
                  <a:srgbClr val="2A6C7C"/>
                </a:solidFill>
                <a:latin typeface="Microsoft Sans Serif"/>
                <a:cs typeface="Microsoft Sans Serif"/>
              </a:rPr>
              <a:t>machin</a:t>
            </a:r>
            <a:r>
              <a:rPr sz="1800" spc="-85" dirty="0">
                <a:solidFill>
                  <a:srgbClr val="2A6C7C"/>
                </a:solidFill>
                <a:latin typeface="Microsoft Sans Serif"/>
                <a:cs typeface="Microsoft Sans Serif"/>
              </a:rPr>
              <a:t>e</a:t>
            </a:r>
            <a:r>
              <a:rPr sz="1800" spc="-105" dirty="0">
                <a:solidFill>
                  <a:srgbClr val="2A6C7C"/>
                </a:solidFill>
                <a:latin typeface="Microsoft Sans Serif"/>
                <a:cs typeface="Microsoft Sans Serif"/>
              </a:rPr>
              <a:t>.</a:t>
            </a:r>
            <a:endParaRPr sz="1800">
              <a:latin typeface="Microsoft Sans Serif"/>
              <a:cs typeface="Microsoft Sans Serif"/>
            </a:endParaRPr>
          </a:p>
          <a:p>
            <a:pPr marL="469900" indent="-348615">
              <a:lnSpc>
                <a:spcPct val="100000"/>
              </a:lnSpc>
              <a:spcBef>
                <a:spcPts val="434"/>
              </a:spcBef>
              <a:buAutoNum type="arabicPeriod"/>
              <a:tabLst>
                <a:tab pos="470534" algn="l"/>
              </a:tabLst>
            </a:pPr>
            <a:r>
              <a:rPr sz="1800" spc="-35" dirty="0">
                <a:solidFill>
                  <a:srgbClr val="2A6C7C"/>
                </a:solidFill>
                <a:latin typeface="Microsoft Sans Serif"/>
                <a:cs typeface="Microsoft Sans Serif"/>
              </a:rPr>
              <a:t>Collect</a:t>
            </a:r>
            <a:r>
              <a:rPr sz="1800" spc="20"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20" dirty="0">
                <a:solidFill>
                  <a:srgbClr val="2A6C7C"/>
                </a:solidFill>
                <a:latin typeface="Microsoft Sans Serif"/>
                <a:cs typeface="Microsoft Sans Serif"/>
              </a:rPr>
              <a:t> </a:t>
            </a:r>
            <a:r>
              <a:rPr sz="1800" spc="-75" dirty="0">
                <a:solidFill>
                  <a:srgbClr val="2A6C7C"/>
                </a:solidFill>
                <a:latin typeface="Microsoft Sans Serif"/>
                <a:cs typeface="Microsoft Sans Serif"/>
              </a:rPr>
              <a:t>statement</a:t>
            </a:r>
            <a:r>
              <a:rPr sz="1800" spc="5" dirty="0">
                <a:solidFill>
                  <a:srgbClr val="2A6C7C"/>
                </a:solidFill>
                <a:latin typeface="Microsoft Sans Serif"/>
                <a:cs typeface="Microsoft Sans Serif"/>
              </a:rPr>
              <a:t> </a:t>
            </a:r>
            <a:r>
              <a:rPr sz="1800" spc="-30" dirty="0">
                <a:solidFill>
                  <a:srgbClr val="2A6C7C"/>
                </a:solidFill>
                <a:latin typeface="Microsoft Sans Serif"/>
                <a:cs typeface="Microsoft Sans Serif"/>
              </a:rPr>
              <a:t>from</a:t>
            </a:r>
            <a:r>
              <a:rPr sz="1800" spc="15"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165" dirty="0">
                <a:solidFill>
                  <a:srgbClr val="2A6C7C"/>
                </a:solidFill>
                <a:latin typeface="Microsoft Sans Serif"/>
                <a:cs typeface="Microsoft Sans Serif"/>
              </a:rPr>
              <a:t> </a:t>
            </a:r>
            <a:r>
              <a:rPr sz="1800" spc="-100" dirty="0">
                <a:solidFill>
                  <a:srgbClr val="2A6C7C"/>
                </a:solidFill>
                <a:latin typeface="Microsoft Sans Serif"/>
                <a:cs typeface="Microsoft Sans Serif"/>
              </a:rPr>
              <a:t>ATM</a:t>
            </a:r>
            <a:r>
              <a:rPr sz="1800" spc="20" dirty="0">
                <a:solidFill>
                  <a:srgbClr val="2A6C7C"/>
                </a:solidFill>
                <a:latin typeface="Microsoft Sans Serif"/>
                <a:cs typeface="Microsoft Sans Serif"/>
              </a:rPr>
              <a:t> </a:t>
            </a:r>
            <a:r>
              <a:rPr sz="1800" spc="-110" dirty="0">
                <a:solidFill>
                  <a:srgbClr val="2A6C7C"/>
                </a:solidFill>
                <a:latin typeface="Microsoft Sans Serif"/>
                <a:cs typeface="Microsoft Sans Serif"/>
              </a:rPr>
              <a:t>machine.</a:t>
            </a:r>
            <a:endParaRPr sz="1800">
              <a:latin typeface="Microsoft Sans Serif"/>
              <a:cs typeface="Microsoft Sans Serif"/>
            </a:endParaRPr>
          </a:p>
          <a:p>
            <a:pPr marL="469900" indent="-348615">
              <a:lnSpc>
                <a:spcPct val="100000"/>
              </a:lnSpc>
              <a:spcBef>
                <a:spcPts val="430"/>
              </a:spcBef>
              <a:buAutoNum type="arabicPeriod"/>
              <a:tabLst>
                <a:tab pos="470534" algn="l"/>
              </a:tabLst>
            </a:pPr>
            <a:r>
              <a:rPr sz="1800" spc="-45" dirty="0">
                <a:solidFill>
                  <a:srgbClr val="2A6C7C"/>
                </a:solidFill>
                <a:latin typeface="Microsoft Sans Serif"/>
                <a:cs typeface="Microsoft Sans Serif"/>
              </a:rPr>
              <a:t>Colle</a:t>
            </a:r>
            <a:r>
              <a:rPr sz="1800" spc="-10" dirty="0">
                <a:solidFill>
                  <a:srgbClr val="2A6C7C"/>
                </a:solidFill>
                <a:latin typeface="Microsoft Sans Serif"/>
                <a:cs typeface="Microsoft Sans Serif"/>
              </a:rPr>
              <a:t>ct</a:t>
            </a:r>
            <a:r>
              <a:rPr sz="1800" spc="20" dirty="0">
                <a:solidFill>
                  <a:srgbClr val="2A6C7C"/>
                </a:solidFill>
                <a:latin typeface="Microsoft Sans Serif"/>
                <a:cs typeface="Microsoft Sans Serif"/>
              </a:rPr>
              <a:t> </a:t>
            </a:r>
            <a:r>
              <a:rPr sz="1800" spc="-155" dirty="0">
                <a:solidFill>
                  <a:srgbClr val="2A6C7C"/>
                </a:solidFill>
                <a:latin typeface="Microsoft Sans Serif"/>
                <a:cs typeface="Microsoft Sans Serif"/>
              </a:rPr>
              <a:t>y</a:t>
            </a:r>
            <a:r>
              <a:rPr sz="1800" dirty="0">
                <a:solidFill>
                  <a:srgbClr val="2A6C7C"/>
                </a:solidFill>
                <a:latin typeface="Microsoft Sans Serif"/>
                <a:cs typeface="Microsoft Sans Serif"/>
              </a:rPr>
              <a:t>our</a:t>
            </a:r>
            <a:r>
              <a:rPr sz="1800" spc="-170" dirty="0">
                <a:solidFill>
                  <a:srgbClr val="2A6C7C"/>
                </a:solidFill>
                <a:latin typeface="Microsoft Sans Serif"/>
                <a:cs typeface="Microsoft Sans Serif"/>
              </a:rPr>
              <a:t> </a:t>
            </a:r>
            <a:r>
              <a:rPr sz="1800" spc="-180" dirty="0">
                <a:solidFill>
                  <a:srgbClr val="2A6C7C"/>
                </a:solidFill>
                <a:latin typeface="Microsoft Sans Serif"/>
                <a:cs typeface="Microsoft Sans Serif"/>
              </a:rPr>
              <a:t>A</a:t>
            </a:r>
            <a:r>
              <a:rPr sz="1800" spc="-55" dirty="0">
                <a:solidFill>
                  <a:srgbClr val="2A6C7C"/>
                </a:solidFill>
                <a:latin typeface="Microsoft Sans Serif"/>
                <a:cs typeface="Microsoft Sans Serif"/>
              </a:rPr>
              <a:t>TM</a:t>
            </a:r>
            <a:r>
              <a:rPr sz="1800" spc="15" dirty="0">
                <a:solidFill>
                  <a:srgbClr val="2A6C7C"/>
                </a:solidFill>
                <a:latin typeface="Microsoft Sans Serif"/>
                <a:cs typeface="Microsoft Sans Serif"/>
              </a:rPr>
              <a:t> </a:t>
            </a:r>
            <a:r>
              <a:rPr sz="1800" spc="-90" dirty="0">
                <a:solidFill>
                  <a:srgbClr val="2A6C7C"/>
                </a:solidFill>
                <a:latin typeface="Microsoft Sans Serif"/>
                <a:cs typeface="Microsoft Sans Serif"/>
              </a:rPr>
              <a:t>card</a:t>
            </a:r>
            <a:r>
              <a:rPr sz="1800" spc="-110" dirty="0">
                <a:solidFill>
                  <a:srgbClr val="2A6C7C"/>
                </a:solidFill>
                <a:latin typeface="Microsoft Sans Serif"/>
                <a:cs typeface="Microsoft Sans Serif"/>
              </a:rPr>
              <a:t>.</a:t>
            </a:r>
            <a:endParaRPr sz="1800">
              <a:latin typeface="Microsoft Sans Serif"/>
              <a:cs typeface="Microsoft Sans Serif"/>
            </a:endParaRPr>
          </a:p>
          <a:p>
            <a:pPr marL="469900" indent="-348615">
              <a:lnSpc>
                <a:spcPct val="100000"/>
              </a:lnSpc>
              <a:spcBef>
                <a:spcPts val="430"/>
              </a:spcBef>
              <a:buAutoNum type="arabicPeriod"/>
              <a:tabLst>
                <a:tab pos="470534" algn="l"/>
              </a:tabLst>
            </a:pPr>
            <a:r>
              <a:rPr sz="1800" spc="-165" dirty="0">
                <a:solidFill>
                  <a:srgbClr val="2A6C7C"/>
                </a:solidFill>
                <a:latin typeface="Microsoft Sans Serif"/>
                <a:cs typeface="Microsoft Sans Serif"/>
              </a:rPr>
              <a:t>End</a:t>
            </a:r>
            <a:r>
              <a:rPr sz="1800" spc="15"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15" dirty="0">
                <a:solidFill>
                  <a:srgbClr val="2A6C7C"/>
                </a:solidFill>
                <a:latin typeface="Microsoft Sans Serif"/>
                <a:cs typeface="Microsoft Sans Serif"/>
              </a:rPr>
              <a:t> </a:t>
            </a:r>
            <a:r>
              <a:rPr sz="1800" spc="-145" dirty="0">
                <a:solidFill>
                  <a:srgbClr val="2A6C7C"/>
                </a:solidFill>
                <a:latin typeface="Microsoft Sans Serif"/>
                <a:cs typeface="Microsoft Sans Serif"/>
              </a:rPr>
              <a:t>al</a:t>
            </a:r>
            <a:r>
              <a:rPr sz="1800" spc="-215" dirty="0">
                <a:solidFill>
                  <a:srgbClr val="2A6C7C"/>
                </a:solidFill>
                <a:latin typeface="Microsoft Sans Serif"/>
                <a:cs typeface="Microsoft Sans Serif"/>
              </a:rPr>
              <a:t>g</a:t>
            </a:r>
            <a:r>
              <a:rPr sz="1800" spc="-20" dirty="0">
                <a:solidFill>
                  <a:srgbClr val="2A6C7C"/>
                </a:solidFill>
                <a:latin typeface="Microsoft Sans Serif"/>
                <a:cs typeface="Microsoft Sans Serif"/>
              </a:rPr>
              <a:t>orithm.</a:t>
            </a:r>
            <a:endParaRPr sz="1800">
              <a:latin typeface="Microsoft Sans Serif"/>
              <a:cs typeface="Microsoft Sans Serif"/>
            </a:endParaRPr>
          </a:p>
        </p:txBody>
      </p:sp>
      <p:sp>
        <p:nvSpPr>
          <p:cNvPr id="19" name="object 19"/>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8" name="object 18"/>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196339" y="91439"/>
            <a:ext cx="7917180" cy="1701164"/>
            <a:chOff x="1196339" y="91439"/>
            <a:chExt cx="7917180" cy="1701164"/>
          </a:xfrm>
        </p:grpSpPr>
        <p:pic>
          <p:nvPicPr>
            <p:cNvPr id="15" name="object 15"/>
            <p:cNvPicPr/>
            <p:nvPr/>
          </p:nvPicPr>
          <p:blipFill>
            <a:blip r:embed="rId7" cstate="print"/>
            <a:stretch>
              <a:fillRect/>
            </a:stretch>
          </p:blipFill>
          <p:spPr>
            <a:xfrm>
              <a:off x="1196339" y="91439"/>
              <a:ext cx="7917180" cy="1106423"/>
            </a:xfrm>
            <a:prstGeom prst="rect">
              <a:avLst/>
            </a:prstGeom>
          </p:spPr>
        </p:pic>
        <p:pic>
          <p:nvPicPr>
            <p:cNvPr id="16" name="object 16"/>
            <p:cNvPicPr/>
            <p:nvPr/>
          </p:nvPicPr>
          <p:blipFill>
            <a:blip r:embed="rId8" cstate="print"/>
            <a:stretch>
              <a:fillRect/>
            </a:stretch>
          </p:blipFill>
          <p:spPr>
            <a:xfrm>
              <a:off x="1196339" y="685799"/>
              <a:ext cx="5177028" cy="1106424"/>
            </a:xfrm>
            <a:prstGeom prst="rect">
              <a:avLst/>
            </a:prstGeom>
          </p:spPr>
        </p:pic>
      </p:grpSp>
      <p:sp>
        <p:nvSpPr>
          <p:cNvPr id="17" name="object 17"/>
          <p:cNvSpPr txBox="1">
            <a:spLocks noGrp="1"/>
          </p:cNvSpPr>
          <p:nvPr>
            <p:ph type="title"/>
          </p:nvPr>
        </p:nvSpPr>
        <p:spPr>
          <a:xfrm>
            <a:off x="1514602" y="220802"/>
            <a:ext cx="7148830" cy="1214755"/>
          </a:xfrm>
          <a:prstGeom prst="rect">
            <a:avLst/>
          </a:prstGeom>
        </p:spPr>
        <p:txBody>
          <a:bodyPr vert="horz" wrap="square" lIns="0" tIns="12700" rIns="0" bIns="0" rtlCol="0">
            <a:spAutoFit/>
          </a:bodyPr>
          <a:lstStyle/>
          <a:p>
            <a:pPr marL="12700" marR="5080">
              <a:lnSpc>
                <a:spcPct val="100000"/>
              </a:lnSpc>
              <a:spcBef>
                <a:spcPts val="100"/>
              </a:spcBef>
            </a:pPr>
            <a:r>
              <a:rPr spc="-70" dirty="0"/>
              <a:t>Algorithm</a:t>
            </a:r>
            <a:r>
              <a:rPr spc="45" dirty="0"/>
              <a:t> </a:t>
            </a:r>
            <a:r>
              <a:rPr spc="-70" dirty="0"/>
              <a:t>of</a:t>
            </a:r>
            <a:r>
              <a:rPr spc="40" dirty="0"/>
              <a:t> </a:t>
            </a:r>
            <a:r>
              <a:rPr spc="-165" dirty="0"/>
              <a:t>getting</a:t>
            </a:r>
            <a:r>
              <a:rPr spc="30" dirty="0"/>
              <a:t> </a:t>
            </a:r>
            <a:r>
              <a:rPr spc="-10" dirty="0"/>
              <a:t>out</a:t>
            </a:r>
            <a:r>
              <a:rPr spc="45" dirty="0"/>
              <a:t> </a:t>
            </a:r>
            <a:r>
              <a:rPr spc="-70" dirty="0"/>
              <a:t>of</a:t>
            </a:r>
            <a:r>
              <a:rPr spc="40" dirty="0"/>
              <a:t> </a:t>
            </a:r>
            <a:r>
              <a:rPr spc="-235" dirty="0"/>
              <a:t>bed</a:t>
            </a:r>
            <a:r>
              <a:rPr spc="35" dirty="0"/>
              <a:t> </a:t>
            </a:r>
            <a:r>
              <a:rPr spc="-305" dirty="0"/>
              <a:t>and </a:t>
            </a:r>
            <a:r>
              <a:rPr spc="-1019" dirty="0"/>
              <a:t> </a:t>
            </a:r>
            <a:r>
              <a:rPr spc="-170" dirty="0"/>
              <a:t>prepare</a:t>
            </a:r>
            <a:r>
              <a:rPr spc="30" dirty="0"/>
              <a:t> </a:t>
            </a:r>
            <a:r>
              <a:rPr spc="95" dirty="0"/>
              <a:t>to</a:t>
            </a:r>
            <a:r>
              <a:rPr spc="15" dirty="0"/>
              <a:t> </a:t>
            </a:r>
            <a:r>
              <a:rPr spc="-280" dirty="0"/>
              <a:t>go</a:t>
            </a:r>
            <a:r>
              <a:rPr spc="45" dirty="0"/>
              <a:t> </a:t>
            </a:r>
            <a:r>
              <a:rPr spc="90" dirty="0"/>
              <a:t>to</a:t>
            </a:r>
            <a:r>
              <a:rPr spc="50" dirty="0"/>
              <a:t> </a:t>
            </a:r>
            <a:r>
              <a:rPr spc="15" dirty="0"/>
              <a:t>work</a:t>
            </a:r>
          </a:p>
        </p:txBody>
      </p:sp>
      <p:sp>
        <p:nvSpPr>
          <p:cNvPr id="20" name="object 20"/>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8" name="object 18"/>
          <p:cNvSpPr txBox="1"/>
          <p:nvPr/>
        </p:nvSpPr>
        <p:spPr>
          <a:xfrm>
            <a:off x="1596897" y="1392681"/>
            <a:ext cx="5988685" cy="4681855"/>
          </a:xfrm>
          <a:prstGeom prst="rect">
            <a:avLst/>
          </a:prstGeom>
        </p:spPr>
        <p:txBody>
          <a:bodyPr vert="horz" wrap="square" lIns="0" tIns="12700" rIns="0" bIns="0" rtlCol="0">
            <a:spAutoFit/>
          </a:bodyPr>
          <a:lstStyle/>
          <a:p>
            <a:pPr marL="12700" marR="3760470">
              <a:lnSpc>
                <a:spcPct val="110800"/>
              </a:lnSpc>
              <a:spcBef>
                <a:spcPts val="100"/>
              </a:spcBef>
            </a:pPr>
            <a:r>
              <a:rPr sz="2400" spc="-140" dirty="0">
                <a:solidFill>
                  <a:srgbClr val="2A6C7C"/>
                </a:solidFill>
                <a:latin typeface="Microsoft Sans Serif"/>
                <a:cs typeface="Microsoft Sans Serif"/>
              </a:rPr>
              <a:t>1.</a:t>
            </a:r>
            <a:r>
              <a:rPr sz="2400" spc="-210" dirty="0">
                <a:solidFill>
                  <a:srgbClr val="2A6C7C"/>
                </a:solidFill>
                <a:latin typeface="Microsoft Sans Serif"/>
                <a:cs typeface="Microsoft Sans Serif"/>
              </a:rPr>
              <a:t> </a:t>
            </a:r>
            <a:r>
              <a:rPr sz="2400" spc="-105" dirty="0">
                <a:solidFill>
                  <a:srgbClr val="2A6C7C"/>
                </a:solidFill>
                <a:latin typeface="Microsoft Sans Serif"/>
                <a:cs typeface="Microsoft Sans Serif"/>
              </a:rPr>
              <a:t>G</a:t>
            </a:r>
            <a:r>
              <a:rPr sz="2400" spc="-30" dirty="0">
                <a:solidFill>
                  <a:srgbClr val="2A6C7C"/>
                </a:solidFill>
                <a:latin typeface="Microsoft Sans Serif"/>
                <a:cs typeface="Microsoft Sans Serif"/>
              </a:rPr>
              <a:t>et</a:t>
            </a:r>
            <a:r>
              <a:rPr sz="2400" spc="25" dirty="0">
                <a:solidFill>
                  <a:srgbClr val="2A6C7C"/>
                </a:solidFill>
                <a:latin typeface="Microsoft Sans Serif"/>
                <a:cs typeface="Microsoft Sans Serif"/>
              </a:rPr>
              <a:t> </a:t>
            </a:r>
            <a:r>
              <a:rPr sz="2400" spc="-5" dirty="0">
                <a:solidFill>
                  <a:srgbClr val="2A6C7C"/>
                </a:solidFill>
                <a:latin typeface="Microsoft Sans Serif"/>
                <a:cs typeface="Microsoft Sans Serif"/>
              </a:rPr>
              <a:t>out</a:t>
            </a:r>
            <a:r>
              <a:rPr sz="2400" spc="20" dirty="0">
                <a:solidFill>
                  <a:srgbClr val="2A6C7C"/>
                </a:solidFill>
                <a:latin typeface="Microsoft Sans Serif"/>
                <a:cs typeface="Microsoft Sans Serif"/>
              </a:rPr>
              <a:t> </a:t>
            </a:r>
            <a:r>
              <a:rPr sz="2400" spc="-40" dirty="0">
                <a:solidFill>
                  <a:srgbClr val="2A6C7C"/>
                </a:solidFill>
                <a:latin typeface="Microsoft Sans Serif"/>
                <a:cs typeface="Microsoft Sans Serif"/>
              </a:rPr>
              <a:t>of</a:t>
            </a:r>
            <a:r>
              <a:rPr sz="2400" spc="30" dirty="0">
                <a:solidFill>
                  <a:srgbClr val="2A6C7C"/>
                </a:solidFill>
                <a:latin typeface="Microsoft Sans Serif"/>
                <a:cs typeface="Microsoft Sans Serif"/>
              </a:rPr>
              <a:t> </a:t>
            </a:r>
            <a:r>
              <a:rPr sz="2400" spc="-220" dirty="0">
                <a:solidFill>
                  <a:srgbClr val="2A6C7C"/>
                </a:solidFill>
                <a:latin typeface="Microsoft Sans Serif"/>
                <a:cs typeface="Microsoft Sans Serif"/>
              </a:rPr>
              <a:t>Be</a:t>
            </a:r>
            <a:r>
              <a:rPr sz="2400" spc="-105" dirty="0">
                <a:solidFill>
                  <a:srgbClr val="2A6C7C"/>
                </a:solidFill>
                <a:latin typeface="Microsoft Sans Serif"/>
                <a:cs typeface="Microsoft Sans Serif"/>
              </a:rPr>
              <a:t>d.  </a:t>
            </a:r>
            <a:r>
              <a:rPr sz="2400" spc="-185" dirty="0">
                <a:solidFill>
                  <a:srgbClr val="2A6C7C"/>
                </a:solidFill>
                <a:latin typeface="Microsoft Sans Serif"/>
                <a:cs typeface="Microsoft Sans Serif"/>
              </a:rPr>
              <a:t>2</a:t>
            </a:r>
            <a:r>
              <a:rPr sz="2400" spc="25" dirty="0">
                <a:solidFill>
                  <a:srgbClr val="2A6C7C"/>
                </a:solidFill>
                <a:latin typeface="Microsoft Sans Serif"/>
                <a:cs typeface="Microsoft Sans Serif"/>
              </a:rPr>
              <a:t>.</a:t>
            </a:r>
            <a:r>
              <a:rPr sz="2400" spc="-320" dirty="0">
                <a:solidFill>
                  <a:srgbClr val="2A6C7C"/>
                </a:solidFill>
                <a:latin typeface="Microsoft Sans Serif"/>
                <a:cs typeface="Microsoft Sans Serif"/>
              </a:rPr>
              <a:t>T</a:t>
            </a:r>
            <a:r>
              <a:rPr sz="2400" spc="-195" dirty="0">
                <a:solidFill>
                  <a:srgbClr val="2A6C7C"/>
                </a:solidFill>
                <a:latin typeface="Microsoft Sans Serif"/>
                <a:cs typeface="Microsoft Sans Serif"/>
              </a:rPr>
              <a:t>a</a:t>
            </a:r>
            <a:r>
              <a:rPr sz="2400" spc="-250" dirty="0">
                <a:solidFill>
                  <a:srgbClr val="2A6C7C"/>
                </a:solidFill>
                <a:latin typeface="Microsoft Sans Serif"/>
                <a:cs typeface="Microsoft Sans Serif"/>
              </a:rPr>
              <a:t>k</a:t>
            </a:r>
            <a:r>
              <a:rPr sz="2400" spc="-190" dirty="0">
                <a:solidFill>
                  <a:srgbClr val="2A6C7C"/>
                </a:solidFill>
                <a:latin typeface="Microsoft Sans Serif"/>
                <a:cs typeface="Microsoft Sans Serif"/>
              </a:rPr>
              <a:t>e</a:t>
            </a:r>
            <a:r>
              <a:rPr sz="2400" spc="20" dirty="0">
                <a:solidFill>
                  <a:srgbClr val="2A6C7C"/>
                </a:solidFill>
                <a:latin typeface="Microsoft Sans Serif"/>
                <a:cs typeface="Microsoft Sans Serif"/>
              </a:rPr>
              <a:t> </a:t>
            </a:r>
            <a:r>
              <a:rPr sz="2400" spc="-225" dirty="0">
                <a:solidFill>
                  <a:srgbClr val="2A6C7C"/>
                </a:solidFill>
                <a:latin typeface="Microsoft Sans Serif"/>
                <a:cs typeface="Microsoft Sans Serif"/>
              </a:rPr>
              <a:t>Sh</a:t>
            </a:r>
            <a:r>
              <a:rPr sz="2400" spc="-229" dirty="0">
                <a:solidFill>
                  <a:srgbClr val="2A6C7C"/>
                </a:solidFill>
                <a:latin typeface="Microsoft Sans Serif"/>
                <a:cs typeface="Microsoft Sans Serif"/>
              </a:rPr>
              <a:t>o</a:t>
            </a:r>
            <a:r>
              <a:rPr sz="2400" spc="-60" dirty="0">
                <a:solidFill>
                  <a:srgbClr val="2A6C7C"/>
                </a:solidFill>
                <a:latin typeface="Microsoft Sans Serif"/>
                <a:cs typeface="Microsoft Sans Serif"/>
              </a:rPr>
              <a:t>w</a:t>
            </a:r>
            <a:r>
              <a:rPr sz="2400" spc="-190" dirty="0">
                <a:solidFill>
                  <a:srgbClr val="2A6C7C"/>
                </a:solidFill>
                <a:latin typeface="Microsoft Sans Serif"/>
                <a:cs typeface="Microsoft Sans Serif"/>
              </a:rPr>
              <a:t>e</a:t>
            </a:r>
            <a:r>
              <a:rPr sz="2400" spc="-90" dirty="0">
                <a:solidFill>
                  <a:srgbClr val="2A6C7C"/>
                </a:solidFill>
                <a:latin typeface="Microsoft Sans Serif"/>
                <a:cs typeface="Microsoft Sans Serif"/>
              </a:rPr>
              <a:t>r</a:t>
            </a:r>
            <a:r>
              <a:rPr sz="2400" spc="-145" dirty="0">
                <a:solidFill>
                  <a:srgbClr val="2A6C7C"/>
                </a:solidFill>
                <a:latin typeface="Microsoft Sans Serif"/>
                <a:cs typeface="Microsoft Sans Serif"/>
              </a:rPr>
              <a:t>.</a:t>
            </a:r>
            <a:endParaRPr sz="2400">
              <a:latin typeface="Microsoft Sans Serif"/>
              <a:cs typeface="Microsoft Sans Serif"/>
            </a:endParaRPr>
          </a:p>
          <a:p>
            <a:pPr marL="12700">
              <a:lnSpc>
                <a:spcPct val="100000"/>
              </a:lnSpc>
              <a:spcBef>
                <a:spcPts val="315"/>
              </a:spcBef>
            </a:pPr>
            <a:r>
              <a:rPr sz="2400" spc="-140" dirty="0">
                <a:solidFill>
                  <a:srgbClr val="2A6C7C"/>
                </a:solidFill>
                <a:latin typeface="Microsoft Sans Serif"/>
                <a:cs typeface="Microsoft Sans Serif"/>
              </a:rPr>
              <a:t>3.</a:t>
            </a:r>
            <a:r>
              <a:rPr sz="2400" spc="-210" dirty="0">
                <a:solidFill>
                  <a:srgbClr val="2A6C7C"/>
                </a:solidFill>
                <a:latin typeface="Microsoft Sans Serif"/>
                <a:cs typeface="Microsoft Sans Serif"/>
              </a:rPr>
              <a:t> </a:t>
            </a:r>
            <a:r>
              <a:rPr sz="2400" spc="-105" dirty="0">
                <a:solidFill>
                  <a:srgbClr val="2A6C7C"/>
                </a:solidFill>
                <a:latin typeface="Microsoft Sans Serif"/>
                <a:cs typeface="Microsoft Sans Serif"/>
              </a:rPr>
              <a:t>G</a:t>
            </a:r>
            <a:r>
              <a:rPr sz="2400" spc="-30" dirty="0">
                <a:solidFill>
                  <a:srgbClr val="2A6C7C"/>
                </a:solidFill>
                <a:latin typeface="Microsoft Sans Serif"/>
                <a:cs typeface="Microsoft Sans Serif"/>
              </a:rPr>
              <a:t>et</a:t>
            </a:r>
            <a:r>
              <a:rPr sz="2400" spc="25" dirty="0">
                <a:solidFill>
                  <a:srgbClr val="2A6C7C"/>
                </a:solidFill>
                <a:latin typeface="Microsoft Sans Serif"/>
                <a:cs typeface="Microsoft Sans Serif"/>
              </a:rPr>
              <a:t> </a:t>
            </a:r>
            <a:r>
              <a:rPr sz="2400" spc="145" dirty="0">
                <a:solidFill>
                  <a:srgbClr val="2A6C7C"/>
                </a:solidFill>
                <a:latin typeface="Microsoft Sans Serif"/>
                <a:cs typeface="Microsoft Sans Serif"/>
              </a:rPr>
              <a:t>D</a:t>
            </a:r>
            <a:r>
              <a:rPr sz="2400" spc="10" dirty="0">
                <a:solidFill>
                  <a:srgbClr val="2A6C7C"/>
                </a:solidFill>
                <a:latin typeface="Microsoft Sans Serif"/>
                <a:cs typeface="Microsoft Sans Serif"/>
              </a:rPr>
              <a:t>r</a:t>
            </a:r>
            <a:r>
              <a:rPr sz="2400" spc="-210" dirty="0">
                <a:solidFill>
                  <a:srgbClr val="2A6C7C"/>
                </a:solidFill>
                <a:latin typeface="Microsoft Sans Serif"/>
                <a:cs typeface="Microsoft Sans Serif"/>
              </a:rPr>
              <a:t>essed</a:t>
            </a:r>
            <a:endParaRPr sz="2400">
              <a:latin typeface="Microsoft Sans Serif"/>
              <a:cs typeface="Microsoft Sans Serif"/>
            </a:endParaRPr>
          </a:p>
          <a:p>
            <a:pPr>
              <a:lnSpc>
                <a:spcPct val="100000"/>
              </a:lnSpc>
            </a:pPr>
            <a:endParaRPr sz="3750">
              <a:latin typeface="Microsoft Sans Serif"/>
              <a:cs typeface="Microsoft Sans Serif"/>
            </a:endParaRPr>
          </a:p>
          <a:p>
            <a:pPr marL="12700" marR="5080">
              <a:lnSpc>
                <a:spcPts val="3030"/>
              </a:lnSpc>
              <a:spcBef>
                <a:spcPts val="5"/>
              </a:spcBef>
            </a:pPr>
            <a:r>
              <a:rPr sz="2800" spc="-80" dirty="0">
                <a:solidFill>
                  <a:srgbClr val="2A6C7C"/>
                </a:solidFill>
                <a:latin typeface="Microsoft Sans Serif"/>
                <a:cs typeface="Microsoft Sans Serif"/>
              </a:rPr>
              <a:t>If</a:t>
            </a:r>
            <a:r>
              <a:rPr sz="2800" spc="30" dirty="0">
                <a:solidFill>
                  <a:srgbClr val="2A6C7C"/>
                </a:solidFill>
                <a:latin typeface="Microsoft Sans Serif"/>
                <a:cs typeface="Microsoft Sans Serif"/>
              </a:rPr>
              <a:t> </a:t>
            </a:r>
            <a:r>
              <a:rPr sz="2800" spc="-365" dirty="0">
                <a:solidFill>
                  <a:srgbClr val="2A6C7C"/>
                </a:solidFill>
                <a:latin typeface="Microsoft Sans Serif"/>
                <a:cs typeface="Microsoft Sans Serif"/>
              </a:rPr>
              <a:t>a</a:t>
            </a:r>
            <a:r>
              <a:rPr sz="2800" spc="35" dirty="0">
                <a:solidFill>
                  <a:srgbClr val="2A6C7C"/>
                </a:solidFill>
                <a:latin typeface="Microsoft Sans Serif"/>
                <a:cs typeface="Microsoft Sans Serif"/>
              </a:rPr>
              <a:t> </a:t>
            </a:r>
            <a:r>
              <a:rPr sz="2800" spc="-275" dirty="0">
                <a:solidFill>
                  <a:srgbClr val="2A6C7C"/>
                </a:solidFill>
                <a:latin typeface="Microsoft Sans Serif"/>
                <a:cs typeface="Microsoft Sans Serif"/>
              </a:rPr>
              <a:t>same</a:t>
            </a:r>
            <a:r>
              <a:rPr sz="2800" spc="40" dirty="0">
                <a:solidFill>
                  <a:srgbClr val="2A6C7C"/>
                </a:solidFill>
                <a:latin typeface="Microsoft Sans Serif"/>
                <a:cs typeface="Microsoft Sans Serif"/>
              </a:rPr>
              <a:t> </a:t>
            </a:r>
            <a:r>
              <a:rPr sz="2800" spc="-110" dirty="0">
                <a:solidFill>
                  <a:srgbClr val="2A6C7C"/>
                </a:solidFill>
                <a:latin typeface="Microsoft Sans Serif"/>
                <a:cs typeface="Microsoft Sans Serif"/>
              </a:rPr>
              <a:t>s</a:t>
            </a:r>
            <a:r>
              <a:rPr sz="2800" spc="-60" dirty="0">
                <a:solidFill>
                  <a:srgbClr val="2A6C7C"/>
                </a:solidFill>
                <a:latin typeface="Microsoft Sans Serif"/>
                <a:cs typeface="Microsoft Sans Serif"/>
              </a:rPr>
              <a:t>t</a:t>
            </a:r>
            <a:r>
              <a:rPr sz="2800" spc="-190" dirty="0">
                <a:solidFill>
                  <a:srgbClr val="2A6C7C"/>
                </a:solidFill>
                <a:latin typeface="Microsoft Sans Serif"/>
                <a:cs typeface="Microsoft Sans Serif"/>
              </a:rPr>
              <a:t>e</a:t>
            </a:r>
            <a:r>
              <a:rPr sz="2800" spc="-185" dirty="0">
                <a:solidFill>
                  <a:srgbClr val="2A6C7C"/>
                </a:solidFill>
                <a:latin typeface="Microsoft Sans Serif"/>
                <a:cs typeface="Microsoft Sans Serif"/>
              </a:rPr>
              <a:t>p</a:t>
            </a:r>
            <a:r>
              <a:rPr sz="2800" spc="-325" dirty="0">
                <a:solidFill>
                  <a:srgbClr val="2A6C7C"/>
                </a:solidFill>
                <a:latin typeface="Microsoft Sans Serif"/>
                <a:cs typeface="Microsoft Sans Serif"/>
              </a:rPr>
              <a:t>s</a:t>
            </a:r>
            <a:r>
              <a:rPr sz="2800" spc="15" dirty="0">
                <a:solidFill>
                  <a:srgbClr val="2A6C7C"/>
                </a:solidFill>
                <a:latin typeface="Microsoft Sans Serif"/>
                <a:cs typeface="Microsoft Sans Serif"/>
              </a:rPr>
              <a:t> </a:t>
            </a:r>
            <a:r>
              <a:rPr sz="2800" spc="-120" dirty="0">
                <a:solidFill>
                  <a:srgbClr val="2A6C7C"/>
                </a:solidFill>
                <a:latin typeface="Microsoft Sans Serif"/>
                <a:cs typeface="Microsoft Sans Serif"/>
              </a:rPr>
              <a:t>a</a:t>
            </a:r>
            <a:r>
              <a:rPr sz="2800" spc="-145" dirty="0">
                <a:solidFill>
                  <a:srgbClr val="2A6C7C"/>
                </a:solidFill>
                <a:latin typeface="Microsoft Sans Serif"/>
                <a:cs typeface="Microsoft Sans Serif"/>
              </a:rPr>
              <a:t>r</a:t>
            </a:r>
            <a:r>
              <a:rPr sz="2800" spc="-220" dirty="0">
                <a:solidFill>
                  <a:srgbClr val="2A6C7C"/>
                </a:solidFill>
                <a:latin typeface="Microsoft Sans Serif"/>
                <a:cs typeface="Microsoft Sans Serif"/>
              </a:rPr>
              <a:t>e</a:t>
            </a:r>
            <a:r>
              <a:rPr sz="2800" spc="50" dirty="0">
                <a:solidFill>
                  <a:srgbClr val="2A6C7C"/>
                </a:solidFill>
                <a:latin typeface="Microsoft Sans Serif"/>
                <a:cs typeface="Microsoft Sans Serif"/>
              </a:rPr>
              <a:t> </a:t>
            </a:r>
            <a:r>
              <a:rPr sz="2800" spc="-190" dirty="0">
                <a:solidFill>
                  <a:srgbClr val="2A6C7C"/>
                </a:solidFill>
                <a:latin typeface="Microsoft Sans Serif"/>
                <a:cs typeface="Microsoft Sans Serif"/>
              </a:rPr>
              <a:t>p</a:t>
            </a:r>
            <a:r>
              <a:rPr sz="2800" spc="-185" dirty="0">
                <a:solidFill>
                  <a:srgbClr val="2A6C7C"/>
                </a:solidFill>
                <a:latin typeface="Microsoft Sans Serif"/>
                <a:cs typeface="Microsoft Sans Serif"/>
              </a:rPr>
              <a:t>e</a:t>
            </a:r>
            <a:r>
              <a:rPr sz="2800" spc="50" dirty="0">
                <a:solidFill>
                  <a:srgbClr val="2A6C7C"/>
                </a:solidFill>
                <a:latin typeface="Microsoft Sans Serif"/>
                <a:cs typeface="Microsoft Sans Serif"/>
              </a:rPr>
              <a:t>r</a:t>
            </a:r>
            <a:r>
              <a:rPr sz="2800" spc="5" dirty="0">
                <a:solidFill>
                  <a:srgbClr val="2A6C7C"/>
                </a:solidFill>
                <a:latin typeface="Microsoft Sans Serif"/>
                <a:cs typeface="Microsoft Sans Serif"/>
              </a:rPr>
              <a:t>f</a:t>
            </a:r>
            <a:r>
              <a:rPr sz="2800" spc="-60" dirty="0">
                <a:solidFill>
                  <a:srgbClr val="2A6C7C"/>
                </a:solidFill>
                <a:latin typeface="Microsoft Sans Serif"/>
                <a:cs typeface="Microsoft Sans Serif"/>
              </a:rPr>
              <a:t>orm</a:t>
            </a:r>
            <a:r>
              <a:rPr sz="2800" spc="-55" dirty="0">
                <a:solidFill>
                  <a:srgbClr val="2A6C7C"/>
                </a:solidFill>
                <a:latin typeface="Microsoft Sans Serif"/>
                <a:cs typeface="Microsoft Sans Serif"/>
              </a:rPr>
              <a:t>e</a:t>
            </a:r>
            <a:r>
              <a:rPr sz="2800" spc="-135" dirty="0">
                <a:solidFill>
                  <a:srgbClr val="2A6C7C"/>
                </a:solidFill>
                <a:latin typeface="Microsoft Sans Serif"/>
                <a:cs typeface="Microsoft Sans Serif"/>
              </a:rPr>
              <a:t>d</a:t>
            </a:r>
            <a:r>
              <a:rPr sz="2800" spc="30" dirty="0">
                <a:solidFill>
                  <a:srgbClr val="2A6C7C"/>
                </a:solidFill>
                <a:latin typeface="Microsoft Sans Serif"/>
                <a:cs typeface="Microsoft Sans Serif"/>
              </a:rPr>
              <a:t> </a:t>
            </a:r>
            <a:r>
              <a:rPr sz="2800" spc="-60" dirty="0">
                <a:solidFill>
                  <a:srgbClr val="2A6C7C"/>
                </a:solidFill>
                <a:latin typeface="Microsoft Sans Serif"/>
                <a:cs typeface="Microsoft Sans Serif"/>
              </a:rPr>
              <a:t>i</a:t>
            </a:r>
            <a:r>
              <a:rPr sz="2800" spc="-135" dirty="0">
                <a:solidFill>
                  <a:srgbClr val="2A6C7C"/>
                </a:solidFill>
                <a:latin typeface="Microsoft Sans Serif"/>
                <a:cs typeface="Microsoft Sans Serif"/>
              </a:rPr>
              <a:t>n</a:t>
            </a:r>
            <a:r>
              <a:rPr sz="2800" spc="30" dirty="0">
                <a:solidFill>
                  <a:srgbClr val="2A6C7C"/>
                </a:solidFill>
                <a:latin typeface="Microsoft Sans Serif"/>
                <a:cs typeface="Microsoft Sans Serif"/>
              </a:rPr>
              <a:t> </a:t>
            </a:r>
            <a:r>
              <a:rPr sz="2800" spc="-365" dirty="0">
                <a:solidFill>
                  <a:srgbClr val="2A6C7C"/>
                </a:solidFill>
                <a:latin typeface="Microsoft Sans Serif"/>
                <a:cs typeface="Microsoft Sans Serif"/>
              </a:rPr>
              <a:t>a</a:t>
            </a:r>
            <a:r>
              <a:rPr sz="2800" spc="30" dirty="0">
                <a:solidFill>
                  <a:srgbClr val="2A6C7C"/>
                </a:solidFill>
                <a:latin typeface="Microsoft Sans Serif"/>
                <a:cs typeface="Microsoft Sans Serif"/>
              </a:rPr>
              <a:t> </a:t>
            </a:r>
            <a:r>
              <a:rPr sz="2800" spc="-120" dirty="0">
                <a:solidFill>
                  <a:srgbClr val="2A6C7C"/>
                </a:solidFill>
                <a:latin typeface="Microsoft Sans Serif"/>
                <a:cs typeface="Microsoft Sans Serif"/>
              </a:rPr>
              <a:t>slight</a:t>
            </a:r>
            <a:r>
              <a:rPr sz="2800" spc="-90" dirty="0">
                <a:solidFill>
                  <a:srgbClr val="2A6C7C"/>
                </a:solidFill>
                <a:latin typeface="Microsoft Sans Serif"/>
                <a:cs typeface="Microsoft Sans Serif"/>
              </a:rPr>
              <a:t>l</a:t>
            </a:r>
            <a:r>
              <a:rPr sz="2800" spc="-125" dirty="0">
                <a:solidFill>
                  <a:srgbClr val="2A6C7C"/>
                </a:solidFill>
                <a:latin typeface="Microsoft Sans Serif"/>
                <a:cs typeface="Microsoft Sans Serif"/>
              </a:rPr>
              <a:t>y  </a:t>
            </a:r>
            <a:r>
              <a:rPr sz="2800" spc="-75" dirty="0">
                <a:solidFill>
                  <a:srgbClr val="2A6C7C"/>
                </a:solidFill>
                <a:latin typeface="Microsoft Sans Serif"/>
                <a:cs typeface="Microsoft Sans Serif"/>
              </a:rPr>
              <a:t>different</a:t>
            </a:r>
            <a:r>
              <a:rPr sz="2800" spc="35" dirty="0">
                <a:solidFill>
                  <a:srgbClr val="2A6C7C"/>
                </a:solidFill>
                <a:latin typeface="Microsoft Sans Serif"/>
                <a:cs typeface="Microsoft Sans Serif"/>
              </a:rPr>
              <a:t> </a:t>
            </a:r>
            <a:r>
              <a:rPr sz="2800" spc="-20" dirty="0">
                <a:solidFill>
                  <a:srgbClr val="2A6C7C"/>
                </a:solidFill>
                <a:latin typeface="Microsoft Sans Serif"/>
                <a:cs typeface="Microsoft Sans Serif"/>
              </a:rPr>
              <a:t>order:</a:t>
            </a:r>
            <a:endParaRPr sz="2800">
              <a:latin typeface="Microsoft Sans Serif"/>
              <a:cs typeface="Microsoft Sans Serif"/>
            </a:endParaRPr>
          </a:p>
          <a:p>
            <a:pPr marL="286385" indent="-274320">
              <a:lnSpc>
                <a:spcPct val="100000"/>
              </a:lnSpc>
              <a:spcBef>
                <a:spcPts val="275"/>
              </a:spcBef>
              <a:buAutoNum type="arabicPeriod"/>
              <a:tabLst>
                <a:tab pos="287020" algn="l"/>
              </a:tabLst>
            </a:pPr>
            <a:r>
              <a:rPr sz="2400" spc="-55" dirty="0">
                <a:solidFill>
                  <a:srgbClr val="2A6C7C"/>
                </a:solidFill>
                <a:latin typeface="Microsoft Sans Serif"/>
                <a:cs typeface="Microsoft Sans Serif"/>
              </a:rPr>
              <a:t>Get</a:t>
            </a:r>
            <a:r>
              <a:rPr sz="2400" spc="10" dirty="0">
                <a:solidFill>
                  <a:srgbClr val="2A6C7C"/>
                </a:solidFill>
                <a:latin typeface="Microsoft Sans Serif"/>
                <a:cs typeface="Microsoft Sans Serif"/>
              </a:rPr>
              <a:t> </a:t>
            </a:r>
            <a:r>
              <a:rPr sz="2400" spc="-5" dirty="0">
                <a:solidFill>
                  <a:srgbClr val="2A6C7C"/>
                </a:solidFill>
                <a:latin typeface="Microsoft Sans Serif"/>
                <a:cs typeface="Microsoft Sans Serif"/>
              </a:rPr>
              <a:t>out</a:t>
            </a:r>
            <a:r>
              <a:rPr sz="2400" spc="15" dirty="0">
                <a:solidFill>
                  <a:srgbClr val="2A6C7C"/>
                </a:solidFill>
                <a:latin typeface="Microsoft Sans Serif"/>
                <a:cs typeface="Microsoft Sans Serif"/>
              </a:rPr>
              <a:t> </a:t>
            </a:r>
            <a:r>
              <a:rPr sz="2400" spc="-50" dirty="0">
                <a:solidFill>
                  <a:srgbClr val="2A6C7C"/>
                </a:solidFill>
                <a:latin typeface="Microsoft Sans Serif"/>
                <a:cs typeface="Microsoft Sans Serif"/>
              </a:rPr>
              <a:t>of</a:t>
            </a:r>
            <a:r>
              <a:rPr sz="2400" spc="10" dirty="0">
                <a:solidFill>
                  <a:srgbClr val="2A6C7C"/>
                </a:solidFill>
                <a:latin typeface="Microsoft Sans Serif"/>
                <a:cs typeface="Microsoft Sans Serif"/>
              </a:rPr>
              <a:t> </a:t>
            </a:r>
            <a:r>
              <a:rPr sz="2400" spc="-175" dirty="0">
                <a:solidFill>
                  <a:srgbClr val="2A6C7C"/>
                </a:solidFill>
                <a:latin typeface="Microsoft Sans Serif"/>
                <a:cs typeface="Microsoft Sans Serif"/>
              </a:rPr>
              <a:t>Bed.</a:t>
            </a:r>
            <a:endParaRPr sz="2400">
              <a:latin typeface="Microsoft Sans Serif"/>
              <a:cs typeface="Microsoft Sans Serif"/>
            </a:endParaRPr>
          </a:p>
          <a:p>
            <a:pPr marL="12700" marR="4044950">
              <a:lnSpc>
                <a:spcPct val="110800"/>
              </a:lnSpc>
              <a:buAutoNum type="arabicPeriod"/>
              <a:tabLst>
                <a:tab pos="287020" algn="l"/>
              </a:tabLst>
            </a:pPr>
            <a:r>
              <a:rPr sz="2400" spc="-55" dirty="0">
                <a:solidFill>
                  <a:srgbClr val="2A6C7C"/>
                </a:solidFill>
                <a:latin typeface="Microsoft Sans Serif"/>
                <a:cs typeface="Microsoft Sans Serif"/>
              </a:rPr>
              <a:t>Get</a:t>
            </a:r>
            <a:r>
              <a:rPr sz="2400" spc="-35" dirty="0">
                <a:solidFill>
                  <a:srgbClr val="2A6C7C"/>
                </a:solidFill>
                <a:latin typeface="Microsoft Sans Serif"/>
                <a:cs typeface="Microsoft Sans Serif"/>
              </a:rPr>
              <a:t> </a:t>
            </a:r>
            <a:r>
              <a:rPr sz="2400" spc="-130" dirty="0">
                <a:solidFill>
                  <a:srgbClr val="2A6C7C"/>
                </a:solidFill>
                <a:latin typeface="Microsoft Sans Serif"/>
                <a:cs typeface="Microsoft Sans Serif"/>
              </a:rPr>
              <a:t>Dressed. </a:t>
            </a:r>
            <a:r>
              <a:rPr sz="2400" spc="-625" dirty="0">
                <a:solidFill>
                  <a:srgbClr val="2A6C7C"/>
                </a:solidFill>
                <a:latin typeface="Microsoft Sans Serif"/>
                <a:cs typeface="Microsoft Sans Serif"/>
              </a:rPr>
              <a:t> </a:t>
            </a:r>
            <a:r>
              <a:rPr sz="2400" spc="-185" dirty="0">
                <a:solidFill>
                  <a:srgbClr val="2A6C7C"/>
                </a:solidFill>
                <a:latin typeface="Microsoft Sans Serif"/>
                <a:cs typeface="Microsoft Sans Serif"/>
              </a:rPr>
              <a:t>3</a:t>
            </a:r>
            <a:r>
              <a:rPr sz="2400" spc="25" dirty="0">
                <a:solidFill>
                  <a:srgbClr val="2A6C7C"/>
                </a:solidFill>
                <a:latin typeface="Microsoft Sans Serif"/>
                <a:cs typeface="Microsoft Sans Serif"/>
              </a:rPr>
              <a:t>.</a:t>
            </a:r>
            <a:r>
              <a:rPr sz="2400" spc="-320" dirty="0">
                <a:solidFill>
                  <a:srgbClr val="2A6C7C"/>
                </a:solidFill>
                <a:latin typeface="Microsoft Sans Serif"/>
                <a:cs typeface="Microsoft Sans Serif"/>
              </a:rPr>
              <a:t>T</a:t>
            </a:r>
            <a:r>
              <a:rPr sz="2400" spc="-195" dirty="0">
                <a:solidFill>
                  <a:srgbClr val="2A6C7C"/>
                </a:solidFill>
                <a:latin typeface="Microsoft Sans Serif"/>
                <a:cs typeface="Microsoft Sans Serif"/>
              </a:rPr>
              <a:t>a</a:t>
            </a:r>
            <a:r>
              <a:rPr sz="2400" spc="-250" dirty="0">
                <a:solidFill>
                  <a:srgbClr val="2A6C7C"/>
                </a:solidFill>
                <a:latin typeface="Microsoft Sans Serif"/>
                <a:cs typeface="Microsoft Sans Serif"/>
              </a:rPr>
              <a:t>k</a:t>
            </a:r>
            <a:r>
              <a:rPr sz="2400" spc="-190" dirty="0">
                <a:solidFill>
                  <a:srgbClr val="2A6C7C"/>
                </a:solidFill>
                <a:latin typeface="Microsoft Sans Serif"/>
                <a:cs typeface="Microsoft Sans Serif"/>
              </a:rPr>
              <a:t>e</a:t>
            </a:r>
            <a:r>
              <a:rPr sz="2400" spc="25" dirty="0">
                <a:solidFill>
                  <a:srgbClr val="2A6C7C"/>
                </a:solidFill>
                <a:latin typeface="Microsoft Sans Serif"/>
                <a:cs typeface="Microsoft Sans Serif"/>
              </a:rPr>
              <a:t> </a:t>
            </a:r>
            <a:r>
              <a:rPr sz="2400" spc="-225" dirty="0">
                <a:solidFill>
                  <a:srgbClr val="2A6C7C"/>
                </a:solidFill>
                <a:latin typeface="Microsoft Sans Serif"/>
                <a:cs typeface="Microsoft Sans Serif"/>
              </a:rPr>
              <a:t>Sh</a:t>
            </a:r>
            <a:r>
              <a:rPr sz="2400" spc="-235" dirty="0">
                <a:solidFill>
                  <a:srgbClr val="2A6C7C"/>
                </a:solidFill>
                <a:latin typeface="Microsoft Sans Serif"/>
                <a:cs typeface="Microsoft Sans Serif"/>
              </a:rPr>
              <a:t>o</a:t>
            </a:r>
            <a:r>
              <a:rPr sz="2400" spc="-60" dirty="0">
                <a:solidFill>
                  <a:srgbClr val="2A6C7C"/>
                </a:solidFill>
                <a:latin typeface="Microsoft Sans Serif"/>
                <a:cs typeface="Microsoft Sans Serif"/>
              </a:rPr>
              <a:t>w</a:t>
            </a:r>
            <a:r>
              <a:rPr sz="2400" spc="-20" dirty="0">
                <a:solidFill>
                  <a:srgbClr val="2A6C7C"/>
                </a:solidFill>
                <a:latin typeface="Microsoft Sans Serif"/>
                <a:cs typeface="Microsoft Sans Serif"/>
              </a:rPr>
              <a:t>er</a:t>
            </a:r>
            <a:endParaRPr sz="2400">
              <a:latin typeface="Microsoft Sans Serif"/>
              <a:cs typeface="Microsoft Sans Serif"/>
            </a:endParaRPr>
          </a:p>
          <a:p>
            <a:pPr>
              <a:lnSpc>
                <a:spcPct val="100000"/>
              </a:lnSpc>
              <a:spcBef>
                <a:spcPts val="25"/>
              </a:spcBef>
            </a:pPr>
            <a:endParaRPr sz="3400">
              <a:latin typeface="Microsoft Sans Serif"/>
              <a:cs typeface="Microsoft Sans Serif"/>
            </a:endParaRPr>
          </a:p>
          <a:p>
            <a:pPr marL="12700">
              <a:lnSpc>
                <a:spcPct val="100000"/>
              </a:lnSpc>
              <a:spcBef>
                <a:spcPts val="5"/>
              </a:spcBef>
            </a:pPr>
            <a:r>
              <a:rPr sz="2800" spc="-25" dirty="0">
                <a:solidFill>
                  <a:srgbClr val="FF0000"/>
                </a:solidFill>
                <a:latin typeface="Microsoft Sans Serif"/>
                <a:cs typeface="Microsoft Sans Serif"/>
              </a:rPr>
              <a:t>What</a:t>
            </a:r>
            <a:r>
              <a:rPr sz="2800" spc="20" dirty="0">
                <a:solidFill>
                  <a:srgbClr val="FF0000"/>
                </a:solidFill>
                <a:latin typeface="Microsoft Sans Serif"/>
                <a:cs typeface="Microsoft Sans Serif"/>
              </a:rPr>
              <a:t> </a:t>
            </a:r>
            <a:r>
              <a:rPr sz="2800" spc="-30" dirty="0">
                <a:solidFill>
                  <a:srgbClr val="FF0000"/>
                </a:solidFill>
                <a:latin typeface="Microsoft Sans Serif"/>
                <a:cs typeface="Microsoft Sans Serif"/>
              </a:rPr>
              <a:t>will</a:t>
            </a:r>
            <a:r>
              <a:rPr sz="2800" spc="20" dirty="0">
                <a:solidFill>
                  <a:srgbClr val="FF0000"/>
                </a:solidFill>
                <a:latin typeface="Microsoft Sans Serif"/>
                <a:cs typeface="Microsoft Sans Serif"/>
              </a:rPr>
              <a:t> </a:t>
            </a:r>
            <a:r>
              <a:rPr sz="2800" spc="-190" dirty="0">
                <a:solidFill>
                  <a:srgbClr val="FF0000"/>
                </a:solidFill>
                <a:latin typeface="Microsoft Sans Serif"/>
                <a:cs typeface="Microsoft Sans Serif"/>
              </a:rPr>
              <a:t>be</a:t>
            </a:r>
            <a:r>
              <a:rPr sz="2800" spc="20" dirty="0">
                <a:solidFill>
                  <a:srgbClr val="FF0000"/>
                </a:solidFill>
                <a:latin typeface="Microsoft Sans Serif"/>
                <a:cs typeface="Microsoft Sans Serif"/>
              </a:rPr>
              <a:t> </a:t>
            </a:r>
            <a:r>
              <a:rPr sz="2800" spc="-75" dirty="0">
                <a:solidFill>
                  <a:srgbClr val="FF0000"/>
                </a:solidFill>
                <a:latin typeface="Microsoft Sans Serif"/>
                <a:cs typeface="Microsoft Sans Serif"/>
              </a:rPr>
              <a:t>the</a:t>
            </a:r>
            <a:r>
              <a:rPr sz="2800" spc="20" dirty="0">
                <a:solidFill>
                  <a:srgbClr val="FF0000"/>
                </a:solidFill>
                <a:latin typeface="Microsoft Sans Serif"/>
                <a:cs typeface="Microsoft Sans Serif"/>
              </a:rPr>
              <a:t> </a:t>
            </a:r>
            <a:r>
              <a:rPr sz="2800" spc="-160" dirty="0">
                <a:solidFill>
                  <a:srgbClr val="FF0000"/>
                </a:solidFill>
                <a:latin typeface="Microsoft Sans Serif"/>
                <a:cs typeface="Microsoft Sans Serif"/>
              </a:rPr>
              <a:t>result?</a:t>
            </a:r>
            <a:endParaRPr sz="2800">
              <a:latin typeface="Microsoft Sans Serif"/>
              <a:cs typeface="Microsoft Sans Serif"/>
            </a:endParaRPr>
          </a:p>
        </p:txBody>
      </p:sp>
      <p:sp>
        <p:nvSpPr>
          <p:cNvPr id="19" name="object 19"/>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346234"/>
            <a:ext cx="7696200" cy="1231106"/>
          </a:xfrm>
        </p:spPr>
        <p:txBody>
          <a:bodyPr/>
          <a:lstStyle/>
          <a:p>
            <a:r>
              <a:rPr lang="en-US" sz="2000" dirty="0"/>
              <a:t>Write an algorithm that can calculate the area of a rectangle. The width and the height of the rectangle should be taken from the user. </a:t>
            </a:r>
            <a:br>
              <a:rPr lang="en-US" sz="2000" dirty="0"/>
            </a:br>
            <a:r>
              <a:rPr lang="en-US" sz="2000" dirty="0"/>
              <a:t>Note: Area = Width × Height</a:t>
            </a:r>
          </a:p>
        </p:txBody>
      </p:sp>
      <p:sp>
        <p:nvSpPr>
          <p:cNvPr id="3" name="Text Placeholder 2"/>
          <p:cNvSpPr>
            <a:spLocks noGrp="1"/>
          </p:cNvSpPr>
          <p:nvPr>
            <p:ph sz="half" idx="2"/>
          </p:nvPr>
        </p:nvSpPr>
        <p:spPr>
          <a:xfrm>
            <a:off x="1066800" y="1388700"/>
            <a:ext cx="3642359" cy="4431983"/>
          </a:xfrm>
        </p:spPr>
        <p:txBody>
          <a:bodyPr/>
          <a:lstStyle/>
          <a:p>
            <a:endParaRPr lang="en-US" dirty="0"/>
          </a:p>
          <a:p>
            <a:r>
              <a:rPr lang="en-US" dirty="0"/>
              <a:t>Solution </a:t>
            </a:r>
            <a:r>
              <a:rPr lang="en-US" dirty="0" smtClean="0"/>
              <a:t>1 – </a:t>
            </a:r>
          </a:p>
          <a:p>
            <a:pPr marL="514350" indent="-514350">
              <a:buAutoNum type="arabicPeriod"/>
            </a:pPr>
            <a:r>
              <a:rPr lang="en-US" dirty="0" smtClean="0"/>
              <a:t>Ask </a:t>
            </a:r>
            <a:r>
              <a:rPr lang="en-US" dirty="0"/>
              <a:t>the user to enter Width </a:t>
            </a:r>
            <a:endParaRPr lang="en-US" dirty="0" smtClean="0"/>
          </a:p>
          <a:p>
            <a:pPr marL="514350" indent="-514350">
              <a:buAutoNum type="arabicPeriod"/>
            </a:pPr>
            <a:r>
              <a:rPr lang="en-US" dirty="0" smtClean="0"/>
              <a:t>2</a:t>
            </a:r>
            <a:r>
              <a:rPr lang="en-US" dirty="0"/>
              <a:t>. Ask the user to enter Height </a:t>
            </a:r>
            <a:endParaRPr lang="en-US" dirty="0" smtClean="0"/>
          </a:p>
          <a:p>
            <a:pPr marL="514350" indent="-514350">
              <a:buAutoNum type="arabicPeriod"/>
            </a:pPr>
            <a:r>
              <a:rPr lang="en-US" dirty="0" smtClean="0"/>
              <a:t>3</a:t>
            </a:r>
            <a:r>
              <a:rPr lang="en-US" dirty="0"/>
              <a:t>. Calculate Area </a:t>
            </a:r>
            <a:endParaRPr lang="en-US" dirty="0" smtClean="0"/>
          </a:p>
          <a:p>
            <a:pPr marL="514350" indent="-514350">
              <a:buAutoNum type="arabicPeriod"/>
            </a:pPr>
            <a:r>
              <a:rPr lang="en-US" dirty="0" smtClean="0"/>
              <a:t>4</a:t>
            </a:r>
            <a:r>
              <a:rPr lang="en-US" dirty="0"/>
              <a:t>. Display Area for the user</a:t>
            </a:r>
            <a:endParaRPr lang="en-IN" dirty="0"/>
          </a:p>
        </p:txBody>
      </p:sp>
      <p:sp>
        <p:nvSpPr>
          <p:cNvPr id="5" name="Content Placeholder 4"/>
          <p:cNvSpPr>
            <a:spLocks noGrp="1"/>
          </p:cNvSpPr>
          <p:nvPr>
            <p:ph sz="half" idx="3"/>
          </p:nvPr>
        </p:nvSpPr>
        <p:spPr>
          <a:xfrm>
            <a:off x="4709160" y="1577340"/>
            <a:ext cx="4282440" cy="3877985"/>
          </a:xfrm>
        </p:spPr>
        <p:txBody>
          <a:bodyPr/>
          <a:lstStyle/>
          <a:p>
            <a:r>
              <a:rPr lang="en-US" dirty="0" smtClean="0"/>
              <a:t>Solution 2</a:t>
            </a:r>
          </a:p>
          <a:p>
            <a:r>
              <a:rPr lang="en-US" dirty="0" smtClean="0"/>
              <a:t>1.Set </a:t>
            </a:r>
            <a:r>
              <a:rPr lang="en-US" dirty="0"/>
              <a:t>Area to (Width × Height) </a:t>
            </a:r>
            <a:endParaRPr lang="en-US" dirty="0" smtClean="0"/>
          </a:p>
          <a:p>
            <a:r>
              <a:rPr lang="en-US" dirty="0" smtClean="0"/>
              <a:t>2</a:t>
            </a:r>
            <a:r>
              <a:rPr lang="en-US" dirty="0"/>
              <a:t>. Ask the user to enter Width </a:t>
            </a:r>
            <a:endParaRPr lang="en-US" dirty="0" smtClean="0"/>
          </a:p>
          <a:p>
            <a:r>
              <a:rPr lang="en-US" dirty="0" smtClean="0"/>
              <a:t>3</a:t>
            </a:r>
            <a:r>
              <a:rPr lang="en-US" dirty="0"/>
              <a:t>. Ask the user to enter Height </a:t>
            </a:r>
            <a:endParaRPr lang="en-US" dirty="0" smtClean="0"/>
          </a:p>
          <a:p>
            <a:r>
              <a:rPr lang="en-US" dirty="0" smtClean="0"/>
              <a:t>4</a:t>
            </a:r>
            <a:r>
              <a:rPr lang="en-US" dirty="0"/>
              <a:t>. Display Area for the user</a:t>
            </a:r>
            <a:endParaRPr lang="en-IN" dirty="0"/>
          </a:p>
        </p:txBody>
      </p:sp>
    </p:spTree>
    <p:extLst>
      <p:ext uri="{BB962C8B-B14F-4D97-AF65-F5344CB8AC3E}">
        <p14:creationId xmlns:p14="http://schemas.microsoft.com/office/powerpoint/2010/main" val="86808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idx="1"/>
          </p:nvPr>
        </p:nvSpPr>
        <p:spPr>
          <a:xfrm>
            <a:off x="285242" y="1467358"/>
            <a:ext cx="8573515" cy="861774"/>
          </a:xfrm>
        </p:spPr>
        <p:txBody>
          <a:bodyPr/>
          <a:lstStyle/>
          <a:p>
            <a:r>
              <a:rPr lang="en-US" dirty="0"/>
              <a:t>Solution </a:t>
            </a:r>
            <a:r>
              <a:rPr lang="en-US" dirty="0" smtClean="0"/>
              <a:t>3 </a:t>
            </a:r>
            <a:r>
              <a:rPr lang="en-US" dirty="0"/>
              <a:t>- </a:t>
            </a:r>
            <a:r>
              <a:rPr lang="en-US" dirty="0" smtClean="0"/>
              <a:t> </a:t>
            </a:r>
            <a:r>
              <a:rPr lang="en-US" dirty="0"/>
              <a:t>1. Set Area to (Width × Height) </a:t>
            </a:r>
            <a:endParaRPr lang="en-US" dirty="0" smtClean="0"/>
          </a:p>
          <a:p>
            <a:r>
              <a:rPr lang="en-US" dirty="0" smtClean="0"/>
              <a:t>2</a:t>
            </a:r>
            <a:r>
              <a:rPr lang="en-US" dirty="0"/>
              <a:t>. Display Area for the user</a:t>
            </a:r>
            <a:endParaRPr lang="en-IN" dirty="0"/>
          </a:p>
        </p:txBody>
      </p:sp>
    </p:spTree>
    <p:extLst>
      <p:ext uri="{BB962C8B-B14F-4D97-AF65-F5344CB8AC3E}">
        <p14:creationId xmlns:p14="http://schemas.microsoft.com/office/powerpoint/2010/main" val="1902944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285242" y="1467358"/>
            <a:ext cx="8573515" cy="2154436"/>
          </a:xfrm>
        </p:spPr>
        <p:txBody>
          <a:bodyPr/>
          <a:lstStyle/>
          <a:p>
            <a:r>
              <a:rPr lang="en-US" dirty="0"/>
              <a:t>Solution A </a:t>
            </a:r>
            <a:r>
              <a:rPr lang="en-US" dirty="0" smtClean="0"/>
              <a:t>–</a:t>
            </a:r>
          </a:p>
          <a:p>
            <a:pPr marL="514350" indent="-514350">
              <a:buAutoNum type="arabicPeriod"/>
            </a:pPr>
            <a:r>
              <a:rPr lang="en-US" dirty="0" smtClean="0"/>
              <a:t>Ask </a:t>
            </a:r>
            <a:r>
              <a:rPr lang="en-US" dirty="0"/>
              <a:t>the user to enter Width </a:t>
            </a:r>
            <a:endParaRPr lang="en-US" dirty="0" smtClean="0"/>
          </a:p>
          <a:p>
            <a:pPr marL="514350" indent="-514350">
              <a:buAutoNum type="arabicPeriod"/>
            </a:pPr>
            <a:r>
              <a:rPr lang="en-US" dirty="0" smtClean="0"/>
              <a:t>2</a:t>
            </a:r>
            <a:r>
              <a:rPr lang="en-US" dirty="0"/>
              <a:t>. Ask the user to enter Height </a:t>
            </a:r>
            <a:endParaRPr lang="en-US" dirty="0" smtClean="0"/>
          </a:p>
          <a:p>
            <a:pPr marL="514350" indent="-514350">
              <a:buAutoNum type="arabicPeriod"/>
            </a:pPr>
            <a:r>
              <a:rPr lang="en-US" dirty="0" smtClean="0"/>
              <a:t>3</a:t>
            </a:r>
            <a:r>
              <a:rPr lang="en-US" dirty="0"/>
              <a:t>. Set Area to (Width × Height) </a:t>
            </a:r>
            <a:endParaRPr lang="en-US" dirty="0" smtClean="0"/>
          </a:p>
          <a:p>
            <a:pPr marL="514350" indent="-514350">
              <a:buAutoNum type="arabicPeriod"/>
            </a:pPr>
            <a:r>
              <a:rPr lang="en-US" dirty="0" smtClean="0"/>
              <a:t>4</a:t>
            </a:r>
            <a:r>
              <a:rPr lang="en-US" dirty="0"/>
              <a:t>. Display Area for the user</a:t>
            </a:r>
            <a:endParaRPr lang="en-IN" dirty="0"/>
          </a:p>
        </p:txBody>
      </p:sp>
    </p:spTree>
    <p:extLst>
      <p:ext uri="{BB962C8B-B14F-4D97-AF65-F5344CB8AC3E}">
        <p14:creationId xmlns:p14="http://schemas.microsoft.com/office/powerpoint/2010/main" val="125189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4125467" cy="1219200"/>
          </a:xfrm>
          <a:prstGeom prst="rect">
            <a:avLst/>
          </a:prstGeom>
        </p:spPr>
      </p:pic>
      <p:sp>
        <p:nvSpPr>
          <p:cNvPr id="15" name="object 15"/>
          <p:cNvSpPr txBox="1">
            <a:spLocks noGrp="1"/>
          </p:cNvSpPr>
          <p:nvPr>
            <p:ph type="title"/>
          </p:nvPr>
        </p:nvSpPr>
        <p:spPr>
          <a:xfrm>
            <a:off x="1514602" y="485978"/>
            <a:ext cx="3424554" cy="680720"/>
          </a:xfrm>
          <a:prstGeom prst="rect">
            <a:avLst/>
          </a:prstGeom>
        </p:spPr>
        <p:txBody>
          <a:bodyPr vert="horz" wrap="square" lIns="0" tIns="12065" rIns="0" bIns="0" rtlCol="0">
            <a:spAutoFit/>
          </a:bodyPr>
          <a:lstStyle/>
          <a:p>
            <a:pPr marL="12700">
              <a:lnSpc>
                <a:spcPct val="100000"/>
              </a:lnSpc>
              <a:spcBef>
                <a:spcPts val="95"/>
              </a:spcBef>
            </a:pPr>
            <a:r>
              <a:rPr sz="4300" spc="-1160" dirty="0"/>
              <a:t>J</a:t>
            </a:r>
            <a:r>
              <a:rPr sz="4300" spc="-170" dirty="0"/>
              <a:t>ust</a:t>
            </a:r>
            <a:r>
              <a:rPr sz="4300" spc="50" dirty="0"/>
              <a:t> </a:t>
            </a:r>
            <a:r>
              <a:rPr sz="4300" spc="-560" dirty="0"/>
              <a:t>a</a:t>
            </a:r>
            <a:r>
              <a:rPr sz="4300" spc="50" dirty="0"/>
              <a:t> </a:t>
            </a:r>
            <a:r>
              <a:rPr sz="4300" spc="-180" dirty="0"/>
              <a:t>mi</a:t>
            </a:r>
            <a:r>
              <a:rPr sz="4300" spc="-229" dirty="0"/>
              <a:t>n</a:t>
            </a:r>
            <a:r>
              <a:rPr sz="4300" spc="380" dirty="0"/>
              <a:t>ute…</a:t>
            </a:r>
            <a:endParaRPr sz="4300"/>
          </a:p>
        </p:txBody>
      </p:sp>
      <p:pic>
        <p:nvPicPr>
          <p:cNvPr id="16" name="object 16"/>
          <p:cNvPicPr/>
          <p:nvPr/>
        </p:nvPicPr>
        <p:blipFill>
          <a:blip r:embed="rId8" cstate="print"/>
          <a:stretch>
            <a:fillRect/>
          </a:stretch>
        </p:blipFill>
        <p:spPr>
          <a:xfrm>
            <a:off x="1527047" y="1536191"/>
            <a:ext cx="190500" cy="213360"/>
          </a:xfrm>
          <a:prstGeom prst="rect">
            <a:avLst/>
          </a:prstGeom>
        </p:spPr>
      </p:pic>
      <p:pic>
        <p:nvPicPr>
          <p:cNvPr id="17" name="object 17"/>
          <p:cNvPicPr/>
          <p:nvPr/>
        </p:nvPicPr>
        <p:blipFill>
          <a:blip r:embed="rId8" cstate="print"/>
          <a:stretch>
            <a:fillRect/>
          </a:stretch>
        </p:blipFill>
        <p:spPr>
          <a:xfrm>
            <a:off x="1773935" y="2247900"/>
            <a:ext cx="164592" cy="178308"/>
          </a:xfrm>
          <a:prstGeom prst="rect">
            <a:avLst/>
          </a:prstGeom>
        </p:spPr>
      </p:pic>
      <p:pic>
        <p:nvPicPr>
          <p:cNvPr id="18" name="object 18"/>
          <p:cNvPicPr/>
          <p:nvPr/>
        </p:nvPicPr>
        <p:blipFill>
          <a:blip r:embed="rId8" cstate="print"/>
          <a:stretch>
            <a:fillRect/>
          </a:stretch>
        </p:blipFill>
        <p:spPr>
          <a:xfrm>
            <a:off x="1527047" y="3063239"/>
            <a:ext cx="190500" cy="213360"/>
          </a:xfrm>
          <a:prstGeom prst="rect">
            <a:avLst/>
          </a:prstGeom>
        </p:spPr>
      </p:pic>
      <p:pic>
        <p:nvPicPr>
          <p:cNvPr id="19" name="object 19"/>
          <p:cNvPicPr/>
          <p:nvPr/>
        </p:nvPicPr>
        <p:blipFill>
          <a:blip r:embed="rId8" cstate="print"/>
          <a:stretch>
            <a:fillRect/>
          </a:stretch>
        </p:blipFill>
        <p:spPr>
          <a:xfrm>
            <a:off x="1773935" y="3774947"/>
            <a:ext cx="164592" cy="178307"/>
          </a:xfrm>
          <a:prstGeom prst="rect">
            <a:avLst/>
          </a:prstGeom>
        </p:spPr>
      </p:pic>
      <p:pic>
        <p:nvPicPr>
          <p:cNvPr id="20" name="object 20"/>
          <p:cNvPicPr/>
          <p:nvPr/>
        </p:nvPicPr>
        <p:blipFill>
          <a:blip r:embed="rId8" cstate="print"/>
          <a:stretch>
            <a:fillRect/>
          </a:stretch>
        </p:blipFill>
        <p:spPr>
          <a:xfrm>
            <a:off x="1773935" y="4110228"/>
            <a:ext cx="164592" cy="178307"/>
          </a:xfrm>
          <a:prstGeom prst="rect">
            <a:avLst/>
          </a:prstGeom>
        </p:spPr>
      </p:pic>
      <p:pic>
        <p:nvPicPr>
          <p:cNvPr id="21" name="object 21"/>
          <p:cNvPicPr/>
          <p:nvPr/>
        </p:nvPicPr>
        <p:blipFill>
          <a:blip r:embed="rId8" cstate="print"/>
          <a:stretch>
            <a:fillRect/>
          </a:stretch>
        </p:blipFill>
        <p:spPr>
          <a:xfrm>
            <a:off x="1527047" y="4925567"/>
            <a:ext cx="190500" cy="213360"/>
          </a:xfrm>
          <a:prstGeom prst="rect">
            <a:avLst/>
          </a:prstGeom>
        </p:spPr>
      </p:pic>
      <p:pic>
        <p:nvPicPr>
          <p:cNvPr id="22" name="object 22"/>
          <p:cNvPicPr/>
          <p:nvPr/>
        </p:nvPicPr>
        <p:blipFill>
          <a:blip r:embed="rId8" cstate="print"/>
          <a:stretch>
            <a:fillRect/>
          </a:stretch>
        </p:blipFill>
        <p:spPr>
          <a:xfrm>
            <a:off x="1773935" y="5637276"/>
            <a:ext cx="164592" cy="178308"/>
          </a:xfrm>
          <a:prstGeom prst="rect">
            <a:avLst/>
          </a:prstGeom>
        </p:spPr>
      </p:pic>
      <p:sp>
        <p:nvSpPr>
          <p:cNvPr id="23" name="object 23"/>
          <p:cNvSpPr txBox="1"/>
          <p:nvPr/>
        </p:nvSpPr>
        <p:spPr>
          <a:xfrm>
            <a:off x="1862073" y="1432305"/>
            <a:ext cx="7025005" cy="4448175"/>
          </a:xfrm>
          <a:prstGeom prst="rect">
            <a:avLst/>
          </a:prstGeom>
        </p:spPr>
        <p:txBody>
          <a:bodyPr vert="horz" wrap="square" lIns="0" tIns="53975" rIns="0" bIns="0" rtlCol="0">
            <a:spAutoFit/>
          </a:bodyPr>
          <a:lstStyle/>
          <a:p>
            <a:pPr marL="12700" marR="33655">
              <a:lnSpc>
                <a:spcPts val="2590"/>
              </a:lnSpc>
              <a:spcBef>
                <a:spcPts val="425"/>
              </a:spcBef>
            </a:pPr>
            <a:r>
              <a:rPr sz="2400" spc="55" dirty="0">
                <a:solidFill>
                  <a:srgbClr val="FF0000"/>
                </a:solidFill>
                <a:latin typeface="Microsoft Sans Serif"/>
                <a:cs typeface="Microsoft Sans Serif"/>
              </a:rPr>
              <a:t>Write</a:t>
            </a:r>
            <a:r>
              <a:rPr sz="2400" spc="335" dirty="0">
                <a:solidFill>
                  <a:srgbClr val="FF0000"/>
                </a:solidFill>
                <a:latin typeface="Microsoft Sans Serif"/>
                <a:cs typeface="Microsoft Sans Serif"/>
              </a:rPr>
              <a:t> </a:t>
            </a:r>
            <a:r>
              <a:rPr sz="2400" spc="-229" dirty="0">
                <a:solidFill>
                  <a:srgbClr val="FF0000"/>
                </a:solidFill>
                <a:latin typeface="Microsoft Sans Serif"/>
                <a:cs typeface="Microsoft Sans Serif"/>
              </a:rPr>
              <a:t>an</a:t>
            </a:r>
            <a:r>
              <a:rPr sz="2400" spc="-65" dirty="0">
                <a:solidFill>
                  <a:srgbClr val="FF0000"/>
                </a:solidFill>
                <a:latin typeface="Microsoft Sans Serif"/>
                <a:cs typeface="Microsoft Sans Serif"/>
              </a:rPr>
              <a:t> </a:t>
            </a:r>
            <a:r>
              <a:rPr sz="2400" spc="-80" dirty="0">
                <a:solidFill>
                  <a:srgbClr val="FF0000"/>
                </a:solidFill>
                <a:latin typeface="Microsoft Sans Serif"/>
                <a:cs typeface="Microsoft Sans Serif"/>
              </a:rPr>
              <a:t>algorithm</a:t>
            </a:r>
            <a:r>
              <a:rPr sz="2400" spc="330" dirty="0">
                <a:solidFill>
                  <a:srgbClr val="FF0000"/>
                </a:solidFill>
                <a:latin typeface="Microsoft Sans Serif"/>
                <a:cs typeface="Microsoft Sans Serif"/>
              </a:rPr>
              <a:t> </a:t>
            </a:r>
            <a:r>
              <a:rPr sz="2400" spc="60" dirty="0">
                <a:solidFill>
                  <a:srgbClr val="FF0000"/>
                </a:solidFill>
                <a:latin typeface="Microsoft Sans Serif"/>
                <a:cs typeface="Microsoft Sans Serif"/>
              </a:rPr>
              <a:t>to</a:t>
            </a:r>
            <a:r>
              <a:rPr sz="2400" spc="325" dirty="0">
                <a:solidFill>
                  <a:srgbClr val="FF0000"/>
                </a:solidFill>
                <a:latin typeface="Microsoft Sans Serif"/>
                <a:cs typeface="Microsoft Sans Serif"/>
              </a:rPr>
              <a:t> </a:t>
            </a:r>
            <a:r>
              <a:rPr sz="2400" spc="-135" dirty="0">
                <a:solidFill>
                  <a:srgbClr val="FF0000"/>
                </a:solidFill>
                <a:latin typeface="Microsoft Sans Serif"/>
                <a:cs typeface="Microsoft Sans Serif"/>
              </a:rPr>
              <a:t>accept</a:t>
            </a:r>
            <a:r>
              <a:rPr sz="2400" spc="330" dirty="0">
                <a:solidFill>
                  <a:srgbClr val="FF0000"/>
                </a:solidFill>
                <a:latin typeface="Microsoft Sans Serif"/>
                <a:cs typeface="Microsoft Sans Serif"/>
              </a:rPr>
              <a:t> </a:t>
            </a:r>
            <a:r>
              <a:rPr sz="2400" spc="20" dirty="0">
                <a:solidFill>
                  <a:srgbClr val="FF0000"/>
                </a:solidFill>
                <a:latin typeface="Microsoft Sans Serif"/>
                <a:cs typeface="Microsoft Sans Serif"/>
              </a:rPr>
              <a:t>two</a:t>
            </a:r>
            <a:r>
              <a:rPr sz="2400" spc="315" dirty="0">
                <a:solidFill>
                  <a:srgbClr val="FF0000"/>
                </a:solidFill>
                <a:latin typeface="Microsoft Sans Serif"/>
                <a:cs typeface="Microsoft Sans Serif"/>
              </a:rPr>
              <a:t> </a:t>
            </a:r>
            <a:r>
              <a:rPr sz="2400" spc="-130" dirty="0">
                <a:solidFill>
                  <a:srgbClr val="FF0000"/>
                </a:solidFill>
                <a:latin typeface="Microsoft Sans Serif"/>
                <a:cs typeface="Microsoft Sans Serif"/>
              </a:rPr>
              <a:t>numbers,</a:t>
            </a:r>
            <a:r>
              <a:rPr sz="2400" spc="95" dirty="0">
                <a:solidFill>
                  <a:srgbClr val="FF0000"/>
                </a:solidFill>
                <a:latin typeface="Microsoft Sans Serif"/>
                <a:cs typeface="Microsoft Sans Serif"/>
              </a:rPr>
              <a:t> </a:t>
            </a:r>
            <a:r>
              <a:rPr sz="2400" spc="-105" dirty="0">
                <a:solidFill>
                  <a:srgbClr val="FF0000"/>
                </a:solidFill>
                <a:latin typeface="Microsoft Sans Serif"/>
                <a:cs typeface="Microsoft Sans Serif"/>
              </a:rPr>
              <a:t>divide</a:t>
            </a:r>
            <a:r>
              <a:rPr sz="2400" spc="330" dirty="0">
                <a:solidFill>
                  <a:srgbClr val="FF0000"/>
                </a:solidFill>
                <a:latin typeface="Microsoft Sans Serif"/>
                <a:cs typeface="Microsoft Sans Serif"/>
              </a:rPr>
              <a:t> </a:t>
            </a:r>
            <a:r>
              <a:rPr sz="2400" spc="-65" dirty="0">
                <a:solidFill>
                  <a:srgbClr val="FF0000"/>
                </a:solidFill>
                <a:latin typeface="Microsoft Sans Serif"/>
                <a:cs typeface="Microsoft Sans Serif"/>
              </a:rPr>
              <a:t>the </a:t>
            </a:r>
            <a:r>
              <a:rPr sz="2400" spc="-625" dirty="0">
                <a:solidFill>
                  <a:srgbClr val="FF0000"/>
                </a:solidFill>
                <a:latin typeface="Microsoft Sans Serif"/>
                <a:cs typeface="Microsoft Sans Serif"/>
              </a:rPr>
              <a:t> </a:t>
            </a:r>
            <a:r>
              <a:rPr sz="2400" spc="-20" dirty="0">
                <a:solidFill>
                  <a:srgbClr val="FF0000"/>
                </a:solidFill>
                <a:latin typeface="Microsoft Sans Serif"/>
                <a:cs typeface="Microsoft Sans Serif"/>
              </a:rPr>
              <a:t>first</a:t>
            </a:r>
            <a:r>
              <a:rPr sz="2400" spc="25" dirty="0">
                <a:solidFill>
                  <a:srgbClr val="FF0000"/>
                </a:solidFill>
                <a:latin typeface="Microsoft Sans Serif"/>
                <a:cs typeface="Microsoft Sans Serif"/>
              </a:rPr>
              <a:t> </a:t>
            </a:r>
            <a:r>
              <a:rPr sz="2400" spc="-105" dirty="0">
                <a:solidFill>
                  <a:srgbClr val="FF0000"/>
                </a:solidFill>
                <a:latin typeface="Microsoft Sans Serif"/>
                <a:cs typeface="Microsoft Sans Serif"/>
              </a:rPr>
              <a:t>number</a:t>
            </a:r>
            <a:r>
              <a:rPr sz="2400" spc="20" dirty="0">
                <a:solidFill>
                  <a:srgbClr val="FF0000"/>
                </a:solidFill>
                <a:latin typeface="Microsoft Sans Serif"/>
                <a:cs typeface="Microsoft Sans Serif"/>
              </a:rPr>
              <a:t> </a:t>
            </a:r>
            <a:r>
              <a:rPr sz="2400" spc="-155" dirty="0">
                <a:solidFill>
                  <a:srgbClr val="FF0000"/>
                </a:solidFill>
                <a:latin typeface="Microsoft Sans Serif"/>
                <a:cs typeface="Microsoft Sans Serif"/>
              </a:rPr>
              <a:t>by</a:t>
            </a:r>
            <a:r>
              <a:rPr sz="2400" spc="30" dirty="0">
                <a:solidFill>
                  <a:srgbClr val="FF0000"/>
                </a:solidFill>
                <a:latin typeface="Microsoft Sans Serif"/>
                <a:cs typeface="Microsoft Sans Serif"/>
              </a:rPr>
              <a:t> </a:t>
            </a:r>
            <a:r>
              <a:rPr sz="2400" spc="-65" dirty="0">
                <a:solidFill>
                  <a:srgbClr val="FF0000"/>
                </a:solidFill>
                <a:latin typeface="Microsoft Sans Serif"/>
                <a:cs typeface="Microsoft Sans Serif"/>
              </a:rPr>
              <a:t>the</a:t>
            </a:r>
            <a:r>
              <a:rPr sz="2400" spc="25" dirty="0">
                <a:solidFill>
                  <a:srgbClr val="FF0000"/>
                </a:solidFill>
                <a:latin typeface="Microsoft Sans Serif"/>
                <a:cs typeface="Microsoft Sans Serif"/>
              </a:rPr>
              <a:t> </a:t>
            </a:r>
            <a:r>
              <a:rPr sz="2400" spc="-145" dirty="0">
                <a:solidFill>
                  <a:srgbClr val="FF0000"/>
                </a:solidFill>
                <a:latin typeface="Microsoft Sans Serif"/>
                <a:cs typeface="Microsoft Sans Serif"/>
              </a:rPr>
              <a:t>second,</a:t>
            </a:r>
            <a:r>
              <a:rPr sz="2400" spc="-215" dirty="0">
                <a:solidFill>
                  <a:srgbClr val="FF0000"/>
                </a:solidFill>
                <a:latin typeface="Microsoft Sans Serif"/>
                <a:cs typeface="Microsoft Sans Serif"/>
              </a:rPr>
              <a:t> </a:t>
            </a:r>
            <a:r>
              <a:rPr sz="2400" spc="-190" dirty="0">
                <a:solidFill>
                  <a:srgbClr val="FF0000"/>
                </a:solidFill>
                <a:latin typeface="Microsoft Sans Serif"/>
                <a:cs typeface="Microsoft Sans Serif"/>
              </a:rPr>
              <a:t>and</a:t>
            </a:r>
            <a:r>
              <a:rPr sz="2400" spc="20" dirty="0">
                <a:solidFill>
                  <a:srgbClr val="FF0000"/>
                </a:solidFill>
                <a:latin typeface="Microsoft Sans Serif"/>
                <a:cs typeface="Microsoft Sans Serif"/>
              </a:rPr>
              <a:t> </a:t>
            </a:r>
            <a:r>
              <a:rPr sz="2400" spc="-165" dirty="0">
                <a:solidFill>
                  <a:srgbClr val="FF0000"/>
                </a:solidFill>
                <a:latin typeface="Microsoft Sans Serif"/>
                <a:cs typeface="Microsoft Sans Serif"/>
              </a:rPr>
              <a:t>display</a:t>
            </a:r>
            <a:r>
              <a:rPr sz="2400" spc="30" dirty="0">
                <a:solidFill>
                  <a:srgbClr val="FF0000"/>
                </a:solidFill>
                <a:latin typeface="Microsoft Sans Serif"/>
                <a:cs typeface="Microsoft Sans Serif"/>
              </a:rPr>
              <a:t> </a:t>
            </a:r>
            <a:r>
              <a:rPr sz="2400" spc="-15" dirty="0">
                <a:solidFill>
                  <a:srgbClr val="FF0000"/>
                </a:solidFill>
                <a:latin typeface="Microsoft Sans Serif"/>
                <a:cs typeface="Microsoft Sans Serif"/>
              </a:rPr>
              <a:t>their</a:t>
            </a:r>
            <a:r>
              <a:rPr sz="2400" spc="25" dirty="0">
                <a:solidFill>
                  <a:srgbClr val="FF0000"/>
                </a:solidFill>
                <a:latin typeface="Microsoft Sans Serif"/>
                <a:cs typeface="Microsoft Sans Serif"/>
              </a:rPr>
              <a:t> </a:t>
            </a:r>
            <a:r>
              <a:rPr sz="2400" spc="-55" dirty="0">
                <a:solidFill>
                  <a:srgbClr val="FF0000"/>
                </a:solidFill>
                <a:latin typeface="Microsoft Sans Serif"/>
                <a:cs typeface="Microsoft Sans Serif"/>
              </a:rPr>
              <a:t>quotient.</a:t>
            </a:r>
            <a:endParaRPr sz="2400">
              <a:latin typeface="Microsoft Sans Serif"/>
              <a:cs typeface="Microsoft Sans Serif"/>
            </a:endParaRPr>
          </a:p>
          <a:p>
            <a:pPr marL="259079">
              <a:lnSpc>
                <a:spcPct val="100000"/>
              </a:lnSpc>
              <a:spcBef>
                <a:spcPts val="225"/>
              </a:spcBef>
            </a:pPr>
            <a:r>
              <a:rPr sz="2000" i="1" spc="-290" dirty="0">
                <a:solidFill>
                  <a:srgbClr val="2A6C7C"/>
                </a:solidFill>
                <a:latin typeface="Trebuchet MS"/>
                <a:cs typeface="Trebuchet MS"/>
              </a:rPr>
              <a:t>A</a:t>
            </a:r>
            <a:r>
              <a:rPr sz="2000" i="1" spc="-165" dirty="0">
                <a:solidFill>
                  <a:srgbClr val="2A6C7C"/>
                </a:solidFill>
                <a:latin typeface="Trebuchet MS"/>
                <a:cs typeface="Trebuchet MS"/>
              </a:rPr>
              <a:t>l</a:t>
            </a:r>
            <a:r>
              <a:rPr sz="2000" i="1" spc="-195" dirty="0">
                <a:solidFill>
                  <a:srgbClr val="2A6C7C"/>
                </a:solidFill>
                <a:latin typeface="Trebuchet MS"/>
                <a:cs typeface="Trebuchet MS"/>
              </a:rPr>
              <a:t>lo</a:t>
            </a:r>
            <a:r>
              <a:rPr sz="2000" i="1" spc="-215" dirty="0">
                <a:solidFill>
                  <a:srgbClr val="2A6C7C"/>
                </a:solidFill>
                <a:latin typeface="Trebuchet MS"/>
                <a:cs typeface="Trebuchet MS"/>
              </a:rPr>
              <a:t>c</a:t>
            </a:r>
            <a:r>
              <a:rPr sz="2000" i="1" spc="-195" dirty="0">
                <a:solidFill>
                  <a:srgbClr val="2A6C7C"/>
                </a:solidFill>
                <a:latin typeface="Trebuchet MS"/>
                <a:cs typeface="Trebuchet MS"/>
              </a:rPr>
              <a:t>at</a:t>
            </a:r>
            <a:r>
              <a:rPr sz="2000" i="1" spc="-225" dirty="0">
                <a:solidFill>
                  <a:srgbClr val="2A6C7C"/>
                </a:solidFill>
                <a:latin typeface="Trebuchet MS"/>
                <a:cs typeface="Trebuchet MS"/>
              </a:rPr>
              <a:t>e</a:t>
            </a:r>
            <a:r>
              <a:rPr sz="2000" i="1" spc="-175" dirty="0">
                <a:solidFill>
                  <a:srgbClr val="2A6C7C"/>
                </a:solidFill>
                <a:latin typeface="Trebuchet MS"/>
                <a:cs typeface="Trebuchet MS"/>
              </a:rPr>
              <a:t>d</a:t>
            </a:r>
            <a:r>
              <a:rPr sz="2000" i="1" spc="-55" dirty="0">
                <a:solidFill>
                  <a:srgbClr val="2A6C7C"/>
                </a:solidFill>
                <a:latin typeface="Trebuchet MS"/>
                <a:cs typeface="Trebuchet MS"/>
              </a:rPr>
              <a:t> </a:t>
            </a:r>
            <a:r>
              <a:rPr sz="2000" i="1" spc="-225" dirty="0">
                <a:solidFill>
                  <a:srgbClr val="2A6C7C"/>
                </a:solidFill>
                <a:latin typeface="Trebuchet MS"/>
                <a:cs typeface="Trebuchet MS"/>
              </a:rPr>
              <a:t>time</a:t>
            </a:r>
            <a:r>
              <a:rPr sz="2000" i="1" spc="-70" dirty="0">
                <a:solidFill>
                  <a:srgbClr val="2A6C7C"/>
                </a:solidFill>
                <a:latin typeface="Trebuchet MS"/>
                <a:cs typeface="Trebuchet MS"/>
              </a:rPr>
              <a:t> </a:t>
            </a:r>
            <a:r>
              <a:rPr sz="2000" i="1" spc="-229" dirty="0">
                <a:solidFill>
                  <a:srgbClr val="2A6C7C"/>
                </a:solidFill>
                <a:latin typeface="Trebuchet MS"/>
                <a:cs typeface="Trebuchet MS"/>
              </a:rPr>
              <a:t>to</a:t>
            </a:r>
            <a:r>
              <a:rPr sz="2000" i="1" spc="-50" dirty="0">
                <a:solidFill>
                  <a:srgbClr val="2A6C7C"/>
                </a:solidFill>
                <a:latin typeface="Trebuchet MS"/>
                <a:cs typeface="Trebuchet MS"/>
              </a:rPr>
              <a:t> </a:t>
            </a:r>
            <a:r>
              <a:rPr sz="2000" i="1" spc="-204" dirty="0">
                <a:solidFill>
                  <a:srgbClr val="2A6C7C"/>
                </a:solidFill>
                <a:latin typeface="Trebuchet MS"/>
                <a:cs typeface="Trebuchet MS"/>
              </a:rPr>
              <a:t>so</a:t>
            </a:r>
            <a:r>
              <a:rPr sz="2000" i="1" spc="-150" dirty="0">
                <a:solidFill>
                  <a:srgbClr val="2A6C7C"/>
                </a:solidFill>
                <a:latin typeface="Trebuchet MS"/>
                <a:cs typeface="Trebuchet MS"/>
              </a:rPr>
              <a:t>l</a:t>
            </a:r>
            <a:r>
              <a:rPr sz="2000" i="1" spc="-215" dirty="0">
                <a:solidFill>
                  <a:srgbClr val="2A6C7C"/>
                </a:solidFill>
                <a:latin typeface="Trebuchet MS"/>
                <a:cs typeface="Trebuchet MS"/>
              </a:rPr>
              <a:t>ve</a:t>
            </a:r>
            <a:r>
              <a:rPr sz="2000" i="1" spc="-55" dirty="0">
                <a:solidFill>
                  <a:srgbClr val="2A6C7C"/>
                </a:solidFill>
                <a:latin typeface="Trebuchet MS"/>
                <a:cs typeface="Trebuchet MS"/>
              </a:rPr>
              <a:t> </a:t>
            </a:r>
            <a:r>
              <a:rPr sz="2000" i="1" spc="-215" dirty="0">
                <a:solidFill>
                  <a:srgbClr val="2A6C7C"/>
                </a:solidFill>
                <a:latin typeface="Trebuchet MS"/>
                <a:cs typeface="Trebuchet MS"/>
              </a:rPr>
              <a:t>the</a:t>
            </a:r>
            <a:r>
              <a:rPr sz="2000" i="1" spc="-60" dirty="0">
                <a:solidFill>
                  <a:srgbClr val="2A6C7C"/>
                </a:solidFill>
                <a:latin typeface="Trebuchet MS"/>
                <a:cs typeface="Trebuchet MS"/>
              </a:rPr>
              <a:t> </a:t>
            </a:r>
            <a:r>
              <a:rPr sz="2000" i="1" spc="-200" dirty="0">
                <a:solidFill>
                  <a:srgbClr val="2A6C7C"/>
                </a:solidFill>
                <a:latin typeface="Trebuchet MS"/>
                <a:cs typeface="Trebuchet MS"/>
              </a:rPr>
              <a:t>p</a:t>
            </a:r>
            <a:r>
              <a:rPr sz="2000" i="1" spc="-190" dirty="0">
                <a:solidFill>
                  <a:srgbClr val="2A6C7C"/>
                </a:solidFill>
                <a:latin typeface="Trebuchet MS"/>
                <a:cs typeface="Trebuchet MS"/>
              </a:rPr>
              <a:t>r</a:t>
            </a:r>
            <a:r>
              <a:rPr sz="2000" i="1" spc="-245" dirty="0">
                <a:solidFill>
                  <a:srgbClr val="2A6C7C"/>
                </a:solidFill>
                <a:latin typeface="Trebuchet MS"/>
                <a:cs typeface="Trebuchet MS"/>
              </a:rPr>
              <a:t>ob</a:t>
            </a:r>
            <a:r>
              <a:rPr sz="2000" i="1" spc="-155" dirty="0">
                <a:solidFill>
                  <a:srgbClr val="2A6C7C"/>
                </a:solidFill>
                <a:latin typeface="Trebuchet MS"/>
                <a:cs typeface="Trebuchet MS"/>
              </a:rPr>
              <a:t>l</a:t>
            </a:r>
            <a:r>
              <a:rPr sz="2000" i="1" spc="-190" dirty="0">
                <a:solidFill>
                  <a:srgbClr val="2A6C7C"/>
                </a:solidFill>
                <a:latin typeface="Trebuchet MS"/>
                <a:cs typeface="Trebuchet MS"/>
              </a:rPr>
              <a:t>em</a:t>
            </a:r>
            <a:r>
              <a:rPr sz="2000" i="1" spc="-75" dirty="0">
                <a:solidFill>
                  <a:srgbClr val="2A6C7C"/>
                </a:solidFill>
                <a:latin typeface="Trebuchet MS"/>
                <a:cs typeface="Trebuchet MS"/>
              </a:rPr>
              <a:t> </a:t>
            </a:r>
            <a:r>
              <a:rPr sz="2000" i="1" spc="-155" dirty="0">
                <a:solidFill>
                  <a:srgbClr val="2A6C7C"/>
                </a:solidFill>
                <a:latin typeface="Trebuchet MS"/>
                <a:cs typeface="Trebuchet MS"/>
              </a:rPr>
              <a:t>i</a:t>
            </a:r>
            <a:r>
              <a:rPr sz="2000" i="1" spc="-195" dirty="0">
                <a:solidFill>
                  <a:srgbClr val="2A6C7C"/>
                </a:solidFill>
                <a:latin typeface="Trebuchet MS"/>
                <a:cs typeface="Trebuchet MS"/>
              </a:rPr>
              <a:t>s</a:t>
            </a:r>
            <a:r>
              <a:rPr sz="2000" i="1" spc="-55" dirty="0">
                <a:solidFill>
                  <a:srgbClr val="2A6C7C"/>
                </a:solidFill>
                <a:latin typeface="Trebuchet MS"/>
                <a:cs typeface="Trebuchet MS"/>
              </a:rPr>
              <a:t> </a:t>
            </a:r>
            <a:r>
              <a:rPr sz="2000" i="1" spc="-10" dirty="0">
                <a:solidFill>
                  <a:srgbClr val="2A6C7C"/>
                </a:solidFill>
                <a:latin typeface="Trebuchet MS"/>
                <a:cs typeface="Trebuchet MS"/>
              </a:rPr>
              <a:t>0</a:t>
            </a:r>
            <a:r>
              <a:rPr sz="2000" i="1" spc="-5" dirty="0">
                <a:solidFill>
                  <a:srgbClr val="2A6C7C"/>
                </a:solidFill>
                <a:latin typeface="Trebuchet MS"/>
                <a:cs typeface="Trebuchet MS"/>
              </a:rPr>
              <a:t>5</a:t>
            </a:r>
            <a:r>
              <a:rPr sz="2000" i="1" spc="-65" dirty="0">
                <a:solidFill>
                  <a:srgbClr val="2A6C7C"/>
                </a:solidFill>
                <a:latin typeface="Trebuchet MS"/>
                <a:cs typeface="Trebuchet MS"/>
              </a:rPr>
              <a:t> </a:t>
            </a:r>
            <a:r>
              <a:rPr sz="2000" i="1" spc="-195" dirty="0">
                <a:solidFill>
                  <a:srgbClr val="2A6C7C"/>
                </a:solidFill>
                <a:latin typeface="Trebuchet MS"/>
                <a:cs typeface="Trebuchet MS"/>
              </a:rPr>
              <a:t>min</a:t>
            </a:r>
            <a:r>
              <a:rPr sz="2000" i="1" spc="-215" dirty="0">
                <a:solidFill>
                  <a:srgbClr val="2A6C7C"/>
                </a:solidFill>
                <a:latin typeface="Trebuchet MS"/>
                <a:cs typeface="Trebuchet MS"/>
              </a:rPr>
              <a:t>ut</a:t>
            </a:r>
            <a:r>
              <a:rPr sz="2000" i="1" spc="-240" dirty="0">
                <a:solidFill>
                  <a:srgbClr val="2A6C7C"/>
                </a:solidFill>
                <a:latin typeface="Trebuchet MS"/>
                <a:cs typeface="Trebuchet MS"/>
              </a:rPr>
              <a:t>e</a:t>
            </a:r>
            <a:r>
              <a:rPr sz="2000" i="1" spc="-40" dirty="0">
                <a:solidFill>
                  <a:srgbClr val="2A6C7C"/>
                </a:solidFill>
                <a:latin typeface="Trebuchet MS"/>
                <a:cs typeface="Trebuchet MS"/>
              </a:rPr>
              <a:t>s</a:t>
            </a:r>
            <a:r>
              <a:rPr sz="2000" i="1" spc="-340" dirty="0">
                <a:solidFill>
                  <a:srgbClr val="2A6C7C"/>
                </a:solidFill>
                <a:latin typeface="Trebuchet MS"/>
                <a:cs typeface="Trebuchet MS"/>
              </a:rPr>
              <a:t>.</a:t>
            </a:r>
            <a:endParaRPr sz="2000">
              <a:latin typeface="Trebuchet MS"/>
              <a:cs typeface="Trebuchet MS"/>
            </a:endParaRPr>
          </a:p>
          <a:p>
            <a:pPr>
              <a:lnSpc>
                <a:spcPct val="100000"/>
              </a:lnSpc>
            </a:pPr>
            <a:endParaRPr sz="2300">
              <a:latin typeface="Trebuchet MS"/>
              <a:cs typeface="Trebuchet MS"/>
            </a:endParaRPr>
          </a:p>
          <a:p>
            <a:pPr marL="12700" marR="5080">
              <a:lnSpc>
                <a:spcPts val="2590"/>
              </a:lnSpc>
              <a:spcBef>
                <a:spcPts val="1555"/>
              </a:spcBef>
            </a:pPr>
            <a:r>
              <a:rPr sz="2400" spc="55" dirty="0">
                <a:solidFill>
                  <a:srgbClr val="FF0000"/>
                </a:solidFill>
                <a:latin typeface="Microsoft Sans Serif"/>
                <a:cs typeface="Microsoft Sans Serif"/>
              </a:rPr>
              <a:t>Write </a:t>
            </a:r>
            <a:r>
              <a:rPr sz="2400" spc="-229" dirty="0">
                <a:solidFill>
                  <a:srgbClr val="FF0000"/>
                </a:solidFill>
                <a:latin typeface="Microsoft Sans Serif"/>
                <a:cs typeface="Microsoft Sans Serif"/>
              </a:rPr>
              <a:t>an</a:t>
            </a:r>
            <a:r>
              <a:rPr sz="2400" spc="-225" dirty="0">
                <a:solidFill>
                  <a:srgbClr val="FF0000"/>
                </a:solidFill>
                <a:latin typeface="Microsoft Sans Serif"/>
                <a:cs typeface="Microsoft Sans Serif"/>
              </a:rPr>
              <a:t> </a:t>
            </a:r>
            <a:r>
              <a:rPr sz="2400" spc="-80" dirty="0">
                <a:solidFill>
                  <a:srgbClr val="FF0000"/>
                </a:solidFill>
                <a:latin typeface="Microsoft Sans Serif"/>
                <a:cs typeface="Microsoft Sans Serif"/>
              </a:rPr>
              <a:t>algorithm</a:t>
            </a:r>
            <a:r>
              <a:rPr sz="2400" spc="-75" dirty="0">
                <a:solidFill>
                  <a:srgbClr val="FF0000"/>
                </a:solidFill>
                <a:latin typeface="Microsoft Sans Serif"/>
                <a:cs typeface="Microsoft Sans Serif"/>
              </a:rPr>
              <a:t> </a:t>
            </a:r>
            <a:r>
              <a:rPr sz="2400" spc="-50" dirty="0">
                <a:solidFill>
                  <a:srgbClr val="FF0000"/>
                </a:solidFill>
                <a:latin typeface="Microsoft Sans Serif"/>
                <a:cs typeface="Microsoft Sans Serif"/>
              </a:rPr>
              <a:t>that </a:t>
            </a:r>
            <a:r>
              <a:rPr sz="2400" spc="-160" dirty="0">
                <a:solidFill>
                  <a:srgbClr val="FF0000"/>
                </a:solidFill>
                <a:latin typeface="Microsoft Sans Serif"/>
                <a:cs typeface="Microsoft Sans Serif"/>
              </a:rPr>
              <a:t>accepts</a:t>
            </a:r>
            <a:r>
              <a:rPr sz="2400" spc="-155" dirty="0">
                <a:solidFill>
                  <a:srgbClr val="FF0000"/>
                </a:solidFill>
                <a:latin typeface="Microsoft Sans Serif"/>
                <a:cs typeface="Microsoft Sans Serif"/>
              </a:rPr>
              <a:t> </a:t>
            </a:r>
            <a:r>
              <a:rPr sz="2400" spc="-135" dirty="0">
                <a:solidFill>
                  <a:srgbClr val="FF0000"/>
                </a:solidFill>
                <a:latin typeface="Microsoft Sans Serif"/>
                <a:cs typeface="Microsoft Sans Serif"/>
              </a:rPr>
              <a:t>distance</a:t>
            </a:r>
            <a:r>
              <a:rPr sz="2400" spc="-130" dirty="0">
                <a:solidFill>
                  <a:srgbClr val="FF0000"/>
                </a:solidFill>
                <a:latin typeface="Microsoft Sans Serif"/>
                <a:cs typeface="Microsoft Sans Serif"/>
              </a:rPr>
              <a:t> </a:t>
            </a:r>
            <a:r>
              <a:rPr sz="2400" spc="-80" dirty="0">
                <a:solidFill>
                  <a:srgbClr val="FF0000"/>
                </a:solidFill>
                <a:latin typeface="Microsoft Sans Serif"/>
                <a:cs typeface="Microsoft Sans Serif"/>
              </a:rPr>
              <a:t>in</a:t>
            </a:r>
            <a:r>
              <a:rPr sz="2400" spc="-75" dirty="0">
                <a:solidFill>
                  <a:srgbClr val="FF0000"/>
                </a:solidFill>
                <a:latin typeface="Microsoft Sans Serif"/>
                <a:cs typeface="Microsoft Sans Serif"/>
              </a:rPr>
              <a:t> </a:t>
            </a:r>
            <a:r>
              <a:rPr sz="2400" spc="-70" dirty="0">
                <a:solidFill>
                  <a:srgbClr val="FF0000"/>
                </a:solidFill>
                <a:latin typeface="Microsoft Sans Serif"/>
                <a:cs typeface="Microsoft Sans Serif"/>
              </a:rPr>
              <a:t>kilometers, </a:t>
            </a:r>
            <a:r>
              <a:rPr sz="2400" spc="-625" dirty="0">
                <a:solidFill>
                  <a:srgbClr val="FF0000"/>
                </a:solidFill>
                <a:latin typeface="Microsoft Sans Serif"/>
                <a:cs typeface="Microsoft Sans Serif"/>
              </a:rPr>
              <a:t> </a:t>
            </a:r>
            <a:r>
              <a:rPr sz="2400" spc="-85" dirty="0">
                <a:solidFill>
                  <a:srgbClr val="FF0000"/>
                </a:solidFill>
                <a:latin typeface="Microsoft Sans Serif"/>
                <a:cs typeface="Microsoft Sans Serif"/>
              </a:rPr>
              <a:t>converts</a:t>
            </a:r>
            <a:r>
              <a:rPr sz="2400" spc="20" dirty="0">
                <a:solidFill>
                  <a:srgbClr val="FF0000"/>
                </a:solidFill>
                <a:latin typeface="Microsoft Sans Serif"/>
                <a:cs typeface="Microsoft Sans Serif"/>
              </a:rPr>
              <a:t> </a:t>
            </a:r>
            <a:r>
              <a:rPr sz="2400" spc="55" dirty="0">
                <a:solidFill>
                  <a:srgbClr val="FF0000"/>
                </a:solidFill>
                <a:latin typeface="Microsoft Sans Serif"/>
                <a:cs typeface="Microsoft Sans Serif"/>
              </a:rPr>
              <a:t>it</a:t>
            </a:r>
            <a:r>
              <a:rPr sz="2400" spc="25" dirty="0">
                <a:solidFill>
                  <a:srgbClr val="FF0000"/>
                </a:solidFill>
                <a:latin typeface="Microsoft Sans Serif"/>
                <a:cs typeface="Microsoft Sans Serif"/>
              </a:rPr>
              <a:t> </a:t>
            </a:r>
            <a:r>
              <a:rPr sz="2400" spc="-15" dirty="0">
                <a:solidFill>
                  <a:srgbClr val="FF0000"/>
                </a:solidFill>
                <a:latin typeface="Microsoft Sans Serif"/>
                <a:cs typeface="Microsoft Sans Serif"/>
              </a:rPr>
              <a:t>into</a:t>
            </a:r>
            <a:r>
              <a:rPr sz="2400" spc="25" dirty="0">
                <a:solidFill>
                  <a:srgbClr val="FF0000"/>
                </a:solidFill>
                <a:latin typeface="Microsoft Sans Serif"/>
                <a:cs typeface="Microsoft Sans Serif"/>
              </a:rPr>
              <a:t> </a:t>
            </a:r>
            <a:r>
              <a:rPr sz="2400" spc="-95" dirty="0">
                <a:solidFill>
                  <a:srgbClr val="FF0000"/>
                </a:solidFill>
                <a:latin typeface="Microsoft Sans Serif"/>
                <a:cs typeface="Microsoft Sans Serif"/>
              </a:rPr>
              <a:t>meters,</a:t>
            </a:r>
            <a:r>
              <a:rPr sz="2400" spc="-215" dirty="0">
                <a:solidFill>
                  <a:srgbClr val="FF0000"/>
                </a:solidFill>
                <a:latin typeface="Microsoft Sans Serif"/>
                <a:cs typeface="Microsoft Sans Serif"/>
              </a:rPr>
              <a:t> </a:t>
            </a:r>
            <a:r>
              <a:rPr sz="2400" spc="-190" dirty="0">
                <a:solidFill>
                  <a:srgbClr val="FF0000"/>
                </a:solidFill>
                <a:latin typeface="Microsoft Sans Serif"/>
                <a:cs typeface="Microsoft Sans Serif"/>
              </a:rPr>
              <a:t>and</a:t>
            </a:r>
            <a:r>
              <a:rPr sz="2400" spc="15" dirty="0">
                <a:solidFill>
                  <a:srgbClr val="FF0000"/>
                </a:solidFill>
                <a:latin typeface="Microsoft Sans Serif"/>
                <a:cs typeface="Microsoft Sans Serif"/>
              </a:rPr>
              <a:t> </a:t>
            </a:r>
            <a:r>
              <a:rPr sz="2400" spc="-85" dirty="0">
                <a:solidFill>
                  <a:srgbClr val="FF0000"/>
                </a:solidFill>
                <a:latin typeface="Microsoft Sans Serif"/>
                <a:cs typeface="Microsoft Sans Serif"/>
              </a:rPr>
              <a:t>then</a:t>
            </a:r>
            <a:r>
              <a:rPr sz="2400" spc="25" dirty="0">
                <a:solidFill>
                  <a:srgbClr val="FF0000"/>
                </a:solidFill>
                <a:latin typeface="Microsoft Sans Serif"/>
                <a:cs typeface="Microsoft Sans Serif"/>
              </a:rPr>
              <a:t> </a:t>
            </a:r>
            <a:r>
              <a:rPr sz="2400" spc="-180" dirty="0">
                <a:solidFill>
                  <a:srgbClr val="FF0000"/>
                </a:solidFill>
                <a:latin typeface="Microsoft Sans Serif"/>
                <a:cs typeface="Microsoft Sans Serif"/>
              </a:rPr>
              <a:t>displays</a:t>
            </a:r>
            <a:r>
              <a:rPr sz="2400" spc="30" dirty="0">
                <a:solidFill>
                  <a:srgbClr val="FF0000"/>
                </a:solidFill>
                <a:latin typeface="Microsoft Sans Serif"/>
                <a:cs typeface="Microsoft Sans Serif"/>
              </a:rPr>
              <a:t> </a:t>
            </a:r>
            <a:r>
              <a:rPr sz="2400" spc="-65" dirty="0">
                <a:solidFill>
                  <a:srgbClr val="FF0000"/>
                </a:solidFill>
                <a:latin typeface="Microsoft Sans Serif"/>
                <a:cs typeface="Microsoft Sans Serif"/>
              </a:rPr>
              <a:t>the</a:t>
            </a:r>
            <a:r>
              <a:rPr sz="2400" spc="25" dirty="0">
                <a:solidFill>
                  <a:srgbClr val="FF0000"/>
                </a:solidFill>
                <a:latin typeface="Microsoft Sans Serif"/>
                <a:cs typeface="Microsoft Sans Serif"/>
              </a:rPr>
              <a:t> </a:t>
            </a:r>
            <a:r>
              <a:rPr sz="2400" spc="-75" dirty="0">
                <a:solidFill>
                  <a:srgbClr val="FF0000"/>
                </a:solidFill>
                <a:latin typeface="Microsoft Sans Serif"/>
                <a:cs typeface="Microsoft Sans Serif"/>
              </a:rPr>
              <a:t>result.</a:t>
            </a:r>
            <a:endParaRPr sz="2400">
              <a:latin typeface="Microsoft Sans Serif"/>
              <a:cs typeface="Microsoft Sans Serif"/>
            </a:endParaRPr>
          </a:p>
          <a:p>
            <a:pPr marL="259079" marR="1275715">
              <a:lnSpc>
                <a:spcPts val="2640"/>
              </a:lnSpc>
              <a:spcBef>
                <a:spcPts val="110"/>
              </a:spcBef>
            </a:pPr>
            <a:r>
              <a:rPr sz="2000" i="1" spc="-150" dirty="0">
                <a:solidFill>
                  <a:srgbClr val="2A6C7C"/>
                </a:solidFill>
                <a:latin typeface="Trebuchet MS"/>
                <a:cs typeface="Trebuchet MS"/>
              </a:rPr>
              <a:t>Hint</a:t>
            </a:r>
            <a:r>
              <a:rPr sz="2000" i="1" spc="-340" dirty="0">
                <a:solidFill>
                  <a:srgbClr val="2A6C7C"/>
                </a:solidFill>
                <a:latin typeface="Trebuchet MS"/>
                <a:cs typeface="Trebuchet MS"/>
              </a:rPr>
              <a:t>:</a:t>
            </a:r>
            <a:r>
              <a:rPr sz="2000" i="1" spc="-260" dirty="0">
                <a:solidFill>
                  <a:srgbClr val="2A6C7C"/>
                </a:solidFill>
                <a:latin typeface="Trebuchet MS"/>
                <a:cs typeface="Trebuchet MS"/>
              </a:rPr>
              <a:t> </a:t>
            </a:r>
            <a:r>
              <a:rPr sz="2000" i="1" spc="-130" dirty="0">
                <a:solidFill>
                  <a:srgbClr val="2A6C7C"/>
                </a:solidFill>
                <a:latin typeface="Trebuchet MS"/>
                <a:cs typeface="Trebuchet MS"/>
              </a:rPr>
              <a:t>Dista</a:t>
            </a:r>
            <a:r>
              <a:rPr sz="2000" i="1" spc="-165" dirty="0">
                <a:solidFill>
                  <a:srgbClr val="2A6C7C"/>
                </a:solidFill>
                <a:latin typeface="Trebuchet MS"/>
                <a:cs typeface="Trebuchet MS"/>
              </a:rPr>
              <a:t>n</a:t>
            </a:r>
            <a:r>
              <a:rPr sz="2000" i="1" spc="-175" dirty="0">
                <a:solidFill>
                  <a:srgbClr val="2A6C7C"/>
                </a:solidFill>
                <a:latin typeface="Trebuchet MS"/>
                <a:cs typeface="Trebuchet MS"/>
              </a:rPr>
              <a:t>ce</a:t>
            </a:r>
            <a:r>
              <a:rPr sz="2000" i="1" spc="-45" dirty="0">
                <a:solidFill>
                  <a:srgbClr val="2A6C7C"/>
                </a:solidFill>
                <a:latin typeface="Trebuchet MS"/>
                <a:cs typeface="Trebuchet MS"/>
              </a:rPr>
              <a:t> </a:t>
            </a:r>
            <a:r>
              <a:rPr sz="2000" i="1" spc="-145" dirty="0">
                <a:solidFill>
                  <a:srgbClr val="2A6C7C"/>
                </a:solidFill>
                <a:latin typeface="Trebuchet MS"/>
                <a:cs typeface="Trebuchet MS"/>
              </a:rPr>
              <a:t>i</a:t>
            </a:r>
            <a:r>
              <a:rPr sz="2000" i="1" spc="-250" dirty="0">
                <a:solidFill>
                  <a:srgbClr val="2A6C7C"/>
                </a:solidFill>
                <a:latin typeface="Trebuchet MS"/>
                <a:cs typeface="Trebuchet MS"/>
              </a:rPr>
              <a:t>n</a:t>
            </a:r>
            <a:r>
              <a:rPr sz="2000" i="1" spc="-60" dirty="0">
                <a:solidFill>
                  <a:srgbClr val="2A6C7C"/>
                </a:solidFill>
                <a:latin typeface="Trebuchet MS"/>
                <a:cs typeface="Trebuchet MS"/>
              </a:rPr>
              <a:t> </a:t>
            </a:r>
            <a:r>
              <a:rPr sz="2000" i="1" spc="-229" dirty="0">
                <a:solidFill>
                  <a:srgbClr val="2A6C7C"/>
                </a:solidFill>
                <a:latin typeface="Trebuchet MS"/>
                <a:cs typeface="Trebuchet MS"/>
              </a:rPr>
              <a:t>mete</a:t>
            </a:r>
            <a:r>
              <a:rPr sz="2000" i="1" spc="-130" dirty="0">
                <a:solidFill>
                  <a:srgbClr val="2A6C7C"/>
                </a:solidFill>
                <a:latin typeface="Trebuchet MS"/>
                <a:cs typeface="Trebuchet MS"/>
              </a:rPr>
              <a:t>r</a:t>
            </a:r>
            <a:r>
              <a:rPr sz="2000" i="1" spc="-105" dirty="0">
                <a:solidFill>
                  <a:srgbClr val="2A6C7C"/>
                </a:solidFill>
                <a:latin typeface="Trebuchet MS"/>
                <a:cs typeface="Trebuchet MS"/>
              </a:rPr>
              <a:t>s</a:t>
            </a:r>
            <a:r>
              <a:rPr sz="2000" i="1" spc="-65" dirty="0">
                <a:solidFill>
                  <a:srgbClr val="2A6C7C"/>
                </a:solidFill>
                <a:latin typeface="Trebuchet MS"/>
                <a:cs typeface="Trebuchet MS"/>
              </a:rPr>
              <a:t> </a:t>
            </a:r>
            <a:r>
              <a:rPr sz="2000" i="1" spc="120" dirty="0">
                <a:solidFill>
                  <a:srgbClr val="2A6C7C"/>
                </a:solidFill>
                <a:latin typeface="Trebuchet MS"/>
                <a:cs typeface="Trebuchet MS"/>
              </a:rPr>
              <a:t>=</a:t>
            </a:r>
            <a:r>
              <a:rPr sz="2000" i="1" spc="-55" dirty="0">
                <a:solidFill>
                  <a:srgbClr val="2A6C7C"/>
                </a:solidFill>
                <a:latin typeface="Trebuchet MS"/>
                <a:cs typeface="Trebuchet MS"/>
              </a:rPr>
              <a:t> </a:t>
            </a:r>
            <a:r>
              <a:rPr sz="2000" i="1" spc="-130" dirty="0">
                <a:solidFill>
                  <a:srgbClr val="2A6C7C"/>
                </a:solidFill>
                <a:latin typeface="Trebuchet MS"/>
                <a:cs typeface="Trebuchet MS"/>
              </a:rPr>
              <a:t>Dista</a:t>
            </a:r>
            <a:r>
              <a:rPr sz="2000" i="1" spc="-165" dirty="0">
                <a:solidFill>
                  <a:srgbClr val="2A6C7C"/>
                </a:solidFill>
                <a:latin typeface="Trebuchet MS"/>
                <a:cs typeface="Trebuchet MS"/>
              </a:rPr>
              <a:t>n</a:t>
            </a:r>
            <a:r>
              <a:rPr sz="2000" i="1" spc="-175" dirty="0">
                <a:solidFill>
                  <a:srgbClr val="2A6C7C"/>
                </a:solidFill>
                <a:latin typeface="Trebuchet MS"/>
                <a:cs typeface="Trebuchet MS"/>
              </a:rPr>
              <a:t>ce</a:t>
            </a:r>
            <a:r>
              <a:rPr sz="2000" i="1" spc="-45" dirty="0">
                <a:solidFill>
                  <a:srgbClr val="2A6C7C"/>
                </a:solidFill>
                <a:latin typeface="Trebuchet MS"/>
                <a:cs typeface="Trebuchet MS"/>
              </a:rPr>
              <a:t> </a:t>
            </a:r>
            <a:r>
              <a:rPr sz="2000" i="1" spc="-145" dirty="0">
                <a:solidFill>
                  <a:srgbClr val="2A6C7C"/>
                </a:solidFill>
                <a:latin typeface="Trebuchet MS"/>
                <a:cs typeface="Trebuchet MS"/>
              </a:rPr>
              <a:t>i</a:t>
            </a:r>
            <a:r>
              <a:rPr sz="2000" i="1" spc="-250" dirty="0">
                <a:solidFill>
                  <a:srgbClr val="2A6C7C"/>
                </a:solidFill>
                <a:latin typeface="Trebuchet MS"/>
                <a:cs typeface="Trebuchet MS"/>
              </a:rPr>
              <a:t>n</a:t>
            </a:r>
            <a:r>
              <a:rPr sz="2000" i="1" spc="-60" dirty="0">
                <a:solidFill>
                  <a:srgbClr val="2A6C7C"/>
                </a:solidFill>
                <a:latin typeface="Trebuchet MS"/>
                <a:cs typeface="Trebuchet MS"/>
              </a:rPr>
              <a:t> </a:t>
            </a:r>
            <a:r>
              <a:rPr sz="2000" i="1" spc="-204" dirty="0">
                <a:solidFill>
                  <a:srgbClr val="2A6C7C"/>
                </a:solidFill>
                <a:latin typeface="Trebuchet MS"/>
                <a:cs typeface="Trebuchet MS"/>
              </a:rPr>
              <a:t>k</a:t>
            </a:r>
            <a:r>
              <a:rPr sz="2000" i="1" spc="-135" dirty="0">
                <a:solidFill>
                  <a:srgbClr val="2A6C7C"/>
                </a:solidFill>
                <a:latin typeface="Trebuchet MS"/>
                <a:cs typeface="Trebuchet MS"/>
              </a:rPr>
              <a:t>i</a:t>
            </a:r>
            <a:r>
              <a:rPr sz="2000" i="1" spc="-220" dirty="0">
                <a:solidFill>
                  <a:srgbClr val="2A6C7C"/>
                </a:solidFill>
                <a:latin typeface="Trebuchet MS"/>
                <a:cs typeface="Trebuchet MS"/>
              </a:rPr>
              <a:t>lomete</a:t>
            </a:r>
            <a:r>
              <a:rPr sz="2000" i="1" spc="-145" dirty="0">
                <a:solidFill>
                  <a:srgbClr val="2A6C7C"/>
                </a:solidFill>
                <a:latin typeface="Trebuchet MS"/>
                <a:cs typeface="Trebuchet MS"/>
              </a:rPr>
              <a:t>r</a:t>
            </a:r>
            <a:r>
              <a:rPr sz="2000" i="1" spc="-105" dirty="0">
                <a:solidFill>
                  <a:srgbClr val="2A6C7C"/>
                </a:solidFill>
                <a:latin typeface="Trebuchet MS"/>
                <a:cs typeface="Trebuchet MS"/>
              </a:rPr>
              <a:t>s</a:t>
            </a:r>
            <a:r>
              <a:rPr sz="2000" i="1" spc="-50" dirty="0">
                <a:solidFill>
                  <a:srgbClr val="2A6C7C"/>
                </a:solidFill>
                <a:latin typeface="Trebuchet MS"/>
                <a:cs typeface="Trebuchet MS"/>
              </a:rPr>
              <a:t> </a:t>
            </a:r>
            <a:r>
              <a:rPr sz="2000" i="1" spc="160" dirty="0">
                <a:solidFill>
                  <a:srgbClr val="2A6C7C"/>
                </a:solidFill>
                <a:latin typeface="Trebuchet MS"/>
                <a:cs typeface="Trebuchet MS"/>
              </a:rPr>
              <a:t>*</a:t>
            </a:r>
            <a:r>
              <a:rPr sz="2000" i="1" spc="-65" dirty="0">
                <a:solidFill>
                  <a:srgbClr val="2A6C7C"/>
                </a:solidFill>
                <a:latin typeface="Trebuchet MS"/>
                <a:cs typeface="Trebuchet MS"/>
              </a:rPr>
              <a:t> </a:t>
            </a:r>
            <a:r>
              <a:rPr sz="2000" i="1" spc="-10" dirty="0">
                <a:solidFill>
                  <a:srgbClr val="2A6C7C"/>
                </a:solidFill>
                <a:latin typeface="Trebuchet MS"/>
                <a:cs typeface="Trebuchet MS"/>
              </a:rPr>
              <a:t>1000  </a:t>
            </a:r>
            <a:r>
              <a:rPr sz="2000" i="1" spc="-204" dirty="0">
                <a:solidFill>
                  <a:srgbClr val="2A6C7C"/>
                </a:solidFill>
                <a:latin typeface="Trebuchet MS"/>
                <a:cs typeface="Trebuchet MS"/>
              </a:rPr>
              <a:t>Allocated</a:t>
            </a:r>
            <a:r>
              <a:rPr sz="2000" i="1" spc="-55" dirty="0">
                <a:solidFill>
                  <a:srgbClr val="2A6C7C"/>
                </a:solidFill>
                <a:latin typeface="Trebuchet MS"/>
                <a:cs typeface="Trebuchet MS"/>
              </a:rPr>
              <a:t> </a:t>
            </a:r>
            <a:r>
              <a:rPr sz="2000" i="1" spc="-225" dirty="0">
                <a:solidFill>
                  <a:srgbClr val="2A6C7C"/>
                </a:solidFill>
                <a:latin typeface="Trebuchet MS"/>
                <a:cs typeface="Trebuchet MS"/>
              </a:rPr>
              <a:t>time</a:t>
            </a:r>
            <a:r>
              <a:rPr sz="2000" i="1" spc="-65" dirty="0">
                <a:solidFill>
                  <a:srgbClr val="2A6C7C"/>
                </a:solidFill>
                <a:latin typeface="Trebuchet MS"/>
                <a:cs typeface="Trebuchet MS"/>
              </a:rPr>
              <a:t> </a:t>
            </a:r>
            <a:r>
              <a:rPr sz="2000" i="1" spc="-229" dirty="0">
                <a:solidFill>
                  <a:srgbClr val="2A6C7C"/>
                </a:solidFill>
                <a:latin typeface="Trebuchet MS"/>
                <a:cs typeface="Trebuchet MS"/>
              </a:rPr>
              <a:t>to</a:t>
            </a:r>
            <a:r>
              <a:rPr sz="2000" i="1" spc="-50" dirty="0">
                <a:solidFill>
                  <a:srgbClr val="2A6C7C"/>
                </a:solidFill>
                <a:latin typeface="Trebuchet MS"/>
                <a:cs typeface="Trebuchet MS"/>
              </a:rPr>
              <a:t> </a:t>
            </a:r>
            <a:r>
              <a:rPr sz="2000" i="1" spc="-195" dirty="0">
                <a:solidFill>
                  <a:srgbClr val="2A6C7C"/>
                </a:solidFill>
                <a:latin typeface="Trebuchet MS"/>
                <a:cs typeface="Trebuchet MS"/>
              </a:rPr>
              <a:t>solve</a:t>
            </a:r>
            <a:r>
              <a:rPr sz="2000" i="1" spc="-55" dirty="0">
                <a:solidFill>
                  <a:srgbClr val="2A6C7C"/>
                </a:solidFill>
                <a:latin typeface="Trebuchet MS"/>
                <a:cs typeface="Trebuchet MS"/>
              </a:rPr>
              <a:t> </a:t>
            </a:r>
            <a:r>
              <a:rPr sz="2000" i="1" spc="-220" dirty="0">
                <a:solidFill>
                  <a:srgbClr val="2A6C7C"/>
                </a:solidFill>
                <a:latin typeface="Trebuchet MS"/>
                <a:cs typeface="Trebuchet MS"/>
              </a:rPr>
              <a:t>the</a:t>
            </a:r>
            <a:r>
              <a:rPr sz="2000" i="1" spc="-55" dirty="0">
                <a:solidFill>
                  <a:srgbClr val="2A6C7C"/>
                </a:solidFill>
                <a:latin typeface="Trebuchet MS"/>
                <a:cs typeface="Trebuchet MS"/>
              </a:rPr>
              <a:t> </a:t>
            </a:r>
            <a:r>
              <a:rPr sz="2000" i="1" spc="-200" dirty="0">
                <a:solidFill>
                  <a:srgbClr val="2A6C7C"/>
                </a:solidFill>
                <a:latin typeface="Trebuchet MS"/>
                <a:cs typeface="Trebuchet MS"/>
              </a:rPr>
              <a:t>problem</a:t>
            </a:r>
            <a:r>
              <a:rPr sz="2000" i="1" spc="-75" dirty="0">
                <a:solidFill>
                  <a:srgbClr val="2A6C7C"/>
                </a:solidFill>
                <a:latin typeface="Trebuchet MS"/>
                <a:cs typeface="Trebuchet MS"/>
              </a:rPr>
              <a:t> </a:t>
            </a:r>
            <a:r>
              <a:rPr sz="2000" i="1" spc="-175" dirty="0">
                <a:solidFill>
                  <a:srgbClr val="2A6C7C"/>
                </a:solidFill>
                <a:latin typeface="Trebuchet MS"/>
                <a:cs typeface="Trebuchet MS"/>
              </a:rPr>
              <a:t>is</a:t>
            </a:r>
            <a:r>
              <a:rPr sz="2000" i="1" spc="-50" dirty="0">
                <a:solidFill>
                  <a:srgbClr val="2A6C7C"/>
                </a:solidFill>
                <a:latin typeface="Trebuchet MS"/>
                <a:cs typeface="Trebuchet MS"/>
              </a:rPr>
              <a:t> </a:t>
            </a:r>
            <a:r>
              <a:rPr sz="2000" i="1" spc="-10" dirty="0">
                <a:solidFill>
                  <a:srgbClr val="2A6C7C"/>
                </a:solidFill>
                <a:latin typeface="Trebuchet MS"/>
                <a:cs typeface="Trebuchet MS"/>
              </a:rPr>
              <a:t>05</a:t>
            </a:r>
            <a:r>
              <a:rPr sz="2000" i="1" spc="-65" dirty="0">
                <a:solidFill>
                  <a:srgbClr val="2A6C7C"/>
                </a:solidFill>
                <a:latin typeface="Trebuchet MS"/>
                <a:cs typeface="Trebuchet MS"/>
              </a:rPr>
              <a:t> </a:t>
            </a:r>
            <a:r>
              <a:rPr sz="2000" i="1" spc="-204" dirty="0">
                <a:solidFill>
                  <a:srgbClr val="2A6C7C"/>
                </a:solidFill>
                <a:latin typeface="Trebuchet MS"/>
                <a:cs typeface="Trebuchet MS"/>
              </a:rPr>
              <a:t>minutes.</a:t>
            </a:r>
            <a:endParaRPr sz="2000">
              <a:latin typeface="Trebuchet MS"/>
              <a:cs typeface="Trebuchet MS"/>
            </a:endParaRPr>
          </a:p>
          <a:p>
            <a:pPr>
              <a:lnSpc>
                <a:spcPct val="100000"/>
              </a:lnSpc>
            </a:pPr>
            <a:endParaRPr sz="2300">
              <a:latin typeface="Trebuchet MS"/>
              <a:cs typeface="Trebuchet MS"/>
            </a:endParaRPr>
          </a:p>
          <a:p>
            <a:pPr marL="12700" marR="35560">
              <a:lnSpc>
                <a:spcPts val="2590"/>
              </a:lnSpc>
              <a:spcBef>
                <a:spcPts val="1425"/>
              </a:spcBef>
              <a:tabLst>
                <a:tab pos="971550" algn="l"/>
                <a:tab pos="1457325" algn="l"/>
                <a:tab pos="2831465" algn="l"/>
                <a:tab pos="3522979" algn="l"/>
                <a:tab pos="4643755" algn="l"/>
                <a:tab pos="5266055" algn="l"/>
                <a:tab pos="6542405" algn="l"/>
              </a:tabLst>
            </a:pPr>
            <a:r>
              <a:rPr sz="2400" spc="285" dirty="0">
                <a:solidFill>
                  <a:srgbClr val="FF0000"/>
                </a:solidFill>
                <a:latin typeface="Microsoft Sans Serif"/>
                <a:cs typeface="Microsoft Sans Serif"/>
              </a:rPr>
              <a:t>W</a:t>
            </a:r>
            <a:r>
              <a:rPr sz="2400" spc="90" dirty="0">
                <a:solidFill>
                  <a:srgbClr val="FF0000"/>
                </a:solidFill>
                <a:latin typeface="Microsoft Sans Serif"/>
                <a:cs typeface="Microsoft Sans Serif"/>
              </a:rPr>
              <a:t>r</a:t>
            </a:r>
            <a:r>
              <a:rPr sz="2400" spc="45" dirty="0">
                <a:solidFill>
                  <a:srgbClr val="FF0000"/>
                </a:solidFill>
                <a:latin typeface="Microsoft Sans Serif"/>
                <a:cs typeface="Microsoft Sans Serif"/>
              </a:rPr>
              <a:t>i</a:t>
            </a:r>
            <a:r>
              <a:rPr sz="2400" spc="60" dirty="0">
                <a:solidFill>
                  <a:srgbClr val="FF0000"/>
                </a:solidFill>
                <a:latin typeface="Microsoft Sans Serif"/>
                <a:cs typeface="Microsoft Sans Serif"/>
              </a:rPr>
              <a:t>t</a:t>
            </a:r>
            <a:r>
              <a:rPr sz="2400" spc="-190" dirty="0">
                <a:solidFill>
                  <a:srgbClr val="FF0000"/>
                </a:solidFill>
                <a:latin typeface="Microsoft Sans Serif"/>
                <a:cs typeface="Microsoft Sans Serif"/>
              </a:rPr>
              <a:t>e</a:t>
            </a:r>
            <a:r>
              <a:rPr sz="2400" dirty="0">
                <a:solidFill>
                  <a:srgbClr val="FF0000"/>
                </a:solidFill>
                <a:latin typeface="Microsoft Sans Serif"/>
                <a:cs typeface="Microsoft Sans Serif"/>
              </a:rPr>
              <a:t>	</a:t>
            </a:r>
            <a:r>
              <a:rPr sz="2400" spc="-229" dirty="0">
                <a:solidFill>
                  <a:srgbClr val="FF0000"/>
                </a:solidFill>
                <a:latin typeface="Microsoft Sans Serif"/>
                <a:cs typeface="Microsoft Sans Serif"/>
              </a:rPr>
              <a:t>a</a:t>
            </a:r>
            <a:r>
              <a:rPr sz="2400" spc="-225" dirty="0">
                <a:solidFill>
                  <a:srgbClr val="FF0000"/>
                </a:solidFill>
                <a:latin typeface="Microsoft Sans Serif"/>
                <a:cs typeface="Microsoft Sans Serif"/>
              </a:rPr>
              <a:t>n</a:t>
            </a:r>
            <a:r>
              <a:rPr sz="2400" dirty="0">
                <a:solidFill>
                  <a:srgbClr val="FF0000"/>
                </a:solidFill>
                <a:latin typeface="Microsoft Sans Serif"/>
                <a:cs typeface="Microsoft Sans Serif"/>
              </a:rPr>
              <a:t>	</a:t>
            </a:r>
            <a:r>
              <a:rPr sz="2400" spc="-190" dirty="0">
                <a:solidFill>
                  <a:srgbClr val="FF0000"/>
                </a:solidFill>
                <a:latin typeface="Microsoft Sans Serif"/>
                <a:cs typeface="Microsoft Sans Serif"/>
              </a:rPr>
              <a:t>al</a:t>
            </a:r>
            <a:r>
              <a:rPr sz="2400" spc="-305" dirty="0">
                <a:solidFill>
                  <a:srgbClr val="FF0000"/>
                </a:solidFill>
                <a:latin typeface="Microsoft Sans Serif"/>
                <a:cs typeface="Microsoft Sans Serif"/>
              </a:rPr>
              <a:t>g</a:t>
            </a:r>
            <a:r>
              <a:rPr sz="2400" spc="-10" dirty="0">
                <a:solidFill>
                  <a:srgbClr val="FF0000"/>
                </a:solidFill>
                <a:latin typeface="Microsoft Sans Serif"/>
                <a:cs typeface="Microsoft Sans Serif"/>
              </a:rPr>
              <a:t>orithm</a:t>
            </a:r>
            <a:r>
              <a:rPr sz="2400" dirty="0">
                <a:solidFill>
                  <a:srgbClr val="FF0000"/>
                </a:solidFill>
                <a:latin typeface="Microsoft Sans Serif"/>
                <a:cs typeface="Microsoft Sans Serif"/>
              </a:rPr>
              <a:t>	</a:t>
            </a:r>
            <a:r>
              <a:rPr sz="2400" spc="-50" dirty="0">
                <a:solidFill>
                  <a:srgbClr val="FF0000"/>
                </a:solidFill>
                <a:latin typeface="Microsoft Sans Serif"/>
                <a:cs typeface="Microsoft Sans Serif"/>
              </a:rPr>
              <a:t>that</a:t>
            </a:r>
            <a:r>
              <a:rPr sz="2400" dirty="0">
                <a:solidFill>
                  <a:srgbClr val="FF0000"/>
                </a:solidFill>
                <a:latin typeface="Microsoft Sans Serif"/>
                <a:cs typeface="Microsoft Sans Serif"/>
              </a:rPr>
              <a:t>	</a:t>
            </a:r>
            <a:r>
              <a:rPr sz="2400" spc="-195" dirty="0">
                <a:solidFill>
                  <a:srgbClr val="FF0000"/>
                </a:solidFill>
                <a:latin typeface="Microsoft Sans Serif"/>
                <a:cs typeface="Microsoft Sans Serif"/>
              </a:rPr>
              <a:t>acc</a:t>
            </a:r>
            <a:r>
              <a:rPr sz="2400" spc="-204" dirty="0">
                <a:solidFill>
                  <a:srgbClr val="FF0000"/>
                </a:solidFill>
                <a:latin typeface="Microsoft Sans Serif"/>
                <a:cs typeface="Microsoft Sans Serif"/>
              </a:rPr>
              <a:t>e</a:t>
            </a:r>
            <a:r>
              <a:rPr sz="2400" spc="-95" dirty="0">
                <a:solidFill>
                  <a:srgbClr val="FF0000"/>
                </a:solidFill>
                <a:latin typeface="Microsoft Sans Serif"/>
                <a:cs typeface="Microsoft Sans Serif"/>
              </a:rPr>
              <a:t>pts</a:t>
            </a:r>
            <a:r>
              <a:rPr sz="2400" dirty="0">
                <a:solidFill>
                  <a:srgbClr val="FF0000"/>
                </a:solidFill>
                <a:latin typeface="Microsoft Sans Serif"/>
                <a:cs typeface="Microsoft Sans Serif"/>
              </a:rPr>
              <a:t>	</a:t>
            </a:r>
            <a:r>
              <a:rPr sz="2400" spc="-60" dirty="0">
                <a:solidFill>
                  <a:srgbClr val="FF0000"/>
                </a:solidFill>
                <a:latin typeface="Microsoft Sans Serif"/>
                <a:cs typeface="Microsoft Sans Serif"/>
              </a:rPr>
              <a:t>fi</a:t>
            </a:r>
            <a:r>
              <a:rPr sz="2400" spc="-165" dirty="0">
                <a:solidFill>
                  <a:srgbClr val="FF0000"/>
                </a:solidFill>
                <a:latin typeface="Microsoft Sans Serif"/>
                <a:cs typeface="Microsoft Sans Serif"/>
              </a:rPr>
              <a:t>v</a:t>
            </a:r>
            <a:r>
              <a:rPr sz="2400" spc="-190" dirty="0">
                <a:solidFill>
                  <a:srgbClr val="FF0000"/>
                </a:solidFill>
                <a:latin typeface="Microsoft Sans Serif"/>
                <a:cs typeface="Microsoft Sans Serif"/>
              </a:rPr>
              <a:t>e</a:t>
            </a:r>
            <a:r>
              <a:rPr sz="2400" dirty="0">
                <a:solidFill>
                  <a:srgbClr val="FF0000"/>
                </a:solidFill>
                <a:latin typeface="Microsoft Sans Serif"/>
                <a:cs typeface="Microsoft Sans Serif"/>
              </a:rPr>
              <a:t>	</a:t>
            </a:r>
            <a:r>
              <a:rPr sz="2400" spc="-160" dirty="0">
                <a:solidFill>
                  <a:srgbClr val="FF0000"/>
                </a:solidFill>
                <a:latin typeface="Microsoft Sans Serif"/>
                <a:cs typeface="Microsoft Sans Serif"/>
              </a:rPr>
              <a:t>n</a:t>
            </a:r>
            <a:r>
              <a:rPr sz="2400" spc="-150" dirty="0">
                <a:solidFill>
                  <a:srgbClr val="FF0000"/>
                </a:solidFill>
                <a:latin typeface="Microsoft Sans Serif"/>
                <a:cs typeface="Microsoft Sans Serif"/>
              </a:rPr>
              <a:t>um</a:t>
            </a:r>
            <a:r>
              <a:rPr sz="2400" spc="-135" dirty="0">
                <a:solidFill>
                  <a:srgbClr val="FF0000"/>
                </a:solidFill>
                <a:latin typeface="Microsoft Sans Serif"/>
                <a:cs typeface="Microsoft Sans Serif"/>
              </a:rPr>
              <a:t>b</a:t>
            </a:r>
            <a:r>
              <a:rPr sz="2400" spc="-105" dirty="0">
                <a:solidFill>
                  <a:srgbClr val="FF0000"/>
                </a:solidFill>
                <a:latin typeface="Microsoft Sans Serif"/>
                <a:cs typeface="Microsoft Sans Serif"/>
              </a:rPr>
              <a:t>ers</a:t>
            </a:r>
            <a:r>
              <a:rPr sz="2400" dirty="0">
                <a:solidFill>
                  <a:srgbClr val="FF0000"/>
                </a:solidFill>
                <a:latin typeface="Microsoft Sans Serif"/>
                <a:cs typeface="Microsoft Sans Serif"/>
              </a:rPr>
              <a:t>	</a:t>
            </a:r>
            <a:r>
              <a:rPr sz="2400" spc="-150" dirty="0">
                <a:solidFill>
                  <a:srgbClr val="FF0000"/>
                </a:solidFill>
                <a:latin typeface="Microsoft Sans Serif"/>
                <a:cs typeface="Microsoft Sans Serif"/>
              </a:rPr>
              <a:t>and  </a:t>
            </a:r>
            <a:r>
              <a:rPr sz="2400" spc="-180" dirty="0">
                <a:solidFill>
                  <a:srgbClr val="FF0000"/>
                </a:solidFill>
                <a:latin typeface="Microsoft Sans Serif"/>
                <a:cs typeface="Microsoft Sans Serif"/>
              </a:rPr>
              <a:t>displays</a:t>
            </a:r>
            <a:r>
              <a:rPr sz="2400" spc="30" dirty="0">
                <a:solidFill>
                  <a:srgbClr val="FF0000"/>
                </a:solidFill>
                <a:latin typeface="Microsoft Sans Serif"/>
                <a:cs typeface="Microsoft Sans Serif"/>
              </a:rPr>
              <a:t> </a:t>
            </a:r>
            <a:r>
              <a:rPr sz="2400" spc="-65" dirty="0">
                <a:solidFill>
                  <a:srgbClr val="FF0000"/>
                </a:solidFill>
                <a:latin typeface="Microsoft Sans Serif"/>
                <a:cs typeface="Microsoft Sans Serif"/>
              </a:rPr>
              <a:t>the</a:t>
            </a:r>
            <a:r>
              <a:rPr sz="2400" spc="25" dirty="0">
                <a:solidFill>
                  <a:srgbClr val="FF0000"/>
                </a:solidFill>
                <a:latin typeface="Microsoft Sans Serif"/>
                <a:cs typeface="Microsoft Sans Serif"/>
              </a:rPr>
              <a:t> </a:t>
            </a:r>
            <a:r>
              <a:rPr sz="2400" spc="-190" dirty="0">
                <a:solidFill>
                  <a:srgbClr val="FF0000"/>
                </a:solidFill>
                <a:latin typeface="Microsoft Sans Serif"/>
                <a:cs typeface="Microsoft Sans Serif"/>
              </a:rPr>
              <a:t>sum</a:t>
            </a:r>
            <a:r>
              <a:rPr sz="2400" spc="20" dirty="0">
                <a:solidFill>
                  <a:srgbClr val="FF0000"/>
                </a:solidFill>
                <a:latin typeface="Microsoft Sans Serif"/>
                <a:cs typeface="Microsoft Sans Serif"/>
              </a:rPr>
              <a:t> </a:t>
            </a:r>
            <a:r>
              <a:rPr sz="2400" spc="-190" dirty="0">
                <a:solidFill>
                  <a:srgbClr val="FF0000"/>
                </a:solidFill>
                <a:latin typeface="Microsoft Sans Serif"/>
                <a:cs typeface="Microsoft Sans Serif"/>
              </a:rPr>
              <a:t>and</a:t>
            </a:r>
            <a:r>
              <a:rPr sz="2400" spc="30" dirty="0">
                <a:solidFill>
                  <a:srgbClr val="FF0000"/>
                </a:solidFill>
                <a:latin typeface="Microsoft Sans Serif"/>
                <a:cs typeface="Microsoft Sans Serif"/>
              </a:rPr>
              <a:t> </a:t>
            </a:r>
            <a:r>
              <a:rPr sz="2400" spc="-210" dirty="0">
                <a:solidFill>
                  <a:srgbClr val="FF0000"/>
                </a:solidFill>
                <a:latin typeface="Microsoft Sans Serif"/>
                <a:cs typeface="Microsoft Sans Serif"/>
              </a:rPr>
              <a:t>average</a:t>
            </a:r>
            <a:r>
              <a:rPr sz="2400" spc="35" dirty="0">
                <a:solidFill>
                  <a:srgbClr val="FF0000"/>
                </a:solidFill>
                <a:latin typeface="Microsoft Sans Serif"/>
                <a:cs typeface="Microsoft Sans Serif"/>
              </a:rPr>
              <a:t> </a:t>
            </a:r>
            <a:r>
              <a:rPr sz="2400" spc="-45" dirty="0">
                <a:solidFill>
                  <a:srgbClr val="FF0000"/>
                </a:solidFill>
                <a:latin typeface="Microsoft Sans Serif"/>
                <a:cs typeface="Microsoft Sans Serif"/>
              </a:rPr>
              <a:t>of</a:t>
            </a:r>
            <a:r>
              <a:rPr sz="2400" spc="25" dirty="0">
                <a:solidFill>
                  <a:srgbClr val="FF0000"/>
                </a:solidFill>
                <a:latin typeface="Microsoft Sans Serif"/>
                <a:cs typeface="Microsoft Sans Serif"/>
              </a:rPr>
              <a:t> </a:t>
            </a:r>
            <a:r>
              <a:rPr sz="2400" spc="-65" dirty="0">
                <a:solidFill>
                  <a:srgbClr val="FF0000"/>
                </a:solidFill>
                <a:latin typeface="Microsoft Sans Serif"/>
                <a:cs typeface="Microsoft Sans Serif"/>
              </a:rPr>
              <a:t>the</a:t>
            </a:r>
            <a:r>
              <a:rPr sz="2400" spc="25" dirty="0">
                <a:solidFill>
                  <a:srgbClr val="FF0000"/>
                </a:solidFill>
                <a:latin typeface="Microsoft Sans Serif"/>
                <a:cs typeface="Microsoft Sans Serif"/>
              </a:rPr>
              <a:t> </a:t>
            </a:r>
            <a:r>
              <a:rPr sz="2400" spc="-130" dirty="0">
                <a:solidFill>
                  <a:srgbClr val="FF0000"/>
                </a:solidFill>
                <a:latin typeface="Microsoft Sans Serif"/>
                <a:cs typeface="Microsoft Sans Serif"/>
              </a:rPr>
              <a:t>numbers.</a:t>
            </a:r>
            <a:endParaRPr sz="2400">
              <a:latin typeface="Microsoft Sans Serif"/>
              <a:cs typeface="Microsoft Sans Serif"/>
            </a:endParaRPr>
          </a:p>
          <a:p>
            <a:pPr marL="259079">
              <a:lnSpc>
                <a:spcPct val="100000"/>
              </a:lnSpc>
              <a:spcBef>
                <a:spcPts val="220"/>
              </a:spcBef>
            </a:pPr>
            <a:r>
              <a:rPr sz="2000" i="1" spc="-204" dirty="0">
                <a:solidFill>
                  <a:srgbClr val="2A6C7C"/>
                </a:solidFill>
                <a:latin typeface="Trebuchet MS"/>
                <a:cs typeface="Trebuchet MS"/>
              </a:rPr>
              <a:t>Allocated</a:t>
            </a:r>
            <a:r>
              <a:rPr sz="2000" i="1" spc="-55" dirty="0">
                <a:solidFill>
                  <a:srgbClr val="2A6C7C"/>
                </a:solidFill>
                <a:latin typeface="Trebuchet MS"/>
                <a:cs typeface="Trebuchet MS"/>
              </a:rPr>
              <a:t> </a:t>
            </a:r>
            <a:r>
              <a:rPr sz="2000" i="1" spc="-225" dirty="0">
                <a:solidFill>
                  <a:srgbClr val="2A6C7C"/>
                </a:solidFill>
                <a:latin typeface="Trebuchet MS"/>
                <a:cs typeface="Trebuchet MS"/>
              </a:rPr>
              <a:t>time</a:t>
            </a:r>
            <a:r>
              <a:rPr sz="2000" i="1" spc="-65" dirty="0">
                <a:solidFill>
                  <a:srgbClr val="2A6C7C"/>
                </a:solidFill>
                <a:latin typeface="Trebuchet MS"/>
                <a:cs typeface="Trebuchet MS"/>
              </a:rPr>
              <a:t> </a:t>
            </a:r>
            <a:r>
              <a:rPr sz="2000" i="1" spc="-229" dirty="0">
                <a:solidFill>
                  <a:srgbClr val="2A6C7C"/>
                </a:solidFill>
                <a:latin typeface="Trebuchet MS"/>
                <a:cs typeface="Trebuchet MS"/>
              </a:rPr>
              <a:t>to</a:t>
            </a:r>
            <a:r>
              <a:rPr sz="2000" i="1" spc="-45" dirty="0">
                <a:solidFill>
                  <a:srgbClr val="2A6C7C"/>
                </a:solidFill>
                <a:latin typeface="Trebuchet MS"/>
                <a:cs typeface="Trebuchet MS"/>
              </a:rPr>
              <a:t> </a:t>
            </a:r>
            <a:r>
              <a:rPr sz="2000" i="1" spc="-195" dirty="0">
                <a:solidFill>
                  <a:srgbClr val="2A6C7C"/>
                </a:solidFill>
                <a:latin typeface="Trebuchet MS"/>
                <a:cs typeface="Trebuchet MS"/>
              </a:rPr>
              <a:t>solve</a:t>
            </a:r>
            <a:r>
              <a:rPr sz="2000" i="1" spc="-55" dirty="0">
                <a:solidFill>
                  <a:srgbClr val="2A6C7C"/>
                </a:solidFill>
                <a:latin typeface="Trebuchet MS"/>
                <a:cs typeface="Trebuchet MS"/>
              </a:rPr>
              <a:t> </a:t>
            </a:r>
            <a:r>
              <a:rPr sz="2000" i="1" spc="-220" dirty="0">
                <a:solidFill>
                  <a:srgbClr val="2A6C7C"/>
                </a:solidFill>
                <a:latin typeface="Trebuchet MS"/>
                <a:cs typeface="Trebuchet MS"/>
              </a:rPr>
              <a:t>the</a:t>
            </a:r>
            <a:r>
              <a:rPr sz="2000" i="1" spc="-55" dirty="0">
                <a:solidFill>
                  <a:srgbClr val="2A6C7C"/>
                </a:solidFill>
                <a:latin typeface="Trebuchet MS"/>
                <a:cs typeface="Trebuchet MS"/>
              </a:rPr>
              <a:t> </a:t>
            </a:r>
            <a:r>
              <a:rPr sz="2000" i="1" spc="-200" dirty="0">
                <a:solidFill>
                  <a:srgbClr val="2A6C7C"/>
                </a:solidFill>
                <a:latin typeface="Trebuchet MS"/>
                <a:cs typeface="Trebuchet MS"/>
              </a:rPr>
              <a:t>problem</a:t>
            </a:r>
            <a:r>
              <a:rPr sz="2000" i="1" spc="-75" dirty="0">
                <a:solidFill>
                  <a:srgbClr val="2A6C7C"/>
                </a:solidFill>
                <a:latin typeface="Trebuchet MS"/>
                <a:cs typeface="Trebuchet MS"/>
              </a:rPr>
              <a:t> </a:t>
            </a:r>
            <a:r>
              <a:rPr sz="2000" i="1" spc="-170" dirty="0">
                <a:solidFill>
                  <a:srgbClr val="2A6C7C"/>
                </a:solidFill>
                <a:latin typeface="Trebuchet MS"/>
                <a:cs typeface="Trebuchet MS"/>
              </a:rPr>
              <a:t>is</a:t>
            </a:r>
            <a:r>
              <a:rPr sz="2000" i="1" spc="-55" dirty="0">
                <a:solidFill>
                  <a:srgbClr val="2A6C7C"/>
                </a:solidFill>
                <a:latin typeface="Trebuchet MS"/>
                <a:cs typeface="Trebuchet MS"/>
              </a:rPr>
              <a:t> </a:t>
            </a:r>
            <a:r>
              <a:rPr sz="2000" i="1" spc="-10" dirty="0">
                <a:solidFill>
                  <a:srgbClr val="2A6C7C"/>
                </a:solidFill>
                <a:latin typeface="Trebuchet MS"/>
                <a:cs typeface="Trebuchet MS"/>
              </a:rPr>
              <a:t>05</a:t>
            </a:r>
            <a:r>
              <a:rPr sz="2000" i="1" spc="-70" dirty="0">
                <a:solidFill>
                  <a:srgbClr val="2A6C7C"/>
                </a:solidFill>
                <a:latin typeface="Trebuchet MS"/>
                <a:cs typeface="Trebuchet MS"/>
              </a:rPr>
              <a:t> </a:t>
            </a:r>
            <a:r>
              <a:rPr sz="2000" i="1" spc="-204" dirty="0">
                <a:solidFill>
                  <a:srgbClr val="2A6C7C"/>
                </a:solidFill>
                <a:latin typeface="Trebuchet MS"/>
                <a:cs typeface="Trebuchet MS"/>
              </a:rPr>
              <a:t>minutes.</a:t>
            </a:r>
            <a:endParaRPr sz="2000">
              <a:latin typeface="Trebuchet MS"/>
              <a:cs typeface="Trebuchet MS"/>
            </a:endParaRPr>
          </a:p>
        </p:txBody>
      </p:sp>
      <p:sp>
        <p:nvSpPr>
          <p:cNvPr id="25" name="object 25"/>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24" name="object 24"/>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problem</a:t>
            </a:r>
          </a:p>
        </p:txBody>
      </p:sp>
      <p:sp>
        <p:nvSpPr>
          <p:cNvPr id="3" name="Text Placeholder 2"/>
          <p:cNvSpPr>
            <a:spLocks noGrp="1"/>
          </p:cNvSpPr>
          <p:nvPr>
            <p:ph type="body" idx="1"/>
          </p:nvPr>
        </p:nvSpPr>
        <p:spPr>
          <a:xfrm>
            <a:off x="285242" y="1467358"/>
            <a:ext cx="8573515" cy="1723549"/>
          </a:xfrm>
        </p:spPr>
        <p:txBody>
          <a:bodyPr/>
          <a:lstStyle/>
          <a:p>
            <a:r>
              <a:rPr lang="en-US" dirty="0"/>
              <a:t>Problems are at the center of what many people do at work every day. A matter or situation regarded as unwelcome / harmful and need to be dealt with overcome is known as problem.</a:t>
            </a:r>
            <a:endParaRPr lang="en-IN" dirty="0"/>
          </a:p>
        </p:txBody>
      </p:sp>
      <p:sp>
        <p:nvSpPr>
          <p:cNvPr id="4" name="Rectangle 3"/>
          <p:cNvSpPr/>
          <p:nvPr/>
        </p:nvSpPr>
        <p:spPr>
          <a:xfrm>
            <a:off x="762000" y="4038600"/>
            <a:ext cx="6477000" cy="369332"/>
          </a:xfrm>
          <a:prstGeom prst="rect">
            <a:avLst/>
          </a:prstGeom>
        </p:spPr>
        <p:txBody>
          <a:bodyPr wrap="square">
            <a:spAutoFit/>
          </a:bodyPr>
          <a:lstStyle/>
          <a:p>
            <a:r>
              <a:rPr lang="en-IN" smtClean="0">
                <a:hlinkClick r:id="rId2"/>
              </a:rPr>
              <a:t>problem solving</a:t>
            </a:r>
            <a:endParaRPr lang="en-IN" dirty="0"/>
          </a:p>
        </p:txBody>
      </p:sp>
    </p:spTree>
    <p:extLst>
      <p:ext uri="{BB962C8B-B14F-4D97-AF65-F5344CB8AC3E}">
        <p14:creationId xmlns:p14="http://schemas.microsoft.com/office/powerpoint/2010/main" val="2442312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162811" y="341375"/>
            <a:ext cx="3456940" cy="1219200"/>
            <a:chOff x="1162811" y="341375"/>
            <a:chExt cx="3456940" cy="1219200"/>
          </a:xfrm>
        </p:grpSpPr>
        <p:pic>
          <p:nvPicPr>
            <p:cNvPr id="15" name="object 15"/>
            <p:cNvPicPr/>
            <p:nvPr/>
          </p:nvPicPr>
          <p:blipFill>
            <a:blip r:embed="rId7" cstate="print"/>
            <a:stretch>
              <a:fillRect/>
            </a:stretch>
          </p:blipFill>
          <p:spPr>
            <a:xfrm>
              <a:off x="1162811" y="341375"/>
              <a:ext cx="2702052" cy="1219200"/>
            </a:xfrm>
            <a:prstGeom prst="rect">
              <a:avLst/>
            </a:prstGeom>
          </p:spPr>
        </p:pic>
        <p:pic>
          <p:nvPicPr>
            <p:cNvPr id="16" name="object 16"/>
            <p:cNvPicPr/>
            <p:nvPr/>
          </p:nvPicPr>
          <p:blipFill>
            <a:blip r:embed="rId8" cstate="print"/>
            <a:stretch>
              <a:fillRect/>
            </a:stretch>
          </p:blipFill>
          <p:spPr>
            <a:xfrm>
              <a:off x="3136391" y="341375"/>
              <a:ext cx="905256" cy="1219200"/>
            </a:xfrm>
            <a:prstGeom prst="rect">
              <a:avLst/>
            </a:prstGeom>
          </p:spPr>
        </p:pic>
        <p:pic>
          <p:nvPicPr>
            <p:cNvPr id="17" name="object 17"/>
            <p:cNvPicPr/>
            <p:nvPr/>
          </p:nvPicPr>
          <p:blipFill>
            <a:blip r:embed="rId9" cstate="print"/>
            <a:stretch>
              <a:fillRect/>
            </a:stretch>
          </p:blipFill>
          <p:spPr>
            <a:xfrm>
              <a:off x="3464051" y="341375"/>
              <a:ext cx="1155191" cy="1219200"/>
            </a:xfrm>
            <a:prstGeom prst="rect">
              <a:avLst/>
            </a:prstGeom>
          </p:spPr>
        </p:pic>
      </p:grpSp>
      <p:sp>
        <p:nvSpPr>
          <p:cNvPr id="18" name="object 18"/>
          <p:cNvSpPr txBox="1">
            <a:spLocks noGrp="1"/>
          </p:cNvSpPr>
          <p:nvPr>
            <p:ph type="title"/>
          </p:nvPr>
        </p:nvSpPr>
        <p:spPr>
          <a:xfrm>
            <a:off x="1514602" y="485978"/>
            <a:ext cx="2600325" cy="680720"/>
          </a:xfrm>
          <a:prstGeom prst="rect">
            <a:avLst/>
          </a:prstGeom>
        </p:spPr>
        <p:txBody>
          <a:bodyPr vert="horz" wrap="square" lIns="0" tIns="12065" rIns="0" bIns="0" rtlCol="0">
            <a:spAutoFit/>
          </a:bodyPr>
          <a:lstStyle/>
          <a:p>
            <a:pPr marL="12700">
              <a:lnSpc>
                <a:spcPct val="100000"/>
              </a:lnSpc>
              <a:spcBef>
                <a:spcPts val="95"/>
              </a:spcBef>
            </a:pPr>
            <a:r>
              <a:rPr sz="4300" spc="-165" dirty="0"/>
              <a:t>Solution</a:t>
            </a:r>
            <a:r>
              <a:rPr sz="4300" spc="35" dirty="0"/>
              <a:t> </a:t>
            </a:r>
            <a:r>
              <a:rPr sz="4300" spc="-45" dirty="0"/>
              <a:t>-</a:t>
            </a:r>
            <a:r>
              <a:rPr sz="4300" spc="10" dirty="0"/>
              <a:t> </a:t>
            </a:r>
            <a:r>
              <a:rPr sz="4300" spc="-245" dirty="0"/>
              <a:t>1</a:t>
            </a:r>
            <a:endParaRPr sz="4300"/>
          </a:p>
        </p:txBody>
      </p:sp>
      <p:sp>
        <p:nvSpPr>
          <p:cNvPr id="19" name="object 19"/>
          <p:cNvSpPr txBox="1"/>
          <p:nvPr/>
        </p:nvSpPr>
        <p:spPr>
          <a:xfrm>
            <a:off x="1831594" y="1395730"/>
            <a:ext cx="4108450" cy="3098800"/>
          </a:xfrm>
          <a:prstGeom prst="rect">
            <a:avLst/>
          </a:prstGeom>
        </p:spPr>
        <p:txBody>
          <a:bodyPr vert="horz" wrap="square" lIns="0" tIns="85725" rIns="0" bIns="0" rtlCol="0">
            <a:spAutoFit/>
          </a:bodyPr>
          <a:lstStyle/>
          <a:p>
            <a:pPr marL="355600" indent="-343535">
              <a:lnSpc>
                <a:spcPct val="100000"/>
              </a:lnSpc>
              <a:spcBef>
                <a:spcPts val="675"/>
              </a:spcBef>
              <a:buAutoNum type="arabicPeriod"/>
              <a:tabLst>
                <a:tab pos="356235" algn="l"/>
              </a:tabLst>
            </a:pPr>
            <a:r>
              <a:rPr sz="2400" spc="-75" dirty="0">
                <a:solidFill>
                  <a:srgbClr val="2A6C7C"/>
                </a:solidFill>
                <a:latin typeface="Microsoft Sans Serif"/>
                <a:cs typeface="Microsoft Sans Serif"/>
              </a:rPr>
              <a:t>Start</a:t>
            </a:r>
            <a:r>
              <a:rPr sz="2400" spc="25"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5" dirty="0">
                <a:solidFill>
                  <a:srgbClr val="2A6C7C"/>
                </a:solidFill>
                <a:latin typeface="Microsoft Sans Serif"/>
                <a:cs typeface="Microsoft Sans Serif"/>
              </a:rPr>
              <a:t> </a:t>
            </a:r>
            <a:r>
              <a:rPr sz="2400" spc="-90" dirty="0">
                <a:solidFill>
                  <a:srgbClr val="2A6C7C"/>
                </a:solidFill>
                <a:latin typeface="Microsoft Sans Serif"/>
                <a:cs typeface="Microsoft Sans Serif"/>
              </a:rPr>
              <a:t>algorithm.</a:t>
            </a:r>
            <a:endParaRPr sz="2400">
              <a:latin typeface="Microsoft Sans Serif"/>
              <a:cs typeface="Microsoft Sans Serif"/>
            </a:endParaRPr>
          </a:p>
          <a:p>
            <a:pPr marL="355600" indent="-343535">
              <a:lnSpc>
                <a:spcPct val="100000"/>
              </a:lnSpc>
              <a:spcBef>
                <a:spcPts val="575"/>
              </a:spcBef>
              <a:buAutoNum type="arabicPeriod"/>
              <a:tabLst>
                <a:tab pos="356235" algn="l"/>
              </a:tabLst>
            </a:pPr>
            <a:r>
              <a:rPr sz="2400" spc="-55" dirty="0">
                <a:solidFill>
                  <a:srgbClr val="2A6C7C"/>
                </a:solidFill>
                <a:latin typeface="Microsoft Sans Serif"/>
                <a:cs typeface="Microsoft Sans Serif"/>
              </a:rPr>
              <a:t>Get</a:t>
            </a:r>
            <a:r>
              <a:rPr sz="2400" spc="1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10" dirty="0">
                <a:solidFill>
                  <a:srgbClr val="2A6C7C"/>
                </a:solidFill>
                <a:latin typeface="Microsoft Sans Serif"/>
                <a:cs typeface="Microsoft Sans Serif"/>
              </a:rPr>
              <a:t> </a:t>
            </a:r>
            <a:r>
              <a:rPr sz="2400" spc="-20" dirty="0">
                <a:solidFill>
                  <a:srgbClr val="2A6C7C"/>
                </a:solidFill>
                <a:latin typeface="Microsoft Sans Serif"/>
                <a:cs typeface="Microsoft Sans Serif"/>
              </a:rPr>
              <a:t>first</a:t>
            </a:r>
            <a:r>
              <a:rPr sz="2400" spc="15" dirty="0">
                <a:solidFill>
                  <a:srgbClr val="2A6C7C"/>
                </a:solidFill>
                <a:latin typeface="Microsoft Sans Serif"/>
                <a:cs typeface="Microsoft Sans Serif"/>
              </a:rPr>
              <a:t> </a:t>
            </a:r>
            <a:r>
              <a:rPr sz="2400" spc="-145" dirty="0">
                <a:solidFill>
                  <a:srgbClr val="2A6C7C"/>
                </a:solidFill>
                <a:latin typeface="Microsoft Sans Serif"/>
                <a:cs typeface="Microsoft Sans Serif"/>
              </a:rPr>
              <a:t>number.</a:t>
            </a:r>
            <a:endParaRPr sz="2400">
              <a:latin typeface="Microsoft Sans Serif"/>
              <a:cs typeface="Microsoft Sans Serif"/>
            </a:endParaRPr>
          </a:p>
          <a:p>
            <a:pPr marL="355600" indent="-343535">
              <a:lnSpc>
                <a:spcPct val="100000"/>
              </a:lnSpc>
              <a:spcBef>
                <a:spcPts val="580"/>
              </a:spcBef>
              <a:buAutoNum type="arabicPeriod"/>
              <a:tabLst>
                <a:tab pos="356235" algn="l"/>
              </a:tabLst>
            </a:pPr>
            <a:r>
              <a:rPr sz="2400" spc="-55" dirty="0">
                <a:solidFill>
                  <a:srgbClr val="2A6C7C"/>
                </a:solidFill>
                <a:latin typeface="Microsoft Sans Serif"/>
                <a:cs typeface="Microsoft Sans Serif"/>
              </a:rPr>
              <a:t>Get</a:t>
            </a:r>
            <a:r>
              <a:rPr sz="2400" spc="1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5" dirty="0">
                <a:solidFill>
                  <a:srgbClr val="2A6C7C"/>
                </a:solidFill>
                <a:latin typeface="Microsoft Sans Serif"/>
                <a:cs typeface="Microsoft Sans Serif"/>
              </a:rPr>
              <a:t> </a:t>
            </a:r>
            <a:r>
              <a:rPr sz="2400" spc="-145" dirty="0">
                <a:solidFill>
                  <a:srgbClr val="2A6C7C"/>
                </a:solidFill>
                <a:latin typeface="Microsoft Sans Serif"/>
                <a:cs typeface="Microsoft Sans Serif"/>
              </a:rPr>
              <a:t>second</a:t>
            </a:r>
            <a:r>
              <a:rPr sz="2400" spc="10" dirty="0">
                <a:solidFill>
                  <a:srgbClr val="2A6C7C"/>
                </a:solidFill>
                <a:latin typeface="Microsoft Sans Serif"/>
                <a:cs typeface="Microsoft Sans Serif"/>
              </a:rPr>
              <a:t> </a:t>
            </a:r>
            <a:r>
              <a:rPr sz="2400" spc="-145" dirty="0">
                <a:solidFill>
                  <a:srgbClr val="2A6C7C"/>
                </a:solidFill>
                <a:latin typeface="Microsoft Sans Serif"/>
                <a:cs typeface="Microsoft Sans Serif"/>
              </a:rPr>
              <a:t>number.</a:t>
            </a:r>
            <a:endParaRPr sz="2400">
              <a:latin typeface="Microsoft Sans Serif"/>
              <a:cs typeface="Microsoft Sans Serif"/>
            </a:endParaRPr>
          </a:p>
          <a:p>
            <a:pPr marL="355600" marR="5080" indent="-342900">
              <a:lnSpc>
                <a:spcPct val="120000"/>
              </a:lnSpc>
              <a:buAutoNum type="arabicPeriod"/>
              <a:tabLst>
                <a:tab pos="356235" algn="l"/>
              </a:tabLst>
            </a:pPr>
            <a:r>
              <a:rPr sz="2400" spc="-75" dirty="0">
                <a:solidFill>
                  <a:srgbClr val="2A6C7C"/>
                </a:solidFill>
                <a:latin typeface="Microsoft Sans Serif"/>
                <a:cs typeface="Microsoft Sans Serif"/>
              </a:rPr>
              <a:t>Divide</a:t>
            </a:r>
            <a:r>
              <a:rPr sz="2400" spc="1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20" dirty="0">
                <a:solidFill>
                  <a:srgbClr val="2A6C7C"/>
                </a:solidFill>
                <a:latin typeface="Microsoft Sans Serif"/>
                <a:cs typeface="Microsoft Sans Serif"/>
              </a:rPr>
              <a:t> </a:t>
            </a:r>
            <a:r>
              <a:rPr sz="2400" spc="-20" dirty="0">
                <a:solidFill>
                  <a:srgbClr val="2A6C7C"/>
                </a:solidFill>
                <a:latin typeface="Microsoft Sans Serif"/>
                <a:cs typeface="Microsoft Sans Serif"/>
              </a:rPr>
              <a:t>first</a:t>
            </a:r>
            <a:r>
              <a:rPr sz="2400" spc="20" dirty="0">
                <a:solidFill>
                  <a:srgbClr val="2A6C7C"/>
                </a:solidFill>
                <a:latin typeface="Microsoft Sans Serif"/>
                <a:cs typeface="Microsoft Sans Serif"/>
              </a:rPr>
              <a:t> </a:t>
            </a:r>
            <a:r>
              <a:rPr sz="2400" spc="-105" dirty="0">
                <a:solidFill>
                  <a:srgbClr val="2A6C7C"/>
                </a:solidFill>
                <a:latin typeface="Microsoft Sans Serif"/>
                <a:cs typeface="Microsoft Sans Serif"/>
              </a:rPr>
              <a:t>number</a:t>
            </a:r>
            <a:r>
              <a:rPr sz="2400" spc="15" dirty="0">
                <a:solidFill>
                  <a:srgbClr val="2A6C7C"/>
                </a:solidFill>
                <a:latin typeface="Microsoft Sans Serif"/>
                <a:cs typeface="Microsoft Sans Serif"/>
              </a:rPr>
              <a:t> </a:t>
            </a:r>
            <a:r>
              <a:rPr sz="2400" spc="-155" dirty="0">
                <a:solidFill>
                  <a:srgbClr val="2A6C7C"/>
                </a:solidFill>
                <a:latin typeface="Microsoft Sans Serif"/>
                <a:cs typeface="Microsoft Sans Serif"/>
              </a:rPr>
              <a:t>by</a:t>
            </a:r>
            <a:r>
              <a:rPr sz="2400" spc="2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 </a:t>
            </a:r>
            <a:r>
              <a:rPr sz="2400" spc="-620" dirty="0">
                <a:solidFill>
                  <a:srgbClr val="2A6C7C"/>
                </a:solidFill>
                <a:latin typeface="Microsoft Sans Serif"/>
                <a:cs typeface="Microsoft Sans Serif"/>
              </a:rPr>
              <a:t> </a:t>
            </a:r>
            <a:r>
              <a:rPr sz="2400" spc="-145" dirty="0">
                <a:solidFill>
                  <a:srgbClr val="2A6C7C"/>
                </a:solidFill>
                <a:latin typeface="Microsoft Sans Serif"/>
                <a:cs typeface="Microsoft Sans Serif"/>
              </a:rPr>
              <a:t>second.</a:t>
            </a:r>
            <a:endParaRPr sz="2400">
              <a:latin typeface="Microsoft Sans Serif"/>
              <a:cs typeface="Microsoft Sans Serif"/>
            </a:endParaRPr>
          </a:p>
          <a:p>
            <a:pPr marL="355600" indent="-343535">
              <a:lnSpc>
                <a:spcPct val="100000"/>
              </a:lnSpc>
              <a:spcBef>
                <a:spcPts val="575"/>
              </a:spcBef>
              <a:buAutoNum type="arabicPeriod"/>
              <a:tabLst>
                <a:tab pos="356235" algn="l"/>
              </a:tabLst>
            </a:pPr>
            <a:r>
              <a:rPr sz="2400" spc="-135" dirty="0">
                <a:solidFill>
                  <a:srgbClr val="2A6C7C"/>
                </a:solidFill>
                <a:latin typeface="Microsoft Sans Serif"/>
                <a:cs typeface="Microsoft Sans Serif"/>
              </a:rPr>
              <a:t>Display</a:t>
            </a:r>
            <a:r>
              <a:rPr sz="2400" spc="-5"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15" dirty="0">
                <a:solidFill>
                  <a:srgbClr val="2A6C7C"/>
                </a:solidFill>
                <a:latin typeface="Microsoft Sans Serif"/>
                <a:cs typeface="Microsoft Sans Serif"/>
              </a:rPr>
              <a:t> </a:t>
            </a:r>
            <a:r>
              <a:rPr sz="2400" spc="-55" dirty="0">
                <a:solidFill>
                  <a:srgbClr val="2A6C7C"/>
                </a:solidFill>
                <a:latin typeface="Microsoft Sans Serif"/>
                <a:cs typeface="Microsoft Sans Serif"/>
              </a:rPr>
              <a:t>quotient.</a:t>
            </a:r>
            <a:endParaRPr sz="2400">
              <a:latin typeface="Microsoft Sans Serif"/>
              <a:cs typeface="Microsoft Sans Serif"/>
            </a:endParaRPr>
          </a:p>
          <a:p>
            <a:pPr marL="355600" indent="-342900">
              <a:lnSpc>
                <a:spcPct val="100000"/>
              </a:lnSpc>
              <a:spcBef>
                <a:spcPts val="580"/>
              </a:spcBef>
              <a:buAutoNum type="arabicPeriod"/>
              <a:tabLst>
                <a:tab pos="355600" algn="l"/>
              </a:tabLst>
            </a:pPr>
            <a:r>
              <a:rPr sz="2400" spc="-220" dirty="0">
                <a:solidFill>
                  <a:srgbClr val="2A6C7C"/>
                </a:solidFill>
                <a:latin typeface="Microsoft Sans Serif"/>
                <a:cs typeface="Microsoft Sans Serif"/>
              </a:rPr>
              <a:t>End</a:t>
            </a:r>
            <a:r>
              <a:rPr sz="2400" spc="2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30" dirty="0">
                <a:solidFill>
                  <a:srgbClr val="2A6C7C"/>
                </a:solidFill>
                <a:latin typeface="Microsoft Sans Serif"/>
                <a:cs typeface="Microsoft Sans Serif"/>
              </a:rPr>
              <a:t> </a:t>
            </a:r>
            <a:r>
              <a:rPr sz="2400" spc="-190" dirty="0">
                <a:solidFill>
                  <a:srgbClr val="2A6C7C"/>
                </a:solidFill>
                <a:latin typeface="Microsoft Sans Serif"/>
                <a:cs typeface="Microsoft Sans Serif"/>
              </a:rPr>
              <a:t>al</a:t>
            </a:r>
            <a:r>
              <a:rPr sz="2400" spc="-305" dirty="0">
                <a:solidFill>
                  <a:srgbClr val="2A6C7C"/>
                </a:solidFill>
                <a:latin typeface="Microsoft Sans Serif"/>
                <a:cs typeface="Microsoft Sans Serif"/>
              </a:rPr>
              <a:t>g</a:t>
            </a:r>
            <a:r>
              <a:rPr sz="2400" spc="-5" dirty="0">
                <a:solidFill>
                  <a:srgbClr val="2A6C7C"/>
                </a:solidFill>
                <a:latin typeface="Microsoft Sans Serif"/>
                <a:cs typeface="Microsoft Sans Serif"/>
              </a:rPr>
              <a:t>orith</a:t>
            </a:r>
            <a:r>
              <a:rPr sz="2400" spc="-15" dirty="0">
                <a:solidFill>
                  <a:srgbClr val="2A6C7C"/>
                </a:solidFill>
                <a:latin typeface="Microsoft Sans Serif"/>
                <a:cs typeface="Microsoft Sans Serif"/>
              </a:rPr>
              <a:t>m</a:t>
            </a:r>
            <a:r>
              <a:rPr sz="2400" spc="-145" dirty="0">
                <a:solidFill>
                  <a:srgbClr val="2A6C7C"/>
                </a:solidFill>
                <a:latin typeface="Microsoft Sans Serif"/>
                <a:cs typeface="Microsoft Sans Serif"/>
              </a:rPr>
              <a:t>.</a:t>
            </a:r>
            <a:endParaRPr sz="2400">
              <a:latin typeface="Microsoft Sans Serif"/>
              <a:cs typeface="Microsoft Sans Serif"/>
            </a:endParaRPr>
          </a:p>
        </p:txBody>
      </p:sp>
      <p:grpSp>
        <p:nvGrpSpPr>
          <p:cNvPr id="20" name="object 20"/>
          <p:cNvGrpSpPr/>
          <p:nvPr/>
        </p:nvGrpSpPr>
        <p:grpSpPr>
          <a:xfrm>
            <a:off x="5251703" y="4680203"/>
            <a:ext cx="2236470" cy="666115"/>
            <a:chOff x="5251703" y="4680203"/>
            <a:chExt cx="2236470" cy="666115"/>
          </a:xfrm>
        </p:grpSpPr>
        <p:pic>
          <p:nvPicPr>
            <p:cNvPr id="21" name="object 21"/>
            <p:cNvPicPr/>
            <p:nvPr/>
          </p:nvPicPr>
          <p:blipFill>
            <a:blip r:embed="rId10" cstate="print"/>
            <a:stretch>
              <a:fillRect/>
            </a:stretch>
          </p:blipFill>
          <p:spPr>
            <a:xfrm>
              <a:off x="7310310" y="4903406"/>
              <a:ext cx="177419" cy="99187"/>
            </a:xfrm>
            <a:prstGeom prst="rect">
              <a:avLst/>
            </a:prstGeom>
          </p:spPr>
        </p:pic>
        <p:pic>
          <p:nvPicPr>
            <p:cNvPr id="22" name="object 22"/>
            <p:cNvPicPr/>
            <p:nvPr/>
          </p:nvPicPr>
          <p:blipFill>
            <a:blip r:embed="rId11" cstate="print"/>
            <a:stretch>
              <a:fillRect/>
            </a:stretch>
          </p:blipFill>
          <p:spPr>
            <a:xfrm>
              <a:off x="6394703" y="4680203"/>
              <a:ext cx="829055" cy="598932"/>
            </a:xfrm>
            <a:prstGeom prst="rect">
              <a:avLst/>
            </a:prstGeom>
          </p:spPr>
        </p:pic>
        <p:pic>
          <p:nvPicPr>
            <p:cNvPr id="23" name="object 23"/>
            <p:cNvPicPr/>
            <p:nvPr/>
          </p:nvPicPr>
          <p:blipFill>
            <a:blip r:embed="rId11" cstate="print"/>
            <a:stretch>
              <a:fillRect/>
            </a:stretch>
          </p:blipFill>
          <p:spPr>
            <a:xfrm>
              <a:off x="5251703" y="4680203"/>
              <a:ext cx="829055" cy="598932"/>
            </a:xfrm>
            <a:prstGeom prst="rect">
              <a:avLst/>
            </a:prstGeom>
          </p:spPr>
        </p:pic>
        <p:pic>
          <p:nvPicPr>
            <p:cNvPr id="24" name="object 24"/>
            <p:cNvPicPr/>
            <p:nvPr/>
          </p:nvPicPr>
          <p:blipFill>
            <a:blip r:embed="rId12" cstate="print"/>
            <a:stretch>
              <a:fillRect/>
            </a:stretch>
          </p:blipFill>
          <p:spPr>
            <a:xfrm>
              <a:off x="5338571" y="4742687"/>
              <a:ext cx="716279" cy="603504"/>
            </a:xfrm>
            <a:prstGeom prst="rect">
              <a:avLst/>
            </a:prstGeom>
          </p:spPr>
        </p:pic>
      </p:grpSp>
      <p:sp>
        <p:nvSpPr>
          <p:cNvPr id="25" name="object 25"/>
          <p:cNvSpPr txBox="1"/>
          <p:nvPr/>
        </p:nvSpPr>
        <p:spPr>
          <a:xfrm>
            <a:off x="5507228" y="4828413"/>
            <a:ext cx="27876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MT"/>
                <a:cs typeface="Arial MT"/>
              </a:rPr>
              <a:t>72</a:t>
            </a:r>
            <a:endParaRPr sz="1800">
              <a:latin typeface="Arial MT"/>
              <a:cs typeface="Arial MT"/>
            </a:endParaRPr>
          </a:p>
        </p:txBody>
      </p:sp>
      <p:pic>
        <p:nvPicPr>
          <p:cNvPr id="26" name="object 26"/>
          <p:cNvPicPr/>
          <p:nvPr/>
        </p:nvPicPr>
        <p:blipFill>
          <a:blip r:embed="rId13" cstate="print"/>
          <a:stretch>
            <a:fillRect/>
          </a:stretch>
        </p:blipFill>
        <p:spPr>
          <a:xfrm>
            <a:off x="6547104" y="4742688"/>
            <a:ext cx="609600" cy="877824"/>
          </a:xfrm>
          <a:prstGeom prst="rect">
            <a:avLst/>
          </a:prstGeom>
        </p:spPr>
      </p:pic>
      <p:sp>
        <p:nvSpPr>
          <p:cNvPr id="27" name="object 27"/>
          <p:cNvSpPr txBox="1"/>
          <p:nvPr/>
        </p:nvSpPr>
        <p:spPr>
          <a:xfrm>
            <a:off x="6714235" y="4828413"/>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9</a:t>
            </a:r>
            <a:endParaRPr sz="1800">
              <a:latin typeface="Arial MT"/>
              <a:cs typeface="Arial MT"/>
            </a:endParaRPr>
          </a:p>
        </p:txBody>
      </p:sp>
      <p:grpSp>
        <p:nvGrpSpPr>
          <p:cNvPr id="28" name="object 28"/>
          <p:cNvGrpSpPr/>
          <p:nvPr/>
        </p:nvGrpSpPr>
        <p:grpSpPr>
          <a:xfrm>
            <a:off x="5937503" y="4070603"/>
            <a:ext cx="1743710" cy="666115"/>
            <a:chOff x="5937503" y="4070603"/>
            <a:chExt cx="1743710" cy="666115"/>
          </a:xfrm>
        </p:grpSpPr>
        <p:pic>
          <p:nvPicPr>
            <p:cNvPr id="29" name="object 29"/>
            <p:cNvPicPr/>
            <p:nvPr/>
          </p:nvPicPr>
          <p:blipFill>
            <a:blip r:embed="rId11" cstate="print"/>
            <a:stretch>
              <a:fillRect/>
            </a:stretch>
          </p:blipFill>
          <p:spPr>
            <a:xfrm>
              <a:off x="6851903" y="4070603"/>
              <a:ext cx="829055" cy="598932"/>
            </a:xfrm>
            <a:prstGeom prst="rect">
              <a:avLst/>
            </a:prstGeom>
          </p:spPr>
        </p:pic>
        <p:pic>
          <p:nvPicPr>
            <p:cNvPr id="30" name="object 30"/>
            <p:cNvPicPr/>
            <p:nvPr/>
          </p:nvPicPr>
          <p:blipFill>
            <a:blip r:embed="rId11" cstate="print"/>
            <a:stretch>
              <a:fillRect/>
            </a:stretch>
          </p:blipFill>
          <p:spPr>
            <a:xfrm>
              <a:off x="5937503" y="4070603"/>
              <a:ext cx="829055" cy="598932"/>
            </a:xfrm>
            <a:prstGeom prst="rect">
              <a:avLst/>
            </a:prstGeom>
          </p:spPr>
        </p:pic>
        <p:pic>
          <p:nvPicPr>
            <p:cNvPr id="31" name="object 31"/>
            <p:cNvPicPr/>
            <p:nvPr/>
          </p:nvPicPr>
          <p:blipFill>
            <a:blip r:embed="rId12" cstate="print"/>
            <a:stretch>
              <a:fillRect/>
            </a:stretch>
          </p:blipFill>
          <p:spPr>
            <a:xfrm>
              <a:off x="6024371" y="4133087"/>
              <a:ext cx="716279" cy="603504"/>
            </a:xfrm>
            <a:prstGeom prst="rect">
              <a:avLst/>
            </a:prstGeom>
          </p:spPr>
        </p:pic>
      </p:grpSp>
      <p:sp>
        <p:nvSpPr>
          <p:cNvPr id="32" name="object 32"/>
          <p:cNvSpPr txBox="1"/>
          <p:nvPr/>
        </p:nvSpPr>
        <p:spPr>
          <a:xfrm>
            <a:off x="6193028" y="4218813"/>
            <a:ext cx="2794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MT"/>
                <a:cs typeface="Arial MT"/>
              </a:rPr>
              <a:t>72</a:t>
            </a:r>
            <a:endParaRPr sz="1800">
              <a:latin typeface="Arial MT"/>
              <a:cs typeface="Arial MT"/>
            </a:endParaRPr>
          </a:p>
        </p:txBody>
      </p:sp>
      <p:pic>
        <p:nvPicPr>
          <p:cNvPr id="33" name="object 33"/>
          <p:cNvPicPr/>
          <p:nvPr/>
        </p:nvPicPr>
        <p:blipFill>
          <a:blip r:embed="rId13" cstate="print"/>
          <a:stretch>
            <a:fillRect/>
          </a:stretch>
        </p:blipFill>
        <p:spPr>
          <a:xfrm>
            <a:off x="7004304" y="4133088"/>
            <a:ext cx="609600" cy="877824"/>
          </a:xfrm>
          <a:prstGeom prst="rect">
            <a:avLst/>
          </a:prstGeom>
        </p:spPr>
      </p:pic>
      <p:sp>
        <p:nvSpPr>
          <p:cNvPr id="34" name="object 34"/>
          <p:cNvSpPr txBox="1"/>
          <p:nvPr/>
        </p:nvSpPr>
        <p:spPr>
          <a:xfrm>
            <a:off x="7171690" y="4218813"/>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9</a:t>
            </a:r>
            <a:endParaRPr sz="1800">
              <a:latin typeface="Arial MT"/>
              <a:cs typeface="Arial MT"/>
            </a:endParaRPr>
          </a:p>
        </p:txBody>
      </p:sp>
      <p:grpSp>
        <p:nvGrpSpPr>
          <p:cNvPr id="35" name="object 35"/>
          <p:cNvGrpSpPr/>
          <p:nvPr/>
        </p:nvGrpSpPr>
        <p:grpSpPr>
          <a:xfrm>
            <a:off x="7690104" y="4680203"/>
            <a:ext cx="829310" cy="666115"/>
            <a:chOff x="7690104" y="4680203"/>
            <a:chExt cx="829310" cy="666115"/>
          </a:xfrm>
        </p:grpSpPr>
        <p:pic>
          <p:nvPicPr>
            <p:cNvPr id="36" name="object 36"/>
            <p:cNvPicPr/>
            <p:nvPr/>
          </p:nvPicPr>
          <p:blipFill>
            <a:blip r:embed="rId11" cstate="print"/>
            <a:stretch>
              <a:fillRect/>
            </a:stretch>
          </p:blipFill>
          <p:spPr>
            <a:xfrm>
              <a:off x="7690104" y="4680203"/>
              <a:ext cx="829055" cy="598932"/>
            </a:xfrm>
            <a:prstGeom prst="rect">
              <a:avLst/>
            </a:prstGeom>
          </p:spPr>
        </p:pic>
        <p:pic>
          <p:nvPicPr>
            <p:cNvPr id="37" name="object 37"/>
            <p:cNvPicPr/>
            <p:nvPr/>
          </p:nvPicPr>
          <p:blipFill>
            <a:blip r:embed="rId14" cstate="print"/>
            <a:stretch>
              <a:fillRect/>
            </a:stretch>
          </p:blipFill>
          <p:spPr>
            <a:xfrm>
              <a:off x="7776972" y="4742687"/>
              <a:ext cx="615696" cy="603504"/>
            </a:xfrm>
            <a:prstGeom prst="rect">
              <a:avLst/>
            </a:prstGeom>
          </p:spPr>
        </p:pic>
      </p:grpSp>
      <p:sp>
        <p:nvSpPr>
          <p:cNvPr id="38" name="object 38"/>
          <p:cNvSpPr txBox="1"/>
          <p:nvPr/>
        </p:nvSpPr>
        <p:spPr>
          <a:xfrm>
            <a:off x="7971790" y="4828413"/>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8</a:t>
            </a:r>
            <a:endParaRPr sz="1800">
              <a:latin typeface="Arial MT"/>
              <a:cs typeface="Arial MT"/>
            </a:endParaRPr>
          </a:p>
        </p:txBody>
      </p:sp>
      <p:pic>
        <p:nvPicPr>
          <p:cNvPr id="39" name="object 39"/>
          <p:cNvPicPr/>
          <p:nvPr/>
        </p:nvPicPr>
        <p:blipFill>
          <a:blip r:embed="rId15" cstate="print"/>
          <a:stretch>
            <a:fillRect/>
          </a:stretch>
        </p:blipFill>
        <p:spPr>
          <a:xfrm>
            <a:off x="6101143" y="4889944"/>
            <a:ext cx="233552" cy="126111"/>
          </a:xfrm>
          <a:prstGeom prst="rect">
            <a:avLst/>
          </a:prstGeom>
        </p:spPr>
      </p:pic>
      <p:sp>
        <p:nvSpPr>
          <p:cNvPr id="40" name="object 40"/>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
        <p:nvSpPr>
          <p:cNvPr id="41" name="object 41"/>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162811" y="341375"/>
            <a:ext cx="3302635" cy="1219200"/>
            <a:chOff x="1162811" y="341375"/>
            <a:chExt cx="3302635" cy="1219200"/>
          </a:xfrm>
        </p:grpSpPr>
        <p:pic>
          <p:nvPicPr>
            <p:cNvPr id="15" name="object 15"/>
            <p:cNvPicPr/>
            <p:nvPr/>
          </p:nvPicPr>
          <p:blipFill>
            <a:blip r:embed="rId7" cstate="print"/>
            <a:stretch>
              <a:fillRect/>
            </a:stretch>
          </p:blipFill>
          <p:spPr>
            <a:xfrm>
              <a:off x="1162811" y="341375"/>
              <a:ext cx="2702052" cy="1219200"/>
            </a:xfrm>
            <a:prstGeom prst="rect">
              <a:avLst/>
            </a:prstGeom>
          </p:spPr>
        </p:pic>
        <p:pic>
          <p:nvPicPr>
            <p:cNvPr id="16" name="object 16"/>
            <p:cNvPicPr/>
            <p:nvPr/>
          </p:nvPicPr>
          <p:blipFill>
            <a:blip r:embed="rId8" cstate="print"/>
            <a:stretch>
              <a:fillRect/>
            </a:stretch>
          </p:blipFill>
          <p:spPr>
            <a:xfrm>
              <a:off x="3136391" y="341375"/>
              <a:ext cx="905256" cy="1219200"/>
            </a:xfrm>
            <a:prstGeom prst="rect">
              <a:avLst/>
            </a:prstGeom>
          </p:spPr>
        </p:pic>
        <p:pic>
          <p:nvPicPr>
            <p:cNvPr id="17" name="object 17"/>
            <p:cNvPicPr/>
            <p:nvPr/>
          </p:nvPicPr>
          <p:blipFill>
            <a:blip r:embed="rId9" cstate="print"/>
            <a:stretch>
              <a:fillRect/>
            </a:stretch>
          </p:blipFill>
          <p:spPr>
            <a:xfrm>
              <a:off x="3464051" y="341375"/>
              <a:ext cx="1001268" cy="1219200"/>
            </a:xfrm>
            <a:prstGeom prst="rect">
              <a:avLst/>
            </a:prstGeom>
          </p:spPr>
        </p:pic>
      </p:grpSp>
      <p:sp>
        <p:nvSpPr>
          <p:cNvPr id="18" name="object 18"/>
          <p:cNvSpPr txBox="1">
            <a:spLocks noGrp="1"/>
          </p:cNvSpPr>
          <p:nvPr>
            <p:ph type="title"/>
          </p:nvPr>
        </p:nvSpPr>
        <p:spPr>
          <a:xfrm>
            <a:off x="1514602" y="485978"/>
            <a:ext cx="2600325" cy="680720"/>
          </a:xfrm>
          <a:prstGeom prst="rect">
            <a:avLst/>
          </a:prstGeom>
        </p:spPr>
        <p:txBody>
          <a:bodyPr vert="horz" wrap="square" lIns="0" tIns="12065" rIns="0" bIns="0" rtlCol="0">
            <a:spAutoFit/>
          </a:bodyPr>
          <a:lstStyle/>
          <a:p>
            <a:pPr marL="12700">
              <a:lnSpc>
                <a:spcPct val="100000"/>
              </a:lnSpc>
              <a:spcBef>
                <a:spcPts val="95"/>
              </a:spcBef>
            </a:pPr>
            <a:r>
              <a:rPr sz="4300" spc="-165" dirty="0"/>
              <a:t>Solution</a:t>
            </a:r>
            <a:r>
              <a:rPr sz="4300" spc="35" dirty="0"/>
              <a:t> </a:t>
            </a:r>
            <a:r>
              <a:rPr sz="4300" spc="-45" dirty="0"/>
              <a:t>-</a:t>
            </a:r>
            <a:r>
              <a:rPr sz="4300" spc="10" dirty="0"/>
              <a:t> </a:t>
            </a:r>
            <a:r>
              <a:rPr sz="4300" spc="-245" dirty="0"/>
              <a:t>2</a:t>
            </a:r>
            <a:endParaRPr sz="4300"/>
          </a:p>
        </p:txBody>
      </p:sp>
      <p:grpSp>
        <p:nvGrpSpPr>
          <p:cNvPr id="19" name="object 19"/>
          <p:cNvGrpSpPr/>
          <p:nvPr/>
        </p:nvGrpSpPr>
        <p:grpSpPr>
          <a:xfrm>
            <a:off x="6082284" y="3611879"/>
            <a:ext cx="829310" cy="666115"/>
            <a:chOff x="6082284" y="3611879"/>
            <a:chExt cx="829310" cy="666115"/>
          </a:xfrm>
        </p:grpSpPr>
        <p:pic>
          <p:nvPicPr>
            <p:cNvPr id="20" name="object 20"/>
            <p:cNvPicPr/>
            <p:nvPr/>
          </p:nvPicPr>
          <p:blipFill>
            <a:blip r:embed="rId10" cstate="print"/>
            <a:stretch>
              <a:fillRect/>
            </a:stretch>
          </p:blipFill>
          <p:spPr>
            <a:xfrm>
              <a:off x="6082284" y="3611879"/>
              <a:ext cx="829056" cy="598932"/>
            </a:xfrm>
            <a:prstGeom prst="rect">
              <a:avLst/>
            </a:prstGeom>
          </p:spPr>
        </p:pic>
        <p:pic>
          <p:nvPicPr>
            <p:cNvPr id="21" name="object 21"/>
            <p:cNvPicPr/>
            <p:nvPr/>
          </p:nvPicPr>
          <p:blipFill>
            <a:blip r:embed="rId11" cstate="print"/>
            <a:stretch>
              <a:fillRect/>
            </a:stretch>
          </p:blipFill>
          <p:spPr>
            <a:xfrm>
              <a:off x="6132576" y="3674363"/>
              <a:ext cx="714755" cy="603504"/>
            </a:xfrm>
            <a:prstGeom prst="rect">
              <a:avLst/>
            </a:prstGeom>
          </p:spPr>
        </p:pic>
      </p:grpSp>
      <p:grpSp>
        <p:nvGrpSpPr>
          <p:cNvPr id="22" name="object 22"/>
          <p:cNvGrpSpPr/>
          <p:nvPr/>
        </p:nvGrpSpPr>
        <p:grpSpPr>
          <a:xfrm>
            <a:off x="5154167" y="4450079"/>
            <a:ext cx="3331845" cy="1275715"/>
            <a:chOff x="5154167" y="4450079"/>
            <a:chExt cx="3331845" cy="1275715"/>
          </a:xfrm>
        </p:grpSpPr>
        <p:pic>
          <p:nvPicPr>
            <p:cNvPr id="23" name="object 23"/>
            <p:cNvPicPr/>
            <p:nvPr/>
          </p:nvPicPr>
          <p:blipFill>
            <a:blip r:embed="rId12" cstate="print"/>
            <a:stretch>
              <a:fillRect/>
            </a:stretch>
          </p:blipFill>
          <p:spPr>
            <a:xfrm>
              <a:off x="5934138" y="4623498"/>
              <a:ext cx="171323" cy="200151"/>
            </a:xfrm>
            <a:prstGeom prst="rect">
              <a:avLst/>
            </a:prstGeom>
          </p:spPr>
        </p:pic>
        <p:pic>
          <p:nvPicPr>
            <p:cNvPr id="24" name="object 24"/>
            <p:cNvPicPr/>
            <p:nvPr/>
          </p:nvPicPr>
          <p:blipFill>
            <a:blip r:embed="rId13" cstate="print"/>
            <a:stretch>
              <a:fillRect/>
            </a:stretch>
          </p:blipFill>
          <p:spPr>
            <a:xfrm>
              <a:off x="7258811" y="4450079"/>
              <a:ext cx="1133855" cy="598932"/>
            </a:xfrm>
            <a:prstGeom prst="rect">
              <a:avLst/>
            </a:prstGeom>
          </p:spPr>
        </p:pic>
        <p:pic>
          <p:nvPicPr>
            <p:cNvPr id="25" name="object 25"/>
            <p:cNvPicPr/>
            <p:nvPr/>
          </p:nvPicPr>
          <p:blipFill>
            <a:blip r:embed="rId14" cstate="print"/>
            <a:stretch>
              <a:fillRect/>
            </a:stretch>
          </p:blipFill>
          <p:spPr>
            <a:xfrm>
              <a:off x="7388351" y="4512563"/>
              <a:ext cx="1097279" cy="603504"/>
            </a:xfrm>
            <a:prstGeom prst="rect">
              <a:avLst/>
            </a:prstGeom>
          </p:spPr>
        </p:pic>
        <p:pic>
          <p:nvPicPr>
            <p:cNvPr id="26" name="object 26"/>
            <p:cNvPicPr/>
            <p:nvPr/>
          </p:nvPicPr>
          <p:blipFill>
            <a:blip r:embed="rId15" cstate="print"/>
            <a:stretch>
              <a:fillRect/>
            </a:stretch>
          </p:blipFill>
          <p:spPr>
            <a:xfrm>
              <a:off x="5154167" y="5122163"/>
              <a:ext cx="3172967" cy="603504"/>
            </a:xfrm>
            <a:prstGeom prst="rect">
              <a:avLst/>
            </a:prstGeom>
          </p:spPr>
        </p:pic>
        <p:pic>
          <p:nvPicPr>
            <p:cNvPr id="27" name="object 27"/>
            <p:cNvPicPr/>
            <p:nvPr/>
          </p:nvPicPr>
          <p:blipFill>
            <a:blip r:embed="rId16" cstate="print"/>
            <a:stretch>
              <a:fillRect/>
            </a:stretch>
          </p:blipFill>
          <p:spPr>
            <a:xfrm>
              <a:off x="6997890" y="4674044"/>
              <a:ext cx="177419" cy="99187"/>
            </a:xfrm>
            <a:prstGeom prst="rect">
              <a:avLst/>
            </a:prstGeom>
          </p:spPr>
        </p:pic>
      </p:grpSp>
      <p:sp>
        <p:nvSpPr>
          <p:cNvPr id="28" name="object 28"/>
          <p:cNvSpPr txBox="1"/>
          <p:nvPr/>
        </p:nvSpPr>
        <p:spPr>
          <a:xfrm>
            <a:off x="6299961" y="3760723"/>
            <a:ext cx="27876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MT"/>
                <a:cs typeface="Arial MT"/>
              </a:rPr>
              <a:t>50</a:t>
            </a:r>
            <a:endParaRPr sz="1800">
              <a:latin typeface="Arial MT"/>
              <a:cs typeface="Arial MT"/>
            </a:endParaRPr>
          </a:p>
        </p:txBody>
      </p:sp>
      <p:sp>
        <p:nvSpPr>
          <p:cNvPr id="29" name="object 29"/>
          <p:cNvSpPr txBox="1"/>
          <p:nvPr/>
        </p:nvSpPr>
        <p:spPr>
          <a:xfrm>
            <a:off x="5381371" y="5208778"/>
            <a:ext cx="267779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C00000"/>
                </a:solidFill>
                <a:latin typeface="Arial MT"/>
                <a:cs typeface="Arial MT"/>
              </a:rPr>
              <a:t>Distance</a:t>
            </a:r>
            <a:r>
              <a:rPr sz="1800" spc="-20" dirty="0">
                <a:solidFill>
                  <a:srgbClr val="C00000"/>
                </a:solidFill>
                <a:latin typeface="Arial MT"/>
                <a:cs typeface="Arial MT"/>
              </a:rPr>
              <a:t> </a:t>
            </a:r>
            <a:r>
              <a:rPr sz="1800" spc="-5" dirty="0">
                <a:solidFill>
                  <a:srgbClr val="C00000"/>
                </a:solidFill>
                <a:latin typeface="Arial MT"/>
                <a:cs typeface="Arial MT"/>
              </a:rPr>
              <a:t>in</a:t>
            </a:r>
            <a:r>
              <a:rPr sz="1800" spc="-30" dirty="0">
                <a:solidFill>
                  <a:srgbClr val="C00000"/>
                </a:solidFill>
                <a:latin typeface="Arial MT"/>
                <a:cs typeface="Arial MT"/>
              </a:rPr>
              <a:t> </a:t>
            </a:r>
            <a:r>
              <a:rPr sz="1800" dirty="0">
                <a:solidFill>
                  <a:srgbClr val="C00000"/>
                </a:solidFill>
                <a:latin typeface="Arial MT"/>
                <a:cs typeface="Arial MT"/>
              </a:rPr>
              <a:t>meters:</a:t>
            </a:r>
            <a:r>
              <a:rPr sz="1800" spc="-20" dirty="0">
                <a:solidFill>
                  <a:srgbClr val="C00000"/>
                </a:solidFill>
                <a:latin typeface="Arial MT"/>
                <a:cs typeface="Arial MT"/>
              </a:rPr>
              <a:t> </a:t>
            </a:r>
            <a:r>
              <a:rPr sz="1800" spc="-5" dirty="0">
                <a:solidFill>
                  <a:srgbClr val="C00000"/>
                </a:solidFill>
                <a:latin typeface="Arial MT"/>
                <a:cs typeface="Arial MT"/>
              </a:rPr>
              <a:t>50000</a:t>
            </a:r>
            <a:endParaRPr sz="1800">
              <a:latin typeface="Arial MT"/>
              <a:cs typeface="Arial MT"/>
            </a:endParaRPr>
          </a:p>
        </p:txBody>
      </p:sp>
      <p:grpSp>
        <p:nvGrpSpPr>
          <p:cNvPr id="30" name="object 30"/>
          <p:cNvGrpSpPr/>
          <p:nvPr/>
        </p:nvGrpSpPr>
        <p:grpSpPr>
          <a:xfrm>
            <a:off x="5091684" y="4450079"/>
            <a:ext cx="829310" cy="666115"/>
            <a:chOff x="5091684" y="4450079"/>
            <a:chExt cx="829310" cy="666115"/>
          </a:xfrm>
        </p:grpSpPr>
        <p:pic>
          <p:nvPicPr>
            <p:cNvPr id="31" name="object 31"/>
            <p:cNvPicPr/>
            <p:nvPr/>
          </p:nvPicPr>
          <p:blipFill>
            <a:blip r:embed="rId10" cstate="print"/>
            <a:stretch>
              <a:fillRect/>
            </a:stretch>
          </p:blipFill>
          <p:spPr>
            <a:xfrm>
              <a:off x="5091684" y="4450079"/>
              <a:ext cx="829056" cy="598932"/>
            </a:xfrm>
            <a:prstGeom prst="rect">
              <a:avLst/>
            </a:prstGeom>
          </p:spPr>
        </p:pic>
        <p:pic>
          <p:nvPicPr>
            <p:cNvPr id="32" name="object 32"/>
            <p:cNvPicPr/>
            <p:nvPr/>
          </p:nvPicPr>
          <p:blipFill>
            <a:blip r:embed="rId11" cstate="print"/>
            <a:stretch>
              <a:fillRect/>
            </a:stretch>
          </p:blipFill>
          <p:spPr>
            <a:xfrm>
              <a:off x="5141976" y="4512563"/>
              <a:ext cx="714755" cy="603504"/>
            </a:xfrm>
            <a:prstGeom prst="rect">
              <a:avLst/>
            </a:prstGeom>
          </p:spPr>
        </p:pic>
      </p:grpSp>
      <p:sp>
        <p:nvSpPr>
          <p:cNvPr id="33" name="object 33"/>
          <p:cNvSpPr txBox="1"/>
          <p:nvPr/>
        </p:nvSpPr>
        <p:spPr>
          <a:xfrm>
            <a:off x="1755394" y="1395730"/>
            <a:ext cx="4182745" cy="3503295"/>
          </a:xfrm>
          <a:prstGeom prst="rect">
            <a:avLst/>
          </a:prstGeom>
        </p:spPr>
        <p:txBody>
          <a:bodyPr vert="horz" wrap="square" lIns="0" tIns="85725" rIns="0" bIns="0" rtlCol="0">
            <a:spAutoFit/>
          </a:bodyPr>
          <a:lstStyle/>
          <a:p>
            <a:pPr marL="355600" indent="-343535">
              <a:lnSpc>
                <a:spcPct val="100000"/>
              </a:lnSpc>
              <a:spcBef>
                <a:spcPts val="675"/>
              </a:spcBef>
              <a:buAutoNum type="arabicPeriod"/>
              <a:tabLst>
                <a:tab pos="356235" algn="l"/>
              </a:tabLst>
            </a:pPr>
            <a:r>
              <a:rPr sz="2400" spc="-75" dirty="0">
                <a:solidFill>
                  <a:srgbClr val="2A6C7C"/>
                </a:solidFill>
                <a:latin typeface="Microsoft Sans Serif"/>
                <a:cs typeface="Microsoft Sans Serif"/>
              </a:rPr>
              <a:t>Start</a:t>
            </a:r>
            <a:r>
              <a:rPr sz="240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10" dirty="0">
                <a:solidFill>
                  <a:srgbClr val="2A6C7C"/>
                </a:solidFill>
                <a:latin typeface="Microsoft Sans Serif"/>
                <a:cs typeface="Microsoft Sans Serif"/>
              </a:rPr>
              <a:t> </a:t>
            </a:r>
            <a:r>
              <a:rPr sz="2400" spc="-85" dirty="0">
                <a:solidFill>
                  <a:srgbClr val="2A6C7C"/>
                </a:solidFill>
                <a:latin typeface="Microsoft Sans Serif"/>
                <a:cs typeface="Microsoft Sans Serif"/>
              </a:rPr>
              <a:t>algorithm.</a:t>
            </a:r>
            <a:endParaRPr sz="2400">
              <a:latin typeface="Microsoft Sans Serif"/>
              <a:cs typeface="Microsoft Sans Serif"/>
            </a:endParaRPr>
          </a:p>
          <a:p>
            <a:pPr marL="355600" indent="-343535">
              <a:lnSpc>
                <a:spcPct val="100000"/>
              </a:lnSpc>
              <a:spcBef>
                <a:spcPts val="575"/>
              </a:spcBef>
              <a:buAutoNum type="arabicPeriod"/>
              <a:tabLst>
                <a:tab pos="356235" algn="l"/>
              </a:tabLst>
            </a:pPr>
            <a:r>
              <a:rPr sz="2400" spc="-55" dirty="0">
                <a:solidFill>
                  <a:srgbClr val="2A6C7C"/>
                </a:solidFill>
                <a:latin typeface="Microsoft Sans Serif"/>
                <a:cs typeface="Microsoft Sans Serif"/>
              </a:rPr>
              <a:t>Get</a:t>
            </a:r>
            <a:r>
              <a:rPr sz="2400" spc="2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dirty="0">
                <a:solidFill>
                  <a:srgbClr val="2A6C7C"/>
                </a:solidFill>
                <a:latin typeface="Microsoft Sans Serif"/>
                <a:cs typeface="Microsoft Sans Serif"/>
              </a:rPr>
              <a:t> </a:t>
            </a:r>
            <a:r>
              <a:rPr sz="2400" spc="-135" dirty="0">
                <a:solidFill>
                  <a:srgbClr val="2A6C7C"/>
                </a:solidFill>
                <a:latin typeface="Microsoft Sans Serif"/>
                <a:cs typeface="Microsoft Sans Serif"/>
              </a:rPr>
              <a:t>distance</a:t>
            </a:r>
            <a:r>
              <a:rPr sz="2400" spc="25" dirty="0">
                <a:solidFill>
                  <a:srgbClr val="2A6C7C"/>
                </a:solidFill>
                <a:latin typeface="Microsoft Sans Serif"/>
                <a:cs typeface="Microsoft Sans Serif"/>
              </a:rPr>
              <a:t> </a:t>
            </a:r>
            <a:r>
              <a:rPr sz="2400" spc="-85" dirty="0">
                <a:solidFill>
                  <a:srgbClr val="2A6C7C"/>
                </a:solidFill>
                <a:latin typeface="Microsoft Sans Serif"/>
                <a:cs typeface="Microsoft Sans Serif"/>
              </a:rPr>
              <a:t>in</a:t>
            </a:r>
            <a:r>
              <a:rPr sz="2400" spc="5" dirty="0">
                <a:solidFill>
                  <a:srgbClr val="2A6C7C"/>
                </a:solidFill>
                <a:latin typeface="Microsoft Sans Serif"/>
                <a:cs typeface="Microsoft Sans Serif"/>
              </a:rPr>
              <a:t> </a:t>
            </a:r>
            <a:r>
              <a:rPr sz="2400" spc="-70" dirty="0">
                <a:solidFill>
                  <a:srgbClr val="2A6C7C"/>
                </a:solidFill>
                <a:latin typeface="Microsoft Sans Serif"/>
                <a:cs typeface="Microsoft Sans Serif"/>
              </a:rPr>
              <a:t>kilometers.</a:t>
            </a:r>
            <a:endParaRPr sz="2400">
              <a:latin typeface="Microsoft Sans Serif"/>
              <a:cs typeface="Microsoft Sans Serif"/>
            </a:endParaRPr>
          </a:p>
          <a:p>
            <a:pPr marL="355600" indent="-343535">
              <a:lnSpc>
                <a:spcPct val="100000"/>
              </a:lnSpc>
              <a:spcBef>
                <a:spcPts val="580"/>
              </a:spcBef>
              <a:buAutoNum type="arabicPeriod"/>
              <a:tabLst>
                <a:tab pos="356235" algn="l"/>
              </a:tabLst>
            </a:pPr>
            <a:r>
              <a:rPr sz="2400" spc="-65" dirty="0">
                <a:solidFill>
                  <a:srgbClr val="2A6C7C"/>
                </a:solidFill>
                <a:latin typeface="Microsoft Sans Serif"/>
                <a:cs typeface="Microsoft Sans Serif"/>
              </a:rPr>
              <a:t>Multiply</a:t>
            </a:r>
            <a:r>
              <a:rPr sz="2400" spc="5"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20" dirty="0">
                <a:solidFill>
                  <a:srgbClr val="2A6C7C"/>
                </a:solidFill>
                <a:latin typeface="Microsoft Sans Serif"/>
                <a:cs typeface="Microsoft Sans Serif"/>
              </a:rPr>
              <a:t> </a:t>
            </a:r>
            <a:r>
              <a:rPr sz="2400" spc="-135" dirty="0">
                <a:solidFill>
                  <a:srgbClr val="2A6C7C"/>
                </a:solidFill>
                <a:latin typeface="Microsoft Sans Serif"/>
                <a:cs typeface="Microsoft Sans Serif"/>
              </a:rPr>
              <a:t>distance</a:t>
            </a:r>
            <a:r>
              <a:rPr sz="2400" spc="5" dirty="0">
                <a:solidFill>
                  <a:srgbClr val="2A6C7C"/>
                </a:solidFill>
                <a:latin typeface="Microsoft Sans Serif"/>
                <a:cs typeface="Microsoft Sans Serif"/>
              </a:rPr>
              <a:t> </a:t>
            </a:r>
            <a:r>
              <a:rPr sz="2400" spc="-155" dirty="0">
                <a:solidFill>
                  <a:srgbClr val="2A6C7C"/>
                </a:solidFill>
                <a:latin typeface="Microsoft Sans Serif"/>
                <a:cs typeface="Microsoft Sans Serif"/>
              </a:rPr>
              <a:t>by</a:t>
            </a:r>
            <a:r>
              <a:rPr sz="2400" spc="15" dirty="0">
                <a:solidFill>
                  <a:srgbClr val="2A6C7C"/>
                </a:solidFill>
                <a:latin typeface="Microsoft Sans Serif"/>
                <a:cs typeface="Microsoft Sans Serif"/>
              </a:rPr>
              <a:t> </a:t>
            </a:r>
            <a:r>
              <a:rPr sz="2400" spc="-140" dirty="0">
                <a:solidFill>
                  <a:srgbClr val="2A6C7C"/>
                </a:solidFill>
                <a:latin typeface="Microsoft Sans Serif"/>
                <a:cs typeface="Microsoft Sans Serif"/>
              </a:rPr>
              <a:t>1000.</a:t>
            </a:r>
            <a:endParaRPr sz="2400">
              <a:latin typeface="Microsoft Sans Serif"/>
              <a:cs typeface="Microsoft Sans Serif"/>
            </a:endParaRPr>
          </a:p>
          <a:p>
            <a:pPr marL="354965" marR="740410" indent="-342900">
              <a:lnSpc>
                <a:spcPct val="120000"/>
              </a:lnSpc>
              <a:buAutoNum type="arabicPeriod"/>
              <a:tabLst>
                <a:tab pos="356235" algn="l"/>
              </a:tabLst>
            </a:pPr>
            <a:r>
              <a:rPr sz="2400" spc="-140" dirty="0">
                <a:solidFill>
                  <a:srgbClr val="2A6C7C"/>
                </a:solidFill>
                <a:latin typeface="Microsoft Sans Serif"/>
                <a:cs typeface="Microsoft Sans Serif"/>
              </a:rPr>
              <a:t>Display</a:t>
            </a:r>
            <a:r>
              <a:rPr sz="2400" spc="-135"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 result </a:t>
            </a:r>
            <a:r>
              <a:rPr sz="2400" spc="-50" dirty="0">
                <a:solidFill>
                  <a:srgbClr val="2A6C7C"/>
                </a:solidFill>
                <a:latin typeface="Microsoft Sans Serif"/>
                <a:cs typeface="Microsoft Sans Serif"/>
              </a:rPr>
              <a:t>of </a:t>
            </a:r>
            <a:r>
              <a:rPr sz="2400" spc="-45" dirty="0">
                <a:solidFill>
                  <a:srgbClr val="2A6C7C"/>
                </a:solidFill>
                <a:latin typeface="Microsoft Sans Serif"/>
                <a:cs typeface="Microsoft Sans Serif"/>
              </a:rPr>
              <a:t> </a:t>
            </a:r>
            <a:r>
              <a:rPr sz="2400" spc="-180" dirty="0">
                <a:solidFill>
                  <a:srgbClr val="2A6C7C"/>
                </a:solidFill>
                <a:latin typeface="Microsoft Sans Serif"/>
                <a:cs typeface="Microsoft Sans Serif"/>
              </a:rPr>
              <a:t>m</a:t>
            </a:r>
            <a:r>
              <a:rPr sz="2400" spc="-10" dirty="0">
                <a:solidFill>
                  <a:srgbClr val="2A6C7C"/>
                </a:solidFill>
                <a:latin typeface="Microsoft Sans Serif"/>
                <a:cs typeface="Microsoft Sans Serif"/>
              </a:rPr>
              <a:t>ult</a:t>
            </a:r>
            <a:r>
              <a:rPr sz="2400" spc="-60" dirty="0">
                <a:solidFill>
                  <a:srgbClr val="2A6C7C"/>
                </a:solidFill>
                <a:latin typeface="Microsoft Sans Serif"/>
                <a:cs typeface="Microsoft Sans Serif"/>
              </a:rPr>
              <a:t>ipl</a:t>
            </a:r>
            <a:r>
              <a:rPr sz="2400" spc="-40" dirty="0">
                <a:solidFill>
                  <a:srgbClr val="2A6C7C"/>
                </a:solidFill>
                <a:latin typeface="Microsoft Sans Serif"/>
                <a:cs typeface="Microsoft Sans Serif"/>
              </a:rPr>
              <a:t>i</a:t>
            </a:r>
            <a:r>
              <a:rPr sz="2400" spc="-90" dirty="0">
                <a:solidFill>
                  <a:srgbClr val="2A6C7C"/>
                </a:solidFill>
                <a:latin typeface="Microsoft Sans Serif"/>
                <a:cs typeface="Microsoft Sans Serif"/>
              </a:rPr>
              <a:t>cati</a:t>
            </a:r>
            <a:r>
              <a:rPr sz="2400" spc="-75" dirty="0">
                <a:solidFill>
                  <a:srgbClr val="2A6C7C"/>
                </a:solidFill>
                <a:latin typeface="Microsoft Sans Serif"/>
                <a:cs typeface="Microsoft Sans Serif"/>
              </a:rPr>
              <a:t>on</a:t>
            </a:r>
            <a:r>
              <a:rPr sz="2400" spc="5" dirty="0">
                <a:solidFill>
                  <a:srgbClr val="2A6C7C"/>
                </a:solidFill>
                <a:latin typeface="Microsoft Sans Serif"/>
                <a:cs typeface="Microsoft Sans Serif"/>
              </a:rPr>
              <a:t> </a:t>
            </a:r>
            <a:r>
              <a:rPr sz="2400" spc="-295" dirty="0">
                <a:solidFill>
                  <a:srgbClr val="2A6C7C"/>
                </a:solidFill>
                <a:latin typeface="Microsoft Sans Serif"/>
                <a:cs typeface="Microsoft Sans Serif"/>
              </a:rPr>
              <a:t>as</a:t>
            </a:r>
            <a:r>
              <a:rPr sz="2400" spc="30" dirty="0">
                <a:solidFill>
                  <a:srgbClr val="2A6C7C"/>
                </a:solidFill>
                <a:latin typeface="Microsoft Sans Serif"/>
                <a:cs typeface="Microsoft Sans Serif"/>
              </a:rPr>
              <a:t> </a:t>
            </a:r>
            <a:r>
              <a:rPr sz="2400" spc="-80" dirty="0">
                <a:solidFill>
                  <a:srgbClr val="2A6C7C"/>
                </a:solidFill>
                <a:latin typeface="Microsoft Sans Serif"/>
                <a:cs typeface="Microsoft Sans Serif"/>
              </a:rPr>
              <a:t>dis</a:t>
            </a:r>
            <a:r>
              <a:rPr sz="2400" spc="-45" dirty="0">
                <a:solidFill>
                  <a:srgbClr val="2A6C7C"/>
                </a:solidFill>
                <a:latin typeface="Microsoft Sans Serif"/>
                <a:cs typeface="Microsoft Sans Serif"/>
              </a:rPr>
              <a:t>t</a:t>
            </a:r>
            <a:r>
              <a:rPr sz="2400" spc="-165" dirty="0">
                <a:solidFill>
                  <a:srgbClr val="2A6C7C"/>
                </a:solidFill>
                <a:latin typeface="Microsoft Sans Serif"/>
                <a:cs typeface="Microsoft Sans Serif"/>
              </a:rPr>
              <a:t>ance  </a:t>
            </a:r>
            <a:r>
              <a:rPr sz="2400" spc="-80" dirty="0">
                <a:solidFill>
                  <a:srgbClr val="2A6C7C"/>
                </a:solidFill>
                <a:latin typeface="Microsoft Sans Serif"/>
                <a:cs typeface="Microsoft Sans Serif"/>
              </a:rPr>
              <a:t>in</a:t>
            </a:r>
            <a:r>
              <a:rPr sz="2400" spc="20" dirty="0">
                <a:solidFill>
                  <a:srgbClr val="2A6C7C"/>
                </a:solidFill>
                <a:latin typeface="Microsoft Sans Serif"/>
                <a:cs typeface="Microsoft Sans Serif"/>
              </a:rPr>
              <a:t> </a:t>
            </a:r>
            <a:r>
              <a:rPr sz="2400" spc="-95" dirty="0">
                <a:solidFill>
                  <a:srgbClr val="2A6C7C"/>
                </a:solidFill>
                <a:latin typeface="Microsoft Sans Serif"/>
                <a:cs typeface="Microsoft Sans Serif"/>
              </a:rPr>
              <a:t>meters.</a:t>
            </a:r>
            <a:endParaRPr sz="2400">
              <a:latin typeface="Microsoft Sans Serif"/>
              <a:cs typeface="Microsoft Sans Serif"/>
            </a:endParaRPr>
          </a:p>
          <a:p>
            <a:pPr marL="355600" indent="-343535">
              <a:lnSpc>
                <a:spcPct val="100000"/>
              </a:lnSpc>
              <a:spcBef>
                <a:spcPts val="575"/>
              </a:spcBef>
              <a:buAutoNum type="arabicPeriod"/>
              <a:tabLst>
                <a:tab pos="356235" algn="l"/>
              </a:tabLst>
            </a:pPr>
            <a:r>
              <a:rPr sz="2400" spc="-220" dirty="0">
                <a:solidFill>
                  <a:srgbClr val="2A6C7C"/>
                </a:solidFill>
                <a:latin typeface="Microsoft Sans Serif"/>
                <a:cs typeface="Microsoft Sans Serif"/>
              </a:rPr>
              <a:t>End</a:t>
            </a:r>
            <a:r>
              <a:rPr sz="2400" spc="2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30" dirty="0">
                <a:solidFill>
                  <a:srgbClr val="2A6C7C"/>
                </a:solidFill>
                <a:latin typeface="Microsoft Sans Serif"/>
                <a:cs typeface="Microsoft Sans Serif"/>
              </a:rPr>
              <a:t> </a:t>
            </a:r>
            <a:r>
              <a:rPr sz="2400" spc="-330" dirty="0">
                <a:solidFill>
                  <a:srgbClr val="2A6C7C"/>
                </a:solidFill>
                <a:latin typeface="Microsoft Sans Serif"/>
                <a:cs typeface="Microsoft Sans Serif"/>
              </a:rPr>
              <a:t>a</a:t>
            </a:r>
            <a:r>
              <a:rPr sz="2400" spc="-105" dirty="0">
                <a:solidFill>
                  <a:srgbClr val="2A6C7C"/>
                </a:solidFill>
                <a:latin typeface="Microsoft Sans Serif"/>
                <a:cs typeface="Microsoft Sans Serif"/>
              </a:rPr>
              <a:t>l</a:t>
            </a:r>
            <a:r>
              <a:rPr sz="2400" spc="-270" dirty="0">
                <a:solidFill>
                  <a:srgbClr val="2A6C7C"/>
                </a:solidFill>
                <a:latin typeface="Microsoft Sans Serif"/>
                <a:cs typeface="Microsoft Sans Serif"/>
              </a:rPr>
              <a:t>g</a:t>
            </a:r>
            <a:r>
              <a:rPr sz="2400" spc="-25" dirty="0">
                <a:solidFill>
                  <a:srgbClr val="2A6C7C"/>
                </a:solidFill>
                <a:latin typeface="Microsoft Sans Serif"/>
                <a:cs typeface="Microsoft Sans Serif"/>
              </a:rPr>
              <a:t>orithm.</a:t>
            </a:r>
            <a:endParaRPr sz="2400">
              <a:latin typeface="Microsoft Sans Serif"/>
              <a:cs typeface="Microsoft Sans Serif"/>
            </a:endParaRPr>
          </a:p>
          <a:p>
            <a:pPr marR="354965" algn="r">
              <a:lnSpc>
                <a:spcPct val="100000"/>
              </a:lnSpc>
              <a:spcBef>
                <a:spcPts val="1025"/>
              </a:spcBef>
            </a:pPr>
            <a:r>
              <a:rPr sz="1800" spc="-10" dirty="0">
                <a:latin typeface="Arial MT"/>
                <a:cs typeface="Arial MT"/>
              </a:rPr>
              <a:t>50</a:t>
            </a:r>
            <a:endParaRPr sz="1800">
              <a:latin typeface="Arial MT"/>
              <a:cs typeface="Arial MT"/>
            </a:endParaRPr>
          </a:p>
        </p:txBody>
      </p:sp>
      <p:grpSp>
        <p:nvGrpSpPr>
          <p:cNvPr id="34" name="object 34"/>
          <p:cNvGrpSpPr/>
          <p:nvPr/>
        </p:nvGrpSpPr>
        <p:grpSpPr>
          <a:xfrm>
            <a:off x="6082284" y="4450079"/>
            <a:ext cx="967740" cy="666115"/>
            <a:chOff x="6082284" y="4450079"/>
            <a:chExt cx="967740" cy="666115"/>
          </a:xfrm>
        </p:grpSpPr>
        <p:pic>
          <p:nvPicPr>
            <p:cNvPr id="35" name="object 35"/>
            <p:cNvPicPr/>
            <p:nvPr/>
          </p:nvPicPr>
          <p:blipFill>
            <a:blip r:embed="rId10" cstate="print"/>
            <a:stretch>
              <a:fillRect/>
            </a:stretch>
          </p:blipFill>
          <p:spPr>
            <a:xfrm>
              <a:off x="6158484" y="4450079"/>
              <a:ext cx="829056" cy="598932"/>
            </a:xfrm>
            <a:prstGeom prst="rect">
              <a:avLst/>
            </a:prstGeom>
          </p:spPr>
        </p:pic>
        <p:pic>
          <p:nvPicPr>
            <p:cNvPr id="36" name="object 36"/>
            <p:cNvPicPr/>
            <p:nvPr/>
          </p:nvPicPr>
          <p:blipFill>
            <a:blip r:embed="rId17" cstate="print"/>
            <a:stretch>
              <a:fillRect/>
            </a:stretch>
          </p:blipFill>
          <p:spPr>
            <a:xfrm>
              <a:off x="6082284" y="4512563"/>
              <a:ext cx="967739" cy="603504"/>
            </a:xfrm>
            <a:prstGeom prst="rect">
              <a:avLst/>
            </a:prstGeom>
          </p:spPr>
        </p:pic>
      </p:grpSp>
      <p:sp>
        <p:nvSpPr>
          <p:cNvPr id="37" name="object 37"/>
          <p:cNvSpPr txBox="1"/>
          <p:nvPr/>
        </p:nvSpPr>
        <p:spPr>
          <a:xfrm>
            <a:off x="6249415" y="4599178"/>
            <a:ext cx="1967230" cy="299720"/>
          </a:xfrm>
          <a:prstGeom prst="rect">
            <a:avLst/>
          </a:prstGeom>
        </p:spPr>
        <p:txBody>
          <a:bodyPr vert="horz" wrap="square" lIns="0" tIns="12700" rIns="0" bIns="0" rtlCol="0">
            <a:spAutoFit/>
          </a:bodyPr>
          <a:lstStyle/>
          <a:p>
            <a:pPr marL="12700">
              <a:lnSpc>
                <a:spcPct val="100000"/>
              </a:lnSpc>
              <a:spcBef>
                <a:spcPts val="100"/>
              </a:spcBef>
              <a:tabLst>
                <a:tab pos="1321435" algn="l"/>
              </a:tabLst>
            </a:pPr>
            <a:r>
              <a:rPr sz="1800" spc="-10" dirty="0">
                <a:latin typeface="Arial MT"/>
                <a:cs typeface="Arial MT"/>
              </a:rPr>
              <a:t>100</a:t>
            </a:r>
            <a:r>
              <a:rPr sz="1800" spc="-5" dirty="0">
                <a:latin typeface="Arial MT"/>
                <a:cs typeface="Arial MT"/>
              </a:rPr>
              <a:t>0</a:t>
            </a:r>
            <a:r>
              <a:rPr sz="1800" dirty="0">
                <a:latin typeface="Arial MT"/>
                <a:cs typeface="Arial MT"/>
              </a:rPr>
              <a:t>	</a:t>
            </a:r>
            <a:r>
              <a:rPr sz="1800" spc="-10" dirty="0">
                <a:latin typeface="Arial MT"/>
                <a:cs typeface="Arial MT"/>
              </a:rPr>
              <a:t>50000</a:t>
            </a:r>
            <a:endParaRPr sz="1800">
              <a:latin typeface="Arial MT"/>
              <a:cs typeface="Arial MT"/>
            </a:endParaRPr>
          </a:p>
        </p:txBody>
      </p:sp>
      <p:sp>
        <p:nvSpPr>
          <p:cNvPr id="39" name="object 39"/>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38" name="object 38"/>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162811" y="341375"/>
            <a:ext cx="3302635" cy="1219200"/>
            <a:chOff x="1162811" y="341375"/>
            <a:chExt cx="3302635" cy="1219200"/>
          </a:xfrm>
        </p:grpSpPr>
        <p:pic>
          <p:nvPicPr>
            <p:cNvPr id="15" name="object 15"/>
            <p:cNvPicPr/>
            <p:nvPr/>
          </p:nvPicPr>
          <p:blipFill>
            <a:blip r:embed="rId7" cstate="print"/>
            <a:stretch>
              <a:fillRect/>
            </a:stretch>
          </p:blipFill>
          <p:spPr>
            <a:xfrm>
              <a:off x="1162811" y="341375"/>
              <a:ext cx="2702052" cy="1219200"/>
            </a:xfrm>
            <a:prstGeom prst="rect">
              <a:avLst/>
            </a:prstGeom>
          </p:spPr>
        </p:pic>
        <p:pic>
          <p:nvPicPr>
            <p:cNvPr id="16" name="object 16"/>
            <p:cNvPicPr/>
            <p:nvPr/>
          </p:nvPicPr>
          <p:blipFill>
            <a:blip r:embed="rId8" cstate="print"/>
            <a:stretch>
              <a:fillRect/>
            </a:stretch>
          </p:blipFill>
          <p:spPr>
            <a:xfrm>
              <a:off x="3136391" y="341375"/>
              <a:ext cx="905256" cy="1219200"/>
            </a:xfrm>
            <a:prstGeom prst="rect">
              <a:avLst/>
            </a:prstGeom>
          </p:spPr>
        </p:pic>
        <p:pic>
          <p:nvPicPr>
            <p:cNvPr id="17" name="object 17"/>
            <p:cNvPicPr/>
            <p:nvPr/>
          </p:nvPicPr>
          <p:blipFill>
            <a:blip r:embed="rId9" cstate="print"/>
            <a:stretch>
              <a:fillRect/>
            </a:stretch>
          </p:blipFill>
          <p:spPr>
            <a:xfrm>
              <a:off x="3464051" y="341375"/>
              <a:ext cx="1001268" cy="1219200"/>
            </a:xfrm>
            <a:prstGeom prst="rect">
              <a:avLst/>
            </a:prstGeom>
          </p:spPr>
        </p:pic>
      </p:grpSp>
      <p:sp>
        <p:nvSpPr>
          <p:cNvPr id="18" name="object 18"/>
          <p:cNvSpPr txBox="1">
            <a:spLocks noGrp="1"/>
          </p:cNvSpPr>
          <p:nvPr>
            <p:ph type="title"/>
          </p:nvPr>
        </p:nvSpPr>
        <p:spPr>
          <a:xfrm>
            <a:off x="1514602" y="485978"/>
            <a:ext cx="2600325" cy="680720"/>
          </a:xfrm>
          <a:prstGeom prst="rect">
            <a:avLst/>
          </a:prstGeom>
        </p:spPr>
        <p:txBody>
          <a:bodyPr vert="horz" wrap="square" lIns="0" tIns="12065" rIns="0" bIns="0" rtlCol="0">
            <a:spAutoFit/>
          </a:bodyPr>
          <a:lstStyle/>
          <a:p>
            <a:pPr marL="12700">
              <a:lnSpc>
                <a:spcPct val="100000"/>
              </a:lnSpc>
              <a:spcBef>
                <a:spcPts val="95"/>
              </a:spcBef>
            </a:pPr>
            <a:r>
              <a:rPr sz="4300" spc="-165" dirty="0"/>
              <a:t>Solution</a:t>
            </a:r>
            <a:r>
              <a:rPr sz="4300" spc="35" dirty="0"/>
              <a:t> </a:t>
            </a:r>
            <a:r>
              <a:rPr sz="4300" spc="-45" dirty="0"/>
              <a:t>-</a:t>
            </a:r>
            <a:r>
              <a:rPr sz="4300" spc="10" dirty="0"/>
              <a:t> </a:t>
            </a:r>
            <a:r>
              <a:rPr sz="4300" spc="-245" dirty="0"/>
              <a:t>3</a:t>
            </a:r>
            <a:endParaRPr sz="4300"/>
          </a:p>
        </p:txBody>
      </p:sp>
      <p:sp>
        <p:nvSpPr>
          <p:cNvPr id="19" name="object 19"/>
          <p:cNvSpPr txBox="1"/>
          <p:nvPr/>
        </p:nvSpPr>
        <p:spPr>
          <a:xfrm>
            <a:off x="1831594" y="1243330"/>
            <a:ext cx="3735070" cy="3976370"/>
          </a:xfrm>
          <a:prstGeom prst="rect">
            <a:avLst/>
          </a:prstGeom>
        </p:spPr>
        <p:txBody>
          <a:bodyPr vert="horz" wrap="square" lIns="0" tIns="85725" rIns="0" bIns="0" rtlCol="0">
            <a:spAutoFit/>
          </a:bodyPr>
          <a:lstStyle/>
          <a:p>
            <a:pPr marL="355600" indent="-343535">
              <a:lnSpc>
                <a:spcPct val="100000"/>
              </a:lnSpc>
              <a:spcBef>
                <a:spcPts val="675"/>
              </a:spcBef>
              <a:buAutoNum type="arabicPeriod"/>
              <a:tabLst>
                <a:tab pos="356235" algn="l"/>
              </a:tabLst>
            </a:pPr>
            <a:r>
              <a:rPr sz="2400" spc="-75" dirty="0">
                <a:solidFill>
                  <a:srgbClr val="2A6C7C"/>
                </a:solidFill>
                <a:latin typeface="Microsoft Sans Serif"/>
                <a:cs typeface="Microsoft Sans Serif"/>
              </a:rPr>
              <a:t>Start</a:t>
            </a:r>
            <a:r>
              <a:rPr sz="240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10" dirty="0">
                <a:solidFill>
                  <a:srgbClr val="2A6C7C"/>
                </a:solidFill>
                <a:latin typeface="Microsoft Sans Serif"/>
                <a:cs typeface="Microsoft Sans Serif"/>
              </a:rPr>
              <a:t> </a:t>
            </a:r>
            <a:r>
              <a:rPr sz="2400" spc="-85" dirty="0">
                <a:solidFill>
                  <a:srgbClr val="2A6C7C"/>
                </a:solidFill>
                <a:latin typeface="Microsoft Sans Serif"/>
                <a:cs typeface="Microsoft Sans Serif"/>
              </a:rPr>
              <a:t>algorithm.</a:t>
            </a:r>
            <a:endParaRPr sz="2400">
              <a:latin typeface="Microsoft Sans Serif"/>
              <a:cs typeface="Microsoft Sans Serif"/>
            </a:endParaRPr>
          </a:p>
          <a:p>
            <a:pPr marL="355600" indent="-343535">
              <a:lnSpc>
                <a:spcPct val="100000"/>
              </a:lnSpc>
              <a:spcBef>
                <a:spcPts val="575"/>
              </a:spcBef>
              <a:buAutoNum type="arabicPeriod"/>
              <a:tabLst>
                <a:tab pos="356235" algn="l"/>
              </a:tabLst>
            </a:pPr>
            <a:r>
              <a:rPr sz="2400" spc="-55" dirty="0">
                <a:solidFill>
                  <a:srgbClr val="2A6C7C"/>
                </a:solidFill>
                <a:latin typeface="Microsoft Sans Serif"/>
                <a:cs typeface="Microsoft Sans Serif"/>
              </a:rPr>
              <a:t>Get</a:t>
            </a:r>
            <a:r>
              <a:rPr sz="2400" spc="15"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dirty="0">
                <a:solidFill>
                  <a:srgbClr val="2A6C7C"/>
                </a:solidFill>
                <a:latin typeface="Microsoft Sans Serif"/>
                <a:cs typeface="Microsoft Sans Serif"/>
              </a:rPr>
              <a:t> </a:t>
            </a:r>
            <a:r>
              <a:rPr sz="2400" spc="-20" dirty="0">
                <a:solidFill>
                  <a:srgbClr val="2A6C7C"/>
                </a:solidFill>
                <a:latin typeface="Microsoft Sans Serif"/>
                <a:cs typeface="Microsoft Sans Serif"/>
              </a:rPr>
              <a:t>first</a:t>
            </a:r>
            <a:r>
              <a:rPr sz="2400" spc="15" dirty="0">
                <a:solidFill>
                  <a:srgbClr val="2A6C7C"/>
                </a:solidFill>
                <a:latin typeface="Microsoft Sans Serif"/>
                <a:cs typeface="Microsoft Sans Serif"/>
              </a:rPr>
              <a:t> </a:t>
            </a:r>
            <a:r>
              <a:rPr sz="2400" spc="-145" dirty="0">
                <a:solidFill>
                  <a:srgbClr val="2A6C7C"/>
                </a:solidFill>
                <a:latin typeface="Microsoft Sans Serif"/>
                <a:cs typeface="Microsoft Sans Serif"/>
              </a:rPr>
              <a:t>number.</a:t>
            </a:r>
            <a:endParaRPr sz="2400">
              <a:latin typeface="Microsoft Sans Serif"/>
              <a:cs typeface="Microsoft Sans Serif"/>
            </a:endParaRPr>
          </a:p>
          <a:p>
            <a:pPr marL="355600" indent="-342900">
              <a:lnSpc>
                <a:spcPct val="100000"/>
              </a:lnSpc>
              <a:spcBef>
                <a:spcPts val="580"/>
              </a:spcBef>
              <a:buAutoNum type="arabicPeriod"/>
              <a:tabLst>
                <a:tab pos="355600" algn="l"/>
              </a:tabLst>
            </a:pPr>
            <a:r>
              <a:rPr sz="2400" spc="-50" dirty="0">
                <a:solidFill>
                  <a:srgbClr val="2A6C7C"/>
                </a:solidFill>
                <a:latin typeface="Microsoft Sans Serif"/>
                <a:cs typeface="Microsoft Sans Serif"/>
              </a:rPr>
              <a:t>Get</a:t>
            </a:r>
            <a:r>
              <a:rPr sz="2400" spc="1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5" dirty="0">
                <a:solidFill>
                  <a:srgbClr val="2A6C7C"/>
                </a:solidFill>
                <a:latin typeface="Microsoft Sans Serif"/>
                <a:cs typeface="Microsoft Sans Serif"/>
              </a:rPr>
              <a:t> </a:t>
            </a:r>
            <a:r>
              <a:rPr sz="2400" spc="-145" dirty="0">
                <a:solidFill>
                  <a:srgbClr val="2A6C7C"/>
                </a:solidFill>
                <a:latin typeface="Microsoft Sans Serif"/>
                <a:cs typeface="Microsoft Sans Serif"/>
              </a:rPr>
              <a:t>second</a:t>
            </a:r>
            <a:r>
              <a:rPr sz="2400" dirty="0">
                <a:solidFill>
                  <a:srgbClr val="2A6C7C"/>
                </a:solidFill>
                <a:latin typeface="Microsoft Sans Serif"/>
                <a:cs typeface="Microsoft Sans Serif"/>
              </a:rPr>
              <a:t> </a:t>
            </a:r>
            <a:r>
              <a:rPr sz="2400" spc="-145" dirty="0">
                <a:solidFill>
                  <a:srgbClr val="2A6C7C"/>
                </a:solidFill>
                <a:latin typeface="Microsoft Sans Serif"/>
                <a:cs typeface="Microsoft Sans Serif"/>
              </a:rPr>
              <a:t>number.</a:t>
            </a:r>
            <a:endParaRPr sz="2400">
              <a:latin typeface="Microsoft Sans Serif"/>
              <a:cs typeface="Microsoft Sans Serif"/>
            </a:endParaRPr>
          </a:p>
          <a:p>
            <a:pPr marL="355600" indent="-343535">
              <a:lnSpc>
                <a:spcPct val="100000"/>
              </a:lnSpc>
              <a:spcBef>
                <a:spcPts val="575"/>
              </a:spcBef>
              <a:buAutoNum type="arabicPeriod"/>
              <a:tabLst>
                <a:tab pos="356235" algn="l"/>
              </a:tabLst>
            </a:pPr>
            <a:r>
              <a:rPr sz="2400" spc="-55" dirty="0">
                <a:solidFill>
                  <a:srgbClr val="2A6C7C"/>
                </a:solidFill>
                <a:latin typeface="Microsoft Sans Serif"/>
                <a:cs typeface="Microsoft Sans Serif"/>
              </a:rPr>
              <a:t>Get</a:t>
            </a:r>
            <a:r>
              <a:rPr sz="2400" spc="15"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5" dirty="0">
                <a:solidFill>
                  <a:srgbClr val="2A6C7C"/>
                </a:solidFill>
                <a:latin typeface="Microsoft Sans Serif"/>
                <a:cs typeface="Microsoft Sans Serif"/>
              </a:rPr>
              <a:t> third</a:t>
            </a:r>
            <a:r>
              <a:rPr sz="2400" spc="5" dirty="0">
                <a:solidFill>
                  <a:srgbClr val="2A6C7C"/>
                </a:solidFill>
                <a:latin typeface="Microsoft Sans Serif"/>
                <a:cs typeface="Microsoft Sans Serif"/>
              </a:rPr>
              <a:t> </a:t>
            </a:r>
            <a:r>
              <a:rPr sz="2400" spc="-145" dirty="0">
                <a:solidFill>
                  <a:srgbClr val="2A6C7C"/>
                </a:solidFill>
                <a:latin typeface="Microsoft Sans Serif"/>
                <a:cs typeface="Microsoft Sans Serif"/>
              </a:rPr>
              <a:t>number.</a:t>
            </a:r>
            <a:endParaRPr sz="2400">
              <a:latin typeface="Microsoft Sans Serif"/>
              <a:cs typeface="Microsoft Sans Serif"/>
            </a:endParaRPr>
          </a:p>
          <a:p>
            <a:pPr marL="355600" indent="-343535">
              <a:lnSpc>
                <a:spcPct val="100000"/>
              </a:lnSpc>
              <a:spcBef>
                <a:spcPts val="575"/>
              </a:spcBef>
              <a:buAutoNum type="arabicPeriod"/>
              <a:tabLst>
                <a:tab pos="356235" algn="l"/>
              </a:tabLst>
            </a:pPr>
            <a:r>
              <a:rPr sz="2400" spc="-55" dirty="0">
                <a:solidFill>
                  <a:srgbClr val="2A6C7C"/>
                </a:solidFill>
                <a:latin typeface="Microsoft Sans Serif"/>
                <a:cs typeface="Microsoft Sans Serif"/>
              </a:rPr>
              <a:t>Get</a:t>
            </a:r>
            <a:r>
              <a:rPr sz="2400" spc="15"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5" dirty="0">
                <a:solidFill>
                  <a:srgbClr val="2A6C7C"/>
                </a:solidFill>
                <a:latin typeface="Microsoft Sans Serif"/>
                <a:cs typeface="Microsoft Sans Serif"/>
              </a:rPr>
              <a:t> </a:t>
            </a:r>
            <a:r>
              <a:rPr sz="2400" spc="-10" dirty="0">
                <a:solidFill>
                  <a:srgbClr val="2A6C7C"/>
                </a:solidFill>
                <a:latin typeface="Microsoft Sans Serif"/>
                <a:cs typeface="Microsoft Sans Serif"/>
              </a:rPr>
              <a:t>fourth</a:t>
            </a:r>
            <a:r>
              <a:rPr sz="2400" spc="20" dirty="0">
                <a:solidFill>
                  <a:srgbClr val="2A6C7C"/>
                </a:solidFill>
                <a:latin typeface="Microsoft Sans Serif"/>
                <a:cs typeface="Microsoft Sans Serif"/>
              </a:rPr>
              <a:t> </a:t>
            </a:r>
            <a:r>
              <a:rPr sz="2400" spc="-145" dirty="0">
                <a:solidFill>
                  <a:srgbClr val="2A6C7C"/>
                </a:solidFill>
                <a:latin typeface="Microsoft Sans Serif"/>
                <a:cs typeface="Microsoft Sans Serif"/>
              </a:rPr>
              <a:t>number.</a:t>
            </a:r>
            <a:endParaRPr sz="2400">
              <a:latin typeface="Microsoft Sans Serif"/>
              <a:cs typeface="Microsoft Sans Serif"/>
            </a:endParaRPr>
          </a:p>
          <a:p>
            <a:pPr marL="355600" indent="-342900">
              <a:lnSpc>
                <a:spcPct val="100000"/>
              </a:lnSpc>
              <a:spcBef>
                <a:spcPts val="580"/>
              </a:spcBef>
              <a:buAutoNum type="arabicPeriod"/>
              <a:tabLst>
                <a:tab pos="355600" algn="l"/>
              </a:tabLst>
            </a:pPr>
            <a:r>
              <a:rPr sz="2400" spc="-50" dirty="0">
                <a:solidFill>
                  <a:srgbClr val="2A6C7C"/>
                </a:solidFill>
                <a:latin typeface="Microsoft Sans Serif"/>
                <a:cs typeface="Microsoft Sans Serif"/>
              </a:rPr>
              <a:t>Get</a:t>
            </a:r>
            <a:r>
              <a:rPr sz="2400" spc="1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dirty="0">
                <a:solidFill>
                  <a:srgbClr val="2A6C7C"/>
                </a:solidFill>
                <a:latin typeface="Microsoft Sans Serif"/>
                <a:cs typeface="Microsoft Sans Serif"/>
              </a:rPr>
              <a:t> </a:t>
            </a:r>
            <a:r>
              <a:rPr sz="2400" spc="-35" dirty="0">
                <a:solidFill>
                  <a:srgbClr val="2A6C7C"/>
                </a:solidFill>
                <a:latin typeface="Microsoft Sans Serif"/>
                <a:cs typeface="Microsoft Sans Serif"/>
              </a:rPr>
              <a:t>fifth</a:t>
            </a:r>
            <a:r>
              <a:rPr sz="2400" spc="15" dirty="0">
                <a:solidFill>
                  <a:srgbClr val="2A6C7C"/>
                </a:solidFill>
                <a:latin typeface="Microsoft Sans Serif"/>
                <a:cs typeface="Microsoft Sans Serif"/>
              </a:rPr>
              <a:t> </a:t>
            </a:r>
            <a:r>
              <a:rPr sz="2400" spc="-145" dirty="0">
                <a:solidFill>
                  <a:srgbClr val="2A6C7C"/>
                </a:solidFill>
                <a:latin typeface="Microsoft Sans Serif"/>
                <a:cs typeface="Microsoft Sans Serif"/>
              </a:rPr>
              <a:t>number.</a:t>
            </a:r>
            <a:endParaRPr sz="2400">
              <a:latin typeface="Microsoft Sans Serif"/>
              <a:cs typeface="Microsoft Sans Serif"/>
            </a:endParaRPr>
          </a:p>
          <a:p>
            <a:pPr marL="355600" indent="-343535">
              <a:lnSpc>
                <a:spcPct val="100000"/>
              </a:lnSpc>
              <a:spcBef>
                <a:spcPts val="575"/>
              </a:spcBef>
              <a:buAutoNum type="arabicPeriod"/>
              <a:tabLst>
                <a:tab pos="356235" algn="l"/>
              </a:tabLst>
            </a:pPr>
            <a:r>
              <a:rPr sz="2400" spc="-85" dirty="0">
                <a:solidFill>
                  <a:srgbClr val="2A6C7C"/>
                </a:solidFill>
                <a:latin typeface="Microsoft Sans Serif"/>
                <a:cs typeface="Microsoft Sans Serif"/>
              </a:rPr>
              <a:t>Add</a:t>
            </a:r>
            <a:r>
              <a:rPr sz="2400" spc="1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5" dirty="0">
                <a:solidFill>
                  <a:srgbClr val="2A6C7C"/>
                </a:solidFill>
                <a:latin typeface="Microsoft Sans Serif"/>
                <a:cs typeface="Microsoft Sans Serif"/>
              </a:rPr>
              <a:t> </a:t>
            </a:r>
            <a:r>
              <a:rPr sz="2400" spc="-120" dirty="0">
                <a:solidFill>
                  <a:srgbClr val="2A6C7C"/>
                </a:solidFill>
                <a:latin typeface="Microsoft Sans Serif"/>
                <a:cs typeface="Microsoft Sans Serif"/>
              </a:rPr>
              <a:t>five</a:t>
            </a:r>
            <a:r>
              <a:rPr sz="2400" spc="10" dirty="0">
                <a:solidFill>
                  <a:srgbClr val="2A6C7C"/>
                </a:solidFill>
                <a:latin typeface="Microsoft Sans Serif"/>
                <a:cs typeface="Microsoft Sans Serif"/>
              </a:rPr>
              <a:t> </a:t>
            </a:r>
            <a:r>
              <a:rPr sz="2400" spc="-130" dirty="0">
                <a:solidFill>
                  <a:srgbClr val="2A6C7C"/>
                </a:solidFill>
                <a:latin typeface="Microsoft Sans Serif"/>
                <a:cs typeface="Microsoft Sans Serif"/>
              </a:rPr>
              <a:t>numbers.</a:t>
            </a:r>
            <a:endParaRPr sz="2400">
              <a:latin typeface="Microsoft Sans Serif"/>
              <a:cs typeface="Microsoft Sans Serif"/>
            </a:endParaRPr>
          </a:p>
          <a:p>
            <a:pPr marL="355600" indent="-343535">
              <a:lnSpc>
                <a:spcPct val="100000"/>
              </a:lnSpc>
              <a:spcBef>
                <a:spcPts val="575"/>
              </a:spcBef>
              <a:buAutoNum type="arabicPeriod"/>
              <a:tabLst>
                <a:tab pos="356235" algn="l"/>
              </a:tabLst>
            </a:pPr>
            <a:r>
              <a:rPr sz="2400" spc="-35" dirty="0">
                <a:solidFill>
                  <a:srgbClr val="2A6C7C"/>
                </a:solidFill>
                <a:latin typeface="Microsoft Sans Serif"/>
                <a:cs typeface="Microsoft Sans Serif"/>
              </a:rPr>
              <a:t>Div</a:t>
            </a:r>
            <a:r>
              <a:rPr sz="2400" spc="-100" dirty="0">
                <a:solidFill>
                  <a:srgbClr val="2A6C7C"/>
                </a:solidFill>
                <a:latin typeface="Microsoft Sans Serif"/>
                <a:cs typeface="Microsoft Sans Serif"/>
              </a:rPr>
              <a:t>id</a:t>
            </a:r>
            <a:r>
              <a:rPr sz="2400" spc="-135" dirty="0">
                <a:solidFill>
                  <a:srgbClr val="2A6C7C"/>
                </a:solidFill>
                <a:latin typeface="Microsoft Sans Serif"/>
                <a:cs typeface="Microsoft Sans Serif"/>
              </a:rPr>
              <a:t>e</a:t>
            </a:r>
            <a:r>
              <a:rPr sz="2400" spc="1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30" dirty="0">
                <a:solidFill>
                  <a:srgbClr val="2A6C7C"/>
                </a:solidFill>
                <a:latin typeface="Microsoft Sans Serif"/>
                <a:cs typeface="Microsoft Sans Serif"/>
              </a:rPr>
              <a:t> </a:t>
            </a:r>
            <a:r>
              <a:rPr sz="2400" spc="-290" dirty="0">
                <a:solidFill>
                  <a:srgbClr val="2A6C7C"/>
                </a:solidFill>
                <a:latin typeface="Microsoft Sans Serif"/>
                <a:cs typeface="Microsoft Sans Serif"/>
              </a:rPr>
              <a:t>s</a:t>
            </a:r>
            <a:r>
              <a:rPr sz="2400" spc="-145" dirty="0">
                <a:solidFill>
                  <a:srgbClr val="2A6C7C"/>
                </a:solidFill>
                <a:latin typeface="Microsoft Sans Serif"/>
                <a:cs typeface="Microsoft Sans Serif"/>
              </a:rPr>
              <a:t>um</a:t>
            </a:r>
            <a:r>
              <a:rPr sz="2400" spc="20" dirty="0">
                <a:solidFill>
                  <a:srgbClr val="2A6C7C"/>
                </a:solidFill>
                <a:latin typeface="Microsoft Sans Serif"/>
                <a:cs typeface="Microsoft Sans Serif"/>
              </a:rPr>
              <a:t> </a:t>
            </a:r>
            <a:r>
              <a:rPr sz="2400" spc="-160" dirty="0">
                <a:solidFill>
                  <a:srgbClr val="2A6C7C"/>
                </a:solidFill>
                <a:latin typeface="Microsoft Sans Serif"/>
                <a:cs typeface="Microsoft Sans Serif"/>
              </a:rPr>
              <a:t>b</a:t>
            </a:r>
            <a:r>
              <a:rPr sz="2400" spc="-150" dirty="0">
                <a:solidFill>
                  <a:srgbClr val="2A6C7C"/>
                </a:solidFill>
                <a:latin typeface="Microsoft Sans Serif"/>
                <a:cs typeface="Microsoft Sans Serif"/>
              </a:rPr>
              <a:t>y</a:t>
            </a:r>
            <a:r>
              <a:rPr sz="2400" spc="25" dirty="0">
                <a:solidFill>
                  <a:srgbClr val="2A6C7C"/>
                </a:solidFill>
                <a:latin typeface="Microsoft Sans Serif"/>
                <a:cs typeface="Microsoft Sans Serif"/>
              </a:rPr>
              <a:t> </a:t>
            </a:r>
            <a:r>
              <a:rPr sz="2400" spc="-140" dirty="0">
                <a:solidFill>
                  <a:srgbClr val="2A6C7C"/>
                </a:solidFill>
                <a:latin typeface="Microsoft Sans Serif"/>
                <a:cs typeface="Microsoft Sans Serif"/>
              </a:rPr>
              <a:t>5.</a:t>
            </a:r>
            <a:endParaRPr sz="2400">
              <a:latin typeface="Microsoft Sans Serif"/>
              <a:cs typeface="Microsoft Sans Serif"/>
            </a:endParaRPr>
          </a:p>
          <a:p>
            <a:pPr marL="355600" indent="-343535">
              <a:lnSpc>
                <a:spcPct val="100000"/>
              </a:lnSpc>
              <a:spcBef>
                <a:spcPts val="575"/>
              </a:spcBef>
              <a:buAutoNum type="arabicPeriod"/>
              <a:tabLst>
                <a:tab pos="356235" algn="l"/>
              </a:tabLst>
            </a:pPr>
            <a:r>
              <a:rPr sz="2400" spc="-114" dirty="0">
                <a:solidFill>
                  <a:srgbClr val="2A6C7C"/>
                </a:solidFill>
                <a:latin typeface="Microsoft Sans Serif"/>
                <a:cs typeface="Microsoft Sans Serif"/>
              </a:rPr>
              <a:t>Displ</a:t>
            </a:r>
            <a:r>
              <a:rPr sz="2400" spc="-240" dirty="0">
                <a:solidFill>
                  <a:srgbClr val="2A6C7C"/>
                </a:solidFill>
                <a:latin typeface="Microsoft Sans Serif"/>
                <a:cs typeface="Microsoft Sans Serif"/>
              </a:rPr>
              <a:t>a</a:t>
            </a:r>
            <a:r>
              <a:rPr sz="2400" spc="-150" dirty="0">
                <a:solidFill>
                  <a:srgbClr val="2A6C7C"/>
                </a:solidFill>
                <a:latin typeface="Microsoft Sans Serif"/>
                <a:cs typeface="Microsoft Sans Serif"/>
              </a:rPr>
              <a:t>y</a:t>
            </a:r>
            <a:r>
              <a:rPr sz="2400" spc="25"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15" dirty="0">
                <a:solidFill>
                  <a:srgbClr val="2A6C7C"/>
                </a:solidFill>
                <a:latin typeface="Microsoft Sans Serif"/>
                <a:cs typeface="Microsoft Sans Serif"/>
              </a:rPr>
              <a:t> </a:t>
            </a:r>
            <a:r>
              <a:rPr sz="2400" spc="-215" dirty="0">
                <a:solidFill>
                  <a:srgbClr val="2A6C7C"/>
                </a:solidFill>
                <a:latin typeface="Microsoft Sans Serif"/>
                <a:cs typeface="Microsoft Sans Serif"/>
              </a:rPr>
              <a:t>a</a:t>
            </a:r>
            <a:r>
              <a:rPr sz="2400" spc="-245" dirty="0">
                <a:solidFill>
                  <a:srgbClr val="2A6C7C"/>
                </a:solidFill>
                <a:latin typeface="Microsoft Sans Serif"/>
                <a:cs typeface="Microsoft Sans Serif"/>
              </a:rPr>
              <a:t>d</a:t>
            </a:r>
            <a:r>
              <a:rPr sz="2400" dirty="0">
                <a:solidFill>
                  <a:srgbClr val="2A6C7C"/>
                </a:solidFill>
                <a:latin typeface="Microsoft Sans Serif"/>
                <a:cs typeface="Microsoft Sans Serif"/>
              </a:rPr>
              <a:t>di</a:t>
            </a:r>
            <a:r>
              <a:rPr sz="2400" spc="5" dirty="0">
                <a:solidFill>
                  <a:srgbClr val="2A6C7C"/>
                </a:solidFill>
                <a:latin typeface="Microsoft Sans Serif"/>
                <a:cs typeface="Microsoft Sans Serif"/>
              </a:rPr>
              <a:t>t</a:t>
            </a:r>
            <a:r>
              <a:rPr sz="2400" spc="-55" dirty="0">
                <a:solidFill>
                  <a:srgbClr val="2A6C7C"/>
                </a:solidFill>
                <a:latin typeface="Microsoft Sans Serif"/>
                <a:cs typeface="Microsoft Sans Serif"/>
              </a:rPr>
              <a:t>io</a:t>
            </a:r>
            <a:r>
              <a:rPr sz="2400" spc="-70" dirty="0">
                <a:solidFill>
                  <a:srgbClr val="2A6C7C"/>
                </a:solidFill>
                <a:latin typeface="Microsoft Sans Serif"/>
                <a:cs typeface="Microsoft Sans Serif"/>
              </a:rPr>
              <a:t>n</a:t>
            </a:r>
            <a:r>
              <a:rPr sz="2400" spc="25" dirty="0">
                <a:solidFill>
                  <a:srgbClr val="2A6C7C"/>
                </a:solidFill>
                <a:latin typeface="Microsoft Sans Serif"/>
                <a:cs typeface="Microsoft Sans Serif"/>
              </a:rPr>
              <a:t> </a:t>
            </a:r>
            <a:r>
              <a:rPr sz="2400" spc="-295" dirty="0">
                <a:solidFill>
                  <a:srgbClr val="2A6C7C"/>
                </a:solidFill>
                <a:latin typeface="Microsoft Sans Serif"/>
                <a:cs typeface="Microsoft Sans Serif"/>
              </a:rPr>
              <a:t>as</a:t>
            </a:r>
            <a:r>
              <a:rPr sz="2400" spc="30" dirty="0">
                <a:solidFill>
                  <a:srgbClr val="2A6C7C"/>
                </a:solidFill>
                <a:latin typeface="Microsoft Sans Serif"/>
                <a:cs typeface="Microsoft Sans Serif"/>
              </a:rPr>
              <a:t> </a:t>
            </a:r>
            <a:r>
              <a:rPr sz="2400" spc="-190" dirty="0">
                <a:solidFill>
                  <a:srgbClr val="2A6C7C"/>
                </a:solidFill>
                <a:latin typeface="Microsoft Sans Serif"/>
                <a:cs typeface="Microsoft Sans Serif"/>
              </a:rPr>
              <a:t>sum</a:t>
            </a:r>
            <a:endParaRPr sz="2400">
              <a:latin typeface="Microsoft Sans Serif"/>
              <a:cs typeface="Microsoft Sans Serif"/>
            </a:endParaRPr>
          </a:p>
        </p:txBody>
      </p:sp>
      <p:sp>
        <p:nvSpPr>
          <p:cNvPr id="20" name="object 20"/>
          <p:cNvSpPr txBox="1"/>
          <p:nvPr/>
        </p:nvSpPr>
        <p:spPr>
          <a:xfrm>
            <a:off x="1831594" y="5194604"/>
            <a:ext cx="4335780" cy="903605"/>
          </a:xfrm>
          <a:prstGeom prst="rect">
            <a:avLst/>
          </a:prstGeom>
        </p:spPr>
        <p:txBody>
          <a:bodyPr vert="horz" wrap="square" lIns="0" tIns="85725" rIns="0" bIns="0" rtlCol="0">
            <a:spAutoFit/>
          </a:bodyPr>
          <a:lstStyle/>
          <a:p>
            <a:pPr marL="355600">
              <a:lnSpc>
                <a:spcPct val="100000"/>
              </a:lnSpc>
              <a:spcBef>
                <a:spcPts val="675"/>
              </a:spcBef>
            </a:pPr>
            <a:r>
              <a:rPr sz="2400" spc="-190" dirty="0">
                <a:solidFill>
                  <a:srgbClr val="2A6C7C"/>
                </a:solidFill>
                <a:latin typeface="Microsoft Sans Serif"/>
                <a:cs typeface="Microsoft Sans Serif"/>
              </a:rPr>
              <a:t>and</a:t>
            </a:r>
            <a:r>
              <a:rPr sz="2400" spc="30" dirty="0">
                <a:solidFill>
                  <a:srgbClr val="2A6C7C"/>
                </a:solidFill>
                <a:latin typeface="Microsoft Sans Serif"/>
                <a:cs typeface="Microsoft Sans Serif"/>
              </a:rPr>
              <a:t> </a:t>
            </a:r>
            <a:r>
              <a:rPr sz="2400" spc="95" dirty="0">
                <a:solidFill>
                  <a:srgbClr val="2A6C7C"/>
                </a:solidFill>
                <a:latin typeface="Microsoft Sans Serif"/>
                <a:cs typeface="Microsoft Sans Serif"/>
              </a:rPr>
              <a:t>r</a:t>
            </a:r>
            <a:r>
              <a:rPr sz="2400" spc="-100" dirty="0">
                <a:solidFill>
                  <a:srgbClr val="2A6C7C"/>
                </a:solidFill>
                <a:latin typeface="Microsoft Sans Serif"/>
                <a:cs typeface="Microsoft Sans Serif"/>
              </a:rPr>
              <a:t>esult</a:t>
            </a:r>
            <a:r>
              <a:rPr sz="2400" spc="15" dirty="0">
                <a:solidFill>
                  <a:srgbClr val="2A6C7C"/>
                </a:solidFill>
                <a:latin typeface="Microsoft Sans Serif"/>
                <a:cs typeface="Microsoft Sans Serif"/>
              </a:rPr>
              <a:t> </a:t>
            </a:r>
            <a:r>
              <a:rPr sz="2400" spc="-40" dirty="0">
                <a:solidFill>
                  <a:srgbClr val="2A6C7C"/>
                </a:solidFill>
                <a:latin typeface="Microsoft Sans Serif"/>
                <a:cs typeface="Microsoft Sans Serif"/>
              </a:rPr>
              <a:t>of</a:t>
            </a:r>
            <a:r>
              <a:rPr sz="2400" spc="30" dirty="0">
                <a:solidFill>
                  <a:srgbClr val="2A6C7C"/>
                </a:solidFill>
                <a:latin typeface="Microsoft Sans Serif"/>
                <a:cs typeface="Microsoft Sans Serif"/>
              </a:rPr>
              <a:t> </a:t>
            </a:r>
            <a:r>
              <a:rPr sz="2400" spc="-90" dirty="0">
                <a:solidFill>
                  <a:srgbClr val="2A6C7C"/>
                </a:solidFill>
                <a:latin typeface="Microsoft Sans Serif"/>
                <a:cs typeface="Microsoft Sans Serif"/>
              </a:rPr>
              <a:t>di</a:t>
            </a:r>
            <a:r>
              <a:rPr sz="2400" spc="-105" dirty="0">
                <a:solidFill>
                  <a:srgbClr val="2A6C7C"/>
                </a:solidFill>
                <a:latin typeface="Microsoft Sans Serif"/>
                <a:cs typeface="Microsoft Sans Serif"/>
              </a:rPr>
              <a:t>v</a:t>
            </a:r>
            <a:r>
              <a:rPr sz="2400" spc="-90" dirty="0">
                <a:solidFill>
                  <a:srgbClr val="2A6C7C"/>
                </a:solidFill>
                <a:latin typeface="Microsoft Sans Serif"/>
                <a:cs typeface="Microsoft Sans Serif"/>
              </a:rPr>
              <a:t>isio</a:t>
            </a:r>
            <a:r>
              <a:rPr sz="2400" spc="-125" dirty="0">
                <a:solidFill>
                  <a:srgbClr val="2A6C7C"/>
                </a:solidFill>
                <a:latin typeface="Microsoft Sans Serif"/>
                <a:cs typeface="Microsoft Sans Serif"/>
              </a:rPr>
              <a:t>n</a:t>
            </a:r>
            <a:r>
              <a:rPr sz="2400" spc="25" dirty="0">
                <a:solidFill>
                  <a:srgbClr val="2A6C7C"/>
                </a:solidFill>
                <a:latin typeface="Microsoft Sans Serif"/>
                <a:cs typeface="Microsoft Sans Serif"/>
              </a:rPr>
              <a:t> </a:t>
            </a:r>
            <a:r>
              <a:rPr sz="2400" spc="-330" dirty="0">
                <a:solidFill>
                  <a:srgbClr val="2A6C7C"/>
                </a:solidFill>
                <a:latin typeface="Microsoft Sans Serif"/>
                <a:cs typeface="Microsoft Sans Serif"/>
              </a:rPr>
              <a:t>a</a:t>
            </a:r>
            <a:r>
              <a:rPr sz="2400" spc="-280" dirty="0">
                <a:solidFill>
                  <a:srgbClr val="2A6C7C"/>
                </a:solidFill>
                <a:latin typeface="Microsoft Sans Serif"/>
                <a:cs typeface="Microsoft Sans Serif"/>
              </a:rPr>
              <a:t>s</a:t>
            </a:r>
            <a:r>
              <a:rPr sz="2400" spc="20" dirty="0">
                <a:solidFill>
                  <a:srgbClr val="2A6C7C"/>
                </a:solidFill>
                <a:latin typeface="Microsoft Sans Serif"/>
                <a:cs typeface="Microsoft Sans Serif"/>
              </a:rPr>
              <a:t> </a:t>
            </a:r>
            <a:r>
              <a:rPr sz="2400" spc="-405" dirty="0">
                <a:solidFill>
                  <a:srgbClr val="2A6C7C"/>
                </a:solidFill>
                <a:latin typeface="Microsoft Sans Serif"/>
                <a:cs typeface="Microsoft Sans Serif"/>
              </a:rPr>
              <a:t>a</a:t>
            </a:r>
            <a:r>
              <a:rPr sz="2400" spc="-195" dirty="0">
                <a:solidFill>
                  <a:srgbClr val="2A6C7C"/>
                </a:solidFill>
                <a:latin typeface="Microsoft Sans Serif"/>
                <a:cs typeface="Microsoft Sans Serif"/>
              </a:rPr>
              <a:t>v</a:t>
            </a:r>
            <a:r>
              <a:rPr sz="2400" spc="-160" dirty="0">
                <a:solidFill>
                  <a:srgbClr val="2A6C7C"/>
                </a:solidFill>
                <a:latin typeface="Microsoft Sans Serif"/>
                <a:cs typeface="Microsoft Sans Serif"/>
              </a:rPr>
              <a:t>era</a:t>
            </a:r>
            <a:r>
              <a:rPr sz="2400" spc="-195" dirty="0">
                <a:solidFill>
                  <a:srgbClr val="2A6C7C"/>
                </a:solidFill>
                <a:latin typeface="Microsoft Sans Serif"/>
                <a:cs typeface="Microsoft Sans Serif"/>
              </a:rPr>
              <a:t>g</a:t>
            </a:r>
            <a:r>
              <a:rPr sz="2400" spc="-145" dirty="0">
                <a:solidFill>
                  <a:srgbClr val="2A6C7C"/>
                </a:solidFill>
                <a:latin typeface="Microsoft Sans Serif"/>
                <a:cs typeface="Microsoft Sans Serif"/>
              </a:rPr>
              <a:t>e.</a:t>
            </a:r>
            <a:endParaRPr sz="2400">
              <a:latin typeface="Microsoft Sans Serif"/>
              <a:cs typeface="Microsoft Sans Serif"/>
            </a:endParaRPr>
          </a:p>
          <a:p>
            <a:pPr marL="12700">
              <a:lnSpc>
                <a:spcPct val="100000"/>
              </a:lnSpc>
              <a:spcBef>
                <a:spcPts val="575"/>
              </a:spcBef>
            </a:pPr>
            <a:r>
              <a:rPr sz="2400" spc="-140" dirty="0">
                <a:solidFill>
                  <a:srgbClr val="2A6C7C"/>
                </a:solidFill>
                <a:latin typeface="Microsoft Sans Serif"/>
                <a:cs typeface="Microsoft Sans Serif"/>
              </a:rPr>
              <a:t>10.</a:t>
            </a:r>
            <a:r>
              <a:rPr sz="2400" spc="35" dirty="0">
                <a:solidFill>
                  <a:srgbClr val="2A6C7C"/>
                </a:solidFill>
                <a:latin typeface="Microsoft Sans Serif"/>
                <a:cs typeface="Microsoft Sans Serif"/>
              </a:rPr>
              <a:t> </a:t>
            </a:r>
            <a:r>
              <a:rPr sz="2400" spc="-220" dirty="0">
                <a:solidFill>
                  <a:srgbClr val="2A6C7C"/>
                </a:solidFill>
                <a:latin typeface="Microsoft Sans Serif"/>
                <a:cs typeface="Microsoft Sans Serif"/>
              </a:rPr>
              <a:t>End</a:t>
            </a:r>
            <a:r>
              <a:rPr sz="2400" spc="20" dirty="0">
                <a:solidFill>
                  <a:srgbClr val="2A6C7C"/>
                </a:solidFill>
                <a:latin typeface="Microsoft Sans Serif"/>
                <a:cs typeface="Microsoft Sans Serif"/>
              </a:rPr>
              <a:t> </a:t>
            </a:r>
            <a:r>
              <a:rPr sz="2400" spc="-65" dirty="0">
                <a:solidFill>
                  <a:srgbClr val="2A6C7C"/>
                </a:solidFill>
                <a:latin typeface="Microsoft Sans Serif"/>
                <a:cs typeface="Microsoft Sans Serif"/>
              </a:rPr>
              <a:t>the</a:t>
            </a:r>
            <a:r>
              <a:rPr sz="2400" spc="30" dirty="0">
                <a:solidFill>
                  <a:srgbClr val="2A6C7C"/>
                </a:solidFill>
                <a:latin typeface="Microsoft Sans Serif"/>
                <a:cs typeface="Microsoft Sans Serif"/>
              </a:rPr>
              <a:t> </a:t>
            </a:r>
            <a:r>
              <a:rPr sz="2400" spc="-330" dirty="0">
                <a:solidFill>
                  <a:srgbClr val="2A6C7C"/>
                </a:solidFill>
                <a:latin typeface="Microsoft Sans Serif"/>
                <a:cs typeface="Microsoft Sans Serif"/>
              </a:rPr>
              <a:t>a</a:t>
            </a:r>
            <a:r>
              <a:rPr sz="2400" spc="-105" dirty="0">
                <a:solidFill>
                  <a:srgbClr val="2A6C7C"/>
                </a:solidFill>
                <a:latin typeface="Microsoft Sans Serif"/>
                <a:cs typeface="Microsoft Sans Serif"/>
              </a:rPr>
              <a:t>l</a:t>
            </a:r>
            <a:r>
              <a:rPr sz="2400" spc="-270" dirty="0">
                <a:solidFill>
                  <a:srgbClr val="2A6C7C"/>
                </a:solidFill>
                <a:latin typeface="Microsoft Sans Serif"/>
                <a:cs typeface="Microsoft Sans Serif"/>
              </a:rPr>
              <a:t>g</a:t>
            </a:r>
            <a:r>
              <a:rPr sz="2400" spc="-25" dirty="0">
                <a:solidFill>
                  <a:srgbClr val="2A6C7C"/>
                </a:solidFill>
                <a:latin typeface="Microsoft Sans Serif"/>
                <a:cs typeface="Microsoft Sans Serif"/>
              </a:rPr>
              <a:t>orithm.</a:t>
            </a:r>
            <a:endParaRPr sz="2400">
              <a:latin typeface="Microsoft Sans Serif"/>
              <a:cs typeface="Microsoft Sans Serif"/>
            </a:endParaRPr>
          </a:p>
        </p:txBody>
      </p:sp>
      <p:grpSp>
        <p:nvGrpSpPr>
          <p:cNvPr id="21" name="object 21"/>
          <p:cNvGrpSpPr/>
          <p:nvPr/>
        </p:nvGrpSpPr>
        <p:grpSpPr>
          <a:xfrm>
            <a:off x="7158037" y="1443037"/>
            <a:ext cx="314325" cy="2219325"/>
            <a:chOff x="7158037" y="1443037"/>
            <a:chExt cx="314325" cy="2219325"/>
          </a:xfrm>
        </p:grpSpPr>
        <p:sp>
          <p:nvSpPr>
            <p:cNvPr id="22" name="object 22"/>
            <p:cNvSpPr/>
            <p:nvPr/>
          </p:nvSpPr>
          <p:spPr>
            <a:xfrm>
              <a:off x="7162800" y="1447800"/>
              <a:ext cx="304800" cy="2209800"/>
            </a:xfrm>
            <a:custGeom>
              <a:avLst/>
              <a:gdLst/>
              <a:ahLst/>
              <a:cxnLst/>
              <a:rect l="l" t="t" r="r" b="b"/>
              <a:pathLst>
                <a:path w="304800" h="2209800">
                  <a:moveTo>
                    <a:pt x="0" y="0"/>
                  </a:moveTo>
                  <a:lnTo>
                    <a:pt x="0" y="2209800"/>
                  </a:lnTo>
                  <a:lnTo>
                    <a:pt x="59334" y="2207813"/>
                  </a:lnTo>
                  <a:lnTo>
                    <a:pt x="107775" y="2202386"/>
                  </a:lnTo>
                  <a:lnTo>
                    <a:pt x="140428" y="2194315"/>
                  </a:lnTo>
                  <a:lnTo>
                    <a:pt x="152400" y="2184400"/>
                  </a:lnTo>
                  <a:lnTo>
                    <a:pt x="152400" y="1130300"/>
                  </a:lnTo>
                  <a:lnTo>
                    <a:pt x="164371" y="1120384"/>
                  </a:lnTo>
                  <a:lnTo>
                    <a:pt x="197024" y="1112313"/>
                  </a:lnTo>
                  <a:lnTo>
                    <a:pt x="245465" y="1106886"/>
                  </a:lnTo>
                  <a:lnTo>
                    <a:pt x="304800" y="1104900"/>
                  </a:lnTo>
                  <a:lnTo>
                    <a:pt x="245465" y="1102913"/>
                  </a:lnTo>
                  <a:lnTo>
                    <a:pt x="197024" y="1097486"/>
                  </a:lnTo>
                  <a:lnTo>
                    <a:pt x="164371" y="1089415"/>
                  </a:lnTo>
                  <a:lnTo>
                    <a:pt x="152400" y="1079500"/>
                  </a:lnTo>
                  <a:lnTo>
                    <a:pt x="152400" y="25400"/>
                  </a:lnTo>
                  <a:lnTo>
                    <a:pt x="140428" y="15484"/>
                  </a:lnTo>
                  <a:lnTo>
                    <a:pt x="107775" y="7413"/>
                  </a:lnTo>
                  <a:lnTo>
                    <a:pt x="59334" y="1986"/>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7162800" y="1447800"/>
              <a:ext cx="304800" cy="2209800"/>
            </a:xfrm>
            <a:custGeom>
              <a:avLst/>
              <a:gdLst/>
              <a:ahLst/>
              <a:cxnLst/>
              <a:rect l="l" t="t" r="r" b="b"/>
              <a:pathLst>
                <a:path w="304800" h="2209800">
                  <a:moveTo>
                    <a:pt x="0" y="0"/>
                  </a:moveTo>
                  <a:lnTo>
                    <a:pt x="59334" y="1986"/>
                  </a:lnTo>
                  <a:lnTo>
                    <a:pt x="107775" y="7413"/>
                  </a:lnTo>
                  <a:lnTo>
                    <a:pt x="140428" y="15484"/>
                  </a:lnTo>
                  <a:lnTo>
                    <a:pt x="152400" y="25400"/>
                  </a:lnTo>
                  <a:lnTo>
                    <a:pt x="152400" y="1079500"/>
                  </a:lnTo>
                  <a:lnTo>
                    <a:pt x="164371" y="1089415"/>
                  </a:lnTo>
                  <a:lnTo>
                    <a:pt x="197024" y="1097486"/>
                  </a:lnTo>
                  <a:lnTo>
                    <a:pt x="245465" y="1102913"/>
                  </a:lnTo>
                  <a:lnTo>
                    <a:pt x="304800" y="1104900"/>
                  </a:lnTo>
                  <a:lnTo>
                    <a:pt x="245465" y="1106886"/>
                  </a:lnTo>
                  <a:lnTo>
                    <a:pt x="197024" y="1112313"/>
                  </a:lnTo>
                  <a:lnTo>
                    <a:pt x="164371" y="1120384"/>
                  </a:lnTo>
                  <a:lnTo>
                    <a:pt x="152400" y="1130300"/>
                  </a:lnTo>
                  <a:lnTo>
                    <a:pt x="152400" y="2184400"/>
                  </a:lnTo>
                  <a:lnTo>
                    <a:pt x="140428" y="2194315"/>
                  </a:lnTo>
                  <a:lnTo>
                    <a:pt x="107775" y="2202386"/>
                  </a:lnTo>
                  <a:lnTo>
                    <a:pt x="59334" y="2207813"/>
                  </a:lnTo>
                  <a:lnTo>
                    <a:pt x="0" y="2209800"/>
                  </a:lnTo>
                </a:path>
              </a:pathLst>
            </a:custGeom>
            <a:ln w="9525">
              <a:solidFill>
                <a:srgbClr val="000000"/>
              </a:solidFill>
            </a:ln>
          </p:spPr>
          <p:txBody>
            <a:bodyPr wrap="square" lIns="0" tIns="0" rIns="0" bIns="0" rtlCol="0"/>
            <a:lstStyle/>
            <a:p>
              <a:endParaRPr/>
            </a:p>
          </p:txBody>
        </p:sp>
      </p:grpSp>
      <p:grpSp>
        <p:nvGrpSpPr>
          <p:cNvPr id="24" name="object 24"/>
          <p:cNvGrpSpPr/>
          <p:nvPr/>
        </p:nvGrpSpPr>
        <p:grpSpPr>
          <a:xfrm>
            <a:off x="7645590" y="2407983"/>
            <a:ext cx="243840" cy="289560"/>
            <a:chOff x="7645590" y="2407983"/>
            <a:chExt cx="243840" cy="289560"/>
          </a:xfrm>
        </p:grpSpPr>
        <p:sp>
          <p:nvSpPr>
            <p:cNvPr id="25" name="object 25"/>
            <p:cNvSpPr/>
            <p:nvPr/>
          </p:nvSpPr>
          <p:spPr>
            <a:xfrm>
              <a:off x="7650353" y="2412745"/>
              <a:ext cx="168275" cy="279400"/>
            </a:xfrm>
            <a:custGeom>
              <a:avLst/>
              <a:gdLst/>
              <a:ahLst/>
              <a:cxnLst/>
              <a:rect l="l" t="t" r="r" b="b"/>
              <a:pathLst>
                <a:path w="168275" h="279400">
                  <a:moveTo>
                    <a:pt x="167894" y="113030"/>
                  </a:moveTo>
                  <a:lnTo>
                    <a:pt x="110871" y="113030"/>
                  </a:lnTo>
                  <a:lnTo>
                    <a:pt x="110871" y="0"/>
                  </a:lnTo>
                  <a:lnTo>
                    <a:pt x="57023" y="0"/>
                  </a:lnTo>
                  <a:lnTo>
                    <a:pt x="57023" y="113030"/>
                  </a:lnTo>
                  <a:lnTo>
                    <a:pt x="0" y="113030"/>
                  </a:lnTo>
                  <a:lnTo>
                    <a:pt x="0" y="166370"/>
                  </a:lnTo>
                  <a:lnTo>
                    <a:pt x="57023" y="166370"/>
                  </a:lnTo>
                  <a:lnTo>
                    <a:pt x="57023" y="279400"/>
                  </a:lnTo>
                  <a:lnTo>
                    <a:pt x="110871" y="279400"/>
                  </a:lnTo>
                  <a:lnTo>
                    <a:pt x="110871" y="166370"/>
                  </a:lnTo>
                  <a:lnTo>
                    <a:pt x="167894" y="166370"/>
                  </a:lnTo>
                  <a:lnTo>
                    <a:pt x="167894" y="113030"/>
                  </a:lnTo>
                  <a:close/>
                </a:path>
              </a:pathLst>
            </a:custGeom>
            <a:solidFill>
              <a:srgbClr val="FFFFFF"/>
            </a:solidFill>
          </p:spPr>
          <p:txBody>
            <a:bodyPr wrap="square" lIns="0" tIns="0" rIns="0" bIns="0" rtlCol="0"/>
            <a:lstStyle/>
            <a:p>
              <a:endParaRPr/>
            </a:p>
          </p:txBody>
        </p:sp>
        <p:sp>
          <p:nvSpPr>
            <p:cNvPr id="26" name="object 26"/>
            <p:cNvSpPr/>
            <p:nvPr/>
          </p:nvSpPr>
          <p:spPr>
            <a:xfrm>
              <a:off x="7650353" y="2412745"/>
              <a:ext cx="168275" cy="280035"/>
            </a:xfrm>
            <a:custGeom>
              <a:avLst/>
              <a:gdLst/>
              <a:ahLst/>
              <a:cxnLst/>
              <a:rect l="l" t="t" r="r" b="b"/>
              <a:pathLst>
                <a:path w="168275" h="280035">
                  <a:moveTo>
                    <a:pt x="0" y="113029"/>
                  </a:moveTo>
                  <a:lnTo>
                    <a:pt x="57023" y="113029"/>
                  </a:lnTo>
                  <a:lnTo>
                    <a:pt x="57023" y="0"/>
                  </a:lnTo>
                  <a:lnTo>
                    <a:pt x="110871" y="0"/>
                  </a:lnTo>
                  <a:lnTo>
                    <a:pt x="110871" y="113029"/>
                  </a:lnTo>
                  <a:lnTo>
                    <a:pt x="167894" y="113029"/>
                  </a:lnTo>
                  <a:lnTo>
                    <a:pt x="167894" y="166877"/>
                  </a:lnTo>
                  <a:lnTo>
                    <a:pt x="110871" y="166877"/>
                  </a:lnTo>
                  <a:lnTo>
                    <a:pt x="110871" y="279907"/>
                  </a:lnTo>
                  <a:lnTo>
                    <a:pt x="57023" y="279907"/>
                  </a:lnTo>
                  <a:lnTo>
                    <a:pt x="57023" y="166877"/>
                  </a:lnTo>
                  <a:lnTo>
                    <a:pt x="0" y="166877"/>
                  </a:lnTo>
                  <a:lnTo>
                    <a:pt x="0" y="113029"/>
                  </a:lnTo>
                  <a:close/>
                </a:path>
              </a:pathLst>
            </a:custGeom>
            <a:ln w="9525">
              <a:solidFill>
                <a:srgbClr val="000000"/>
              </a:solidFill>
            </a:ln>
          </p:spPr>
          <p:txBody>
            <a:bodyPr wrap="square" lIns="0" tIns="0" rIns="0" bIns="0" rtlCol="0"/>
            <a:lstStyle/>
            <a:p>
              <a:endParaRPr/>
            </a:p>
          </p:txBody>
        </p:sp>
        <p:sp>
          <p:nvSpPr>
            <p:cNvPr id="27" name="object 27"/>
            <p:cNvSpPr/>
            <p:nvPr/>
          </p:nvSpPr>
          <p:spPr>
            <a:xfrm>
              <a:off x="7660386" y="2440685"/>
              <a:ext cx="224154" cy="224154"/>
            </a:xfrm>
            <a:custGeom>
              <a:avLst/>
              <a:gdLst/>
              <a:ahLst/>
              <a:cxnLst/>
              <a:rect l="l" t="t" r="r" b="b"/>
              <a:pathLst>
                <a:path w="224154" h="224155">
                  <a:moveTo>
                    <a:pt x="224028" y="134366"/>
                  </a:moveTo>
                  <a:lnTo>
                    <a:pt x="0" y="134366"/>
                  </a:lnTo>
                  <a:lnTo>
                    <a:pt x="0" y="224028"/>
                  </a:lnTo>
                  <a:lnTo>
                    <a:pt x="224028" y="224028"/>
                  </a:lnTo>
                  <a:lnTo>
                    <a:pt x="224028" y="134366"/>
                  </a:lnTo>
                  <a:close/>
                </a:path>
                <a:path w="224154" h="224155">
                  <a:moveTo>
                    <a:pt x="224028" y="0"/>
                  </a:moveTo>
                  <a:lnTo>
                    <a:pt x="0" y="0"/>
                  </a:lnTo>
                  <a:lnTo>
                    <a:pt x="0" y="89662"/>
                  </a:lnTo>
                  <a:lnTo>
                    <a:pt x="224028" y="89662"/>
                  </a:lnTo>
                  <a:lnTo>
                    <a:pt x="224028" y="0"/>
                  </a:lnTo>
                  <a:close/>
                </a:path>
              </a:pathLst>
            </a:custGeom>
            <a:solidFill>
              <a:srgbClr val="FFFFFF"/>
            </a:solidFill>
          </p:spPr>
          <p:txBody>
            <a:bodyPr wrap="square" lIns="0" tIns="0" rIns="0" bIns="0" rtlCol="0"/>
            <a:lstStyle/>
            <a:p>
              <a:endParaRPr/>
            </a:p>
          </p:txBody>
        </p:sp>
        <p:sp>
          <p:nvSpPr>
            <p:cNvPr id="28" name="object 28"/>
            <p:cNvSpPr/>
            <p:nvPr/>
          </p:nvSpPr>
          <p:spPr>
            <a:xfrm>
              <a:off x="7660386" y="2440685"/>
              <a:ext cx="224154" cy="224154"/>
            </a:xfrm>
            <a:custGeom>
              <a:avLst/>
              <a:gdLst/>
              <a:ahLst/>
              <a:cxnLst/>
              <a:rect l="l" t="t" r="r" b="b"/>
              <a:pathLst>
                <a:path w="224154" h="224155">
                  <a:moveTo>
                    <a:pt x="0" y="0"/>
                  </a:moveTo>
                  <a:lnTo>
                    <a:pt x="224028" y="0"/>
                  </a:lnTo>
                  <a:lnTo>
                    <a:pt x="224028" y="89662"/>
                  </a:lnTo>
                  <a:lnTo>
                    <a:pt x="0" y="89662"/>
                  </a:lnTo>
                  <a:lnTo>
                    <a:pt x="0" y="0"/>
                  </a:lnTo>
                  <a:close/>
                </a:path>
                <a:path w="224154" h="224155">
                  <a:moveTo>
                    <a:pt x="0" y="134366"/>
                  </a:moveTo>
                  <a:lnTo>
                    <a:pt x="224028" y="134366"/>
                  </a:lnTo>
                  <a:lnTo>
                    <a:pt x="224028" y="224028"/>
                  </a:lnTo>
                  <a:lnTo>
                    <a:pt x="0" y="224028"/>
                  </a:lnTo>
                  <a:lnTo>
                    <a:pt x="0" y="134366"/>
                  </a:lnTo>
                  <a:close/>
                </a:path>
              </a:pathLst>
            </a:custGeom>
            <a:ln w="9525">
              <a:solidFill>
                <a:srgbClr val="000000"/>
              </a:solidFill>
            </a:ln>
          </p:spPr>
          <p:txBody>
            <a:bodyPr wrap="square" lIns="0" tIns="0" rIns="0" bIns="0" rtlCol="0"/>
            <a:lstStyle/>
            <a:p>
              <a:endParaRPr/>
            </a:p>
          </p:txBody>
        </p:sp>
      </p:grpSp>
      <p:pic>
        <p:nvPicPr>
          <p:cNvPr id="29" name="object 29"/>
          <p:cNvPicPr/>
          <p:nvPr/>
        </p:nvPicPr>
        <p:blipFill>
          <a:blip r:embed="rId10" cstate="print"/>
          <a:stretch>
            <a:fillRect/>
          </a:stretch>
        </p:blipFill>
        <p:spPr>
          <a:xfrm>
            <a:off x="8025383" y="4146803"/>
            <a:ext cx="829055" cy="598932"/>
          </a:xfrm>
          <a:prstGeom prst="rect">
            <a:avLst/>
          </a:prstGeom>
        </p:spPr>
      </p:pic>
      <p:grpSp>
        <p:nvGrpSpPr>
          <p:cNvPr id="30" name="object 30"/>
          <p:cNvGrpSpPr/>
          <p:nvPr/>
        </p:nvGrpSpPr>
        <p:grpSpPr>
          <a:xfrm>
            <a:off x="5815584" y="4146803"/>
            <a:ext cx="1083310" cy="599440"/>
            <a:chOff x="5815584" y="4146803"/>
            <a:chExt cx="1083310" cy="599440"/>
          </a:xfrm>
        </p:grpSpPr>
        <p:pic>
          <p:nvPicPr>
            <p:cNvPr id="31" name="object 31"/>
            <p:cNvPicPr/>
            <p:nvPr/>
          </p:nvPicPr>
          <p:blipFill>
            <a:blip r:embed="rId11" cstate="print"/>
            <a:stretch>
              <a:fillRect/>
            </a:stretch>
          </p:blipFill>
          <p:spPr>
            <a:xfrm>
              <a:off x="6665023" y="4356544"/>
              <a:ext cx="233553" cy="126111"/>
            </a:xfrm>
            <a:prstGeom prst="rect">
              <a:avLst/>
            </a:prstGeom>
          </p:spPr>
        </p:pic>
        <p:pic>
          <p:nvPicPr>
            <p:cNvPr id="32" name="object 32"/>
            <p:cNvPicPr/>
            <p:nvPr/>
          </p:nvPicPr>
          <p:blipFill>
            <a:blip r:embed="rId10" cstate="print"/>
            <a:stretch>
              <a:fillRect/>
            </a:stretch>
          </p:blipFill>
          <p:spPr>
            <a:xfrm>
              <a:off x="5815584" y="4146803"/>
              <a:ext cx="829056" cy="598932"/>
            </a:xfrm>
            <a:prstGeom prst="rect">
              <a:avLst/>
            </a:prstGeom>
          </p:spPr>
        </p:pic>
      </p:grpSp>
      <p:grpSp>
        <p:nvGrpSpPr>
          <p:cNvPr id="33" name="object 33"/>
          <p:cNvGrpSpPr/>
          <p:nvPr/>
        </p:nvGrpSpPr>
        <p:grpSpPr>
          <a:xfrm>
            <a:off x="6272784" y="1251203"/>
            <a:ext cx="829310" cy="2733040"/>
            <a:chOff x="6272784" y="1251203"/>
            <a:chExt cx="829310" cy="2733040"/>
          </a:xfrm>
        </p:grpSpPr>
        <p:pic>
          <p:nvPicPr>
            <p:cNvPr id="34" name="object 34"/>
            <p:cNvPicPr/>
            <p:nvPr/>
          </p:nvPicPr>
          <p:blipFill>
            <a:blip r:embed="rId10" cstate="print"/>
            <a:stretch>
              <a:fillRect/>
            </a:stretch>
          </p:blipFill>
          <p:spPr>
            <a:xfrm>
              <a:off x="6272784" y="3384803"/>
              <a:ext cx="829056" cy="598932"/>
            </a:xfrm>
            <a:prstGeom prst="rect">
              <a:avLst/>
            </a:prstGeom>
          </p:spPr>
        </p:pic>
        <p:pic>
          <p:nvPicPr>
            <p:cNvPr id="35" name="object 35"/>
            <p:cNvPicPr/>
            <p:nvPr/>
          </p:nvPicPr>
          <p:blipFill>
            <a:blip r:embed="rId10" cstate="print"/>
            <a:stretch>
              <a:fillRect/>
            </a:stretch>
          </p:blipFill>
          <p:spPr>
            <a:xfrm>
              <a:off x="6272784" y="2851403"/>
              <a:ext cx="829056" cy="598932"/>
            </a:xfrm>
            <a:prstGeom prst="rect">
              <a:avLst/>
            </a:prstGeom>
          </p:spPr>
        </p:pic>
        <p:pic>
          <p:nvPicPr>
            <p:cNvPr id="36" name="object 36"/>
            <p:cNvPicPr/>
            <p:nvPr/>
          </p:nvPicPr>
          <p:blipFill>
            <a:blip r:embed="rId10" cstate="print"/>
            <a:stretch>
              <a:fillRect/>
            </a:stretch>
          </p:blipFill>
          <p:spPr>
            <a:xfrm>
              <a:off x="6272784" y="2318003"/>
              <a:ext cx="829056" cy="598932"/>
            </a:xfrm>
            <a:prstGeom prst="rect">
              <a:avLst/>
            </a:prstGeom>
          </p:spPr>
        </p:pic>
        <p:pic>
          <p:nvPicPr>
            <p:cNvPr id="37" name="object 37"/>
            <p:cNvPicPr/>
            <p:nvPr/>
          </p:nvPicPr>
          <p:blipFill>
            <a:blip r:embed="rId10" cstate="print"/>
            <a:stretch>
              <a:fillRect/>
            </a:stretch>
          </p:blipFill>
          <p:spPr>
            <a:xfrm>
              <a:off x="6272784" y="1784603"/>
              <a:ext cx="829056" cy="598932"/>
            </a:xfrm>
            <a:prstGeom prst="rect">
              <a:avLst/>
            </a:prstGeom>
          </p:spPr>
        </p:pic>
        <p:pic>
          <p:nvPicPr>
            <p:cNvPr id="38" name="object 38"/>
            <p:cNvPicPr/>
            <p:nvPr/>
          </p:nvPicPr>
          <p:blipFill>
            <a:blip r:embed="rId10" cstate="print"/>
            <a:stretch>
              <a:fillRect/>
            </a:stretch>
          </p:blipFill>
          <p:spPr>
            <a:xfrm>
              <a:off x="6272784" y="1251203"/>
              <a:ext cx="829056" cy="598932"/>
            </a:xfrm>
            <a:prstGeom prst="rect">
              <a:avLst/>
            </a:prstGeom>
          </p:spPr>
        </p:pic>
      </p:grpSp>
      <p:grpSp>
        <p:nvGrpSpPr>
          <p:cNvPr id="39" name="object 39"/>
          <p:cNvGrpSpPr/>
          <p:nvPr/>
        </p:nvGrpSpPr>
        <p:grpSpPr>
          <a:xfrm>
            <a:off x="6548437" y="4795837"/>
            <a:ext cx="1762125" cy="619125"/>
            <a:chOff x="6548437" y="4795837"/>
            <a:chExt cx="1762125" cy="619125"/>
          </a:xfrm>
        </p:grpSpPr>
        <p:sp>
          <p:nvSpPr>
            <p:cNvPr id="40" name="object 40"/>
            <p:cNvSpPr/>
            <p:nvPr/>
          </p:nvSpPr>
          <p:spPr>
            <a:xfrm>
              <a:off x="6553200" y="4800600"/>
              <a:ext cx="1752600" cy="304800"/>
            </a:xfrm>
            <a:custGeom>
              <a:avLst/>
              <a:gdLst/>
              <a:ahLst/>
              <a:cxnLst/>
              <a:rect l="l" t="t" r="r" b="b"/>
              <a:pathLst>
                <a:path w="1752600" h="304800">
                  <a:moveTo>
                    <a:pt x="1752600" y="0"/>
                  </a:moveTo>
                  <a:lnTo>
                    <a:pt x="0" y="0"/>
                  </a:lnTo>
                  <a:lnTo>
                    <a:pt x="0" y="304800"/>
                  </a:lnTo>
                  <a:lnTo>
                    <a:pt x="1752600" y="304800"/>
                  </a:lnTo>
                  <a:lnTo>
                    <a:pt x="1752600" y="0"/>
                  </a:lnTo>
                  <a:close/>
                </a:path>
              </a:pathLst>
            </a:custGeom>
            <a:solidFill>
              <a:srgbClr val="FFFFFF"/>
            </a:solidFill>
          </p:spPr>
          <p:txBody>
            <a:bodyPr wrap="square" lIns="0" tIns="0" rIns="0" bIns="0" rtlCol="0"/>
            <a:lstStyle/>
            <a:p>
              <a:endParaRPr/>
            </a:p>
          </p:txBody>
        </p:sp>
        <p:sp>
          <p:nvSpPr>
            <p:cNvPr id="41" name="object 41"/>
            <p:cNvSpPr/>
            <p:nvPr/>
          </p:nvSpPr>
          <p:spPr>
            <a:xfrm>
              <a:off x="6553200" y="4800600"/>
              <a:ext cx="1752600" cy="304800"/>
            </a:xfrm>
            <a:custGeom>
              <a:avLst/>
              <a:gdLst/>
              <a:ahLst/>
              <a:cxnLst/>
              <a:rect l="l" t="t" r="r" b="b"/>
              <a:pathLst>
                <a:path w="1752600" h="304800">
                  <a:moveTo>
                    <a:pt x="0" y="304800"/>
                  </a:moveTo>
                  <a:lnTo>
                    <a:pt x="1752600" y="304800"/>
                  </a:lnTo>
                  <a:lnTo>
                    <a:pt x="1752600" y="0"/>
                  </a:lnTo>
                  <a:lnTo>
                    <a:pt x="0" y="0"/>
                  </a:lnTo>
                  <a:lnTo>
                    <a:pt x="0" y="304800"/>
                  </a:lnTo>
                  <a:close/>
                </a:path>
              </a:pathLst>
            </a:custGeom>
            <a:ln w="9525">
              <a:solidFill>
                <a:srgbClr val="FFFFFF"/>
              </a:solidFill>
            </a:ln>
          </p:spPr>
          <p:txBody>
            <a:bodyPr wrap="square" lIns="0" tIns="0" rIns="0" bIns="0" rtlCol="0"/>
            <a:lstStyle/>
            <a:p>
              <a:endParaRPr/>
            </a:p>
          </p:txBody>
        </p:sp>
        <p:sp>
          <p:nvSpPr>
            <p:cNvPr id="42" name="object 42"/>
            <p:cNvSpPr/>
            <p:nvPr/>
          </p:nvSpPr>
          <p:spPr>
            <a:xfrm>
              <a:off x="6705600" y="5105400"/>
              <a:ext cx="1524000" cy="304800"/>
            </a:xfrm>
            <a:custGeom>
              <a:avLst/>
              <a:gdLst/>
              <a:ahLst/>
              <a:cxnLst/>
              <a:rect l="l" t="t" r="r" b="b"/>
              <a:pathLst>
                <a:path w="1524000" h="304800">
                  <a:moveTo>
                    <a:pt x="1524000" y="0"/>
                  </a:moveTo>
                  <a:lnTo>
                    <a:pt x="0" y="0"/>
                  </a:lnTo>
                  <a:lnTo>
                    <a:pt x="0" y="304800"/>
                  </a:lnTo>
                  <a:lnTo>
                    <a:pt x="1524000" y="304800"/>
                  </a:lnTo>
                  <a:lnTo>
                    <a:pt x="1524000" y="0"/>
                  </a:lnTo>
                  <a:close/>
                </a:path>
              </a:pathLst>
            </a:custGeom>
            <a:solidFill>
              <a:srgbClr val="FFFFFF"/>
            </a:solidFill>
          </p:spPr>
          <p:txBody>
            <a:bodyPr wrap="square" lIns="0" tIns="0" rIns="0" bIns="0" rtlCol="0"/>
            <a:lstStyle/>
            <a:p>
              <a:endParaRPr/>
            </a:p>
          </p:txBody>
        </p:sp>
        <p:sp>
          <p:nvSpPr>
            <p:cNvPr id="43" name="object 43"/>
            <p:cNvSpPr/>
            <p:nvPr/>
          </p:nvSpPr>
          <p:spPr>
            <a:xfrm>
              <a:off x="6705600" y="5105400"/>
              <a:ext cx="1524000" cy="304800"/>
            </a:xfrm>
            <a:custGeom>
              <a:avLst/>
              <a:gdLst/>
              <a:ahLst/>
              <a:cxnLst/>
              <a:rect l="l" t="t" r="r" b="b"/>
              <a:pathLst>
                <a:path w="1524000" h="304800">
                  <a:moveTo>
                    <a:pt x="0" y="304800"/>
                  </a:moveTo>
                  <a:lnTo>
                    <a:pt x="1524000" y="304800"/>
                  </a:lnTo>
                  <a:lnTo>
                    <a:pt x="1524000" y="0"/>
                  </a:lnTo>
                  <a:lnTo>
                    <a:pt x="0" y="0"/>
                  </a:lnTo>
                  <a:lnTo>
                    <a:pt x="0" y="304800"/>
                  </a:lnTo>
                  <a:close/>
                </a:path>
              </a:pathLst>
            </a:custGeom>
            <a:ln w="9525">
              <a:solidFill>
                <a:srgbClr val="FFFFFF"/>
              </a:solidFill>
            </a:ln>
          </p:spPr>
          <p:txBody>
            <a:bodyPr wrap="square" lIns="0" tIns="0" rIns="0" bIns="0" rtlCol="0"/>
            <a:lstStyle/>
            <a:p>
              <a:endParaRPr/>
            </a:p>
          </p:txBody>
        </p:sp>
      </p:grpSp>
      <p:grpSp>
        <p:nvGrpSpPr>
          <p:cNvPr id="44" name="object 44"/>
          <p:cNvGrpSpPr/>
          <p:nvPr/>
        </p:nvGrpSpPr>
        <p:grpSpPr>
          <a:xfrm>
            <a:off x="6958583" y="4146803"/>
            <a:ext cx="1017269" cy="599440"/>
            <a:chOff x="6958583" y="4146803"/>
            <a:chExt cx="1017269" cy="599440"/>
          </a:xfrm>
        </p:grpSpPr>
        <p:sp>
          <p:nvSpPr>
            <p:cNvPr id="45" name="object 45"/>
            <p:cNvSpPr/>
            <p:nvPr/>
          </p:nvSpPr>
          <p:spPr>
            <a:xfrm>
              <a:off x="7802752" y="4374768"/>
              <a:ext cx="168275" cy="90170"/>
            </a:xfrm>
            <a:custGeom>
              <a:avLst/>
              <a:gdLst/>
              <a:ahLst/>
              <a:cxnLst/>
              <a:rect l="l" t="t" r="r" b="b"/>
              <a:pathLst>
                <a:path w="168275" h="90170">
                  <a:moveTo>
                    <a:pt x="0" y="0"/>
                  </a:moveTo>
                  <a:lnTo>
                    <a:pt x="167894" y="0"/>
                  </a:lnTo>
                  <a:lnTo>
                    <a:pt x="167894" y="35813"/>
                  </a:lnTo>
                  <a:lnTo>
                    <a:pt x="0" y="35813"/>
                  </a:lnTo>
                  <a:lnTo>
                    <a:pt x="0" y="0"/>
                  </a:lnTo>
                  <a:close/>
                </a:path>
                <a:path w="168275" h="90170">
                  <a:moveTo>
                    <a:pt x="0" y="53847"/>
                  </a:moveTo>
                  <a:lnTo>
                    <a:pt x="167894" y="53847"/>
                  </a:lnTo>
                  <a:lnTo>
                    <a:pt x="167894" y="89661"/>
                  </a:lnTo>
                  <a:lnTo>
                    <a:pt x="0" y="89661"/>
                  </a:lnTo>
                  <a:lnTo>
                    <a:pt x="0" y="53847"/>
                  </a:lnTo>
                  <a:close/>
                </a:path>
              </a:pathLst>
            </a:custGeom>
            <a:ln w="9525">
              <a:solidFill>
                <a:srgbClr val="000000"/>
              </a:solidFill>
            </a:ln>
          </p:spPr>
          <p:txBody>
            <a:bodyPr wrap="square" lIns="0" tIns="0" rIns="0" bIns="0" rtlCol="0"/>
            <a:lstStyle/>
            <a:p>
              <a:endParaRPr/>
            </a:p>
          </p:txBody>
        </p:sp>
        <p:pic>
          <p:nvPicPr>
            <p:cNvPr id="46" name="object 46"/>
            <p:cNvPicPr/>
            <p:nvPr/>
          </p:nvPicPr>
          <p:blipFill>
            <a:blip r:embed="rId10" cstate="print"/>
            <a:stretch>
              <a:fillRect/>
            </a:stretch>
          </p:blipFill>
          <p:spPr>
            <a:xfrm>
              <a:off x="6958583" y="4146803"/>
              <a:ext cx="829055" cy="598932"/>
            </a:xfrm>
            <a:prstGeom prst="rect">
              <a:avLst/>
            </a:prstGeom>
          </p:spPr>
        </p:pic>
      </p:grpSp>
      <p:sp>
        <p:nvSpPr>
          <p:cNvPr id="47" name="object 47"/>
          <p:cNvSpPr txBox="1"/>
          <p:nvPr/>
        </p:nvSpPr>
        <p:spPr>
          <a:xfrm>
            <a:off x="6895845" y="4794849"/>
            <a:ext cx="1145540" cy="635635"/>
          </a:xfrm>
          <a:prstGeom prst="rect">
            <a:avLst/>
          </a:prstGeom>
        </p:spPr>
        <p:txBody>
          <a:bodyPr vert="horz" wrap="square" lIns="0" tIns="43180" rIns="0" bIns="0" rtlCol="0">
            <a:spAutoFit/>
          </a:bodyPr>
          <a:lstStyle/>
          <a:p>
            <a:pPr marL="91440">
              <a:lnSpc>
                <a:spcPct val="100000"/>
              </a:lnSpc>
              <a:spcBef>
                <a:spcPts val="340"/>
              </a:spcBef>
            </a:pPr>
            <a:r>
              <a:rPr sz="1800" spc="-200" dirty="0">
                <a:solidFill>
                  <a:srgbClr val="CC0000"/>
                </a:solidFill>
                <a:latin typeface="Microsoft Sans Serif"/>
                <a:cs typeface="Microsoft Sans Serif"/>
              </a:rPr>
              <a:t>Sum</a:t>
            </a:r>
            <a:r>
              <a:rPr sz="1800" spc="15" dirty="0">
                <a:solidFill>
                  <a:srgbClr val="CC0000"/>
                </a:solidFill>
                <a:latin typeface="Microsoft Sans Serif"/>
                <a:cs typeface="Microsoft Sans Serif"/>
              </a:rPr>
              <a:t> </a:t>
            </a:r>
            <a:r>
              <a:rPr sz="1800" dirty="0">
                <a:solidFill>
                  <a:srgbClr val="CC0000"/>
                </a:solidFill>
                <a:latin typeface="Microsoft Sans Serif"/>
                <a:cs typeface="Microsoft Sans Serif"/>
              </a:rPr>
              <a:t>=</a:t>
            </a:r>
            <a:r>
              <a:rPr sz="1800" spc="20" dirty="0">
                <a:solidFill>
                  <a:srgbClr val="CC0000"/>
                </a:solidFill>
                <a:latin typeface="Microsoft Sans Serif"/>
                <a:cs typeface="Microsoft Sans Serif"/>
              </a:rPr>
              <a:t> </a:t>
            </a:r>
            <a:r>
              <a:rPr sz="1800" spc="-105" dirty="0">
                <a:solidFill>
                  <a:srgbClr val="CC0000"/>
                </a:solidFill>
                <a:latin typeface="Microsoft Sans Serif"/>
                <a:cs typeface="Microsoft Sans Serif"/>
              </a:rPr>
              <a:t>20</a:t>
            </a:r>
            <a:endParaRPr sz="1800">
              <a:latin typeface="Microsoft Sans Serif"/>
              <a:cs typeface="Microsoft Sans Serif"/>
            </a:endParaRPr>
          </a:p>
          <a:p>
            <a:pPr marL="12700">
              <a:lnSpc>
                <a:spcPct val="100000"/>
              </a:lnSpc>
              <a:spcBef>
                <a:spcPts val="240"/>
              </a:spcBef>
            </a:pPr>
            <a:r>
              <a:rPr sz="1800" spc="-55" dirty="0">
                <a:solidFill>
                  <a:srgbClr val="C00000"/>
                </a:solidFill>
                <a:latin typeface="Microsoft Sans Serif"/>
                <a:cs typeface="Microsoft Sans Serif"/>
              </a:rPr>
              <a:t>A</a:t>
            </a:r>
            <a:r>
              <a:rPr sz="1800" spc="-150" dirty="0">
                <a:solidFill>
                  <a:srgbClr val="C00000"/>
                </a:solidFill>
                <a:latin typeface="Microsoft Sans Serif"/>
                <a:cs typeface="Microsoft Sans Serif"/>
              </a:rPr>
              <a:t>v</a:t>
            </a:r>
            <a:r>
              <a:rPr sz="1800" spc="-80" dirty="0">
                <a:solidFill>
                  <a:srgbClr val="C00000"/>
                </a:solidFill>
                <a:latin typeface="Microsoft Sans Serif"/>
                <a:cs typeface="Microsoft Sans Serif"/>
              </a:rPr>
              <a:t>er</a:t>
            </a:r>
            <a:r>
              <a:rPr sz="1800" spc="-110" dirty="0">
                <a:solidFill>
                  <a:srgbClr val="C00000"/>
                </a:solidFill>
                <a:latin typeface="Microsoft Sans Serif"/>
                <a:cs typeface="Microsoft Sans Serif"/>
              </a:rPr>
              <a:t>a</a:t>
            </a:r>
            <a:r>
              <a:rPr sz="1800" spc="-185" dirty="0">
                <a:solidFill>
                  <a:srgbClr val="C00000"/>
                </a:solidFill>
                <a:latin typeface="Microsoft Sans Serif"/>
                <a:cs typeface="Microsoft Sans Serif"/>
              </a:rPr>
              <a:t>ge</a:t>
            </a:r>
            <a:r>
              <a:rPr sz="1800" spc="10" dirty="0">
                <a:solidFill>
                  <a:srgbClr val="C00000"/>
                </a:solidFill>
                <a:latin typeface="Microsoft Sans Serif"/>
                <a:cs typeface="Microsoft Sans Serif"/>
              </a:rPr>
              <a:t> </a:t>
            </a:r>
            <a:r>
              <a:rPr sz="1800" dirty="0">
                <a:solidFill>
                  <a:srgbClr val="C00000"/>
                </a:solidFill>
                <a:latin typeface="Microsoft Sans Serif"/>
                <a:cs typeface="Microsoft Sans Serif"/>
              </a:rPr>
              <a:t>=</a:t>
            </a:r>
            <a:r>
              <a:rPr sz="1800" spc="15" dirty="0">
                <a:solidFill>
                  <a:srgbClr val="C00000"/>
                </a:solidFill>
                <a:latin typeface="Microsoft Sans Serif"/>
                <a:cs typeface="Microsoft Sans Serif"/>
              </a:rPr>
              <a:t> </a:t>
            </a:r>
            <a:r>
              <a:rPr sz="1800" spc="-100" dirty="0">
                <a:solidFill>
                  <a:srgbClr val="C00000"/>
                </a:solidFill>
                <a:latin typeface="Microsoft Sans Serif"/>
                <a:cs typeface="Microsoft Sans Serif"/>
              </a:rPr>
              <a:t>4</a:t>
            </a:r>
            <a:endParaRPr sz="1800">
              <a:latin typeface="Microsoft Sans Serif"/>
              <a:cs typeface="Microsoft Sans Serif"/>
            </a:endParaRPr>
          </a:p>
        </p:txBody>
      </p:sp>
      <p:sp>
        <p:nvSpPr>
          <p:cNvPr id="48" name="object 48"/>
          <p:cNvSpPr txBox="1"/>
          <p:nvPr/>
        </p:nvSpPr>
        <p:spPr>
          <a:xfrm>
            <a:off x="6557518" y="1409776"/>
            <a:ext cx="15303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3</a:t>
            </a:r>
            <a:endParaRPr sz="1800">
              <a:latin typeface="Arial"/>
              <a:cs typeface="Arial"/>
            </a:endParaRPr>
          </a:p>
        </p:txBody>
      </p:sp>
      <p:sp>
        <p:nvSpPr>
          <p:cNvPr id="49" name="object 49"/>
          <p:cNvSpPr txBox="1"/>
          <p:nvPr/>
        </p:nvSpPr>
        <p:spPr>
          <a:xfrm>
            <a:off x="6557518" y="1932178"/>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1</a:t>
            </a:r>
            <a:endParaRPr sz="1800">
              <a:latin typeface="Arial"/>
              <a:cs typeface="Arial"/>
            </a:endParaRPr>
          </a:p>
        </p:txBody>
      </p:sp>
      <p:sp>
        <p:nvSpPr>
          <p:cNvPr id="50" name="object 50"/>
          <p:cNvSpPr txBox="1"/>
          <p:nvPr/>
        </p:nvSpPr>
        <p:spPr>
          <a:xfrm>
            <a:off x="6557518" y="2465959"/>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6</a:t>
            </a:r>
            <a:endParaRPr sz="1800">
              <a:latin typeface="Arial"/>
              <a:cs typeface="Arial"/>
            </a:endParaRPr>
          </a:p>
        </p:txBody>
      </p:sp>
      <p:sp>
        <p:nvSpPr>
          <p:cNvPr id="51" name="object 51"/>
          <p:cNvSpPr txBox="1"/>
          <p:nvPr/>
        </p:nvSpPr>
        <p:spPr>
          <a:xfrm>
            <a:off x="6557518" y="2999359"/>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2</a:t>
            </a:r>
            <a:endParaRPr sz="1800">
              <a:latin typeface="Arial"/>
              <a:cs typeface="Arial"/>
            </a:endParaRPr>
          </a:p>
        </p:txBody>
      </p:sp>
      <p:sp>
        <p:nvSpPr>
          <p:cNvPr id="52" name="object 52"/>
          <p:cNvSpPr txBox="1"/>
          <p:nvPr/>
        </p:nvSpPr>
        <p:spPr>
          <a:xfrm>
            <a:off x="6557518" y="3532708"/>
            <a:ext cx="15303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8</a:t>
            </a:r>
            <a:endParaRPr sz="1800">
              <a:latin typeface="Arial"/>
              <a:cs typeface="Arial"/>
            </a:endParaRPr>
          </a:p>
        </p:txBody>
      </p:sp>
      <p:sp>
        <p:nvSpPr>
          <p:cNvPr id="53" name="object 53"/>
          <p:cNvSpPr txBox="1"/>
          <p:nvPr/>
        </p:nvSpPr>
        <p:spPr>
          <a:xfrm>
            <a:off x="6071108" y="4295013"/>
            <a:ext cx="2787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20</a:t>
            </a:r>
            <a:endParaRPr sz="1800">
              <a:latin typeface="Arial"/>
              <a:cs typeface="Arial"/>
            </a:endParaRPr>
          </a:p>
        </p:txBody>
      </p:sp>
      <p:sp>
        <p:nvSpPr>
          <p:cNvPr id="54" name="object 54"/>
          <p:cNvSpPr txBox="1"/>
          <p:nvPr/>
        </p:nvSpPr>
        <p:spPr>
          <a:xfrm>
            <a:off x="8310498" y="4295013"/>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4</a:t>
            </a:r>
            <a:endParaRPr sz="1800">
              <a:latin typeface="Arial"/>
              <a:cs typeface="Arial"/>
            </a:endParaRPr>
          </a:p>
        </p:txBody>
      </p:sp>
      <p:pic>
        <p:nvPicPr>
          <p:cNvPr id="55" name="object 55"/>
          <p:cNvPicPr/>
          <p:nvPr/>
        </p:nvPicPr>
        <p:blipFill>
          <a:blip r:embed="rId10" cstate="print"/>
          <a:stretch>
            <a:fillRect/>
          </a:stretch>
        </p:blipFill>
        <p:spPr>
          <a:xfrm>
            <a:off x="8025383" y="2318004"/>
            <a:ext cx="829055" cy="598932"/>
          </a:xfrm>
          <a:prstGeom prst="rect">
            <a:avLst/>
          </a:prstGeom>
        </p:spPr>
      </p:pic>
      <p:sp>
        <p:nvSpPr>
          <p:cNvPr id="56" name="object 56"/>
          <p:cNvSpPr txBox="1"/>
          <p:nvPr/>
        </p:nvSpPr>
        <p:spPr>
          <a:xfrm>
            <a:off x="8281543" y="2465959"/>
            <a:ext cx="2787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20</a:t>
            </a:r>
            <a:endParaRPr sz="1800">
              <a:latin typeface="Arial"/>
              <a:cs typeface="Arial"/>
            </a:endParaRPr>
          </a:p>
        </p:txBody>
      </p:sp>
      <p:sp>
        <p:nvSpPr>
          <p:cNvPr id="59" name="object 59"/>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57" name="object 57"/>
          <p:cNvSpPr txBox="1"/>
          <p:nvPr/>
        </p:nvSpPr>
        <p:spPr>
          <a:xfrm>
            <a:off x="7243318" y="4295013"/>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5</a:t>
            </a:r>
            <a:endParaRPr sz="1800">
              <a:latin typeface="Arial"/>
              <a:cs typeface="Arial"/>
            </a:endParaRPr>
          </a:p>
        </p:txBody>
      </p:sp>
      <p:sp>
        <p:nvSpPr>
          <p:cNvPr id="58" name="object 58"/>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algorithm to calculate even numbers between 0 and 99</a:t>
            </a:r>
            <a:endParaRPr lang="en-IN" dirty="0"/>
          </a:p>
        </p:txBody>
      </p:sp>
      <p:sp>
        <p:nvSpPr>
          <p:cNvPr id="3" name="Text Placeholder 2"/>
          <p:cNvSpPr>
            <a:spLocks noGrp="1"/>
          </p:cNvSpPr>
          <p:nvPr>
            <p:ph type="body" idx="1"/>
          </p:nvPr>
        </p:nvSpPr>
        <p:spPr>
          <a:xfrm>
            <a:off x="285242" y="1467358"/>
            <a:ext cx="8573515" cy="3016210"/>
          </a:xfrm>
        </p:spPr>
        <p:txBody>
          <a:bodyPr/>
          <a:lstStyle/>
          <a:p>
            <a:r>
              <a:rPr lang="en-US" dirty="0"/>
              <a:t>Problem1: </a:t>
            </a:r>
            <a:endParaRPr lang="en-US" dirty="0" smtClean="0"/>
          </a:p>
          <a:p>
            <a:r>
              <a:rPr lang="en-US" dirty="0" smtClean="0"/>
              <a:t>1</a:t>
            </a:r>
            <a:r>
              <a:rPr lang="en-US" dirty="0"/>
              <a:t>. Start </a:t>
            </a:r>
            <a:endParaRPr lang="en-US" dirty="0" smtClean="0"/>
          </a:p>
          <a:p>
            <a:r>
              <a:rPr lang="en-US" dirty="0" smtClean="0"/>
              <a:t>2</a:t>
            </a:r>
            <a:r>
              <a:rPr lang="en-US" dirty="0"/>
              <a:t>. I ← 0 </a:t>
            </a:r>
            <a:endParaRPr lang="en-US" dirty="0" smtClean="0"/>
          </a:p>
          <a:p>
            <a:r>
              <a:rPr lang="en-US" dirty="0" smtClean="0"/>
              <a:t>3</a:t>
            </a:r>
            <a:r>
              <a:rPr lang="en-US" dirty="0"/>
              <a:t>. Write I in standard output </a:t>
            </a:r>
            <a:endParaRPr lang="en-US" dirty="0" smtClean="0"/>
          </a:p>
          <a:p>
            <a:r>
              <a:rPr lang="en-US" dirty="0" smtClean="0"/>
              <a:t>4</a:t>
            </a:r>
            <a:r>
              <a:rPr lang="en-US" dirty="0"/>
              <a:t>. I ← I+2 </a:t>
            </a:r>
            <a:endParaRPr lang="en-US" dirty="0" smtClean="0"/>
          </a:p>
          <a:p>
            <a:r>
              <a:rPr lang="en-US" dirty="0" smtClean="0"/>
              <a:t>5</a:t>
            </a:r>
            <a:r>
              <a:rPr lang="en-US" dirty="0"/>
              <a:t>. If (I &lt;=98) then go to line 3 </a:t>
            </a:r>
            <a:endParaRPr lang="en-US" dirty="0" smtClean="0"/>
          </a:p>
          <a:p>
            <a:r>
              <a:rPr lang="en-US" dirty="0" smtClean="0"/>
              <a:t>6</a:t>
            </a:r>
            <a:r>
              <a:rPr lang="en-US" dirty="0"/>
              <a:t>. End</a:t>
            </a:r>
            <a:endParaRPr lang="en-IN" dirty="0"/>
          </a:p>
        </p:txBody>
      </p:sp>
    </p:spTree>
    <p:extLst>
      <p:ext uri="{BB962C8B-B14F-4D97-AF65-F5344CB8AC3E}">
        <p14:creationId xmlns:p14="http://schemas.microsoft.com/office/powerpoint/2010/main" val="3516335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242" y="220802"/>
            <a:ext cx="8168640" cy="923330"/>
          </a:xfrm>
        </p:spPr>
        <p:txBody>
          <a:bodyPr/>
          <a:lstStyle/>
          <a:p>
            <a:r>
              <a:rPr lang="en-US" sz="2000" dirty="0"/>
              <a:t>Design an algorithm which generates even numbers between 1000 and 2000 and then prints them in the standard output. It should also print total sum:</a:t>
            </a:r>
            <a:endParaRPr lang="en-IN" sz="2000" dirty="0"/>
          </a:p>
        </p:txBody>
      </p:sp>
      <p:sp>
        <p:nvSpPr>
          <p:cNvPr id="3" name="Text Placeholder 2"/>
          <p:cNvSpPr>
            <a:spLocks noGrp="1"/>
          </p:cNvSpPr>
          <p:nvPr>
            <p:ph type="body" idx="1"/>
          </p:nvPr>
        </p:nvSpPr>
        <p:spPr>
          <a:xfrm>
            <a:off x="285242" y="1467358"/>
            <a:ext cx="8573515" cy="3447098"/>
          </a:xfrm>
        </p:spPr>
        <p:txBody>
          <a:bodyPr/>
          <a:lstStyle/>
          <a:p>
            <a:pPr marL="514350" indent="-514350">
              <a:buAutoNum type="arabicPeriod"/>
            </a:pPr>
            <a:r>
              <a:rPr lang="en-US" dirty="0" smtClean="0"/>
              <a:t>Start </a:t>
            </a:r>
          </a:p>
          <a:p>
            <a:pPr marL="514350" indent="-514350">
              <a:buAutoNum type="arabicPeriod"/>
            </a:pPr>
            <a:r>
              <a:rPr lang="en-US" dirty="0" smtClean="0"/>
              <a:t>2</a:t>
            </a:r>
            <a:r>
              <a:rPr lang="en-US" dirty="0"/>
              <a:t>. I ← 1000 and S ← 0 </a:t>
            </a:r>
            <a:endParaRPr lang="en-US" dirty="0" smtClean="0"/>
          </a:p>
          <a:p>
            <a:pPr marL="514350" indent="-514350">
              <a:buAutoNum type="arabicPeriod"/>
            </a:pPr>
            <a:r>
              <a:rPr lang="en-US" dirty="0" smtClean="0"/>
              <a:t> </a:t>
            </a:r>
            <a:r>
              <a:rPr lang="en-US" dirty="0"/>
              <a:t>Write I </a:t>
            </a:r>
            <a:endParaRPr lang="en-US" dirty="0" smtClean="0"/>
          </a:p>
          <a:p>
            <a:pPr marL="514350" indent="-514350">
              <a:buAutoNum type="arabicPeriod"/>
            </a:pPr>
            <a:r>
              <a:rPr lang="en-US" dirty="0" smtClean="0"/>
              <a:t>4</a:t>
            </a:r>
            <a:r>
              <a:rPr lang="en-US" dirty="0"/>
              <a:t>. S ← S + I </a:t>
            </a:r>
            <a:endParaRPr lang="en-US" dirty="0" smtClean="0"/>
          </a:p>
          <a:p>
            <a:pPr marL="514350" indent="-514350">
              <a:buAutoNum type="arabicPeriod"/>
            </a:pPr>
            <a:r>
              <a:rPr lang="en-US" dirty="0" smtClean="0"/>
              <a:t>5</a:t>
            </a:r>
            <a:r>
              <a:rPr lang="en-US" dirty="0"/>
              <a:t>. I ← I + </a:t>
            </a:r>
            <a:r>
              <a:rPr lang="en-US" dirty="0" smtClean="0"/>
              <a:t>2</a:t>
            </a:r>
          </a:p>
          <a:p>
            <a:pPr marL="514350" indent="-514350">
              <a:buAutoNum type="arabicPeriod"/>
            </a:pPr>
            <a:r>
              <a:rPr lang="en-US" dirty="0" smtClean="0"/>
              <a:t> </a:t>
            </a:r>
            <a:r>
              <a:rPr lang="en-US" dirty="0"/>
              <a:t>If (I &lt;= 2000) then go to line 3 else go to line 7 </a:t>
            </a:r>
          </a:p>
          <a:p>
            <a:pPr marL="514350" indent="-514350">
              <a:buAutoNum type="arabicPeriod"/>
            </a:pPr>
            <a:r>
              <a:rPr lang="en-US" dirty="0" smtClean="0"/>
              <a:t> </a:t>
            </a:r>
            <a:r>
              <a:rPr lang="en-US" dirty="0"/>
              <a:t>Write S </a:t>
            </a:r>
            <a:endParaRPr lang="en-US" dirty="0" smtClean="0"/>
          </a:p>
          <a:p>
            <a:pPr marL="514350" indent="-514350">
              <a:buAutoNum type="arabicPeriod"/>
            </a:pPr>
            <a:r>
              <a:rPr lang="en-US" dirty="0" smtClean="0"/>
              <a:t>. </a:t>
            </a:r>
            <a:r>
              <a:rPr lang="en-US" dirty="0"/>
              <a:t>End</a:t>
            </a:r>
            <a:endParaRPr lang="en-IN" dirty="0"/>
          </a:p>
        </p:txBody>
      </p:sp>
    </p:spTree>
    <p:extLst>
      <p:ext uri="{BB962C8B-B14F-4D97-AF65-F5344CB8AC3E}">
        <p14:creationId xmlns:p14="http://schemas.microsoft.com/office/powerpoint/2010/main" val="2263262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3563112" cy="1219200"/>
          </a:xfrm>
          <a:prstGeom prst="rect">
            <a:avLst/>
          </a:prstGeom>
        </p:spPr>
      </p:pic>
      <p:sp>
        <p:nvSpPr>
          <p:cNvPr id="15" name="object 15"/>
          <p:cNvSpPr txBox="1">
            <a:spLocks noGrp="1"/>
          </p:cNvSpPr>
          <p:nvPr>
            <p:ph type="title"/>
          </p:nvPr>
        </p:nvSpPr>
        <p:spPr>
          <a:xfrm>
            <a:off x="1514602" y="485978"/>
            <a:ext cx="2707005" cy="680720"/>
          </a:xfrm>
          <a:prstGeom prst="rect">
            <a:avLst/>
          </a:prstGeom>
        </p:spPr>
        <p:txBody>
          <a:bodyPr vert="horz" wrap="square" lIns="0" tIns="12065" rIns="0" bIns="0" rtlCol="0">
            <a:spAutoFit/>
          </a:bodyPr>
          <a:lstStyle/>
          <a:p>
            <a:pPr marL="12700">
              <a:lnSpc>
                <a:spcPct val="100000"/>
              </a:lnSpc>
              <a:spcBef>
                <a:spcPts val="95"/>
              </a:spcBef>
            </a:pPr>
            <a:r>
              <a:rPr sz="4300" spc="-285" dirty="0"/>
              <a:t>Pseudocode</a:t>
            </a:r>
            <a:endParaRPr sz="4300"/>
          </a:p>
        </p:txBody>
      </p:sp>
      <p:sp>
        <p:nvSpPr>
          <p:cNvPr id="18" name="object 1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6" name="object 16"/>
          <p:cNvSpPr txBox="1"/>
          <p:nvPr/>
        </p:nvSpPr>
        <p:spPr>
          <a:xfrm>
            <a:off x="1596897" y="1427733"/>
            <a:ext cx="7260590" cy="4370705"/>
          </a:xfrm>
          <a:prstGeom prst="rect">
            <a:avLst/>
          </a:prstGeom>
        </p:spPr>
        <p:txBody>
          <a:bodyPr vert="horz" wrap="square" lIns="0" tIns="52705" rIns="0" bIns="0" rtlCol="0">
            <a:spAutoFit/>
          </a:bodyPr>
          <a:lstStyle/>
          <a:p>
            <a:pPr marL="295910" marR="5080" indent="-283845" algn="just">
              <a:lnSpc>
                <a:spcPct val="90000"/>
              </a:lnSpc>
              <a:spcBef>
                <a:spcPts val="415"/>
              </a:spcBef>
              <a:buClr>
                <a:srgbClr val="3891A7"/>
              </a:buClr>
              <a:buSzPct val="78846"/>
              <a:buFont typeface="Segoe UI Symbol"/>
              <a:buChar char="⚫"/>
              <a:tabLst>
                <a:tab pos="296545" algn="l"/>
              </a:tabLst>
            </a:pPr>
            <a:r>
              <a:rPr sz="2600" spc="30" dirty="0">
                <a:latin typeface="Microsoft Sans Serif"/>
                <a:cs typeface="Microsoft Sans Serif"/>
              </a:rPr>
              <a:t>It</a:t>
            </a:r>
            <a:r>
              <a:rPr sz="2600" spc="35" dirty="0">
                <a:latin typeface="Microsoft Sans Serif"/>
                <a:cs typeface="Microsoft Sans Serif"/>
              </a:rPr>
              <a:t> </a:t>
            </a:r>
            <a:r>
              <a:rPr sz="2600" spc="-160" dirty="0">
                <a:latin typeface="Microsoft Sans Serif"/>
                <a:cs typeface="Microsoft Sans Serif"/>
              </a:rPr>
              <a:t>is</a:t>
            </a:r>
            <a:r>
              <a:rPr sz="2600" spc="-155" dirty="0">
                <a:latin typeface="Microsoft Sans Serif"/>
                <a:cs typeface="Microsoft Sans Serif"/>
              </a:rPr>
              <a:t> </a:t>
            </a:r>
            <a:r>
              <a:rPr sz="2600" spc="-335" dirty="0">
                <a:latin typeface="Microsoft Sans Serif"/>
                <a:cs typeface="Microsoft Sans Serif"/>
              </a:rPr>
              <a:t>a</a:t>
            </a:r>
            <a:r>
              <a:rPr sz="2600" spc="-330" dirty="0">
                <a:latin typeface="Microsoft Sans Serif"/>
                <a:cs typeface="Microsoft Sans Serif"/>
              </a:rPr>
              <a:t> </a:t>
            </a:r>
            <a:r>
              <a:rPr sz="2600" spc="-75" dirty="0">
                <a:latin typeface="Microsoft Sans Serif"/>
                <a:cs typeface="Microsoft Sans Serif"/>
              </a:rPr>
              <a:t>formal</a:t>
            </a:r>
            <a:r>
              <a:rPr sz="2600" spc="-70" dirty="0">
                <a:latin typeface="Microsoft Sans Serif"/>
                <a:cs typeface="Microsoft Sans Serif"/>
              </a:rPr>
              <a:t> </a:t>
            </a:r>
            <a:r>
              <a:rPr sz="2600" spc="-204" dirty="0">
                <a:latin typeface="Microsoft Sans Serif"/>
                <a:cs typeface="Microsoft Sans Serif"/>
              </a:rPr>
              <a:t>way</a:t>
            </a:r>
            <a:r>
              <a:rPr sz="2600" spc="-200" dirty="0">
                <a:latin typeface="Microsoft Sans Serif"/>
                <a:cs typeface="Microsoft Sans Serif"/>
              </a:rPr>
              <a:t> </a:t>
            </a:r>
            <a:r>
              <a:rPr sz="2600" spc="-45" dirty="0">
                <a:latin typeface="Microsoft Sans Serif"/>
                <a:cs typeface="Microsoft Sans Serif"/>
              </a:rPr>
              <a:t>of</a:t>
            </a:r>
            <a:r>
              <a:rPr sz="2600" spc="-40" dirty="0">
                <a:latin typeface="Microsoft Sans Serif"/>
                <a:cs typeface="Microsoft Sans Serif"/>
              </a:rPr>
              <a:t> </a:t>
            </a:r>
            <a:r>
              <a:rPr sz="2600" spc="-35" dirty="0">
                <a:latin typeface="Microsoft Sans Serif"/>
                <a:cs typeface="Microsoft Sans Serif"/>
              </a:rPr>
              <a:t>writing</a:t>
            </a:r>
            <a:r>
              <a:rPr sz="2600" spc="-30" dirty="0">
                <a:latin typeface="Microsoft Sans Serif"/>
                <a:cs typeface="Microsoft Sans Serif"/>
              </a:rPr>
              <a:t> </a:t>
            </a:r>
            <a:r>
              <a:rPr sz="2600" spc="-75" dirty="0">
                <a:latin typeface="Microsoft Sans Serif"/>
                <a:cs typeface="Microsoft Sans Serif"/>
              </a:rPr>
              <a:t>the</a:t>
            </a:r>
            <a:r>
              <a:rPr sz="2600" spc="-70" dirty="0">
                <a:latin typeface="Microsoft Sans Serif"/>
                <a:cs typeface="Microsoft Sans Serif"/>
              </a:rPr>
              <a:t> </a:t>
            </a:r>
            <a:r>
              <a:rPr sz="2600" spc="-105" dirty="0">
                <a:latin typeface="Microsoft Sans Serif"/>
                <a:cs typeface="Microsoft Sans Serif"/>
              </a:rPr>
              <a:t>program</a:t>
            </a:r>
            <a:r>
              <a:rPr sz="2600" spc="-100" dirty="0">
                <a:latin typeface="Microsoft Sans Serif"/>
                <a:cs typeface="Microsoft Sans Serif"/>
              </a:rPr>
              <a:t> </a:t>
            </a:r>
            <a:r>
              <a:rPr sz="2600" spc="-110" dirty="0">
                <a:latin typeface="Microsoft Sans Serif"/>
                <a:cs typeface="Microsoft Sans Serif"/>
              </a:rPr>
              <a:t>logic </a:t>
            </a:r>
            <a:r>
              <a:rPr sz="2600" spc="-105" dirty="0">
                <a:latin typeface="Microsoft Sans Serif"/>
                <a:cs typeface="Microsoft Sans Serif"/>
              </a:rPr>
              <a:t> </a:t>
            </a:r>
            <a:r>
              <a:rPr sz="2600" spc="-155" dirty="0">
                <a:latin typeface="Microsoft Sans Serif"/>
                <a:cs typeface="Microsoft Sans Serif"/>
              </a:rPr>
              <a:t>whereas</a:t>
            </a:r>
            <a:r>
              <a:rPr sz="2600" spc="-150" dirty="0">
                <a:latin typeface="Microsoft Sans Serif"/>
                <a:cs typeface="Microsoft Sans Serif"/>
              </a:rPr>
              <a:t> </a:t>
            </a:r>
            <a:r>
              <a:rPr sz="2600" spc="-85" dirty="0">
                <a:latin typeface="Microsoft Sans Serif"/>
                <a:cs typeface="Microsoft Sans Serif"/>
              </a:rPr>
              <a:t>algorithm</a:t>
            </a:r>
            <a:r>
              <a:rPr sz="2600" spc="-80" dirty="0">
                <a:latin typeface="Microsoft Sans Serif"/>
                <a:cs typeface="Microsoft Sans Serif"/>
              </a:rPr>
              <a:t> </a:t>
            </a:r>
            <a:r>
              <a:rPr sz="2600" spc="-160" dirty="0">
                <a:latin typeface="Microsoft Sans Serif"/>
                <a:cs typeface="Microsoft Sans Serif"/>
              </a:rPr>
              <a:t>is</a:t>
            </a:r>
            <a:r>
              <a:rPr sz="2600" spc="-155" dirty="0">
                <a:latin typeface="Microsoft Sans Serif"/>
                <a:cs typeface="Microsoft Sans Serif"/>
              </a:rPr>
              <a:t> </a:t>
            </a:r>
            <a:r>
              <a:rPr sz="2600" spc="-240" dirty="0">
                <a:latin typeface="Microsoft Sans Serif"/>
                <a:cs typeface="Microsoft Sans Serif"/>
              </a:rPr>
              <a:t>an</a:t>
            </a:r>
            <a:r>
              <a:rPr sz="2600" spc="-235" dirty="0">
                <a:latin typeface="Microsoft Sans Serif"/>
                <a:cs typeface="Microsoft Sans Serif"/>
              </a:rPr>
              <a:t> </a:t>
            </a:r>
            <a:r>
              <a:rPr sz="2600" spc="-85" dirty="0">
                <a:latin typeface="Microsoft Sans Serif"/>
                <a:cs typeface="Microsoft Sans Serif"/>
              </a:rPr>
              <a:t>informal</a:t>
            </a:r>
            <a:r>
              <a:rPr sz="2600" spc="-80" dirty="0">
                <a:latin typeface="Microsoft Sans Serif"/>
                <a:cs typeface="Microsoft Sans Serif"/>
              </a:rPr>
              <a:t> </a:t>
            </a:r>
            <a:r>
              <a:rPr sz="2600" spc="-204" dirty="0">
                <a:latin typeface="Microsoft Sans Serif"/>
                <a:cs typeface="Microsoft Sans Serif"/>
              </a:rPr>
              <a:t>way</a:t>
            </a:r>
            <a:r>
              <a:rPr sz="2600" spc="-200" dirty="0">
                <a:latin typeface="Microsoft Sans Serif"/>
                <a:cs typeface="Microsoft Sans Serif"/>
              </a:rPr>
              <a:t> </a:t>
            </a:r>
            <a:r>
              <a:rPr sz="2600" spc="-45" dirty="0">
                <a:latin typeface="Microsoft Sans Serif"/>
                <a:cs typeface="Microsoft Sans Serif"/>
              </a:rPr>
              <a:t>of</a:t>
            </a:r>
            <a:r>
              <a:rPr sz="2600" spc="-40" dirty="0">
                <a:latin typeface="Microsoft Sans Serif"/>
                <a:cs typeface="Microsoft Sans Serif"/>
              </a:rPr>
              <a:t> </a:t>
            </a:r>
            <a:r>
              <a:rPr sz="2600" spc="-35" dirty="0">
                <a:latin typeface="Microsoft Sans Serif"/>
                <a:cs typeface="Microsoft Sans Serif"/>
              </a:rPr>
              <a:t>writing </a:t>
            </a:r>
            <a:r>
              <a:rPr sz="2600" spc="-30" dirty="0">
                <a:latin typeface="Microsoft Sans Serif"/>
                <a:cs typeface="Microsoft Sans Serif"/>
              </a:rPr>
              <a:t> </a:t>
            </a:r>
            <a:r>
              <a:rPr sz="2600" spc="-100" dirty="0">
                <a:latin typeface="Microsoft Sans Serif"/>
                <a:cs typeface="Microsoft Sans Serif"/>
              </a:rPr>
              <a:t>program</a:t>
            </a:r>
            <a:r>
              <a:rPr sz="2600" spc="-10" dirty="0">
                <a:latin typeface="Microsoft Sans Serif"/>
                <a:cs typeface="Microsoft Sans Serif"/>
              </a:rPr>
              <a:t> </a:t>
            </a:r>
            <a:r>
              <a:rPr sz="2600" spc="-110" dirty="0">
                <a:latin typeface="Microsoft Sans Serif"/>
                <a:cs typeface="Microsoft Sans Serif"/>
              </a:rPr>
              <a:t>logic</a:t>
            </a:r>
            <a:endParaRPr sz="2600" dirty="0">
              <a:latin typeface="Microsoft Sans Serif"/>
              <a:cs typeface="Microsoft Sans Serif"/>
            </a:endParaRPr>
          </a:p>
          <a:p>
            <a:pPr marL="295910" marR="5080" indent="-283845" algn="just">
              <a:lnSpc>
                <a:spcPts val="2810"/>
              </a:lnSpc>
              <a:spcBef>
                <a:spcPts val="640"/>
              </a:spcBef>
              <a:buClr>
                <a:srgbClr val="3891A7"/>
              </a:buClr>
              <a:buSzPct val="78846"/>
              <a:buFont typeface="Segoe UI Symbol"/>
              <a:buChar char="⚫"/>
              <a:tabLst>
                <a:tab pos="296545" algn="l"/>
              </a:tabLst>
            </a:pPr>
            <a:r>
              <a:rPr sz="2600" spc="30" dirty="0">
                <a:latin typeface="Microsoft Sans Serif"/>
                <a:cs typeface="Microsoft Sans Serif"/>
              </a:rPr>
              <a:t>It </a:t>
            </a:r>
            <a:r>
              <a:rPr sz="2600" spc="-160" dirty="0">
                <a:latin typeface="Microsoft Sans Serif"/>
                <a:cs typeface="Microsoft Sans Serif"/>
              </a:rPr>
              <a:t>is </a:t>
            </a:r>
            <a:r>
              <a:rPr sz="2600" spc="-110" dirty="0">
                <a:latin typeface="Microsoft Sans Serif"/>
                <a:cs typeface="Microsoft Sans Serif"/>
              </a:rPr>
              <a:t>detailed </a:t>
            </a:r>
            <a:r>
              <a:rPr sz="2600" spc="-90" dirty="0">
                <a:latin typeface="Microsoft Sans Serif"/>
                <a:cs typeface="Microsoft Sans Serif"/>
              </a:rPr>
              <a:t>yet </a:t>
            </a:r>
            <a:r>
              <a:rPr sz="2600" spc="-250" dirty="0">
                <a:latin typeface="Microsoft Sans Serif"/>
                <a:cs typeface="Microsoft Sans Serif"/>
              </a:rPr>
              <a:t>easy </a:t>
            </a:r>
            <a:r>
              <a:rPr sz="2600" spc="-75" dirty="0">
                <a:latin typeface="Microsoft Sans Serif"/>
                <a:cs typeface="Microsoft Sans Serif"/>
              </a:rPr>
              <a:t>description </a:t>
            </a:r>
            <a:r>
              <a:rPr sz="2600" spc="-45" dirty="0">
                <a:latin typeface="Microsoft Sans Serif"/>
                <a:cs typeface="Microsoft Sans Serif"/>
              </a:rPr>
              <a:t>of </a:t>
            </a:r>
            <a:r>
              <a:rPr sz="2600" spc="-90" dirty="0">
                <a:latin typeface="Microsoft Sans Serif"/>
                <a:cs typeface="Microsoft Sans Serif"/>
              </a:rPr>
              <a:t>what </a:t>
            </a:r>
            <a:r>
              <a:rPr sz="2600" spc="-85" dirty="0">
                <a:latin typeface="Microsoft Sans Serif"/>
                <a:cs typeface="Microsoft Sans Serif"/>
              </a:rPr>
              <a:t>algorithm </a:t>
            </a:r>
            <a:r>
              <a:rPr sz="2600" spc="-80" dirty="0">
                <a:latin typeface="Microsoft Sans Serif"/>
                <a:cs typeface="Microsoft Sans Serif"/>
              </a:rPr>
              <a:t> </a:t>
            </a:r>
            <a:r>
              <a:rPr sz="2600" spc="-125" dirty="0">
                <a:latin typeface="Microsoft Sans Serif"/>
                <a:cs typeface="Microsoft Sans Serif"/>
              </a:rPr>
              <a:t>must</a:t>
            </a:r>
            <a:r>
              <a:rPr sz="2600" spc="10" dirty="0">
                <a:latin typeface="Microsoft Sans Serif"/>
                <a:cs typeface="Microsoft Sans Serif"/>
              </a:rPr>
              <a:t> </a:t>
            </a:r>
            <a:r>
              <a:rPr sz="2600" spc="-120" dirty="0">
                <a:latin typeface="Microsoft Sans Serif"/>
                <a:cs typeface="Microsoft Sans Serif"/>
              </a:rPr>
              <a:t>do.</a:t>
            </a:r>
            <a:endParaRPr sz="2600" dirty="0">
              <a:latin typeface="Microsoft Sans Serif"/>
              <a:cs typeface="Microsoft Sans Serif"/>
            </a:endParaRPr>
          </a:p>
          <a:p>
            <a:pPr marL="295910" indent="-283845" algn="just">
              <a:lnSpc>
                <a:spcPct val="100000"/>
              </a:lnSpc>
              <a:spcBef>
                <a:spcPts val="245"/>
              </a:spcBef>
              <a:buClr>
                <a:srgbClr val="3891A7"/>
              </a:buClr>
              <a:buSzPct val="78846"/>
              <a:buFont typeface="Segoe UI Symbol"/>
              <a:buChar char="⚫"/>
              <a:tabLst>
                <a:tab pos="296545" algn="l"/>
              </a:tabLst>
            </a:pPr>
            <a:r>
              <a:rPr sz="2600" spc="30" dirty="0">
                <a:latin typeface="Microsoft Sans Serif"/>
                <a:cs typeface="Microsoft Sans Serif"/>
              </a:rPr>
              <a:t>It</a:t>
            </a:r>
            <a:r>
              <a:rPr sz="2600" spc="25" dirty="0">
                <a:latin typeface="Microsoft Sans Serif"/>
                <a:cs typeface="Microsoft Sans Serif"/>
              </a:rPr>
              <a:t> </a:t>
            </a:r>
            <a:r>
              <a:rPr sz="2600" spc="-160" dirty="0">
                <a:latin typeface="Microsoft Sans Serif"/>
                <a:cs typeface="Microsoft Sans Serif"/>
              </a:rPr>
              <a:t>is</a:t>
            </a:r>
            <a:r>
              <a:rPr sz="2600" spc="35" dirty="0">
                <a:latin typeface="Microsoft Sans Serif"/>
                <a:cs typeface="Microsoft Sans Serif"/>
              </a:rPr>
              <a:t> </a:t>
            </a:r>
            <a:r>
              <a:rPr sz="2600" spc="5" dirty="0">
                <a:latin typeface="Microsoft Sans Serif"/>
                <a:cs typeface="Microsoft Sans Serif"/>
              </a:rPr>
              <a:t>written</a:t>
            </a:r>
            <a:r>
              <a:rPr sz="2600" spc="25" dirty="0">
                <a:latin typeface="Microsoft Sans Serif"/>
                <a:cs typeface="Microsoft Sans Serif"/>
              </a:rPr>
              <a:t> </a:t>
            </a:r>
            <a:r>
              <a:rPr sz="2600" spc="-85" dirty="0">
                <a:latin typeface="Microsoft Sans Serif"/>
                <a:cs typeface="Microsoft Sans Serif"/>
              </a:rPr>
              <a:t>in</a:t>
            </a:r>
            <a:r>
              <a:rPr sz="2600" spc="30" dirty="0">
                <a:latin typeface="Microsoft Sans Serif"/>
                <a:cs typeface="Microsoft Sans Serif"/>
              </a:rPr>
              <a:t> </a:t>
            </a:r>
            <a:r>
              <a:rPr sz="2600" spc="-85" dirty="0">
                <a:latin typeface="Microsoft Sans Serif"/>
                <a:cs typeface="Microsoft Sans Serif"/>
              </a:rPr>
              <a:t>formally</a:t>
            </a:r>
            <a:r>
              <a:rPr sz="2600" spc="15" dirty="0">
                <a:latin typeface="Microsoft Sans Serif"/>
                <a:cs typeface="Microsoft Sans Serif"/>
              </a:rPr>
              <a:t> </a:t>
            </a:r>
            <a:r>
              <a:rPr sz="2600" spc="-150" dirty="0">
                <a:latin typeface="Microsoft Sans Serif"/>
                <a:cs typeface="Microsoft Sans Serif"/>
              </a:rPr>
              <a:t>styled-English</a:t>
            </a:r>
            <a:r>
              <a:rPr sz="2600" dirty="0">
                <a:latin typeface="Microsoft Sans Serif"/>
                <a:cs typeface="Microsoft Sans Serif"/>
              </a:rPr>
              <a:t> </a:t>
            </a:r>
            <a:r>
              <a:rPr sz="2600" spc="-229" dirty="0">
                <a:latin typeface="Microsoft Sans Serif"/>
                <a:cs typeface="Microsoft Sans Serif"/>
              </a:rPr>
              <a:t>language</a:t>
            </a:r>
            <a:endParaRPr sz="2600" dirty="0">
              <a:latin typeface="Microsoft Sans Serif"/>
              <a:cs typeface="Microsoft Sans Serif"/>
            </a:endParaRPr>
          </a:p>
          <a:p>
            <a:pPr marL="295910" marR="6350" indent="-283845" algn="just">
              <a:lnSpc>
                <a:spcPts val="2810"/>
              </a:lnSpc>
              <a:spcBef>
                <a:spcPts val="640"/>
              </a:spcBef>
              <a:buClr>
                <a:srgbClr val="3891A7"/>
              </a:buClr>
              <a:buSzPct val="78846"/>
              <a:buFont typeface="Segoe UI Symbol"/>
              <a:buChar char="⚫"/>
              <a:tabLst>
                <a:tab pos="296545" algn="l"/>
              </a:tabLst>
            </a:pPr>
            <a:r>
              <a:rPr sz="2600" spc="30" dirty="0">
                <a:latin typeface="Microsoft Sans Serif"/>
                <a:cs typeface="Microsoft Sans Serif"/>
              </a:rPr>
              <a:t>It</a:t>
            </a:r>
            <a:r>
              <a:rPr sz="2600" spc="35" dirty="0">
                <a:latin typeface="Microsoft Sans Serif"/>
                <a:cs typeface="Microsoft Sans Serif"/>
              </a:rPr>
              <a:t> </a:t>
            </a:r>
            <a:r>
              <a:rPr sz="2600" spc="-160" dirty="0">
                <a:latin typeface="Microsoft Sans Serif"/>
                <a:cs typeface="Microsoft Sans Serif"/>
              </a:rPr>
              <a:t>is</a:t>
            </a:r>
            <a:r>
              <a:rPr sz="2600" spc="-155" dirty="0">
                <a:latin typeface="Microsoft Sans Serif"/>
                <a:cs typeface="Microsoft Sans Serif"/>
              </a:rPr>
              <a:t> </a:t>
            </a:r>
            <a:r>
              <a:rPr sz="2600" spc="-190" dirty="0">
                <a:latin typeface="Microsoft Sans Serif"/>
                <a:cs typeface="Microsoft Sans Serif"/>
              </a:rPr>
              <a:t>used</a:t>
            </a:r>
            <a:r>
              <a:rPr sz="2600" spc="-185" dirty="0">
                <a:latin typeface="Microsoft Sans Serif"/>
                <a:cs typeface="Microsoft Sans Serif"/>
              </a:rPr>
              <a:t> </a:t>
            </a:r>
            <a:r>
              <a:rPr sz="2600" spc="-320" dirty="0">
                <a:latin typeface="Microsoft Sans Serif"/>
                <a:cs typeface="Microsoft Sans Serif"/>
              </a:rPr>
              <a:t>as</a:t>
            </a:r>
            <a:r>
              <a:rPr sz="2600" spc="-315" dirty="0">
                <a:latin typeface="Microsoft Sans Serif"/>
                <a:cs typeface="Microsoft Sans Serif"/>
              </a:rPr>
              <a:t> </a:t>
            </a:r>
            <a:r>
              <a:rPr sz="2600" spc="-240" dirty="0">
                <a:latin typeface="Microsoft Sans Serif"/>
                <a:cs typeface="Microsoft Sans Serif"/>
              </a:rPr>
              <a:t>an</a:t>
            </a:r>
            <a:r>
              <a:rPr sz="2600" spc="-235" dirty="0">
                <a:latin typeface="Microsoft Sans Serif"/>
                <a:cs typeface="Microsoft Sans Serif"/>
              </a:rPr>
              <a:t> </a:t>
            </a:r>
            <a:r>
              <a:rPr sz="2600" spc="-65" dirty="0">
                <a:latin typeface="Microsoft Sans Serif"/>
                <a:cs typeface="Microsoft Sans Serif"/>
              </a:rPr>
              <a:t>initial</a:t>
            </a:r>
            <a:r>
              <a:rPr sz="2600" spc="-60" dirty="0">
                <a:latin typeface="Microsoft Sans Serif"/>
                <a:cs typeface="Microsoft Sans Serif"/>
              </a:rPr>
              <a:t> </a:t>
            </a:r>
            <a:r>
              <a:rPr sz="2600" spc="-130" dirty="0">
                <a:latin typeface="Microsoft Sans Serif"/>
                <a:cs typeface="Microsoft Sans Serif"/>
              </a:rPr>
              <a:t>step</a:t>
            </a:r>
            <a:r>
              <a:rPr sz="2600" spc="-125" dirty="0">
                <a:latin typeface="Microsoft Sans Serif"/>
                <a:cs typeface="Microsoft Sans Serif"/>
              </a:rPr>
              <a:t> </a:t>
            </a:r>
            <a:r>
              <a:rPr sz="2600" spc="-80" dirty="0">
                <a:latin typeface="Microsoft Sans Serif"/>
                <a:cs typeface="Microsoft Sans Serif"/>
              </a:rPr>
              <a:t>in</a:t>
            </a:r>
            <a:r>
              <a:rPr sz="2600" spc="-75" dirty="0">
                <a:latin typeface="Microsoft Sans Serif"/>
                <a:cs typeface="Microsoft Sans Serif"/>
              </a:rPr>
              <a:t> </a:t>
            </a:r>
            <a:r>
              <a:rPr sz="2600" spc="-70" dirty="0">
                <a:latin typeface="Microsoft Sans Serif"/>
                <a:cs typeface="Microsoft Sans Serif"/>
              </a:rPr>
              <a:t>the</a:t>
            </a:r>
            <a:r>
              <a:rPr sz="2600" spc="-65" dirty="0">
                <a:latin typeface="Microsoft Sans Serif"/>
                <a:cs typeface="Microsoft Sans Serif"/>
              </a:rPr>
              <a:t> </a:t>
            </a:r>
            <a:r>
              <a:rPr sz="2600" spc="-145" dirty="0">
                <a:latin typeface="Microsoft Sans Serif"/>
                <a:cs typeface="Microsoft Sans Serif"/>
              </a:rPr>
              <a:t>process</a:t>
            </a:r>
            <a:r>
              <a:rPr sz="2600" spc="405" dirty="0">
                <a:latin typeface="Microsoft Sans Serif"/>
                <a:cs typeface="Microsoft Sans Serif"/>
              </a:rPr>
              <a:t> </a:t>
            </a:r>
            <a:r>
              <a:rPr sz="2600" spc="-45" dirty="0">
                <a:latin typeface="Microsoft Sans Serif"/>
                <a:cs typeface="Microsoft Sans Serif"/>
              </a:rPr>
              <a:t>of </a:t>
            </a:r>
            <a:r>
              <a:rPr sz="2600" spc="-40" dirty="0">
                <a:latin typeface="Microsoft Sans Serif"/>
                <a:cs typeface="Microsoft Sans Serif"/>
              </a:rPr>
              <a:t> </a:t>
            </a:r>
            <a:r>
              <a:rPr sz="2600" spc="-145" dirty="0">
                <a:latin typeface="Microsoft Sans Serif"/>
                <a:cs typeface="Microsoft Sans Serif"/>
              </a:rPr>
              <a:t>developing</a:t>
            </a:r>
            <a:r>
              <a:rPr sz="2600" spc="5" dirty="0">
                <a:latin typeface="Microsoft Sans Serif"/>
                <a:cs typeface="Microsoft Sans Serif"/>
              </a:rPr>
              <a:t> </a:t>
            </a:r>
            <a:r>
              <a:rPr sz="2600" spc="-45" dirty="0">
                <a:latin typeface="Microsoft Sans Serif"/>
                <a:cs typeface="Microsoft Sans Serif"/>
              </a:rPr>
              <a:t>of</a:t>
            </a:r>
            <a:r>
              <a:rPr sz="2600" spc="35" dirty="0">
                <a:latin typeface="Microsoft Sans Serif"/>
                <a:cs typeface="Microsoft Sans Serif"/>
              </a:rPr>
              <a:t> </a:t>
            </a:r>
            <a:r>
              <a:rPr sz="2600" spc="-100" dirty="0">
                <a:latin typeface="Microsoft Sans Serif"/>
                <a:cs typeface="Microsoft Sans Serif"/>
              </a:rPr>
              <a:t>program</a:t>
            </a:r>
            <a:endParaRPr sz="2600" dirty="0">
              <a:latin typeface="Microsoft Sans Serif"/>
              <a:cs typeface="Microsoft Sans Serif"/>
            </a:endParaRPr>
          </a:p>
          <a:p>
            <a:pPr marL="295910" indent="-283845" algn="just">
              <a:lnSpc>
                <a:spcPct val="100000"/>
              </a:lnSpc>
              <a:spcBef>
                <a:spcPts val="245"/>
              </a:spcBef>
              <a:buClr>
                <a:srgbClr val="3891A7"/>
              </a:buClr>
              <a:buSzPct val="78846"/>
              <a:buFont typeface="Segoe UI Symbol"/>
              <a:buChar char="⚫"/>
              <a:tabLst>
                <a:tab pos="296545" algn="l"/>
              </a:tabLst>
            </a:pPr>
            <a:r>
              <a:rPr sz="2600" spc="-120" dirty="0">
                <a:latin typeface="Microsoft Sans Serif"/>
                <a:cs typeface="Microsoft Sans Serif"/>
              </a:rPr>
              <a:t>Provide</a:t>
            </a:r>
            <a:r>
              <a:rPr sz="2600" dirty="0">
                <a:latin typeface="Microsoft Sans Serif"/>
                <a:cs typeface="Microsoft Sans Serif"/>
              </a:rPr>
              <a:t> </a:t>
            </a:r>
            <a:r>
              <a:rPr sz="2600" spc="-110" dirty="0">
                <a:latin typeface="Microsoft Sans Serif"/>
                <a:cs typeface="Microsoft Sans Serif"/>
              </a:rPr>
              <a:t>detailed</a:t>
            </a:r>
            <a:r>
              <a:rPr sz="2600" spc="25" dirty="0">
                <a:latin typeface="Microsoft Sans Serif"/>
                <a:cs typeface="Microsoft Sans Serif"/>
              </a:rPr>
              <a:t> </a:t>
            </a:r>
            <a:r>
              <a:rPr sz="2600" spc="-100" dirty="0">
                <a:latin typeface="Microsoft Sans Serif"/>
                <a:cs typeface="Microsoft Sans Serif"/>
              </a:rPr>
              <a:t>template</a:t>
            </a:r>
            <a:r>
              <a:rPr sz="2600" spc="10" dirty="0">
                <a:latin typeface="Microsoft Sans Serif"/>
                <a:cs typeface="Microsoft Sans Serif"/>
              </a:rPr>
              <a:t> </a:t>
            </a:r>
            <a:r>
              <a:rPr sz="2600" spc="65" dirty="0">
                <a:latin typeface="Microsoft Sans Serif"/>
                <a:cs typeface="Microsoft Sans Serif"/>
              </a:rPr>
              <a:t>to</a:t>
            </a:r>
            <a:r>
              <a:rPr sz="2600" spc="25" dirty="0">
                <a:latin typeface="Microsoft Sans Serif"/>
                <a:cs typeface="Microsoft Sans Serif"/>
              </a:rPr>
              <a:t> </a:t>
            </a:r>
            <a:r>
              <a:rPr sz="2600" spc="-114" dirty="0">
                <a:latin typeface="Microsoft Sans Serif"/>
                <a:cs typeface="Microsoft Sans Serif"/>
              </a:rPr>
              <a:t>programmers.</a:t>
            </a:r>
            <a:endParaRPr sz="2600" dirty="0">
              <a:latin typeface="Microsoft Sans Serif"/>
              <a:cs typeface="Microsoft Sans Serif"/>
            </a:endParaRPr>
          </a:p>
          <a:p>
            <a:pPr marL="295910" marR="5080" indent="-283845" algn="just">
              <a:lnSpc>
                <a:spcPts val="2810"/>
              </a:lnSpc>
              <a:spcBef>
                <a:spcPts val="645"/>
              </a:spcBef>
              <a:buClr>
                <a:srgbClr val="3891A7"/>
              </a:buClr>
              <a:buSzPct val="78846"/>
              <a:buFont typeface="Segoe UI Symbol"/>
              <a:buChar char="⚫"/>
              <a:tabLst>
                <a:tab pos="296545" algn="l"/>
              </a:tabLst>
            </a:pPr>
            <a:r>
              <a:rPr sz="2600" spc="30" dirty="0">
                <a:latin typeface="Microsoft Sans Serif"/>
                <a:cs typeface="Microsoft Sans Serif"/>
              </a:rPr>
              <a:t>It </a:t>
            </a:r>
            <a:r>
              <a:rPr sz="2600" spc="-160" dirty="0">
                <a:latin typeface="Microsoft Sans Serif"/>
                <a:cs typeface="Microsoft Sans Serif"/>
              </a:rPr>
              <a:t>is</a:t>
            </a:r>
            <a:r>
              <a:rPr sz="2600" spc="370" dirty="0">
                <a:latin typeface="Microsoft Sans Serif"/>
                <a:cs typeface="Microsoft Sans Serif"/>
              </a:rPr>
              <a:t> </a:t>
            </a:r>
            <a:r>
              <a:rPr sz="2600" spc="-229" dirty="0">
                <a:latin typeface="Microsoft Sans Serif"/>
                <a:cs typeface="Microsoft Sans Serif"/>
              </a:rPr>
              <a:t>language</a:t>
            </a:r>
            <a:r>
              <a:rPr sz="2600" spc="229" dirty="0">
                <a:latin typeface="Microsoft Sans Serif"/>
                <a:cs typeface="Microsoft Sans Serif"/>
              </a:rPr>
              <a:t> </a:t>
            </a:r>
            <a:r>
              <a:rPr sz="2600" spc="-120" dirty="0">
                <a:latin typeface="Microsoft Sans Serif"/>
                <a:cs typeface="Microsoft Sans Serif"/>
              </a:rPr>
              <a:t>independent i.e. </a:t>
            </a:r>
            <a:r>
              <a:rPr sz="2600" spc="60" dirty="0">
                <a:latin typeface="Microsoft Sans Serif"/>
                <a:cs typeface="Microsoft Sans Serif"/>
              </a:rPr>
              <a:t>it </a:t>
            </a:r>
            <a:r>
              <a:rPr sz="2600" spc="-215" dirty="0">
                <a:latin typeface="Microsoft Sans Serif"/>
                <a:cs typeface="Microsoft Sans Serif"/>
              </a:rPr>
              <a:t>can</a:t>
            </a:r>
            <a:r>
              <a:rPr sz="2600" spc="260" dirty="0">
                <a:latin typeface="Microsoft Sans Serif"/>
                <a:cs typeface="Microsoft Sans Serif"/>
              </a:rPr>
              <a:t> </a:t>
            </a:r>
            <a:r>
              <a:rPr sz="2600" spc="-175" dirty="0">
                <a:latin typeface="Microsoft Sans Serif"/>
                <a:cs typeface="Microsoft Sans Serif"/>
              </a:rPr>
              <a:t>be</a:t>
            </a:r>
            <a:r>
              <a:rPr sz="2600" spc="340" dirty="0">
                <a:latin typeface="Microsoft Sans Serif"/>
                <a:cs typeface="Microsoft Sans Serif"/>
              </a:rPr>
              <a:t> </a:t>
            </a:r>
            <a:r>
              <a:rPr sz="2600" spc="-85" dirty="0">
                <a:latin typeface="Microsoft Sans Serif"/>
                <a:cs typeface="Microsoft Sans Serif"/>
              </a:rPr>
              <a:t>converted </a:t>
            </a:r>
            <a:r>
              <a:rPr sz="2600" spc="-80" dirty="0">
                <a:latin typeface="Microsoft Sans Serif"/>
                <a:cs typeface="Microsoft Sans Serif"/>
              </a:rPr>
              <a:t> </a:t>
            </a:r>
            <a:r>
              <a:rPr sz="2600" spc="40" dirty="0">
                <a:latin typeface="Microsoft Sans Serif"/>
                <a:cs typeface="Microsoft Sans Serif"/>
              </a:rPr>
              <a:t>t</a:t>
            </a:r>
            <a:r>
              <a:rPr sz="2600" spc="90" dirty="0">
                <a:latin typeface="Microsoft Sans Serif"/>
                <a:cs typeface="Microsoft Sans Serif"/>
              </a:rPr>
              <a:t>o</a:t>
            </a:r>
            <a:r>
              <a:rPr sz="2600" spc="30" dirty="0">
                <a:latin typeface="Microsoft Sans Serif"/>
                <a:cs typeface="Microsoft Sans Serif"/>
              </a:rPr>
              <a:t> </a:t>
            </a:r>
            <a:r>
              <a:rPr sz="2600" spc="10" dirty="0">
                <a:latin typeface="Microsoft Sans Serif"/>
                <a:cs typeface="Microsoft Sans Serif"/>
              </a:rPr>
              <a:t>p</a:t>
            </a:r>
            <a:r>
              <a:rPr sz="2600" spc="-50" dirty="0">
                <a:latin typeface="Microsoft Sans Serif"/>
                <a:cs typeface="Microsoft Sans Serif"/>
              </a:rPr>
              <a:t>r</a:t>
            </a:r>
            <a:r>
              <a:rPr sz="2600" spc="-125" dirty="0">
                <a:latin typeface="Microsoft Sans Serif"/>
                <a:cs typeface="Microsoft Sans Serif"/>
              </a:rPr>
              <a:t>ogr</a:t>
            </a:r>
            <a:r>
              <a:rPr sz="2600" spc="-140" dirty="0">
                <a:latin typeface="Microsoft Sans Serif"/>
                <a:cs typeface="Microsoft Sans Serif"/>
              </a:rPr>
              <a:t>a</a:t>
            </a:r>
            <a:r>
              <a:rPr sz="2600" spc="-160" dirty="0">
                <a:latin typeface="Microsoft Sans Serif"/>
                <a:cs typeface="Microsoft Sans Serif"/>
              </a:rPr>
              <a:t>m</a:t>
            </a:r>
            <a:r>
              <a:rPr sz="2600" spc="-10" dirty="0">
                <a:latin typeface="Microsoft Sans Serif"/>
                <a:cs typeface="Microsoft Sans Serif"/>
              </a:rPr>
              <a:t> </a:t>
            </a:r>
            <a:r>
              <a:rPr sz="2600" spc="-180" dirty="0">
                <a:latin typeface="Microsoft Sans Serif"/>
                <a:cs typeface="Microsoft Sans Serif"/>
              </a:rPr>
              <a:t>b</a:t>
            </a:r>
            <a:r>
              <a:rPr sz="2600" spc="-145" dirty="0">
                <a:latin typeface="Microsoft Sans Serif"/>
                <a:cs typeface="Microsoft Sans Serif"/>
              </a:rPr>
              <a:t>y</a:t>
            </a:r>
            <a:r>
              <a:rPr sz="2600" spc="25" dirty="0">
                <a:latin typeface="Microsoft Sans Serif"/>
                <a:cs typeface="Microsoft Sans Serif"/>
              </a:rPr>
              <a:t> </a:t>
            </a:r>
            <a:r>
              <a:rPr sz="2600" spc="-145" dirty="0">
                <a:latin typeface="Microsoft Sans Serif"/>
                <a:cs typeface="Microsoft Sans Serif"/>
              </a:rPr>
              <a:t>usi</a:t>
            </a:r>
            <a:r>
              <a:rPr sz="2600" spc="-180" dirty="0">
                <a:latin typeface="Microsoft Sans Serif"/>
                <a:cs typeface="Microsoft Sans Serif"/>
              </a:rPr>
              <a:t>n</a:t>
            </a:r>
            <a:r>
              <a:rPr sz="2600" spc="-335" dirty="0">
                <a:latin typeface="Microsoft Sans Serif"/>
                <a:cs typeface="Microsoft Sans Serif"/>
              </a:rPr>
              <a:t>g</a:t>
            </a:r>
            <a:r>
              <a:rPr sz="2600" spc="25" dirty="0">
                <a:latin typeface="Microsoft Sans Serif"/>
                <a:cs typeface="Microsoft Sans Serif"/>
              </a:rPr>
              <a:t> </a:t>
            </a:r>
            <a:r>
              <a:rPr sz="2600" spc="-240" dirty="0">
                <a:latin typeface="Microsoft Sans Serif"/>
                <a:cs typeface="Microsoft Sans Serif"/>
              </a:rPr>
              <a:t>a</a:t>
            </a:r>
            <a:r>
              <a:rPr sz="2600" spc="-280" dirty="0">
                <a:latin typeface="Microsoft Sans Serif"/>
                <a:cs typeface="Microsoft Sans Serif"/>
              </a:rPr>
              <a:t>n</a:t>
            </a:r>
            <a:r>
              <a:rPr sz="2600" spc="-160" dirty="0">
                <a:latin typeface="Microsoft Sans Serif"/>
                <a:cs typeface="Microsoft Sans Serif"/>
              </a:rPr>
              <a:t>y</a:t>
            </a:r>
            <a:r>
              <a:rPr sz="2600" spc="15" dirty="0">
                <a:latin typeface="Microsoft Sans Serif"/>
                <a:cs typeface="Microsoft Sans Serif"/>
              </a:rPr>
              <a:t> </a:t>
            </a:r>
            <a:r>
              <a:rPr sz="2600" spc="10" dirty="0">
                <a:latin typeface="Microsoft Sans Serif"/>
                <a:cs typeface="Microsoft Sans Serif"/>
              </a:rPr>
              <a:t>p</a:t>
            </a:r>
            <a:r>
              <a:rPr sz="2600" spc="-50" dirty="0">
                <a:latin typeface="Microsoft Sans Serif"/>
                <a:cs typeface="Microsoft Sans Serif"/>
              </a:rPr>
              <a:t>r</a:t>
            </a:r>
            <a:r>
              <a:rPr sz="2600" spc="-125" dirty="0">
                <a:latin typeface="Microsoft Sans Serif"/>
                <a:cs typeface="Microsoft Sans Serif"/>
              </a:rPr>
              <a:t>ogr</a:t>
            </a:r>
            <a:r>
              <a:rPr sz="2600" spc="-140" dirty="0">
                <a:latin typeface="Microsoft Sans Serif"/>
                <a:cs typeface="Microsoft Sans Serif"/>
              </a:rPr>
              <a:t>a</a:t>
            </a:r>
            <a:r>
              <a:rPr sz="2600" spc="-180" dirty="0">
                <a:latin typeface="Microsoft Sans Serif"/>
                <a:cs typeface="Microsoft Sans Serif"/>
              </a:rPr>
              <a:t>m</a:t>
            </a:r>
            <a:r>
              <a:rPr sz="2600" spc="-165" dirty="0">
                <a:latin typeface="Microsoft Sans Serif"/>
                <a:cs typeface="Microsoft Sans Serif"/>
              </a:rPr>
              <a:t>ming</a:t>
            </a:r>
            <a:r>
              <a:rPr sz="2600" spc="-5" dirty="0">
                <a:latin typeface="Microsoft Sans Serif"/>
                <a:cs typeface="Microsoft Sans Serif"/>
              </a:rPr>
              <a:t> </a:t>
            </a:r>
            <a:r>
              <a:rPr sz="2600" spc="-110" dirty="0">
                <a:latin typeface="Microsoft Sans Serif"/>
                <a:cs typeface="Microsoft Sans Serif"/>
              </a:rPr>
              <a:t>l</a:t>
            </a:r>
            <a:r>
              <a:rPr sz="2600" spc="-250" dirty="0">
                <a:latin typeface="Microsoft Sans Serif"/>
                <a:cs typeface="Microsoft Sans Serif"/>
              </a:rPr>
              <a:t>a</a:t>
            </a:r>
            <a:r>
              <a:rPr sz="2600" spc="-240" dirty="0">
                <a:latin typeface="Microsoft Sans Serif"/>
                <a:cs typeface="Microsoft Sans Serif"/>
              </a:rPr>
              <a:t>n</a:t>
            </a:r>
            <a:r>
              <a:rPr sz="2600" spc="-235" dirty="0">
                <a:latin typeface="Microsoft Sans Serif"/>
                <a:cs typeface="Microsoft Sans Serif"/>
              </a:rPr>
              <a:t>g</a:t>
            </a:r>
            <a:r>
              <a:rPr sz="2600" spc="-240" dirty="0">
                <a:latin typeface="Microsoft Sans Serif"/>
                <a:cs typeface="Microsoft Sans Serif"/>
              </a:rPr>
              <a:t>u</a:t>
            </a:r>
            <a:r>
              <a:rPr sz="2600" spc="-235" dirty="0">
                <a:latin typeface="Microsoft Sans Serif"/>
                <a:cs typeface="Microsoft Sans Serif"/>
              </a:rPr>
              <a:t>a</a:t>
            </a:r>
            <a:r>
              <a:rPr sz="2600" spc="-270" dirty="0">
                <a:latin typeface="Microsoft Sans Serif"/>
                <a:cs typeface="Microsoft Sans Serif"/>
              </a:rPr>
              <a:t>g</a:t>
            </a:r>
            <a:r>
              <a:rPr sz="2600" spc="-210" dirty="0">
                <a:latin typeface="Microsoft Sans Serif"/>
                <a:cs typeface="Microsoft Sans Serif"/>
              </a:rPr>
              <a:t>e</a:t>
            </a:r>
            <a:r>
              <a:rPr sz="2600" spc="-155" dirty="0">
                <a:latin typeface="Microsoft Sans Serif"/>
                <a:cs typeface="Microsoft Sans Serif"/>
              </a:rPr>
              <a:t>.</a:t>
            </a:r>
            <a:endParaRPr sz="2600" dirty="0">
              <a:latin typeface="Microsoft Sans Serif"/>
              <a:cs typeface="Microsoft Sans Serif"/>
            </a:endParaRPr>
          </a:p>
        </p:txBody>
      </p:sp>
      <p:sp>
        <p:nvSpPr>
          <p:cNvPr id="17" name="object 1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extLst>
      <p:ext uri="{BB962C8B-B14F-4D97-AF65-F5344CB8AC3E}">
        <p14:creationId xmlns:p14="http://schemas.microsoft.com/office/powerpoint/2010/main" val="341617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3407664" cy="1219200"/>
          </a:xfrm>
          <a:prstGeom prst="rect">
            <a:avLst/>
          </a:prstGeom>
        </p:spPr>
      </p:pic>
      <p:sp>
        <p:nvSpPr>
          <p:cNvPr id="15" name="object 15"/>
          <p:cNvSpPr txBox="1">
            <a:spLocks noGrp="1"/>
          </p:cNvSpPr>
          <p:nvPr>
            <p:ph type="title"/>
          </p:nvPr>
        </p:nvSpPr>
        <p:spPr>
          <a:xfrm>
            <a:off x="1514602" y="485978"/>
            <a:ext cx="2707005" cy="680720"/>
          </a:xfrm>
          <a:prstGeom prst="rect">
            <a:avLst/>
          </a:prstGeom>
        </p:spPr>
        <p:txBody>
          <a:bodyPr vert="horz" wrap="square" lIns="0" tIns="12065" rIns="0" bIns="0" rtlCol="0">
            <a:spAutoFit/>
          </a:bodyPr>
          <a:lstStyle/>
          <a:p>
            <a:pPr marL="12700">
              <a:lnSpc>
                <a:spcPct val="100000"/>
              </a:lnSpc>
              <a:spcBef>
                <a:spcPts val="95"/>
              </a:spcBef>
            </a:pPr>
            <a:r>
              <a:rPr sz="4300" spc="-285" dirty="0"/>
              <a:t>Pseudocode</a:t>
            </a:r>
            <a:endParaRPr sz="4300" dirty="0"/>
          </a:p>
        </p:txBody>
      </p:sp>
      <p:sp>
        <p:nvSpPr>
          <p:cNvPr id="18" name="object 1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6" name="object 16"/>
          <p:cNvSpPr txBox="1"/>
          <p:nvPr/>
        </p:nvSpPr>
        <p:spPr>
          <a:xfrm>
            <a:off x="1564954" y="1045463"/>
            <a:ext cx="6597015" cy="5507277"/>
          </a:xfrm>
          <a:prstGeom prst="rect">
            <a:avLst/>
          </a:prstGeom>
        </p:spPr>
        <p:txBody>
          <a:bodyPr vert="horz" wrap="square" lIns="0" tIns="13335" rIns="0" bIns="0" rtlCol="0">
            <a:spAutoFit/>
          </a:bodyPr>
          <a:lstStyle/>
          <a:p>
            <a:pPr marL="295910" marR="5080" indent="-283845">
              <a:lnSpc>
                <a:spcPct val="100000"/>
              </a:lnSpc>
              <a:spcBef>
                <a:spcPts val="105"/>
              </a:spcBef>
              <a:buClr>
                <a:srgbClr val="3891A7"/>
              </a:buClr>
              <a:buSzPct val="79687"/>
              <a:buFont typeface="Segoe UI Symbol"/>
              <a:buChar char="⚫"/>
              <a:tabLst>
                <a:tab pos="296545" algn="l"/>
              </a:tabLst>
            </a:pPr>
            <a:r>
              <a:rPr lang="en-US" sz="2000" dirty="0">
                <a:latin typeface="Times New Roman" panose="02020603050405020304" pitchFamily="18" charset="0"/>
                <a:cs typeface="Times New Roman" panose="02020603050405020304" pitchFamily="18" charset="0"/>
              </a:rPr>
              <a:t>There is no strict set of standard notations for </a:t>
            </a:r>
            <a:r>
              <a:rPr lang="en-US" sz="2000" dirty="0" err="1">
                <a:latin typeface="Times New Roman" panose="02020603050405020304" pitchFamily="18" charset="0"/>
                <a:cs typeface="Times New Roman" panose="02020603050405020304" pitchFamily="18" charset="0"/>
              </a:rPr>
              <a:t>pseudocode</a:t>
            </a:r>
            <a:r>
              <a:rPr lang="en-US" sz="2000" dirty="0">
                <a:latin typeface="Times New Roman" panose="02020603050405020304" pitchFamily="18" charset="0"/>
                <a:cs typeface="Times New Roman" panose="02020603050405020304" pitchFamily="18" charset="0"/>
              </a:rPr>
              <a:t>, but some of the most widely </a:t>
            </a:r>
            <a:r>
              <a:rPr lang="en-US" sz="2000" dirty="0" err="1">
                <a:latin typeface="Times New Roman" panose="02020603050405020304" pitchFamily="18" charset="0"/>
                <a:cs typeface="Times New Roman" panose="02020603050405020304" pitchFamily="18" charset="0"/>
              </a:rPr>
              <a:t>recognised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are:</a:t>
            </a:r>
            <a:r>
              <a:rPr sz="2000" spc="-135" dirty="0" err="1" smtClean="0">
                <a:latin typeface="Times New Roman" panose="02020603050405020304" pitchFamily="18" charset="0"/>
                <a:cs typeface="Times New Roman" panose="02020603050405020304" pitchFamily="18" charset="0"/>
              </a:rPr>
              <a:t>In</a:t>
            </a:r>
            <a:r>
              <a:rPr sz="2000" spc="40" dirty="0" smtClean="0">
                <a:latin typeface="Times New Roman" panose="02020603050405020304" pitchFamily="18" charset="0"/>
                <a:cs typeface="Times New Roman" panose="02020603050405020304" pitchFamily="18" charset="0"/>
              </a:rPr>
              <a:t> </a:t>
            </a:r>
            <a:r>
              <a:rPr sz="2000" spc="-204" dirty="0">
                <a:latin typeface="Times New Roman" panose="02020603050405020304" pitchFamily="18" charset="0"/>
                <a:cs typeface="Times New Roman" panose="02020603050405020304" pitchFamily="18" charset="0"/>
              </a:rPr>
              <a:t>Pseudoco</a:t>
            </a:r>
            <a:r>
              <a:rPr sz="2000" spc="-215" dirty="0">
                <a:latin typeface="Times New Roman" panose="02020603050405020304" pitchFamily="18" charset="0"/>
                <a:cs typeface="Times New Roman" panose="02020603050405020304" pitchFamily="18" charset="0"/>
              </a:rPr>
              <a:t>d</a:t>
            </a:r>
            <a:r>
              <a:rPr sz="2000" spc="-245" dirty="0">
                <a:latin typeface="Times New Roman" panose="02020603050405020304" pitchFamily="18" charset="0"/>
                <a:cs typeface="Times New Roman" panose="02020603050405020304" pitchFamily="18" charset="0"/>
              </a:rPr>
              <a:t>e</a:t>
            </a:r>
            <a:r>
              <a:rPr sz="2000" spc="40" dirty="0">
                <a:latin typeface="Times New Roman" panose="02020603050405020304" pitchFamily="18" charset="0"/>
                <a:cs typeface="Times New Roman" panose="02020603050405020304" pitchFamily="18" charset="0"/>
              </a:rPr>
              <a:t> </a:t>
            </a:r>
            <a:r>
              <a:rPr sz="2000" spc="-75" dirty="0">
                <a:latin typeface="Times New Roman" panose="02020603050405020304" pitchFamily="18" charset="0"/>
                <a:cs typeface="Times New Roman" panose="02020603050405020304" pitchFamily="18" charset="0"/>
              </a:rPr>
              <a:t>w</a:t>
            </a:r>
            <a:r>
              <a:rPr sz="2000" spc="-245" dirty="0">
                <a:latin typeface="Times New Roman" panose="02020603050405020304" pitchFamily="18" charset="0"/>
                <a:cs typeface="Times New Roman" panose="02020603050405020304" pitchFamily="18" charset="0"/>
              </a:rPr>
              <a:t>e</a:t>
            </a:r>
            <a:r>
              <a:rPr sz="2000" spc="40" dirty="0">
                <a:latin typeface="Times New Roman" panose="02020603050405020304" pitchFamily="18" charset="0"/>
                <a:cs typeface="Times New Roman" panose="02020603050405020304" pitchFamily="18" charset="0"/>
              </a:rPr>
              <a:t> </a:t>
            </a:r>
            <a:r>
              <a:rPr sz="2000" spc="-265" dirty="0">
                <a:latin typeface="Times New Roman" panose="02020603050405020304" pitchFamily="18" charset="0"/>
                <a:cs typeface="Times New Roman" panose="02020603050405020304" pitchFamily="18" charset="0"/>
              </a:rPr>
              <a:t>can</a:t>
            </a:r>
            <a:r>
              <a:rPr sz="2000" spc="15" dirty="0">
                <a:latin typeface="Times New Roman" panose="02020603050405020304" pitchFamily="18" charset="0"/>
                <a:cs typeface="Times New Roman" panose="02020603050405020304" pitchFamily="18" charset="0"/>
              </a:rPr>
              <a:t> </a:t>
            </a:r>
            <a:r>
              <a:rPr sz="2000" spc="-265" dirty="0">
                <a:latin typeface="Times New Roman" panose="02020603050405020304" pitchFamily="18" charset="0"/>
                <a:cs typeface="Times New Roman" panose="02020603050405020304" pitchFamily="18" charset="0"/>
              </a:rPr>
              <a:t>use</a:t>
            </a:r>
            <a:r>
              <a:rPr sz="2000" spc="45" dirty="0">
                <a:latin typeface="Times New Roman" panose="02020603050405020304" pitchFamily="18" charset="0"/>
                <a:cs typeface="Times New Roman" panose="02020603050405020304" pitchFamily="18" charset="0"/>
              </a:rPr>
              <a:t> </a:t>
            </a:r>
            <a:r>
              <a:rPr sz="2000" spc="-130" dirty="0">
                <a:latin typeface="Times New Roman" panose="02020603050405020304" pitchFamily="18" charset="0"/>
                <a:cs typeface="Times New Roman" panose="02020603050405020304" pitchFamily="18" charset="0"/>
              </a:rPr>
              <a:t>f</a:t>
            </a:r>
            <a:r>
              <a:rPr sz="2000" spc="-295" dirty="0">
                <a:latin typeface="Times New Roman" panose="02020603050405020304" pitchFamily="18" charset="0"/>
                <a:cs typeface="Times New Roman" panose="02020603050405020304" pitchFamily="18" charset="0"/>
              </a:rPr>
              <a:t>e</a:t>
            </a:r>
            <a:r>
              <a:rPr sz="2000" spc="-10" dirty="0">
                <a:latin typeface="Times New Roman" panose="02020603050405020304" pitchFamily="18" charset="0"/>
                <a:cs typeface="Times New Roman" panose="02020603050405020304" pitchFamily="18" charset="0"/>
              </a:rPr>
              <a:t>w</a:t>
            </a:r>
            <a:r>
              <a:rPr sz="2000" spc="35" dirty="0">
                <a:latin typeface="Times New Roman" panose="02020603050405020304" pitchFamily="18" charset="0"/>
                <a:cs typeface="Times New Roman" panose="02020603050405020304" pitchFamily="18" charset="0"/>
              </a:rPr>
              <a:t> </a:t>
            </a:r>
            <a:r>
              <a:rPr sz="2000" spc="-229" dirty="0">
                <a:latin typeface="Times New Roman" panose="02020603050405020304" pitchFamily="18" charset="0"/>
                <a:cs typeface="Times New Roman" panose="02020603050405020304" pitchFamily="18" charset="0"/>
              </a:rPr>
              <a:t>spec</a:t>
            </a:r>
            <a:r>
              <a:rPr sz="2000" spc="-90" dirty="0">
                <a:latin typeface="Times New Roman" panose="02020603050405020304" pitchFamily="18" charset="0"/>
                <a:cs typeface="Times New Roman" panose="02020603050405020304" pitchFamily="18" charset="0"/>
              </a:rPr>
              <a:t>i</a:t>
            </a:r>
            <a:r>
              <a:rPr sz="2000" spc="-185" dirty="0">
                <a:latin typeface="Times New Roman" panose="02020603050405020304" pitchFamily="18" charset="0"/>
                <a:cs typeface="Times New Roman" panose="02020603050405020304" pitchFamily="18" charset="0"/>
              </a:rPr>
              <a:t>al  </a:t>
            </a:r>
            <a:r>
              <a:rPr sz="2000" spc="-90" dirty="0">
                <a:latin typeface="Times New Roman" panose="02020603050405020304" pitchFamily="18" charset="0"/>
                <a:cs typeface="Times New Roman" panose="02020603050405020304" pitchFamily="18" charset="0"/>
              </a:rPr>
              <a:t>words</a:t>
            </a:r>
            <a:r>
              <a:rPr sz="2000" spc="2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for </a:t>
            </a:r>
            <a:r>
              <a:rPr sz="2000" spc="-120" dirty="0">
                <a:latin typeface="Times New Roman" panose="02020603050405020304" pitchFamily="18" charset="0"/>
                <a:cs typeface="Times New Roman" panose="02020603050405020304" pitchFamily="18" charset="0"/>
              </a:rPr>
              <a:t>determining</a:t>
            </a:r>
            <a:r>
              <a:rPr sz="2000" spc="-5" dirty="0">
                <a:latin typeface="Times New Roman" panose="02020603050405020304" pitchFamily="18" charset="0"/>
                <a:cs typeface="Times New Roman" panose="02020603050405020304" pitchFamily="18" charset="0"/>
              </a:rPr>
              <a:t> </a:t>
            </a:r>
            <a:r>
              <a:rPr sz="2000" spc="-85" dirty="0">
                <a:latin typeface="Times New Roman" panose="02020603050405020304" pitchFamily="18" charset="0"/>
                <a:cs typeface="Times New Roman" panose="02020603050405020304" pitchFamily="18" charset="0"/>
              </a:rPr>
              <a:t>the</a:t>
            </a:r>
            <a:r>
              <a:rPr sz="2000" spc="15" dirty="0">
                <a:latin typeface="Times New Roman" panose="02020603050405020304" pitchFamily="18" charset="0"/>
                <a:cs typeface="Times New Roman" panose="02020603050405020304" pitchFamily="18" charset="0"/>
              </a:rPr>
              <a:t> </a:t>
            </a:r>
            <a:r>
              <a:rPr sz="2000" spc="-145" dirty="0">
                <a:latin typeface="Times New Roman" panose="02020603050405020304" pitchFamily="18" charset="0"/>
                <a:cs typeface="Times New Roman" panose="02020603050405020304" pitchFamily="18" charset="0"/>
              </a:rPr>
              <a:t>actions</a:t>
            </a:r>
            <a:r>
              <a:rPr sz="2000" spc="20" dirty="0">
                <a:latin typeface="Times New Roman" panose="02020603050405020304" pitchFamily="18" charset="0"/>
                <a:cs typeface="Times New Roman" panose="02020603050405020304" pitchFamily="18" charset="0"/>
              </a:rPr>
              <a:t> </a:t>
            </a:r>
            <a:r>
              <a:rPr sz="2000" spc="-120" dirty="0">
                <a:latin typeface="Times New Roman" panose="02020603050405020304" pitchFamily="18" charset="0"/>
                <a:cs typeface="Times New Roman" panose="02020603050405020304" pitchFamily="18" charset="0"/>
              </a:rPr>
              <a:t>like</a:t>
            </a:r>
            <a:endParaRPr sz="2000" dirty="0">
              <a:latin typeface="Times New Roman" panose="02020603050405020304" pitchFamily="18" charset="0"/>
              <a:cs typeface="Times New Roman" panose="02020603050405020304" pitchFamily="18" charset="0"/>
            </a:endParaRPr>
          </a:p>
          <a:p>
            <a:pPr marL="570230" lvl="1" indent="-238760">
              <a:lnSpc>
                <a:spcPct val="100000"/>
              </a:lnSpc>
              <a:spcBef>
                <a:spcPts val="615"/>
              </a:spcBef>
              <a:buClr>
                <a:srgbClr val="3891A7"/>
              </a:buClr>
              <a:buFont typeface="Verdana"/>
              <a:buChar char="◦"/>
              <a:tabLst>
                <a:tab pos="570865" algn="l"/>
              </a:tabLst>
            </a:pPr>
            <a:r>
              <a:rPr sz="2800" spc="-80" dirty="0">
                <a:latin typeface="Microsoft Sans Serif"/>
                <a:cs typeface="Microsoft Sans Serif"/>
              </a:rPr>
              <a:t>Accept/input</a:t>
            </a:r>
            <a:endParaRPr sz="2800" dirty="0">
              <a:latin typeface="Microsoft Sans Serif"/>
              <a:cs typeface="Microsoft Sans Serif"/>
            </a:endParaRPr>
          </a:p>
          <a:p>
            <a:pPr marL="570230" lvl="1" indent="-238760">
              <a:lnSpc>
                <a:spcPct val="100000"/>
              </a:lnSpc>
              <a:spcBef>
                <a:spcPts val="600"/>
              </a:spcBef>
              <a:buClr>
                <a:srgbClr val="3891A7"/>
              </a:buClr>
              <a:buFont typeface="Verdana"/>
              <a:buChar char="◦"/>
              <a:tabLst>
                <a:tab pos="570865" algn="l"/>
              </a:tabLst>
            </a:pPr>
            <a:r>
              <a:rPr sz="2800" spc="-90" dirty="0">
                <a:latin typeface="Microsoft Sans Serif"/>
                <a:cs typeface="Microsoft Sans Serif"/>
              </a:rPr>
              <a:t>Display/print</a:t>
            </a:r>
            <a:endParaRPr sz="2800" dirty="0">
              <a:latin typeface="Microsoft Sans Serif"/>
              <a:cs typeface="Microsoft Sans Serif"/>
            </a:endParaRPr>
          </a:p>
          <a:p>
            <a:pPr marL="570230" lvl="1" indent="-238760">
              <a:lnSpc>
                <a:spcPct val="100000"/>
              </a:lnSpc>
              <a:spcBef>
                <a:spcPts val="605"/>
              </a:spcBef>
              <a:buClr>
                <a:srgbClr val="3891A7"/>
              </a:buClr>
              <a:buFont typeface="Verdana"/>
              <a:buChar char="◦"/>
              <a:tabLst>
                <a:tab pos="570865" algn="l"/>
              </a:tabLst>
            </a:pPr>
            <a:r>
              <a:rPr sz="2800" spc="-80" dirty="0">
                <a:latin typeface="Microsoft Sans Serif"/>
                <a:cs typeface="Microsoft Sans Serif"/>
              </a:rPr>
              <a:t>If</a:t>
            </a:r>
            <a:r>
              <a:rPr sz="2800" spc="-10" dirty="0">
                <a:latin typeface="Microsoft Sans Serif"/>
                <a:cs typeface="Microsoft Sans Serif"/>
              </a:rPr>
              <a:t> </a:t>
            </a:r>
            <a:r>
              <a:rPr sz="2800" spc="5" dirty="0">
                <a:latin typeface="Microsoft Sans Serif"/>
                <a:cs typeface="Microsoft Sans Serif"/>
              </a:rPr>
              <a:t>/</a:t>
            </a:r>
            <a:r>
              <a:rPr sz="2800" spc="-20" dirty="0">
                <a:latin typeface="Microsoft Sans Serif"/>
                <a:cs typeface="Microsoft Sans Serif"/>
              </a:rPr>
              <a:t> </a:t>
            </a:r>
            <a:r>
              <a:rPr sz="2800" spc="-200" dirty="0">
                <a:latin typeface="Microsoft Sans Serif"/>
                <a:cs typeface="Microsoft Sans Serif"/>
              </a:rPr>
              <a:t>else</a:t>
            </a:r>
            <a:endParaRPr sz="2800" dirty="0">
              <a:latin typeface="Microsoft Sans Serif"/>
              <a:cs typeface="Microsoft Sans Serif"/>
            </a:endParaRPr>
          </a:p>
          <a:p>
            <a:pPr marL="570230" lvl="1" indent="-238760">
              <a:lnSpc>
                <a:spcPct val="100000"/>
              </a:lnSpc>
              <a:spcBef>
                <a:spcPts val="600"/>
              </a:spcBef>
              <a:buClr>
                <a:srgbClr val="3891A7"/>
              </a:buClr>
              <a:buFont typeface="Verdana"/>
              <a:buChar char="◦"/>
              <a:tabLst>
                <a:tab pos="570865" algn="l"/>
              </a:tabLst>
            </a:pPr>
            <a:r>
              <a:rPr sz="2800" spc="-190" dirty="0" smtClean="0">
                <a:latin typeface="Microsoft Sans Serif"/>
                <a:cs typeface="Microsoft Sans Serif"/>
              </a:rPr>
              <a:t>Repeat</a:t>
            </a:r>
            <a:endParaRPr lang="en-IN" sz="2800" spc="-190" dirty="0" smtClean="0">
              <a:latin typeface="Microsoft Sans Serif"/>
              <a:cs typeface="Microsoft Sans Serif"/>
            </a:endParaRPr>
          </a:p>
          <a:p>
            <a:pPr marL="570230" lvl="1" indent="-238760">
              <a:lnSpc>
                <a:spcPct val="100000"/>
              </a:lnSpc>
              <a:spcBef>
                <a:spcPts val="600"/>
              </a:spcBef>
              <a:buClr>
                <a:srgbClr val="3891A7"/>
              </a:buClr>
              <a:buFont typeface="Verdana"/>
              <a:buChar char="◦"/>
              <a:tabLst>
                <a:tab pos="570865" algn="l"/>
              </a:tabLst>
            </a:pPr>
            <a:r>
              <a:rPr lang="en-IN" sz="2800" spc="-190" dirty="0" smtClean="0">
                <a:latin typeface="Microsoft Sans Serif"/>
                <a:cs typeface="Microsoft Sans Serif"/>
              </a:rPr>
              <a:t>For</a:t>
            </a:r>
          </a:p>
          <a:p>
            <a:pPr marL="570230" lvl="1" indent="-238760">
              <a:lnSpc>
                <a:spcPct val="100000"/>
              </a:lnSpc>
              <a:spcBef>
                <a:spcPts val="600"/>
              </a:spcBef>
              <a:buClr>
                <a:srgbClr val="3891A7"/>
              </a:buClr>
              <a:buFont typeface="Verdana"/>
              <a:buChar char="◦"/>
              <a:tabLst>
                <a:tab pos="570865" algn="l"/>
              </a:tabLst>
            </a:pPr>
            <a:r>
              <a:rPr lang="en-IN" sz="2800" spc="-190" dirty="0" smtClean="0">
                <a:latin typeface="Microsoft Sans Serif"/>
                <a:cs typeface="Microsoft Sans Serif"/>
              </a:rPr>
              <a:t>While</a:t>
            </a:r>
            <a:endParaRPr sz="2800" dirty="0">
              <a:latin typeface="Microsoft Sans Serif"/>
              <a:cs typeface="Microsoft Sans Serif"/>
            </a:endParaRPr>
          </a:p>
          <a:p>
            <a:pPr marL="570230" lvl="1" indent="-238760">
              <a:lnSpc>
                <a:spcPct val="100000"/>
              </a:lnSpc>
              <a:spcBef>
                <a:spcPts val="600"/>
              </a:spcBef>
              <a:buClr>
                <a:srgbClr val="3891A7"/>
              </a:buClr>
              <a:buFont typeface="Verdana"/>
              <a:buChar char="◦"/>
              <a:tabLst>
                <a:tab pos="570865" algn="l"/>
              </a:tabLst>
            </a:pPr>
            <a:r>
              <a:rPr sz="2800" spc="-85" dirty="0">
                <a:latin typeface="Microsoft Sans Serif"/>
                <a:cs typeface="Microsoft Sans Serif"/>
              </a:rPr>
              <a:t>Start</a:t>
            </a:r>
            <a:endParaRPr sz="2800" dirty="0">
              <a:latin typeface="Microsoft Sans Serif"/>
              <a:cs typeface="Microsoft Sans Serif"/>
            </a:endParaRPr>
          </a:p>
          <a:p>
            <a:pPr marL="570230" lvl="1" indent="-238760">
              <a:lnSpc>
                <a:spcPct val="100000"/>
              </a:lnSpc>
              <a:spcBef>
                <a:spcPts val="600"/>
              </a:spcBef>
              <a:buClr>
                <a:srgbClr val="3891A7"/>
              </a:buClr>
              <a:buFont typeface="Verdana"/>
              <a:buChar char="◦"/>
              <a:tabLst>
                <a:tab pos="570865" algn="l"/>
              </a:tabLst>
            </a:pPr>
            <a:r>
              <a:rPr sz="2800" spc="-254" dirty="0">
                <a:latin typeface="Microsoft Sans Serif"/>
                <a:cs typeface="Microsoft Sans Serif"/>
              </a:rPr>
              <a:t>End</a:t>
            </a:r>
            <a:endParaRPr sz="2800" dirty="0">
              <a:latin typeface="Microsoft Sans Serif"/>
              <a:cs typeface="Microsoft Sans Serif"/>
            </a:endParaRPr>
          </a:p>
          <a:p>
            <a:pPr marL="570230" lvl="1" indent="-238760">
              <a:lnSpc>
                <a:spcPct val="100000"/>
              </a:lnSpc>
              <a:spcBef>
                <a:spcPts val="600"/>
              </a:spcBef>
              <a:buClr>
                <a:srgbClr val="3891A7"/>
              </a:buClr>
              <a:buFont typeface="Verdana"/>
              <a:buChar char="◦"/>
              <a:tabLst>
                <a:tab pos="570865" algn="l"/>
              </a:tabLst>
            </a:pPr>
            <a:r>
              <a:rPr sz="2800" spc="-5" dirty="0">
                <a:latin typeface="Microsoft Sans Serif"/>
                <a:cs typeface="Microsoft Sans Serif"/>
              </a:rPr>
              <a:t>Goto</a:t>
            </a:r>
            <a:endParaRPr sz="2800" dirty="0">
              <a:latin typeface="Microsoft Sans Serif"/>
              <a:cs typeface="Microsoft Sans Serif"/>
            </a:endParaRPr>
          </a:p>
        </p:txBody>
      </p:sp>
      <p:sp>
        <p:nvSpPr>
          <p:cNvPr id="17" name="object 1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extLst>
      <p:ext uri="{BB962C8B-B14F-4D97-AF65-F5344CB8AC3E}">
        <p14:creationId xmlns:p14="http://schemas.microsoft.com/office/powerpoint/2010/main" val="1387295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252727" y="222504"/>
            <a:ext cx="7002780" cy="1402080"/>
            <a:chOff x="1252727" y="222504"/>
            <a:chExt cx="7002780" cy="1402080"/>
          </a:xfrm>
        </p:grpSpPr>
        <p:pic>
          <p:nvPicPr>
            <p:cNvPr id="15" name="object 15"/>
            <p:cNvPicPr/>
            <p:nvPr/>
          </p:nvPicPr>
          <p:blipFill>
            <a:blip r:embed="rId7" cstate="print"/>
            <a:stretch>
              <a:fillRect/>
            </a:stretch>
          </p:blipFill>
          <p:spPr>
            <a:xfrm>
              <a:off x="1252727" y="222504"/>
              <a:ext cx="2318004" cy="914400"/>
            </a:xfrm>
            <a:prstGeom prst="rect">
              <a:avLst/>
            </a:prstGeom>
          </p:spPr>
        </p:pic>
        <p:pic>
          <p:nvPicPr>
            <p:cNvPr id="16" name="object 16"/>
            <p:cNvPicPr/>
            <p:nvPr/>
          </p:nvPicPr>
          <p:blipFill>
            <a:blip r:embed="rId8" cstate="print"/>
            <a:stretch>
              <a:fillRect/>
            </a:stretch>
          </p:blipFill>
          <p:spPr>
            <a:xfrm>
              <a:off x="3022092" y="222504"/>
              <a:ext cx="752856" cy="914400"/>
            </a:xfrm>
            <a:prstGeom prst="rect">
              <a:avLst/>
            </a:prstGeom>
          </p:spPr>
        </p:pic>
        <p:pic>
          <p:nvPicPr>
            <p:cNvPr id="17" name="object 17"/>
            <p:cNvPicPr/>
            <p:nvPr/>
          </p:nvPicPr>
          <p:blipFill>
            <a:blip r:embed="rId9" cstate="print"/>
            <a:stretch>
              <a:fillRect/>
            </a:stretch>
          </p:blipFill>
          <p:spPr>
            <a:xfrm>
              <a:off x="3339083" y="222504"/>
              <a:ext cx="4916423" cy="914400"/>
            </a:xfrm>
            <a:prstGeom prst="rect">
              <a:avLst/>
            </a:prstGeom>
          </p:spPr>
        </p:pic>
        <p:pic>
          <p:nvPicPr>
            <p:cNvPr id="18" name="object 18"/>
            <p:cNvPicPr/>
            <p:nvPr/>
          </p:nvPicPr>
          <p:blipFill>
            <a:blip r:embed="rId10" cstate="print"/>
            <a:stretch>
              <a:fillRect/>
            </a:stretch>
          </p:blipFill>
          <p:spPr>
            <a:xfrm>
              <a:off x="1252727" y="710184"/>
              <a:ext cx="3474720" cy="914400"/>
            </a:xfrm>
            <a:prstGeom prst="rect">
              <a:avLst/>
            </a:prstGeom>
          </p:spPr>
        </p:pic>
      </p:grpSp>
      <p:sp>
        <p:nvSpPr>
          <p:cNvPr id="19" name="object 19"/>
          <p:cNvSpPr txBox="1">
            <a:spLocks noGrp="1"/>
          </p:cNvSpPr>
          <p:nvPr>
            <p:ph type="title"/>
          </p:nvPr>
        </p:nvSpPr>
        <p:spPr>
          <a:prstGeom prst="rect">
            <a:avLst/>
          </a:prstGeom>
        </p:spPr>
        <p:txBody>
          <a:bodyPr vert="horz" wrap="square" lIns="0" tIns="121538" rIns="0" bIns="0" rtlCol="0">
            <a:spAutoFit/>
          </a:bodyPr>
          <a:lstStyle/>
          <a:p>
            <a:pPr marL="12700" marR="5080">
              <a:lnSpc>
                <a:spcPct val="100000"/>
              </a:lnSpc>
              <a:spcBef>
                <a:spcPts val="105"/>
              </a:spcBef>
            </a:pPr>
            <a:r>
              <a:rPr sz="3200" b="1" spc="50" dirty="0">
                <a:latin typeface="Trebuchet MS"/>
                <a:cs typeface="Trebuchet MS"/>
              </a:rPr>
              <a:t>Example</a:t>
            </a:r>
            <a:r>
              <a:rPr sz="3200" b="1" spc="-114" dirty="0">
                <a:latin typeface="Trebuchet MS"/>
                <a:cs typeface="Trebuchet MS"/>
              </a:rPr>
              <a:t> </a:t>
            </a:r>
            <a:r>
              <a:rPr sz="3200" b="1" spc="425" dirty="0">
                <a:latin typeface="Trebuchet MS"/>
                <a:cs typeface="Trebuchet MS"/>
              </a:rPr>
              <a:t>–</a:t>
            </a:r>
            <a:r>
              <a:rPr sz="3200" b="1" spc="-80" dirty="0">
                <a:latin typeface="Trebuchet MS"/>
                <a:cs typeface="Trebuchet MS"/>
              </a:rPr>
              <a:t> </a:t>
            </a:r>
            <a:r>
              <a:rPr sz="3200" b="1" spc="60" dirty="0">
                <a:latin typeface="Trebuchet MS"/>
                <a:cs typeface="Trebuchet MS"/>
              </a:rPr>
              <a:t>to</a:t>
            </a:r>
            <a:r>
              <a:rPr sz="3200" b="1" spc="-100" dirty="0">
                <a:latin typeface="Trebuchet MS"/>
                <a:cs typeface="Trebuchet MS"/>
              </a:rPr>
              <a:t> </a:t>
            </a:r>
            <a:r>
              <a:rPr sz="3200" b="1" spc="-20" dirty="0">
                <a:latin typeface="Trebuchet MS"/>
                <a:cs typeface="Trebuchet MS"/>
              </a:rPr>
              <a:t>input</a:t>
            </a:r>
            <a:r>
              <a:rPr sz="3200" b="1" spc="-110" dirty="0">
                <a:latin typeface="Trebuchet MS"/>
                <a:cs typeface="Trebuchet MS"/>
              </a:rPr>
              <a:t> 2</a:t>
            </a:r>
            <a:r>
              <a:rPr sz="3200" b="1" spc="-80" dirty="0">
                <a:latin typeface="Trebuchet MS"/>
                <a:cs typeface="Trebuchet MS"/>
              </a:rPr>
              <a:t> </a:t>
            </a:r>
            <a:r>
              <a:rPr sz="3200" b="1" spc="35" dirty="0">
                <a:latin typeface="Trebuchet MS"/>
                <a:cs typeface="Trebuchet MS"/>
              </a:rPr>
              <a:t>number</a:t>
            </a:r>
            <a:r>
              <a:rPr sz="3200" b="1" spc="-110" dirty="0">
                <a:latin typeface="Trebuchet MS"/>
                <a:cs typeface="Trebuchet MS"/>
              </a:rPr>
              <a:t> </a:t>
            </a:r>
            <a:r>
              <a:rPr sz="3200" b="1" spc="-5" dirty="0">
                <a:latin typeface="Trebuchet MS"/>
                <a:cs typeface="Trebuchet MS"/>
              </a:rPr>
              <a:t>and </a:t>
            </a:r>
            <a:r>
              <a:rPr sz="3200" b="1" spc="-950" dirty="0">
                <a:latin typeface="Trebuchet MS"/>
                <a:cs typeface="Trebuchet MS"/>
              </a:rPr>
              <a:t> </a:t>
            </a:r>
            <a:r>
              <a:rPr sz="3200" b="1" spc="-55" dirty="0">
                <a:latin typeface="Trebuchet MS"/>
                <a:cs typeface="Trebuchet MS"/>
              </a:rPr>
              <a:t>display</a:t>
            </a:r>
            <a:r>
              <a:rPr sz="3200" b="1" spc="-110" dirty="0">
                <a:latin typeface="Trebuchet MS"/>
                <a:cs typeface="Trebuchet MS"/>
              </a:rPr>
              <a:t> </a:t>
            </a:r>
            <a:r>
              <a:rPr sz="3200" b="1" spc="-25" dirty="0">
                <a:latin typeface="Trebuchet MS"/>
                <a:cs typeface="Trebuchet MS"/>
              </a:rPr>
              <a:t>the</a:t>
            </a:r>
            <a:r>
              <a:rPr sz="3200" b="1" spc="-75" dirty="0">
                <a:latin typeface="Trebuchet MS"/>
                <a:cs typeface="Trebuchet MS"/>
              </a:rPr>
              <a:t> </a:t>
            </a:r>
            <a:r>
              <a:rPr sz="3200" b="1" spc="95" dirty="0">
                <a:latin typeface="Trebuchet MS"/>
                <a:cs typeface="Trebuchet MS"/>
              </a:rPr>
              <a:t>sum</a:t>
            </a:r>
            <a:endParaRPr sz="3200">
              <a:latin typeface="Trebuchet MS"/>
              <a:cs typeface="Trebuchet MS"/>
            </a:endParaRPr>
          </a:p>
        </p:txBody>
      </p:sp>
      <p:sp>
        <p:nvSpPr>
          <p:cNvPr id="22" name="object 22"/>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20" name="object 20"/>
          <p:cNvSpPr txBox="1"/>
          <p:nvPr/>
        </p:nvSpPr>
        <p:spPr>
          <a:xfrm>
            <a:off x="1596897" y="1388700"/>
            <a:ext cx="3131820" cy="2846070"/>
          </a:xfrm>
          <a:prstGeom prst="rect">
            <a:avLst/>
          </a:prstGeom>
        </p:spPr>
        <p:txBody>
          <a:bodyPr vert="horz" wrap="square" lIns="0" tIns="88900" rIns="0" bIns="0" rtlCol="0">
            <a:spAutoFit/>
          </a:bodyPr>
          <a:lstStyle/>
          <a:p>
            <a:pPr marL="527685" indent="-515620">
              <a:lnSpc>
                <a:spcPct val="100000"/>
              </a:lnSpc>
              <a:spcBef>
                <a:spcPts val="700"/>
              </a:spcBef>
              <a:buClr>
                <a:srgbClr val="3891A7"/>
              </a:buClr>
              <a:buSzPct val="79687"/>
              <a:buAutoNum type="arabicPeriod"/>
              <a:tabLst>
                <a:tab pos="527685" algn="l"/>
                <a:tab pos="528320" algn="l"/>
              </a:tabLst>
            </a:pPr>
            <a:r>
              <a:rPr sz="3200" spc="-345" dirty="0">
                <a:latin typeface="Microsoft Sans Serif"/>
                <a:cs typeface="Microsoft Sans Serif"/>
              </a:rPr>
              <a:t>START</a:t>
            </a:r>
            <a:endParaRPr sz="3200">
              <a:latin typeface="Microsoft Sans Serif"/>
              <a:cs typeface="Microsoft Sans Serif"/>
            </a:endParaRPr>
          </a:p>
          <a:p>
            <a:pPr marL="527685" indent="-515620">
              <a:lnSpc>
                <a:spcPct val="100000"/>
              </a:lnSpc>
              <a:spcBef>
                <a:spcPts val="600"/>
              </a:spcBef>
              <a:buClr>
                <a:srgbClr val="3891A7"/>
              </a:buClr>
              <a:buSzPct val="79687"/>
              <a:buAutoNum type="arabicPeriod"/>
              <a:tabLst>
                <a:tab pos="527685" algn="l"/>
                <a:tab pos="528320" algn="l"/>
              </a:tabLst>
            </a:pPr>
            <a:r>
              <a:rPr sz="3200" spc="-105" dirty="0">
                <a:latin typeface="Microsoft Sans Serif"/>
                <a:cs typeface="Microsoft Sans Serif"/>
              </a:rPr>
              <a:t>INP</a:t>
            </a:r>
            <a:r>
              <a:rPr sz="3200" spc="-145" dirty="0">
                <a:latin typeface="Microsoft Sans Serif"/>
                <a:cs typeface="Microsoft Sans Serif"/>
              </a:rPr>
              <a:t>U</a:t>
            </a:r>
            <a:r>
              <a:rPr sz="3200" spc="-20" dirty="0">
                <a:latin typeface="Microsoft Sans Serif"/>
                <a:cs typeface="Microsoft Sans Serif"/>
              </a:rPr>
              <a:t>T</a:t>
            </a:r>
            <a:r>
              <a:rPr sz="3200" spc="-280" dirty="0">
                <a:latin typeface="Microsoft Sans Serif"/>
                <a:cs typeface="Microsoft Sans Serif"/>
              </a:rPr>
              <a:t> </a:t>
            </a:r>
            <a:r>
              <a:rPr sz="3200" spc="-95" dirty="0">
                <a:latin typeface="Microsoft Sans Serif"/>
                <a:cs typeface="Microsoft Sans Serif"/>
              </a:rPr>
              <a:t>A,</a:t>
            </a:r>
            <a:r>
              <a:rPr sz="3200" spc="-300" dirty="0">
                <a:latin typeface="Microsoft Sans Serif"/>
                <a:cs typeface="Microsoft Sans Serif"/>
              </a:rPr>
              <a:t> </a:t>
            </a:r>
            <a:r>
              <a:rPr sz="3200" spc="-330" dirty="0">
                <a:latin typeface="Microsoft Sans Serif"/>
                <a:cs typeface="Microsoft Sans Serif"/>
              </a:rPr>
              <a:t>B</a:t>
            </a:r>
            <a:endParaRPr sz="3200">
              <a:latin typeface="Microsoft Sans Serif"/>
              <a:cs typeface="Microsoft Sans Serif"/>
            </a:endParaRPr>
          </a:p>
          <a:p>
            <a:pPr marL="527685" indent="-515620">
              <a:lnSpc>
                <a:spcPct val="100000"/>
              </a:lnSpc>
              <a:spcBef>
                <a:spcPts val="600"/>
              </a:spcBef>
              <a:buClr>
                <a:srgbClr val="3891A7"/>
              </a:buClr>
              <a:buSzPct val="79687"/>
              <a:buAutoNum type="arabicPeriod"/>
              <a:tabLst>
                <a:tab pos="527685" algn="l"/>
                <a:tab pos="528320" algn="l"/>
              </a:tabLst>
            </a:pPr>
            <a:r>
              <a:rPr sz="3200" spc="-229" dirty="0">
                <a:latin typeface="Microsoft Sans Serif"/>
                <a:cs typeface="Microsoft Sans Serif"/>
              </a:rPr>
              <a:t>T</a:t>
            </a:r>
            <a:r>
              <a:rPr sz="3200" spc="-60" dirty="0">
                <a:latin typeface="Microsoft Sans Serif"/>
                <a:cs typeface="Microsoft Sans Serif"/>
              </a:rPr>
              <a:t>O</a:t>
            </a:r>
            <a:r>
              <a:rPr sz="3200" spc="-350" dirty="0">
                <a:latin typeface="Microsoft Sans Serif"/>
                <a:cs typeface="Microsoft Sans Serif"/>
              </a:rPr>
              <a:t>T</a:t>
            </a:r>
            <a:r>
              <a:rPr sz="3200" spc="-105" dirty="0">
                <a:latin typeface="Microsoft Sans Serif"/>
                <a:cs typeface="Microsoft Sans Serif"/>
              </a:rPr>
              <a:t>AL</a:t>
            </a:r>
            <a:r>
              <a:rPr sz="3200" spc="45" dirty="0">
                <a:latin typeface="Microsoft Sans Serif"/>
                <a:cs typeface="Microsoft Sans Serif"/>
              </a:rPr>
              <a:t> </a:t>
            </a:r>
            <a:r>
              <a:rPr sz="3200" dirty="0">
                <a:latin typeface="Microsoft Sans Serif"/>
                <a:cs typeface="Microsoft Sans Serif"/>
              </a:rPr>
              <a:t>=</a:t>
            </a:r>
            <a:r>
              <a:rPr sz="3200" spc="-290" dirty="0">
                <a:latin typeface="Microsoft Sans Serif"/>
                <a:cs typeface="Microsoft Sans Serif"/>
              </a:rPr>
              <a:t> </a:t>
            </a:r>
            <a:r>
              <a:rPr sz="3200" dirty="0">
                <a:latin typeface="Microsoft Sans Serif"/>
                <a:cs typeface="Microsoft Sans Serif"/>
              </a:rPr>
              <a:t>A</a:t>
            </a:r>
            <a:r>
              <a:rPr sz="3200" spc="40" dirty="0">
                <a:latin typeface="Microsoft Sans Serif"/>
                <a:cs typeface="Microsoft Sans Serif"/>
              </a:rPr>
              <a:t> </a:t>
            </a:r>
            <a:r>
              <a:rPr sz="3200" dirty="0">
                <a:latin typeface="Microsoft Sans Serif"/>
                <a:cs typeface="Microsoft Sans Serif"/>
              </a:rPr>
              <a:t>+</a:t>
            </a:r>
            <a:r>
              <a:rPr sz="3200" spc="40" dirty="0">
                <a:latin typeface="Microsoft Sans Serif"/>
                <a:cs typeface="Microsoft Sans Serif"/>
              </a:rPr>
              <a:t> </a:t>
            </a:r>
            <a:r>
              <a:rPr sz="3200" spc="-335" dirty="0">
                <a:latin typeface="Microsoft Sans Serif"/>
                <a:cs typeface="Microsoft Sans Serif"/>
              </a:rPr>
              <a:t>B</a:t>
            </a:r>
            <a:endParaRPr sz="3200">
              <a:latin typeface="Microsoft Sans Serif"/>
              <a:cs typeface="Microsoft Sans Serif"/>
            </a:endParaRPr>
          </a:p>
          <a:p>
            <a:pPr marL="527685" indent="-515620">
              <a:lnSpc>
                <a:spcPct val="100000"/>
              </a:lnSpc>
              <a:spcBef>
                <a:spcPts val="600"/>
              </a:spcBef>
              <a:buClr>
                <a:srgbClr val="3891A7"/>
              </a:buClr>
              <a:buSzPct val="79687"/>
              <a:buAutoNum type="arabicPeriod"/>
              <a:tabLst>
                <a:tab pos="527685" algn="l"/>
                <a:tab pos="528320" algn="l"/>
              </a:tabLst>
            </a:pPr>
            <a:r>
              <a:rPr sz="3200" spc="-160" dirty="0">
                <a:latin typeface="Microsoft Sans Serif"/>
                <a:cs typeface="Microsoft Sans Serif"/>
              </a:rPr>
              <a:t>PRINT</a:t>
            </a:r>
            <a:r>
              <a:rPr sz="3200" spc="-360" dirty="0">
                <a:latin typeface="Microsoft Sans Serif"/>
                <a:cs typeface="Microsoft Sans Serif"/>
              </a:rPr>
              <a:t> </a:t>
            </a:r>
            <a:r>
              <a:rPr sz="3200" spc="-229" dirty="0">
                <a:latin typeface="Microsoft Sans Serif"/>
                <a:cs typeface="Microsoft Sans Serif"/>
              </a:rPr>
              <a:t>T</a:t>
            </a:r>
            <a:r>
              <a:rPr sz="3200" spc="-60" dirty="0">
                <a:latin typeface="Microsoft Sans Serif"/>
                <a:cs typeface="Microsoft Sans Serif"/>
              </a:rPr>
              <a:t>O</a:t>
            </a:r>
            <a:r>
              <a:rPr sz="3200" spc="-350" dirty="0">
                <a:latin typeface="Microsoft Sans Serif"/>
                <a:cs typeface="Microsoft Sans Serif"/>
              </a:rPr>
              <a:t>T</a:t>
            </a:r>
            <a:r>
              <a:rPr sz="3200" spc="-105" dirty="0">
                <a:latin typeface="Microsoft Sans Serif"/>
                <a:cs typeface="Microsoft Sans Serif"/>
              </a:rPr>
              <a:t>AL</a:t>
            </a:r>
            <a:endParaRPr sz="3200">
              <a:latin typeface="Microsoft Sans Serif"/>
              <a:cs typeface="Microsoft Sans Serif"/>
            </a:endParaRPr>
          </a:p>
          <a:p>
            <a:pPr marL="527685" indent="-515620">
              <a:lnSpc>
                <a:spcPct val="100000"/>
              </a:lnSpc>
              <a:spcBef>
                <a:spcPts val="605"/>
              </a:spcBef>
              <a:buClr>
                <a:srgbClr val="3891A7"/>
              </a:buClr>
              <a:buSzPct val="79687"/>
              <a:buAutoNum type="arabicPeriod"/>
              <a:tabLst>
                <a:tab pos="527685" algn="l"/>
                <a:tab pos="528320" algn="l"/>
              </a:tabLst>
            </a:pPr>
            <a:r>
              <a:rPr sz="3200" spc="-85" dirty="0">
                <a:latin typeface="Microsoft Sans Serif"/>
                <a:cs typeface="Microsoft Sans Serif"/>
              </a:rPr>
              <a:t>END</a:t>
            </a:r>
            <a:endParaRPr sz="3200">
              <a:latin typeface="Microsoft Sans Serif"/>
              <a:cs typeface="Microsoft Sans Serif"/>
            </a:endParaRPr>
          </a:p>
        </p:txBody>
      </p:sp>
      <p:sp>
        <p:nvSpPr>
          <p:cNvPr id="21" name="object 21"/>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extLst>
      <p:ext uri="{BB962C8B-B14F-4D97-AF65-F5344CB8AC3E}">
        <p14:creationId xmlns:p14="http://schemas.microsoft.com/office/powerpoint/2010/main" val="1593433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252727" y="222504"/>
            <a:ext cx="7042784" cy="1402080"/>
            <a:chOff x="1252727" y="222504"/>
            <a:chExt cx="7042784" cy="1402080"/>
          </a:xfrm>
        </p:grpSpPr>
        <p:pic>
          <p:nvPicPr>
            <p:cNvPr id="15" name="object 15"/>
            <p:cNvPicPr/>
            <p:nvPr/>
          </p:nvPicPr>
          <p:blipFill>
            <a:blip r:embed="rId7" cstate="print"/>
            <a:stretch>
              <a:fillRect/>
            </a:stretch>
          </p:blipFill>
          <p:spPr>
            <a:xfrm>
              <a:off x="1252727" y="222504"/>
              <a:ext cx="2318004" cy="914400"/>
            </a:xfrm>
            <a:prstGeom prst="rect">
              <a:avLst/>
            </a:prstGeom>
          </p:spPr>
        </p:pic>
        <p:pic>
          <p:nvPicPr>
            <p:cNvPr id="16" name="object 16"/>
            <p:cNvPicPr/>
            <p:nvPr/>
          </p:nvPicPr>
          <p:blipFill>
            <a:blip r:embed="rId8" cstate="print"/>
            <a:stretch>
              <a:fillRect/>
            </a:stretch>
          </p:blipFill>
          <p:spPr>
            <a:xfrm>
              <a:off x="3022092" y="222504"/>
              <a:ext cx="752856" cy="914400"/>
            </a:xfrm>
            <a:prstGeom prst="rect">
              <a:avLst/>
            </a:prstGeom>
          </p:spPr>
        </p:pic>
        <p:pic>
          <p:nvPicPr>
            <p:cNvPr id="17" name="object 17"/>
            <p:cNvPicPr/>
            <p:nvPr/>
          </p:nvPicPr>
          <p:blipFill>
            <a:blip r:embed="rId9" cstate="print"/>
            <a:stretch>
              <a:fillRect/>
            </a:stretch>
          </p:blipFill>
          <p:spPr>
            <a:xfrm>
              <a:off x="3339083" y="222504"/>
              <a:ext cx="4956048" cy="914400"/>
            </a:xfrm>
            <a:prstGeom prst="rect">
              <a:avLst/>
            </a:prstGeom>
          </p:spPr>
        </p:pic>
        <p:pic>
          <p:nvPicPr>
            <p:cNvPr id="18" name="object 18"/>
            <p:cNvPicPr/>
            <p:nvPr/>
          </p:nvPicPr>
          <p:blipFill>
            <a:blip r:embed="rId10" cstate="print"/>
            <a:stretch>
              <a:fillRect/>
            </a:stretch>
          </p:blipFill>
          <p:spPr>
            <a:xfrm>
              <a:off x="1252727" y="710184"/>
              <a:ext cx="4768596" cy="914400"/>
            </a:xfrm>
            <a:prstGeom prst="rect">
              <a:avLst/>
            </a:prstGeom>
          </p:spPr>
        </p:pic>
      </p:grpSp>
      <p:sp>
        <p:nvSpPr>
          <p:cNvPr id="19" name="object 19"/>
          <p:cNvSpPr txBox="1">
            <a:spLocks noGrp="1"/>
          </p:cNvSpPr>
          <p:nvPr>
            <p:ph type="title"/>
          </p:nvPr>
        </p:nvSpPr>
        <p:spPr>
          <a:prstGeom prst="rect">
            <a:avLst/>
          </a:prstGeom>
        </p:spPr>
        <p:txBody>
          <a:bodyPr vert="horz" wrap="square" lIns="0" tIns="121538" rIns="0" bIns="0" rtlCol="0">
            <a:spAutoFit/>
          </a:bodyPr>
          <a:lstStyle/>
          <a:p>
            <a:pPr marL="12700" marR="5080">
              <a:lnSpc>
                <a:spcPct val="100000"/>
              </a:lnSpc>
              <a:spcBef>
                <a:spcPts val="105"/>
              </a:spcBef>
            </a:pPr>
            <a:r>
              <a:rPr sz="3200" b="1" spc="50" dirty="0">
                <a:latin typeface="Trebuchet MS"/>
                <a:cs typeface="Trebuchet MS"/>
              </a:rPr>
              <a:t>Example</a:t>
            </a:r>
            <a:r>
              <a:rPr sz="3200" b="1" spc="-114" dirty="0">
                <a:latin typeface="Trebuchet MS"/>
                <a:cs typeface="Trebuchet MS"/>
              </a:rPr>
              <a:t> </a:t>
            </a:r>
            <a:r>
              <a:rPr sz="3200" b="1" spc="425" dirty="0">
                <a:latin typeface="Trebuchet MS"/>
                <a:cs typeface="Trebuchet MS"/>
              </a:rPr>
              <a:t>–</a:t>
            </a:r>
            <a:r>
              <a:rPr sz="3200" b="1" spc="-75" dirty="0">
                <a:latin typeface="Trebuchet MS"/>
                <a:cs typeface="Trebuchet MS"/>
              </a:rPr>
              <a:t> </a:t>
            </a:r>
            <a:r>
              <a:rPr sz="3200" b="1" spc="60" dirty="0">
                <a:latin typeface="Trebuchet MS"/>
                <a:cs typeface="Trebuchet MS"/>
              </a:rPr>
              <a:t>to</a:t>
            </a:r>
            <a:r>
              <a:rPr sz="3200" b="1" spc="-100" dirty="0">
                <a:latin typeface="Trebuchet MS"/>
                <a:cs typeface="Trebuchet MS"/>
              </a:rPr>
              <a:t> </a:t>
            </a:r>
            <a:r>
              <a:rPr sz="3200" b="1" spc="-20" dirty="0">
                <a:latin typeface="Trebuchet MS"/>
                <a:cs typeface="Trebuchet MS"/>
              </a:rPr>
              <a:t>enter</a:t>
            </a:r>
            <a:r>
              <a:rPr sz="3200" b="1" spc="-90" dirty="0">
                <a:latin typeface="Trebuchet MS"/>
                <a:cs typeface="Trebuchet MS"/>
              </a:rPr>
              <a:t> </a:t>
            </a:r>
            <a:r>
              <a:rPr sz="3200" b="1" spc="-5" dirty="0">
                <a:latin typeface="Trebuchet MS"/>
                <a:cs typeface="Trebuchet MS"/>
              </a:rPr>
              <a:t>a</a:t>
            </a:r>
            <a:r>
              <a:rPr sz="3200" b="1" spc="-75" dirty="0">
                <a:latin typeface="Trebuchet MS"/>
                <a:cs typeface="Trebuchet MS"/>
              </a:rPr>
              <a:t> </a:t>
            </a:r>
            <a:r>
              <a:rPr sz="3200" b="1" spc="35" dirty="0">
                <a:latin typeface="Trebuchet MS"/>
                <a:cs typeface="Trebuchet MS"/>
              </a:rPr>
              <a:t>number</a:t>
            </a:r>
            <a:r>
              <a:rPr sz="3200" b="1" spc="-114" dirty="0">
                <a:latin typeface="Trebuchet MS"/>
                <a:cs typeface="Trebuchet MS"/>
              </a:rPr>
              <a:t> </a:t>
            </a:r>
            <a:r>
              <a:rPr sz="3200" b="1" spc="-5" dirty="0">
                <a:latin typeface="Trebuchet MS"/>
                <a:cs typeface="Trebuchet MS"/>
              </a:rPr>
              <a:t>and </a:t>
            </a:r>
            <a:r>
              <a:rPr sz="3200" b="1" spc="-944" dirty="0">
                <a:latin typeface="Trebuchet MS"/>
                <a:cs typeface="Trebuchet MS"/>
              </a:rPr>
              <a:t> </a:t>
            </a:r>
            <a:r>
              <a:rPr sz="3200" b="1" spc="-35" dirty="0">
                <a:latin typeface="Trebuchet MS"/>
                <a:cs typeface="Trebuchet MS"/>
              </a:rPr>
              <a:t>check</a:t>
            </a:r>
            <a:r>
              <a:rPr sz="3200" b="1" spc="-110" dirty="0">
                <a:latin typeface="Trebuchet MS"/>
                <a:cs typeface="Trebuchet MS"/>
              </a:rPr>
              <a:t> </a:t>
            </a:r>
            <a:r>
              <a:rPr sz="3200" b="1" spc="-30" dirty="0">
                <a:latin typeface="Trebuchet MS"/>
                <a:cs typeface="Trebuchet MS"/>
              </a:rPr>
              <a:t>it</a:t>
            </a:r>
            <a:r>
              <a:rPr sz="3200" b="1" spc="-90" dirty="0">
                <a:latin typeface="Trebuchet MS"/>
                <a:cs typeface="Trebuchet MS"/>
              </a:rPr>
              <a:t> </a:t>
            </a:r>
            <a:r>
              <a:rPr sz="3200" b="1" spc="-50" dirty="0">
                <a:latin typeface="Trebuchet MS"/>
                <a:cs typeface="Trebuchet MS"/>
              </a:rPr>
              <a:t>is</a:t>
            </a:r>
            <a:r>
              <a:rPr sz="3200" b="1" spc="-95" dirty="0">
                <a:latin typeface="Trebuchet MS"/>
                <a:cs typeface="Trebuchet MS"/>
              </a:rPr>
              <a:t> </a:t>
            </a:r>
            <a:r>
              <a:rPr sz="3200" b="1" spc="-100" dirty="0">
                <a:latin typeface="Trebuchet MS"/>
                <a:cs typeface="Trebuchet MS"/>
              </a:rPr>
              <a:t>even</a:t>
            </a:r>
            <a:r>
              <a:rPr sz="3200" b="1" spc="-95" dirty="0">
                <a:latin typeface="Trebuchet MS"/>
                <a:cs typeface="Trebuchet MS"/>
              </a:rPr>
              <a:t> </a:t>
            </a:r>
            <a:r>
              <a:rPr sz="3200" b="1" spc="75" dirty="0">
                <a:latin typeface="Trebuchet MS"/>
                <a:cs typeface="Trebuchet MS"/>
              </a:rPr>
              <a:t>or</a:t>
            </a:r>
            <a:r>
              <a:rPr sz="3200" b="1" spc="-75" dirty="0">
                <a:latin typeface="Trebuchet MS"/>
                <a:cs typeface="Trebuchet MS"/>
              </a:rPr>
              <a:t> </a:t>
            </a:r>
            <a:r>
              <a:rPr sz="3200" b="1" spc="20" dirty="0">
                <a:latin typeface="Trebuchet MS"/>
                <a:cs typeface="Trebuchet MS"/>
              </a:rPr>
              <a:t>odd</a:t>
            </a:r>
            <a:endParaRPr sz="3200">
              <a:latin typeface="Trebuchet MS"/>
              <a:cs typeface="Trebuchet MS"/>
            </a:endParaRPr>
          </a:p>
        </p:txBody>
      </p:sp>
      <p:sp>
        <p:nvSpPr>
          <p:cNvPr id="20" name="object 20"/>
          <p:cNvSpPr txBox="1"/>
          <p:nvPr/>
        </p:nvSpPr>
        <p:spPr>
          <a:xfrm>
            <a:off x="1596897" y="1388700"/>
            <a:ext cx="2736850" cy="1153795"/>
          </a:xfrm>
          <a:prstGeom prst="rect">
            <a:avLst/>
          </a:prstGeom>
        </p:spPr>
        <p:txBody>
          <a:bodyPr vert="horz" wrap="square" lIns="0" tIns="88900" rIns="0" bIns="0" rtlCol="0">
            <a:spAutoFit/>
          </a:bodyPr>
          <a:lstStyle/>
          <a:p>
            <a:pPr marL="527685" indent="-515620">
              <a:lnSpc>
                <a:spcPct val="100000"/>
              </a:lnSpc>
              <a:spcBef>
                <a:spcPts val="700"/>
              </a:spcBef>
              <a:buClr>
                <a:srgbClr val="3891A7"/>
              </a:buClr>
              <a:buSzPct val="79687"/>
              <a:buAutoNum type="arabicPeriod"/>
              <a:tabLst>
                <a:tab pos="527685" algn="l"/>
                <a:tab pos="528320" algn="l"/>
              </a:tabLst>
            </a:pPr>
            <a:r>
              <a:rPr sz="3200" spc="-345" dirty="0">
                <a:latin typeface="Microsoft Sans Serif"/>
                <a:cs typeface="Microsoft Sans Serif"/>
              </a:rPr>
              <a:t>START</a:t>
            </a:r>
            <a:endParaRPr sz="3200">
              <a:latin typeface="Microsoft Sans Serif"/>
              <a:cs typeface="Microsoft Sans Serif"/>
            </a:endParaRPr>
          </a:p>
          <a:p>
            <a:pPr marL="527685" indent="-515620">
              <a:lnSpc>
                <a:spcPct val="100000"/>
              </a:lnSpc>
              <a:spcBef>
                <a:spcPts val="600"/>
              </a:spcBef>
              <a:buClr>
                <a:srgbClr val="3891A7"/>
              </a:buClr>
              <a:buSzPct val="79687"/>
              <a:buAutoNum type="arabicPeriod"/>
              <a:tabLst>
                <a:tab pos="527685" algn="l"/>
                <a:tab pos="528320" algn="l"/>
              </a:tabLst>
            </a:pPr>
            <a:r>
              <a:rPr sz="3200" spc="-95" dirty="0">
                <a:latin typeface="Microsoft Sans Serif"/>
                <a:cs typeface="Microsoft Sans Serif"/>
              </a:rPr>
              <a:t>INPUT</a:t>
            </a:r>
            <a:r>
              <a:rPr sz="3200" spc="-30" dirty="0">
                <a:latin typeface="Microsoft Sans Serif"/>
                <a:cs typeface="Microsoft Sans Serif"/>
              </a:rPr>
              <a:t> </a:t>
            </a:r>
            <a:r>
              <a:rPr sz="3200" spc="-15" dirty="0">
                <a:latin typeface="Microsoft Sans Serif"/>
                <a:cs typeface="Microsoft Sans Serif"/>
              </a:rPr>
              <a:t>NUM</a:t>
            </a:r>
            <a:endParaRPr sz="3200">
              <a:latin typeface="Microsoft Sans Serif"/>
              <a:cs typeface="Microsoft Sans Serif"/>
            </a:endParaRPr>
          </a:p>
        </p:txBody>
      </p:sp>
      <p:sp>
        <p:nvSpPr>
          <p:cNvPr id="21" name="object 21"/>
          <p:cNvSpPr txBox="1"/>
          <p:nvPr/>
        </p:nvSpPr>
        <p:spPr>
          <a:xfrm>
            <a:off x="1596897" y="2516860"/>
            <a:ext cx="5163820" cy="2846070"/>
          </a:xfrm>
          <a:prstGeom prst="rect">
            <a:avLst/>
          </a:prstGeom>
        </p:spPr>
        <p:txBody>
          <a:bodyPr vert="horz" wrap="square" lIns="0" tIns="88900" rIns="0" bIns="0" rtlCol="0">
            <a:spAutoFit/>
          </a:bodyPr>
          <a:lstStyle/>
          <a:p>
            <a:pPr marL="527685" indent="-515620">
              <a:lnSpc>
                <a:spcPct val="100000"/>
              </a:lnSpc>
              <a:spcBef>
                <a:spcPts val="700"/>
              </a:spcBef>
              <a:buClr>
                <a:srgbClr val="3891A7"/>
              </a:buClr>
              <a:buSzPct val="79687"/>
              <a:buAutoNum type="arabicPeriod" startAt="3"/>
              <a:tabLst>
                <a:tab pos="527685" algn="l"/>
                <a:tab pos="528320" algn="l"/>
              </a:tabLst>
            </a:pPr>
            <a:r>
              <a:rPr sz="3200" spc="-270" dirty="0">
                <a:latin typeface="Microsoft Sans Serif"/>
                <a:cs typeface="Microsoft Sans Serif"/>
              </a:rPr>
              <a:t>IF</a:t>
            </a:r>
            <a:r>
              <a:rPr sz="3200" spc="40" dirty="0">
                <a:latin typeface="Microsoft Sans Serif"/>
                <a:cs typeface="Microsoft Sans Serif"/>
              </a:rPr>
              <a:t> </a:t>
            </a:r>
            <a:r>
              <a:rPr sz="3200" spc="-10" dirty="0">
                <a:latin typeface="Microsoft Sans Serif"/>
                <a:cs typeface="Microsoft Sans Serif"/>
              </a:rPr>
              <a:t>NUM</a:t>
            </a:r>
            <a:r>
              <a:rPr sz="3200" spc="25" dirty="0">
                <a:latin typeface="Microsoft Sans Serif"/>
                <a:cs typeface="Microsoft Sans Serif"/>
              </a:rPr>
              <a:t> MOD </a:t>
            </a:r>
            <a:r>
              <a:rPr sz="3200" spc="-180" dirty="0">
                <a:latin typeface="Microsoft Sans Serif"/>
                <a:cs typeface="Microsoft Sans Serif"/>
              </a:rPr>
              <a:t>2</a:t>
            </a:r>
            <a:r>
              <a:rPr sz="3200" spc="40" dirty="0">
                <a:latin typeface="Microsoft Sans Serif"/>
                <a:cs typeface="Microsoft Sans Serif"/>
              </a:rPr>
              <a:t> </a:t>
            </a:r>
            <a:r>
              <a:rPr sz="3200" dirty="0">
                <a:latin typeface="Microsoft Sans Serif"/>
                <a:cs typeface="Microsoft Sans Serif"/>
              </a:rPr>
              <a:t>=</a:t>
            </a:r>
            <a:r>
              <a:rPr sz="3200" spc="30" dirty="0">
                <a:latin typeface="Microsoft Sans Serif"/>
                <a:cs typeface="Microsoft Sans Serif"/>
              </a:rPr>
              <a:t> </a:t>
            </a:r>
            <a:r>
              <a:rPr sz="3200" spc="-180" dirty="0">
                <a:latin typeface="Microsoft Sans Serif"/>
                <a:cs typeface="Microsoft Sans Serif"/>
              </a:rPr>
              <a:t>0</a:t>
            </a:r>
            <a:r>
              <a:rPr sz="3200" spc="-365" dirty="0">
                <a:latin typeface="Microsoft Sans Serif"/>
                <a:cs typeface="Microsoft Sans Serif"/>
              </a:rPr>
              <a:t> </a:t>
            </a:r>
            <a:r>
              <a:rPr sz="3200" spc="-85" dirty="0">
                <a:latin typeface="Microsoft Sans Serif"/>
                <a:cs typeface="Microsoft Sans Serif"/>
              </a:rPr>
              <a:t>THEN</a:t>
            </a:r>
            <a:endParaRPr sz="3200">
              <a:latin typeface="Microsoft Sans Serif"/>
              <a:cs typeface="Microsoft Sans Serif"/>
            </a:endParaRPr>
          </a:p>
          <a:p>
            <a:pPr marL="527685" indent="-515620">
              <a:lnSpc>
                <a:spcPct val="100000"/>
              </a:lnSpc>
              <a:spcBef>
                <a:spcPts val="600"/>
              </a:spcBef>
              <a:buClr>
                <a:srgbClr val="3891A7"/>
              </a:buClr>
              <a:buSzPct val="79687"/>
              <a:buAutoNum type="arabicPeriod" startAt="3"/>
              <a:tabLst>
                <a:tab pos="527685" algn="l"/>
                <a:tab pos="528320" algn="l"/>
              </a:tabLst>
            </a:pPr>
            <a:r>
              <a:rPr sz="3200" spc="-160" dirty="0">
                <a:latin typeface="Microsoft Sans Serif"/>
                <a:cs typeface="Microsoft Sans Serif"/>
              </a:rPr>
              <a:t>PRINT</a:t>
            </a:r>
            <a:r>
              <a:rPr sz="3200" spc="-275" dirty="0">
                <a:latin typeface="Microsoft Sans Serif"/>
                <a:cs typeface="Microsoft Sans Serif"/>
              </a:rPr>
              <a:t> </a:t>
            </a:r>
            <a:r>
              <a:rPr sz="3200" spc="60" dirty="0">
                <a:latin typeface="Microsoft Sans Serif"/>
                <a:cs typeface="Microsoft Sans Serif"/>
              </a:rPr>
              <a:t>“NU</a:t>
            </a:r>
            <a:r>
              <a:rPr sz="3200" spc="75" dirty="0">
                <a:latin typeface="Microsoft Sans Serif"/>
                <a:cs typeface="Microsoft Sans Serif"/>
              </a:rPr>
              <a:t>M</a:t>
            </a:r>
            <a:r>
              <a:rPr sz="3200" spc="-415" dirty="0">
                <a:latin typeface="Microsoft Sans Serif"/>
                <a:cs typeface="Microsoft Sans Serif"/>
              </a:rPr>
              <a:t>BER</a:t>
            </a:r>
            <a:r>
              <a:rPr sz="3200" spc="20" dirty="0">
                <a:latin typeface="Microsoft Sans Serif"/>
                <a:cs typeface="Microsoft Sans Serif"/>
              </a:rPr>
              <a:t> </a:t>
            </a:r>
            <a:r>
              <a:rPr sz="3200" spc="-380" dirty="0">
                <a:latin typeface="Microsoft Sans Serif"/>
                <a:cs typeface="Microsoft Sans Serif"/>
              </a:rPr>
              <a:t>IS</a:t>
            </a:r>
            <a:r>
              <a:rPr sz="3200" spc="40" dirty="0">
                <a:latin typeface="Microsoft Sans Serif"/>
                <a:cs typeface="Microsoft Sans Serif"/>
              </a:rPr>
              <a:t> </a:t>
            </a:r>
            <a:r>
              <a:rPr sz="3200" spc="-155" dirty="0">
                <a:latin typeface="Microsoft Sans Serif"/>
                <a:cs typeface="Microsoft Sans Serif"/>
              </a:rPr>
              <a:t>EVEN”</a:t>
            </a:r>
            <a:endParaRPr sz="3200">
              <a:latin typeface="Microsoft Sans Serif"/>
              <a:cs typeface="Microsoft Sans Serif"/>
            </a:endParaRPr>
          </a:p>
          <a:p>
            <a:pPr marL="527685" indent="-515620">
              <a:lnSpc>
                <a:spcPct val="100000"/>
              </a:lnSpc>
              <a:spcBef>
                <a:spcPts val="600"/>
              </a:spcBef>
              <a:buClr>
                <a:srgbClr val="3891A7"/>
              </a:buClr>
              <a:buSzPct val="79687"/>
              <a:buAutoNum type="arabicPeriod" startAt="3"/>
              <a:tabLst>
                <a:tab pos="527685" algn="l"/>
                <a:tab pos="528320" algn="l"/>
              </a:tabLst>
            </a:pPr>
            <a:r>
              <a:rPr sz="3200" spc="-490" dirty="0">
                <a:latin typeface="Microsoft Sans Serif"/>
                <a:cs typeface="Microsoft Sans Serif"/>
              </a:rPr>
              <a:t>ELSE</a:t>
            </a:r>
            <a:endParaRPr sz="3200">
              <a:latin typeface="Microsoft Sans Serif"/>
              <a:cs typeface="Microsoft Sans Serif"/>
            </a:endParaRPr>
          </a:p>
          <a:p>
            <a:pPr marL="527685" indent="-515620">
              <a:lnSpc>
                <a:spcPct val="100000"/>
              </a:lnSpc>
              <a:spcBef>
                <a:spcPts val="600"/>
              </a:spcBef>
              <a:buClr>
                <a:srgbClr val="3891A7"/>
              </a:buClr>
              <a:buSzPct val="79687"/>
              <a:buAutoNum type="arabicPeriod" startAt="3"/>
              <a:tabLst>
                <a:tab pos="527685" algn="l"/>
                <a:tab pos="528320" algn="l"/>
              </a:tabLst>
            </a:pPr>
            <a:r>
              <a:rPr sz="3200" spc="-160" dirty="0">
                <a:latin typeface="Microsoft Sans Serif"/>
                <a:cs typeface="Microsoft Sans Serif"/>
              </a:rPr>
              <a:t>PRINT</a:t>
            </a:r>
            <a:r>
              <a:rPr sz="3200" spc="-275" dirty="0">
                <a:latin typeface="Microsoft Sans Serif"/>
                <a:cs typeface="Microsoft Sans Serif"/>
              </a:rPr>
              <a:t> </a:t>
            </a:r>
            <a:r>
              <a:rPr sz="3200" spc="60" dirty="0">
                <a:latin typeface="Microsoft Sans Serif"/>
                <a:cs typeface="Microsoft Sans Serif"/>
              </a:rPr>
              <a:t>“NU</a:t>
            </a:r>
            <a:r>
              <a:rPr sz="3200" spc="75" dirty="0">
                <a:latin typeface="Microsoft Sans Serif"/>
                <a:cs typeface="Microsoft Sans Serif"/>
              </a:rPr>
              <a:t>M</a:t>
            </a:r>
            <a:r>
              <a:rPr sz="3200" spc="-415" dirty="0">
                <a:latin typeface="Microsoft Sans Serif"/>
                <a:cs typeface="Microsoft Sans Serif"/>
              </a:rPr>
              <a:t>BER</a:t>
            </a:r>
            <a:r>
              <a:rPr sz="3200" spc="20" dirty="0">
                <a:latin typeface="Microsoft Sans Serif"/>
                <a:cs typeface="Microsoft Sans Serif"/>
              </a:rPr>
              <a:t> </a:t>
            </a:r>
            <a:r>
              <a:rPr sz="3200" spc="-380" dirty="0">
                <a:latin typeface="Microsoft Sans Serif"/>
                <a:cs typeface="Microsoft Sans Serif"/>
              </a:rPr>
              <a:t>IS</a:t>
            </a:r>
            <a:r>
              <a:rPr sz="3200" spc="40" dirty="0">
                <a:latin typeface="Microsoft Sans Serif"/>
                <a:cs typeface="Microsoft Sans Serif"/>
              </a:rPr>
              <a:t> </a:t>
            </a:r>
            <a:r>
              <a:rPr sz="3200" spc="150" dirty="0">
                <a:latin typeface="Microsoft Sans Serif"/>
                <a:cs typeface="Microsoft Sans Serif"/>
              </a:rPr>
              <a:t>ODD”</a:t>
            </a:r>
            <a:endParaRPr sz="3200">
              <a:latin typeface="Microsoft Sans Serif"/>
              <a:cs typeface="Microsoft Sans Serif"/>
            </a:endParaRPr>
          </a:p>
          <a:p>
            <a:pPr marL="527685" indent="-515620">
              <a:lnSpc>
                <a:spcPct val="100000"/>
              </a:lnSpc>
              <a:spcBef>
                <a:spcPts val="605"/>
              </a:spcBef>
              <a:buClr>
                <a:srgbClr val="3891A7"/>
              </a:buClr>
              <a:buSzPct val="79687"/>
              <a:buAutoNum type="arabicPeriod" startAt="3"/>
              <a:tabLst>
                <a:tab pos="527685" algn="l"/>
                <a:tab pos="528320" algn="l"/>
              </a:tabLst>
            </a:pPr>
            <a:r>
              <a:rPr sz="3200" spc="-85" dirty="0">
                <a:latin typeface="Microsoft Sans Serif"/>
                <a:cs typeface="Microsoft Sans Serif"/>
              </a:rPr>
              <a:t>END</a:t>
            </a:r>
            <a:endParaRPr sz="3200">
              <a:latin typeface="Microsoft Sans Serif"/>
              <a:cs typeface="Microsoft Sans Serif"/>
            </a:endParaRPr>
          </a:p>
        </p:txBody>
      </p:sp>
      <p:grpSp>
        <p:nvGrpSpPr>
          <p:cNvPr id="22" name="object 22"/>
          <p:cNvGrpSpPr/>
          <p:nvPr/>
        </p:nvGrpSpPr>
        <p:grpSpPr>
          <a:xfrm>
            <a:off x="5245100" y="1587500"/>
            <a:ext cx="3606800" cy="939800"/>
            <a:chOff x="5245100" y="1587500"/>
            <a:chExt cx="3606800" cy="939800"/>
          </a:xfrm>
        </p:grpSpPr>
        <p:sp>
          <p:nvSpPr>
            <p:cNvPr id="23" name="object 23"/>
            <p:cNvSpPr/>
            <p:nvPr/>
          </p:nvSpPr>
          <p:spPr>
            <a:xfrm>
              <a:off x="5257800" y="1600200"/>
              <a:ext cx="3581400" cy="914400"/>
            </a:xfrm>
            <a:custGeom>
              <a:avLst/>
              <a:gdLst/>
              <a:ahLst/>
              <a:cxnLst/>
              <a:rect l="l" t="t" r="r" b="b"/>
              <a:pathLst>
                <a:path w="3581400" h="914400">
                  <a:moveTo>
                    <a:pt x="3429000" y="0"/>
                  </a:moveTo>
                  <a:lnTo>
                    <a:pt x="0" y="0"/>
                  </a:lnTo>
                  <a:lnTo>
                    <a:pt x="0" y="762000"/>
                  </a:lnTo>
                  <a:lnTo>
                    <a:pt x="152400" y="914400"/>
                  </a:lnTo>
                  <a:lnTo>
                    <a:pt x="3581400" y="914400"/>
                  </a:lnTo>
                  <a:lnTo>
                    <a:pt x="3581400" y="152400"/>
                  </a:lnTo>
                  <a:lnTo>
                    <a:pt x="3429000" y="0"/>
                  </a:lnTo>
                  <a:close/>
                </a:path>
              </a:pathLst>
            </a:custGeom>
            <a:solidFill>
              <a:srgbClr val="000000"/>
            </a:solidFill>
          </p:spPr>
          <p:txBody>
            <a:bodyPr wrap="square" lIns="0" tIns="0" rIns="0" bIns="0" rtlCol="0"/>
            <a:lstStyle/>
            <a:p>
              <a:endParaRPr/>
            </a:p>
          </p:txBody>
        </p:sp>
        <p:sp>
          <p:nvSpPr>
            <p:cNvPr id="24" name="object 24"/>
            <p:cNvSpPr/>
            <p:nvPr/>
          </p:nvSpPr>
          <p:spPr>
            <a:xfrm>
              <a:off x="5257800" y="1600200"/>
              <a:ext cx="3581400" cy="914400"/>
            </a:xfrm>
            <a:custGeom>
              <a:avLst/>
              <a:gdLst/>
              <a:ahLst/>
              <a:cxnLst/>
              <a:rect l="l" t="t" r="r" b="b"/>
              <a:pathLst>
                <a:path w="3581400" h="914400">
                  <a:moveTo>
                    <a:pt x="0" y="0"/>
                  </a:moveTo>
                  <a:lnTo>
                    <a:pt x="3429000" y="0"/>
                  </a:lnTo>
                  <a:lnTo>
                    <a:pt x="3581400" y="152400"/>
                  </a:lnTo>
                  <a:lnTo>
                    <a:pt x="3581400" y="914400"/>
                  </a:lnTo>
                  <a:lnTo>
                    <a:pt x="152400" y="914400"/>
                  </a:lnTo>
                  <a:lnTo>
                    <a:pt x="0" y="762000"/>
                  </a:lnTo>
                  <a:lnTo>
                    <a:pt x="0" y="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5714491" y="1761490"/>
            <a:ext cx="2668270" cy="574675"/>
          </a:xfrm>
          <a:prstGeom prst="rect">
            <a:avLst/>
          </a:prstGeom>
        </p:spPr>
        <p:txBody>
          <a:bodyPr vert="horz" wrap="square" lIns="0" tIns="12700" rIns="0" bIns="0" rtlCol="0">
            <a:spAutoFit/>
          </a:bodyPr>
          <a:lstStyle/>
          <a:p>
            <a:pPr algn="ctr">
              <a:lnSpc>
                <a:spcPct val="100000"/>
              </a:lnSpc>
              <a:spcBef>
                <a:spcPts val="100"/>
              </a:spcBef>
            </a:pPr>
            <a:r>
              <a:rPr sz="1800" spc="-10" dirty="0">
                <a:solidFill>
                  <a:srgbClr val="FFFFFF"/>
                </a:solidFill>
                <a:latin typeface="Microsoft Sans Serif"/>
                <a:cs typeface="Microsoft Sans Serif"/>
              </a:rPr>
              <a:t>M</a:t>
            </a:r>
            <a:r>
              <a:rPr sz="1800" spc="-20" dirty="0">
                <a:solidFill>
                  <a:srgbClr val="FFFFFF"/>
                </a:solidFill>
                <a:latin typeface="Microsoft Sans Serif"/>
                <a:cs typeface="Microsoft Sans Serif"/>
              </a:rPr>
              <a:t>O</a:t>
            </a:r>
            <a:r>
              <a:rPr sz="1800" spc="50" dirty="0">
                <a:solidFill>
                  <a:srgbClr val="FFFFFF"/>
                </a:solidFill>
                <a:latin typeface="Microsoft Sans Serif"/>
                <a:cs typeface="Microsoft Sans Serif"/>
              </a:rPr>
              <a:t>D</a:t>
            </a:r>
            <a:r>
              <a:rPr sz="1800" spc="25" dirty="0">
                <a:solidFill>
                  <a:srgbClr val="FFFFFF"/>
                </a:solidFill>
                <a:latin typeface="Microsoft Sans Serif"/>
                <a:cs typeface="Microsoft Sans Serif"/>
              </a:rPr>
              <a:t> </a:t>
            </a:r>
            <a:r>
              <a:rPr sz="1800" spc="-114" dirty="0">
                <a:solidFill>
                  <a:srgbClr val="FFFFFF"/>
                </a:solidFill>
                <a:latin typeface="Microsoft Sans Serif"/>
                <a:cs typeface="Microsoft Sans Serif"/>
              </a:rPr>
              <a:t>(</a:t>
            </a:r>
            <a:r>
              <a:rPr sz="1800" spc="-305" dirty="0">
                <a:solidFill>
                  <a:srgbClr val="FFFFFF"/>
                </a:solidFill>
                <a:latin typeface="Microsoft Sans Serif"/>
                <a:cs typeface="Microsoft Sans Serif"/>
              </a:rPr>
              <a:t>%</a:t>
            </a:r>
            <a:r>
              <a:rPr sz="1800" spc="-20" dirty="0">
                <a:solidFill>
                  <a:srgbClr val="FFFFFF"/>
                </a:solidFill>
                <a:latin typeface="Microsoft Sans Serif"/>
                <a:cs typeface="Microsoft Sans Serif"/>
              </a:rPr>
              <a:t>)</a:t>
            </a:r>
            <a:r>
              <a:rPr sz="1800" spc="30" dirty="0">
                <a:solidFill>
                  <a:srgbClr val="FFFFFF"/>
                </a:solidFill>
                <a:latin typeface="Microsoft Sans Serif"/>
                <a:cs typeface="Microsoft Sans Serif"/>
              </a:rPr>
              <a:t> </a:t>
            </a:r>
            <a:r>
              <a:rPr sz="1800" spc="-75" dirty="0">
                <a:solidFill>
                  <a:srgbClr val="FFFFFF"/>
                </a:solidFill>
                <a:latin typeface="Microsoft Sans Serif"/>
                <a:cs typeface="Microsoft Sans Serif"/>
              </a:rPr>
              <a:t>i</a:t>
            </a:r>
            <a:r>
              <a:rPr sz="1800" spc="-155" dirty="0">
                <a:solidFill>
                  <a:srgbClr val="FFFFFF"/>
                </a:solidFill>
                <a:latin typeface="Microsoft Sans Serif"/>
                <a:cs typeface="Microsoft Sans Serif"/>
              </a:rPr>
              <a:t>s</a:t>
            </a:r>
            <a:r>
              <a:rPr sz="1800" spc="25" dirty="0">
                <a:solidFill>
                  <a:srgbClr val="FFFFFF"/>
                </a:solidFill>
                <a:latin typeface="Microsoft Sans Serif"/>
                <a:cs typeface="Microsoft Sans Serif"/>
              </a:rPr>
              <a:t> </a:t>
            </a:r>
            <a:r>
              <a:rPr sz="1800" spc="-135" dirty="0">
                <a:solidFill>
                  <a:srgbClr val="FFFFFF"/>
                </a:solidFill>
                <a:latin typeface="Microsoft Sans Serif"/>
                <a:cs typeface="Microsoft Sans Serif"/>
              </a:rPr>
              <a:t>used</a:t>
            </a:r>
            <a:r>
              <a:rPr sz="1800" spc="10" dirty="0">
                <a:solidFill>
                  <a:srgbClr val="FFFFFF"/>
                </a:solidFill>
                <a:latin typeface="Microsoft Sans Serif"/>
                <a:cs typeface="Microsoft Sans Serif"/>
              </a:rPr>
              <a:t> </a:t>
            </a:r>
            <a:r>
              <a:rPr sz="1800" spc="45" dirty="0">
                <a:solidFill>
                  <a:srgbClr val="FFFFFF"/>
                </a:solidFill>
                <a:latin typeface="Microsoft Sans Serif"/>
                <a:cs typeface="Microsoft Sans Serif"/>
              </a:rPr>
              <a:t>to</a:t>
            </a:r>
            <a:r>
              <a:rPr sz="1800" spc="15" dirty="0">
                <a:solidFill>
                  <a:srgbClr val="FFFFFF"/>
                </a:solidFill>
                <a:latin typeface="Microsoft Sans Serif"/>
                <a:cs typeface="Microsoft Sans Serif"/>
              </a:rPr>
              <a:t> </a:t>
            </a:r>
            <a:r>
              <a:rPr sz="1800" spc="-55" dirty="0">
                <a:solidFill>
                  <a:srgbClr val="FFFFFF"/>
                </a:solidFill>
                <a:latin typeface="Microsoft Sans Serif"/>
                <a:cs typeface="Microsoft Sans Serif"/>
              </a:rPr>
              <a:t>f</a:t>
            </a:r>
            <a:r>
              <a:rPr sz="1800" spc="-65" dirty="0">
                <a:solidFill>
                  <a:srgbClr val="FFFFFF"/>
                </a:solidFill>
                <a:latin typeface="Microsoft Sans Serif"/>
                <a:cs typeface="Microsoft Sans Serif"/>
              </a:rPr>
              <a:t>in</a:t>
            </a:r>
            <a:r>
              <a:rPr sz="1800" spc="-85" dirty="0">
                <a:solidFill>
                  <a:srgbClr val="FFFFFF"/>
                </a:solidFill>
                <a:latin typeface="Microsoft Sans Serif"/>
                <a:cs typeface="Microsoft Sans Serif"/>
              </a:rPr>
              <a:t>d</a:t>
            </a:r>
            <a:r>
              <a:rPr sz="1800" spc="5" dirty="0">
                <a:solidFill>
                  <a:srgbClr val="FFFFFF"/>
                </a:solidFill>
                <a:latin typeface="Microsoft Sans Serif"/>
                <a:cs typeface="Microsoft Sans Serif"/>
              </a:rPr>
              <a:t> </a:t>
            </a:r>
            <a:r>
              <a:rPr sz="1800" spc="-5" dirty="0">
                <a:solidFill>
                  <a:srgbClr val="FFFFFF"/>
                </a:solidFill>
                <a:latin typeface="Microsoft Sans Serif"/>
                <a:cs typeface="Microsoft Sans Serif"/>
              </a:rPr>
              <a:t>out</a:t>
            </a:r>
            <a:endParaRPr sz="1800">
              <a:latin typeface="Microsoft Sans Serif"/>
              <a:cs typeface="Microsoft Sans Serif"/>
            </a:endParaRPr>
          </a:p>
          <a:p>
            <a:pPr algn="ctr">
              <a:lnSpc>
                <a:spcPct val="100000"/>
              </a:lnSpc>
            </a:pPr>
            <a:r>
              <a:rPr sz="1800" spc="-75" dirty="0">
                <a:solidFill>
                  <a:srgbClr val="FFFFFF"/>
                </a:solidFill>
                <a:latin typeface="Microsoft Sans Serif"/>
                <a:cs typeface="Microsoft Sans Serif"/>
              </a:rPr>
              <a:t>remainder</a:t>
            </a:r>
            <a:r>
              <a:rPr sz="1800" spc="10" dirty="0">
                <a:solidFill>
                  <a:srgbClr val="FFFFFF"/>
                </a:solidFill>
                <a:latin typeface="Microsoft Sans Serif"/>
                <a:cs typeface="Microsoft Sans Serif"/>
              </a:rPr>
              <a:t> </a:t>
            </a:r>
            <a:r>
              <a:rPr sz="1800" spc="-120" dirty="0">
                <a:solidFill>
                  <a:srgbClr val="FFFFFF"/>
                </a:solidFill>
                <a:latin typeface="Microsoft Sans Serif"/>
                <a:cs typeface="Microsoft Sans Serif"/>
              </a:rPr>
              <a:t>by</a:t>
            </a:r>
            <a:r>
              <a:rPr sz="1800" spc="10" dirty="0">
                <a:solidFill>
                  <a:srgbClr val="FFFFFF"/>
                </a:solidFill>
                <a:latin typeface="Microsoft Sans Serif"/>
                <a:cs typeface="Microsoft Sans Serif"/>
              </a:rPr>
              <a:t> </a:t>
            </a:r>
            <a:r>
              <a:rPr sz="1800" spc="-90" dirty="0">
                <a:solidFill>
                  <a:srgbClr val="FFFFFF"/>
                </a:solidFill>
                <a:latin typeface="Microsoft Sans Serif"/>
                <a:cs typeface="Microsoft Sans Serif"/>
              </a:rPr>
              <a:t>dividing</a:t>
            </a:r>
            <a:r>
              <a:rPr sz="1800" spc="-5" dirty="0">
                <a:solidFill>
                  <a:srgbClr val="FFFFFF"/>
                </a:solidFill>
                <a:latin typeface="Microsoft Sans Serif"/>
                <a:cs typeface="Microsoft Sans Serif"/>
              </a:rPr>
              <a:t> </a:t>
            </a:r>
            <a:r>
              <a:rPr sz="1800" spc="-100" dirty="0">
                <a:solidFill>
                  <a:srgbClr val="FFFFFF"/>
                </a:solidFill>
                <a:latin typeface="Microsoft Sans Serif"/>
                <a:cs typeface="Microsoft Sans Serif"/>
              </a:rPr>
              <a:t>2</a:t>
            </a:r>
            <a:endParaRPr sz="1800">
              <a:latin typeface="Microsoft Sans Serif"/>
              <a:cs typeface="Microsoft Sans Serif"/>
            </a:endParaRPr>
          </a:p>
        </p:txBody>
      </p:sp>
      <p:sp>
        <p:nvSpPr>
          <p:cNvPr id="27" name="object 27"/>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26" name="object 26"/>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extLst>
      <p:ext uri="{BB962C8B-B14F-4D97-AF65-F5344CB8AC3E}">
        <p14:creationId xmlns:p14="http://schemas.microsoft.com/office/powerpoint/2010/main" val="1609057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2945891" cy="1219200"/>
          </a:xfrm>
          <a:prstGeom prst="rect">
            <a:avLst/>
          </a:prstGeom>
        </p:spPr>
      </p:pic>
      <p:sp>
        <p:nvSpPr>
          <p:cNvPr id="15" name="object 15"/>
          <p:cNvSpPr txBox="1">
            <a:spLocks noGrp="1"/>
          </p:cNvSpPr>
          <p:nvPr>
            <p:ph type="title"/>
          </p:nvPr>
        </p:nvSpPr>
        <p:spPr>
          <a:xfrm>
            <a:off x="1514602" y="485978"/>
            <a:ext cx="2242185" cy="680720"/>
          </a:xfrm>
          <a:prstGeom prst="rect">
            <a:avLst/>
          </a:prstGeom>
        </p:spPr>
        <p:txBody>
          <a:bodyPr vert="horz" wrap="square" lIns="0" tIns="12065" rIns="0" bIns="0" rtlCol="0">
            <a:spAutoFit/>
          </a:bodyPr>
          <a:lstStyle/>
          <a:p>
            <a:pPr marL="12700">
              <a:lnSpc>
                <a:spcPct val="100000"/>
              </a:lnSpc>
              <a:spcBef>
                <a:spcPts val="95"/>
              </a:spcBef>
            </a:pPr>
            <a:r>
              <a:rPr sz="4300" spc="-140" dirty="0"/>
              <a:t>Flowchart</a:t>
            </a:r>
            <a:endParaRPr sz="4300"/>
          </a:p>
        </p:txBody>
      </p:sp>
      <p:sp>
        <p:nvSpPr>
          <p:cNvPr id="18" name="object 1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6" name="object 16"/>
          <p:cNvSpPr txBox="1"/>
          <p:nvPr/>
        </p:nvSpPr>
        <p:spPr>
          <a:xfrm>
            <a:off x="1596897" y="1464309"/>
            <a:ext cx="7301865" cy="5104603"/>
          </a:xfrm>
          <a:prstGeom prst="rect">
            <a:avLst/>
          </a:prstGeom>
        </p:spPr>
        <p:txBody>
          <a:bodyPr vert="horz" wrap="square" lIns="0" tIns="13335" rIns="0" bIns="0" rtlCol="0">
            <a:spAutoFit/>
          </a:bodyPr>
          <a:lstStyle/>
          <a:p>
            <a:pPr marL="295910" marR="46355" indent="-283845" algn="just">
              <a:lnSpc>
                <a:spcPct val="100000"/>
              </a:lnSpc>
              <a:spcBef>
                <a:spcPts val="105"/>
              </a:spcBef>
              <a:buClr>
                <a:srgbClr val="3891A7"/>
              </a:buClr>
              <a:buSzPct val="79687"/>
              <a:buFont typeface="Segoe UI Symbol"/>
              <a:buChar char="⚫"/>
              <a:tabLst>
                <a:tab pos="296545" algn="l"/>
              </a:tabLst>
            </a:pPr>
            <a:r>
              <a:rPr sz="3200" spc="-105" dirty="0">
                <a:latin typeface="Microsoft Sans Serif"/>
                <a:cs typeface="Microsoft Sans Serif"/>
              </a:rPr>
              <a:t>Flowchart</a:t>
            </a:r>
            <a:r>
              <a:rPr sz="3200" spc="-100" dirty="0">
                <a:latin typeface="Microsoft Sans Serif"/>
                <a:cs typeface="Microsoft Sans Serif"/>
              </a:rPr>
              <a:t> </a:t>
            </a:r>
            <a:r>
              <a:rPr sz="3200" spc="-195" dirty="0">
                <a:latin typeface="Microsoft Sans Serif"/>
                <a:cs typeface="Microsoft Sans Serif"/>
              </a:rPr>
              <a:t>is</a:t>
            </a:r>
            <a:r>
              <a:rPr sz="3200" spc="-190" dirty="0">
                <a:latin typeface="Microsoft Sans Serif"/>
                <a:cs typeface="Microsoft Sans Serif"/>
              </a:rPr>
              <a:t> </a:t>
            </a:r>
            <a:r>
              <a:rPr sz="3200" spc="-415" dirty="0">
                <a:latin typeface="Microsoft Sans Serif"/>
                <a:cs typeface="Microsoft Sans Serif"/>
              </a:rPr>
              <a:t>a</a:t>
            </a:r>
            <a:r>
              <a:rPr sz="3200" spc="-409" dirty="0">
                <a:latin typeface="Microsoft Sans Serif"/>
                <a:cs typeface="Microsoft Sans Serif"/>
              </a:rPr>
              <a:t> </a:t>
            </a:r>
            <a:r>
              <a:rPr sz="3200" spc="-210" dirty="0">
                <a:latin typeface="Microsoft Sans Serif"/>
                <a:cs typeface="Microsoft Sans Serif"/>
              </a:rPr>
              <a:t>graph</a:t>
            </a:r>
            <a:r>
              <a:rPr sz="3200" spc="-204" dirty="0">
                <a:latin typeface="Microsoft Sans Serif"/>
                <a:cs typeface="Microsoft Sans Serif"/>
              </a:rPr>
              <a:t> </a:t>
            </a:r>
            <a:r>
              <a:rPr sz="3200" spc="-235" dirty="0">
                <a:latin typeface="Microsoft Sans Serif"/>
                <a:cs typeface="Microsoft Sans Serif"/>
              </a:rPr>
              <a:t>used</a:t>
            </a:r>
            <a:r>
              <a:rPr sz="3200" spc="-229" dirty="0">
                <a:latin typeface="Microsoft Sans Serif"/>
                <a:cs typeface="Microsoft Sans Serif"/>
              </a:rPr>
              <a:t> </a:t>
            </a:r>
            <a:r>
              <a:rPr sz="3200" spc="80" dirty="0">
                <a:latin typeface="Microsoft Sans Serif"/>
                <a:cs typeface="Microsoft Sans Serif"/>
              </a:rPr>
              <a:t>to </a:t>
            </a:r>
            <a:r>
              <a:rPr sz="3200" spc="-105" dirty="0">
                <a:latin typeface="Microsoft Sans Serif"/>
                <a:cs typeface="Microsoft Sans Serif"/>
              </a:rPr>
              <a:t>depict</a:t>
            </a:r>
            <a:r>
              <a:rPr sz="3200" spc="640" dirty="0">
                <a:latin typeface="Microsoft Sans Serif"/>
                <a:cs typeface="Microsoft Sans Serif"/>
              </a:rPr>
              <a:t> </a:t>
            </a:r>
            <a:r>
              <a:rPr sz="3200" spc="75" dirty="0">
                <a:latin typeface="Microsoft Sans Serif"/>
                <a:cs typeface="Microsoft Sans Serif"/>
              </a:rPr>
              <a:t>or </a:t>
            </a:r>
            <a:r>
              <a:rPr sz="3200" spc="80" dirty="0">
                <a:latin typeface="Microsoft Sans Serif"/>
                <a:cs typeface="Microsoft Sans Serif"/>
              </a:rPr>
              <a:t> </a:t>
            </a:r>
            <a:r>
              <a:rPr sz="3200" spc="-150" dirty="0">
                <a:latin typeface="Microsoft Sans Serif"/>
                <a:cs typeface="Microsoft Sans Serif"/>
              </a:rPr>
              <a:t>show</a:t>
            </a:r>
            <a:r>
              <a:rPr sz="3200" spc="-145" dirty="0">
                <a:latin typeface="Microsoft Sans Serif"/>
                <a:cs typeface="Microsoft Sans Serif"/>
              </a:rPr>
              <a:t> </a:t>
            </a:r>
            <a:r>
              <a:rPr sz="3200" spc="-415" dirty="0">
                <a:latin typeface="Microsoft Sans Serif"/>
                <a:cs typeface="Microsoft Sans Serif"/>
              </a:rPr>
              <a:t>a</a:t>
            </a:r>
            <a:r>
              <a:rPr sz="3200" spc="-409" dirty="0">
                <a:latin typeface="Microsoft Sans Serif"/>
                <a:cs typeface="Microsoft Sans Serif"/>
              </a:rPr>
              <a:t> </a:t>
            </a:r>
            <a:r>
              <a:rPr sz="3200" spc="-155" dirty="0">
                <a:latin typeface="Microsoft Sans Serif"/>
                <a:cs typeface="Microsoft Sans Serif"/>
              </a:rPr>
              <a:t>step</a:t>
            </a:r>
            <a:r>
              <a:rPr sz="3200" spc="-150" dirty="0">
                <a:latin typeface="Microsoft Sans Serif"/>
                <a:cs typeface="Microsoft Sans Serif"/>
              </a:rPr>
              <a:t> </a:t>
            </a:r>
            <a:r>
              <a:rPr sz="3200" spc="-210" dirty="0">
                <a:latin typeface="Microsoft Sans Serif"/>
                <a:cs typeface="Microsoft Sans Serif"/>
              </a:rPr>
              <a:t>by</a:t>
            </a:r>
            <a:r>
              <a:rPr sz="3200" spc="-204" dirty="0">
                <a:latin typeface="Microsoft Sans Serif"/>
                <a:cs typeface="Microsoft Sans Serif"/>
              </a:rPr>
              <a:t> </a:t>
            </a:r>
            <a:r>
              <a:rPr sz="3200" spc="-155" dirty="0">
                <a:latin typeface="Microsoft Sans Serif"/>
                <a:cs typeface="Microsoft Sans Serif"/>
              </a:rPr>
              <a:t>step</a:t>
            </a:r>
            <a:r>
              <a:rPr sz="3200" spc="545" dirty="0">
                <a:latin typeface="Microsoft Sans Serif"/>
                <a:cs typeface="Microsoft Sans Serif"/>
              </a:rPr>
              <a:t> </a:t>
            </a:r>
            <a:r>
              <a:rPr sz="3200" spc="-80" dirty="0">
                <a:latin typeface="Microsoft Sans Serif"/>
                <a:cs typeface="Microsoft Sans Serif"/>
              </a:rPr>
              <a:t>solution</a:t>
            </a:r>
            <a:r>
              <a:rPr sz="3200" spc="695" dirty="0">
                <a:latin typeface="Microsoft Sans Serif"/>
                <a:cs typeface="Microsoft Sans Serif"/>
              </a:rPr>
              <a:t> </a:t>
            </a:r>
            <a:r>
              <a:rPr sz="3200" spc="-235" dirty="0">
                <a:latin typeface="Microsoft Sans Serif"/>
                <a:cs typeface="Microsoft Sans Serif"/>
              </a:rPr>
              <a:t>using </a:t>
            </a:r>
            <a:r>
              <a:rPr sz="3200" spc="-229" dirty="0">
                <a:latin typeface="Microsoft Sans Serif"/>
                <a:cs typeface="Microsoft Sans Serif"/>
              </a:rPr>
              <a:t> </a:t>
            </a:r>
            <a:r>
              <a:rPr sz="3200" spc="-240" dirty="0">
                <a:latin typeface="Microsoft Sans Serif"/>
                <a:cs typeface="Microsoft Sans Serif"/>
              </a:rPr>
              <a:t>sym</a:t>
            </a:r>
            <a:r>
              <a:rPr sz="3200" spc="-215" dirty="0">
                <a:latin typeface="Microsoft Sans Serif"/>
                <a:cs typeface="Microsoft Sans Serif"/>
              </a:rPr>
              <a:t>b</a:t>
            </a:r>
            <a:r>
              <a:rPr sz="3200" spc="-140" dirty="0">
                <a:latin typeface="Microsoft Sans Serif"/>
                <a:cs typeface="Microsoft Sans Serif"/>
              </a:rPr>
              <a:t>ols</a:t>
            </a:r>
            <a:r>
              <a:rPr sz="3200" spc="25" dirty="0">
                <a:latin typeface="Microsoft Sans Serif"/>
                <a:cs typeface="Microsoft Sans Serif"/>
              </a:rPr>
              <a:t> </a:t>
            </a:r>
            <a:r>
              <a:rPr sz="3200" spc="-95" dirty="0">
                <a:latin typeface="Microsoft Sans Serif"/>
                <a:cs typeface="Microsoft Sans Serif"/>
              </a:rPr>
              <a:t>wh</a:t>
            </a:r>
            <a:r>
              <a:rPr sz="3200" spc="-30" dirty="0">
                <a:latin typeface="Microsoft Sans Serif"/>
                <a:cs typeface="Microsoft Sans Serif"/>
              </a:rPr>
              <a:t>i</a:t>
            </a:r>
            <a:r>
              <a:rPr sz="3200" spc="-190" dirty="0">
                <a:latin typeface="Microsoft Sans Serif"/>
                <a:cs typeface="Microsoft Sans Serif"/>
              </a:rPr>
              <a:t>ch</a:t>
            </a:r>
            <a:r>
              <a:rPr sz="3200" spc="10" dirty="0">
                <a:latin typeface="Microsoft Sans Serif"/>
                <a:cs typeface="Microsoft Sans Serif"/>
              </a:rPr>
              <a:t> </a:t>
            </a:r>
            <a:r>
              <a:rPr sz="3200" spc="140" dirty="0">
                <a:latin typeface="Microsoft Sans Serif"/>
                <a:cs typeface="Microsoft Sans Serif"/>
              </a:rPr>
              <a:t>r</a:t>
            </a:r>
            <a:r>
              <a:rPr sz="3200" spc="-85" dirty="0">
                <a:latin typeface="Microsoft Sans Serif"/>
                <a:cs typeface="Microsoft Sans Serif"/>
              </a:rPr>
              <a:t>ep</a:t>
            </a:r>
            <a:r>
              <a:rPr sz="3200" spc="-105" dirty="0">
                <a:latin typeface="Microsoft Sans Serif"/>
                <a:cs typeface="Microsoft Sans Serif"/>
              </a:rPr>
              <a:t>r</a:t>
            </a:r>
            <a:r>
              <a:rPr sz="3200" spc="-260" dirty="0">
                <a:latin typeface="Microsoft Sans Serif"/>
                <a:cs typeface="Microsoft Sans Serif"/>
              </a:rPr>
              <a:t>ese</a:t>
            </a:r>
            <a:r>
              <a:rPr sz="3200" spc="-265" dirty="0">
                <a:latin typeface="Microsoft Sans Serif"/>
                <a:cs typeface="Microsoft Sans Serif"/>
              </a:rPr>
              <a:t>n</a:t>
            </a:r>
            <a:r>
              <a:rPr sz="3200" spc="175" dirty="0">
                <a:latin typeface="Microsoft Sans Serif"/>
                <a:cs typeface="Microsoft Sans Serif"/>
              </a:rPr>
              <a:t>t</a:t>
            </a:r>
            <a:r>
              <a:rPr sz="3200" spc="-5" dirty="0">
                <a:latin typeface="Microsoft Sans Serif"/>
                <a:cs typeface="Microsoft Sans Serif"/>
              </a:rPr>
              <a:t> </a:t>
            </a:r>
            <a:r>
              <a:rPr sz="3200" spc="-415" dirty="0">
                <a:latin typeface="Microsoft Sans Serif"/>
                <a:cs typeface="Microsoft Sans Serif"/>
              </a:rPr>
              <a:t>a</a:t>
            </a:r>
            <a:r>
              <a:rPr sz="3200" spc="35" dirty="0">
                <a:latin typeface="Microsoft Sans Serif"/>
                <a:cs typeface="Microsoft Sans Serif"/>
              </a:rPr>
              <a:t> </a:t>
            </a:r>
            <a:r>
              <a:rPr sz="3200" spc="-165" dirty="0">
                <a:latin typeface="Microsoft Sans Serif"/>
                <a:cs typeface="Microsoft Sans Serif"/>
              </a:rPr>
              <a:t>tas</a:t>
            </a:r>
            <a:r>
              <a:rPr sz="3200" spc="-180" dirty="0">
                <a:latin typeface="Microsoft Sans Serif"/>
                <a:cs typeface="Microsoft Sans Serif"/>
              </a:rPr>
              <a:t>k</a:t>
            </a:r>
            <a:r>
              <a:rPr sz="3200" spc="-190" dirty="0" smtClean="0">
                <a:latin typeface="Microsoft Sans Serif"/>
                <a:cs typeface="Microsoft Sans Serif"/>
              </a:rPr>
              <a:t>.</a:t>
            </a:r>
            <a:endParaRPr lang="en-US" sz="3200" spc="-190" dirty="0" smtClean="0">
              <a:latin typeface="Microsoft Sans Serif"/>
              <a:cs typeface="Microsoft Sans Serif"/>
            </a:endParaRPr>
          </a:p>
          <a:p>
            <a:pPr marL="295910" marR="46355" indent="-283845" algn="just">
              <a:spcBef>
                <a:spcPts val="105"/>
              </a:spcBef>
              <a:buClr>
                <a:srgbClr val="3891A7"/>
              </a:buClr>
              <a:buSzPct val="79687"/>
              <a:buFont typeface="Segoe UI Symbol"/>
              <a:buChar char="⚫"/>
              <a:tabLst>
                <a:tab pos="296545" algn="l"/>
              </a:tabLst>
            </a:pPr>
            <a:r>
              <a:rPr lang="en-US" sz="3200" b="1" dirty="0"/>
              <a:t>A flowchart is a pictorial (graphical) representation of an algorithm</a:t>
            </a:r>
            <a:endParaRPr lang="en-US" sz="3200" dirty="0"/>
          </a:p>
          <a:p>
            <a:pPr marL="295910" marR="45720" indent="-283845" algn="just">
              <a:lnSpc>
                <a:spcPct val="100000"/>
              </a:lnSpc>
              <a:spcBef>
                <a:spcPts val="600"/>
              </a:spcBef>
              <a:buClr>
                <a:srgbClr val="3891A7"/>
              </a:buClr>
              <a:buSzPct val="79687"/>
              <a:buFont typeface="Segoe UI Symbol"/>
              <a:buChar char="⚫"/>
              <a:tabLst>
                <a:tab pos="296545" algn="l"/>
              </a:tabLst>
            </a:pPr>
            <a:r>
              <a:rPr sz="3200" spc="-150" dirty="0" smtClean="0">
                <a:latin typeface="Microsoft Sans Serif"/>
                <a:cs typeface="Microsoft Sans Serif"/>
              </a:rPr>
              <a:t>The </a:t>
            </a:r>
            <a:r>
              <a:rPr sz="3200" spc="-195" dirty="0">
                <a:latin typeface="Microsoft Sans Serif"/>
                <a:cs typeface="Microsoft Sans Serif"/>
              </a:rPr>
              <a:t>symbols</a:t>
            </a:r>
            <a:r>
              <a:rPr sz="3200" spc="-190" dirty="0">
                <a:latin typeface="Microsoft Sans Serif"/>
                <a:cs typeface="Microsoft Sans Serif"/>
              </a:rPr>
              <a:t> </a:t>
            </a:r>
            <a:r>
              <a:rPr sz="3200" spc="-235" dirty="0">
                <a:latin typeface="Microsoft Sans Serif"/>
                <a:cs typeface="Microsoft Sans Serif"/>
              </a:rPr>
              <a:t>used</a:t>
            </a:r>
            <a:r>
              <a:rPr sz="3200" spc="-229" dirty="0">
                <a:latin typeface="Microsoft Sans Serif"/>
                <a:cs typeface="Microsoft Sans Serif"/>
              </a:rPr>
              <a:t> </a:t>
            </a:r>
            <a:r>
              <a:rPr sz="3200" spc="-140" dirty="0">
                <a:latin typeface="Microsoft Sans Serif"/>
                <a:cs typeface="Microsoft Sans Serif"/>
              </a:rPr>
              <a:t>consist </a:t>
            </a:r>
            <a:r>
              <a:rPr sz="3200" spc="-55" dirty="0">
                <a:latin typeface="Microsoft Sans Serif"/>
                <a:cs typeface="Microsoft Sans Serif"/>
              </a:rPr>
              <a:t>of </a:t>
            </a:r>
            <a:r>
              <a:rPr sz="3200" spc="-135" dirty="0">
                <a:latin typeface="Microsoft Sans Serif"/>
                <a:cs typeface="Microsoft Sans Serif"/>
              </a:rPr>
              <a:t>geometrical </a:t>
            </a:r>
            <a:r>
              <a:rPr sz="3200" spc="-130" dirty="0">
                <a:latin typeface="Microsoft Sans Serif"/>
                <a:cs typeface="Microsoft Sans Serif"/>
              </a:rPr>
              <a:t> </a:t>
            </a:r>
            <a:r>
              <a:rPr sz="3200" spc="-315" dirty="0">
                <a:latin typeface="Microsoft Sans Serif"/>
                <a:cs typeface="Microsoft Sans Serif"/>
              </a:rPr>
              <a:t>sh</a:t>
            </a:r>
            <a:r>
              <a:rPr sz="3200" spc="-365" dirty="0">
                <a:latin typeface="Microsoft Sans Serif"/>
                <a:cs typeface="Microsoft Sans Serif"/>
              </a:rPr>
              <a:t>a</a:t>
            </a:r>
            <a:r>
              <a:rPr sz="3200" spc="-265" dirty="0">
                <a:latin typeface="Microsoft Sans Serif"/>
                <a:cs typeface="Microsoft Sans Serif"/>
              </a:rPr>
              <a:t>pes</a:t>
            </a:r>
            <a:r>
              <a:rPr sz="3200" spc="35" dirty="0">
                <a:latin typeface="Microsoft Sans Serif"/>
                <a:cs typeface="Microsoft Sans Serif"/>
              </a:rPr>
              <a:t> </a:t>
            </a:r>
            <a:r>
              <a:rPr sz="3200" spc="-60" dirty="0">
                <a:latin typeface="Microsoft Sans Serif"/>
                <a:cs typeface="Microsoft Sans Serif"/>
              </a:rPr>
              <a:t>that</a:t>
            </a:r>
            <a:r>
              <a:rPr sz="3200" spc="15" dirty="0">
                <a:latin typeface="Microsoft Sans Serif"/>
                <a:cs typeface="Microsoft Sans Serif"/>
              </a:rPr>
              <a:t> </a:t>
            </a:r>
            <a:r>
              <a:rPr sz="3200" spc="-130" dirty="0">
                <a:latin typeface="Microsoft Sans Serif"/>
                <a:cs typeface="Microsoft Sans Serif"/>
              </a:rPr>
              <a:t>a</a:t>
            </a:r>
            <a:r>
              <a:rPr sz="3200" spc="-140" dirty="0">
                <a:latin typeface="Microsoft Sans Serif"/>
                <a:cs typeface="Microsoft Sans Serif"/>
              </a:rPr>
              <a:t>r</a:t>
            </a:r>
            <a:r>
              <a:rPr sz="3200" spc="-245" dirty="0">
                <a:latin typeface="Microsoft Sans Serif"/>
                <a:cs typeface="Microsoft Sans Serif"/>
              </a:rPr>
              <a:t>e</a:t>
            </a:r>
            <a:r>
              <a:rPr sz="3200" spc="10" dirty="0">
                <a:latin typeface="Microsoft Sans Serif"/>
                <a:cs typeface="Microsoft Sans Serif"/>
              </a:rPr>
              <a:t> </a:t>
            </a:r>
            <a:r>
              <a:rPr sz="3200" spc="-135" dirty="0">
                <a:latin typeface="Microsoft Sans Serif"/>
                <a:cs typeface="Microsoft Sans Serif"/>
              </a:rPr>
              <a:t>connected</a:t>
            </a:r>
            <a:r>
              <a:rPr sz="3200" spc="15" dirty="0">
                <a:latin typeface="Microsoft Sans Serif"/>
                <a:cs typeface="Microsoft Sans Serif"/>
              </a:rPr>
              <a:t> </a:t>
            </a:r>
            <a:r>
              <a:rPr sz="3200" spc="-235" dirty="0">
                <a:latin typeface="Microsoft Sans Serif"/>
                <a:cs typeface="Microsoft Sans Serif"/>
              </a:rPr>
              <a:t>b</a:t>
            </a:r>
            <a:r>
              <a:rPr sz="3200" spc="-180" dirty="0">
                <a:latin typeface="Microsoft Sans Serif"/>
                <a:cs typeface="Microsoft Sans Serif"/>
              </a:rPr>
              <a:t>y</a:t>
            </a:r>
            <a:r>
              <a:rPr sz="3200" spc="40" dirty="0">
                <a:latin typeface="Microsoft Sans Serif"/>
                <a:cs typeface="Microsoft Sans Serif"/>
              </a:rPr>
              <a:t> </a:t>
            </a:r>
            <a:r>
              <a:rPr sz="3200" spc="-30" dirty="0">
                <a:latin typeface="Microsoft Sans Serif"/>
                <a:cs typeface="Microsoft Sans Serif"/>
              </a:rPr>
              <a:t>fl</a:t>
            </a:r>
            <a:r>
              <a:rPr sz="3200" spc="-110" dirty="0">
                <a:latin typeface="Microsoft Sans Serif"/>
                <a:cs typeface="Microsoft Sans Serif"/>
              </a:rPr>
              <a:t>o</a:t>
            </a:r>
            <a:r>
              <a:rPr sz="3200" spc="-5" dirty="0">
                <a:latin typeface="Microsoft Sans Serif"/>
                <a:cs typeface="Microsoft Sans Serif"/>
              </a:rPr>
              <a:t>w</a:t>
            </a:r>
            <a:r>
              <a:rPr sz="3200" spc="20" dirty="0">
                <a:latin typeface="Microsoft Sans Serif"/>
                <a:cs typeface="Microsoft Sans Serif"/>
              </a:rPr>
              <a:t> </a:t>
            </a:r>
            <a:r>
              <a:rPr sz="3200" spc="-35" dirty="0">
                <a:latin typeface="Microsoft Sans Serif"/>
                <a:cs typeface="Microsoft Sans Serif"/>
              </a:rPr>
              <a:t>l</a:t>
            </a:r>
            <a:r>
              <a:rPr sz="3200" spc="-25" dirty="0">
                <a:latin typeface="Microsoft Sans Serif"/>
                <a:cs typeface="Microsoft Sans Serif"/>
              </a:rPr>
              <a:t>i</a:t>
            </a:r>
            <a:r>
              <a:rPr sz="3200" spc="-275" dirty="0">
                <a:latin typeface="Microsoft Sans Serif"/>
                <a:cs typeface="Microsoft Sans Serif"/>
              </a:rPr>
              <a:t>ne</a:t>
            </a:r>
            <a:r>
              <a:rPr sz="3200" spc="-235" dirty="0">
                <a:latin typeface="Microsoft Sans Serif"/>
                <a:cs typeface="Microsoft Sans Serif"/>
              </a:rPr>
              <a:t>s</a:t>
            </a:r>
            <a:r>
              <a:rPr sz="3200" spc="-190" dirty="0">
                <a:latin typeface="Microsoft Sans Serif"/>
                <a:cs typeface="Microsoft Sans Serif"/>
              </a:rPr>
              <a:t>.</a:t>
            </a:r>
            <a:endParaRPr sz="3200" dirty="0">
              <a:latin typeface="Microsoft Sans Serif"/>
              <a:cs typeface="Microsoft Sans Serif"/>
            </a:endParaRPr>
          </a:p>
          <a:p>
            <a:pPr marL="295910" marR="5080" indent="-283845" algn="just">
              <a:lnSpc>
                <a:spcPct val="100000"/>
              </a:lnSpc>
              <a:spcBef>
                <a:spcPts val="605"/>
              </a:spcBef>
              <a:buClr>
                <a:srgbClr val="3891A7"/>
              </a:buClr>
              <a:buSzPct val="79687"/>
              <a:buFont typeface="Segoe UI Symbol"/>
              <a:buChar char="⚫"/>
              <a:tabLst>
                <a:tab pos="296545" algn="l"/>
              </a:tabLst>
            </a:pPr>
            <a:r>
              <a:rPr sz="3200" spc="40" dirty="0">
                <a:latin typeface="Microsoft Sans Serif"/>
                <a:cs typeface="Microsoft Sans Serif"/>
              </a:rPr>
              <a:t>It</a:t>
            </a:r>
            <a:r>
              <a:rPr sz="3200" spc="45" dirty="0">
                <a:latin typeface="Microsoft Sans Serif"/>
                <a:cs typeface="Microsoft Sans Serif"/>
              </a:rPr>
              <a:t> </a:t>
            </a:r>
            <a:r>
              <a:rPr sz="3200" spc="-195" dirty="0">
                <a:latin typeface="Microsoft Sans Serif"/>
                <a:cs typeface="Microsoft Sans Serif"/>
              </a:rPr>
              <a:t>is</a:t>
            </a:r>
            <a:r>
              <a:rPr sz="3200" spc="-190" dirty="0">
                <a:latin typeface="Microsoft Sans Serif"/>
                <a:cs typeface="Microsoft Sans Serif"/>
              </a:rPr>
              <a:t> </a:t>
            </a:r>
            <a:r>
              <a:rPr sz="3200" spc="-295" dirty="0">
                <a:latin typeface="Microsoft Sans Serif"/>
                <a:cs typeface="Microsoft Sans Serif"/>
              </a:rPr>
              <a:t>an</a:t>
            </a:r>
            <a:r>
              <a:rPr sz="3200" spc="-290" dirty="0">
                <a:latin typeface="Microsoft Sans Serif"/>
                <a:cs typeface="Microsoft Sans Serif"/>
              </a:rPr>
              <a:t> </a:t>
            </a:r>
            <a:r>
              <a:rPr sz="3200" spc="-120" dirty="0">
                <a:latin typeface="Microsoft Sans Serif"/>
                <a:cs typeface="Microsoft Sans Serif"/>
              </a:rPr>
              <a:t>alternative</a:t>
            </a:r>
            <a:r>
              <a:rPr sz="3200" spc="-114" dirty="0">
                <a:latin typeface="Microsoft Sans Serif"/>
                <a:cs typeface="Microsoft Sans Serif"/>
              </a:rPr>
              <a:t> </a:t>
            </a:r>
            <a:r>
              <a:rPr sz="3200" spc="80" dirty="0">
                <a:latin typeface="Microsoft Sans Serif"/>
                <a:cs typeface="Microsoft Sans Serif"/>
              </a:rPr>
              <a:t>to</a:t>
            </a:r>
            <a:r>
              <a:rPr sz="3200" spc="85" dirty="0">
                <a:latin typeface="Microsoft Sans Serif"/>
                <a:cs typeface="Microsoft Sans Serif"/>
              </a:rPr>
              <a:t> </a:t>
            </a:r>
            <a:r>
              <a:rPr sz="3200" spc="-190" dirty="0">
                <a:latin typeface="Microsoft Sans Serif"/>
                <a:cs typeface="Microsoft Sans Serif"/>
              </a:rPr>
              <a:t>pseudo</a:t>
            </a:r>
            <a:r>
              <a:rPr sz="3200" spc="1130" dirty="0">
                <a:latin typeface="Microsoft Sans Serif"/>
                <a:cs typeface="Microsoft Sans Serif"/>
              </a:rPr>
              <a:t> </a:t>
            </a:r>
            <a:r>
              <a:rPr sz="3200" spc="-170" dirty="0">
                <a:latin typeface="Microsoft Sans Serif"/>
                <a:cs typeface="Microsoft Sans Serif"/>
              </a:rPr>
              <a:t>coding, </a:t>
            </a:r>
            <a:r>
              <a:rPr sz="3200" spc="-165" dirty="0">
                <a:latin typeface="Microsoft Sans Serif"/>
                <a:cs typeface="Microsoft Sans Serif"/>
              </a:rPr>
              <a:t> </a:t>
            </a:r>
            <a:r>
              <a:rPr sz="3200" spc="-114" dirty="0">
                <a:latin typeface="Microsoft Sans Serif"/>
                <a:cs typeface="Microsoft Sans Serif"/>
              </a:rPr>
              <a:t>where</a:t>
            </a:r>
            <a:r>
              <a:rPr sz="3200" spc="-110" dirty="0">
                <a:latin typeface="Microsoft Sans Serif"/>
                <a:cs typeface="Microsoft Sans Serif"/>
              </a:rPr>
              <a:t> </a:t>
            </a:r>
            <a:r>
              <a:rPr sz="3200" spc="-400" dirty="0">
                <a:latin typeface="Microsoft Sans Serif"/>
                <a:cs typeface="Microsoft Sans Serif"/>
              </a:rPr>
              <a:t>as</a:t>
            </a:r>
            <a:r>
              <a:rPr sz="3200" spc="-395" dirty="0">
                <a:latin typeface="Microsoft Sans Serif"/>
                <a:cs typeface="Microsoft Sans Serif"/>
              </a:rPr>
              <a:t> </a:t>
            </a:r>
            <a:r>
              <a:rPr sz="3200" spc="-415" dirty="0">
                <a:latin typeface="Microsoft Sans Serif"/>
                <a:cs typeface="Microsoft Sans Serif"/>
              </a:rPr>
              <a:t>a</a:t>
            </a:r>
            <a:r>
              <a:rPr sz="3200" spc="-409" dirty="0">
                <a:latin typeface="Microsoft Sans Serif"/>
                <a:cs typeface="Microsoft Sans Serif"/>
              </a:rPr>
              <a:t> </a:t>
            </a:r>
            <a:r>
              <a:rPr sz="3200" spc="-190" dirty="0">
                <a:latin typeface="Microsoft Sans Serif"/>
                <a:cs typeface="Microsoft Sans Serif"/>
              </a:rPr>
              <a:t>pseudo</a:t>
            </a:r>
            <a:r>
              <a:rPr sz="3200" spc="-185" dirty="0">
                <a:latin typeface="Microsoft Sans Serif"/>
                <a:cs typeface="Microsoft Sans Serif"/>
              </a:rPr>
              <a:t> </a:t>
            </a:r>
            <a:r>
              <a:rPr sz="3200" spc="-150" dirty="0">
                <a:latin typeface="Microsoft Sans Serif"/>
                <a:cs typeface="Microsoft Sans Serif"/>
              </a:rPr>
              <a:t>code</a:t>
            </a:r>
            <a:r>
              <a:rPr sz="3200" spc="-145" dirty="0">
                <a:latin typeface="Microsoft Sans Serif"/>
                <a:cs typeface="Microsoft Sans Serif"/>
              </a:rPr>
              <a:t> </a:t>
            </a:r>
            <a:r>
              <a:rPr sz="3200" spc="-95" dirty="0">
                <a:latin typeface="Microsoft Sans Serif"/>
                <a:cs typeface="Microsoft Sans Serif"/>
              </a:rPr>
              <a:t>description</a:t>
            </a:r>
            <a:r>
              <a:rPr sz="3200" spc="-90" dirty="0">
                <a:latin typeface="Microsoft Sans Serif"/>
                <a:cs typeface="Microsoft Sans Serif"/>
              </a:rPr>
              <a:t> </a:t>
            </a:r>
            <a:r>
              <a:rPr sz="3200" spc="-195" dirty="0">
                <a:latin typeface="Microsoft Sans Serif"/>
                <a:cs typeface="Microsoft Sans Serif"/>
              </a:rPr>
              <a:t>is </a:t>
            </a:r>
            <a:r>
              <a:rPr sz="3200" spc="-190" dirty="0">
                <a:latin typeface="Microsoft Sans Serif"/>
                <a:cs typeface="Microsoft Sans Serif"/>
              </a:rPr>
              <a:t> </a:t>
            </a:r>
            <a:r>
              <a:rPr sz="3200" spc="-160" dirty="0">
                <a:latin typeface="Microsoft Sans Serif"/>
                <a:cs typeface="Microsoft Sans Serif"/>
              </a:rPr>
              <a:t>verbal.</a:t>
            </a:r>
            <a:r>
              <a:rPr sz="3200" spc="-620" dirty="0">
                <a:latin typeface="Microsoft Sans Serif"/>
                <a:cs typeface="Microsoft Sans Serif"/>
              </a:rPr>
              <a:t> </a:t>
            </a:r>
            <a:r>
              <a:rPr sz="3200" dirty="0">
                <a:latin typeface="Microsoft Sans Serif"/>
                <a:cs typeface="Microsoft Sans Serif"/>
              </a:rPr>
              <a:t>A</a:t>
            </a:r>
            <a:r>
              <a:rPr sz="3200" spc="10" dirty="0">
                <a:latin typeface="Microsoft Sans Serif"/>
                <a:cs typeface="Microsoft Sans Serif"/>
              </a:rPr>
              <a:t> </a:t>
            </a:r>
            <a:r>
              <a:rPr sz="3200" spc="-60" dirty="0">
                <a:latin typeface="Microsoft Sans Serif"/>
                <a:cs typeface="Microsoft Sans Serif"/>
              </a:rPr>
              <a:t>flowchart</a:t>
            </a:r>
            <a:r>
              <a:rPr sz="3200" spc="5" dirty="0">
                <a:latin typeface="Microsoft Sans Serif"/>
                <a:cs typeface="Microsoft Sans Serif"/>
              </a:rPr>
              <a:t> </a:t>
            </a:r>
            <a:r>
              <a:rPr sz="3200" spc="-195" dirty="0">
                <a:latin typeface="Microsoft Sans Serif"/>
                <a:cs typeface="Microsoft Sans Serif"/>
              </a:rPr>
              <a:t>is</a:t>
            </a:r>
            <a:r>
              <a:rPr sz="3200" spc="40" dirty="0">
                <a:latin typeface="Microsoft Sans Serif"/>
                <a:cs typeface="Microsoft Sans Serif"/>
              </a:rPr>
              <a:t> </a:t>
            </a:r>
            <a:r>
              <a:rPr sz="3200" spc="-190" dirty="0">
                <a:latin typeface="Microsoft Sans Serif"/>
                <a:cs typeface="Microsoft Sans Serif"/>
              </a:rPr>
              <a:t>graphical</a:t>
            </a:r>
            <a:r>
              <a:rPr sz="3200" dirty="0">
                <a:latin typeface="Microsoft Sans Serif"/>
                <a:cs typeface="Microsoft Sans Serif"/>
              </a:rPr>
              <a:t> </a:t>
            </a:r>
            <a:r>
              <a:rPr sz="3200" spc="-100" dirty="0">
                <a:latin typeface="Microsoft Sans Serif"/>
                <a:cs typeface="Microsoft Sans Serif"/>
              </a:rPr>
              <a:t>in</a:t>
            </a:r>
            <a:r>
              <a:rPr sz="3200" spc="30" dirty="0">
                <a:latin typeface="Microsoft Sans Serif"/>
                <a:cs typeface="Microsoft Sans Serif"/>
              </a:rPr>
              <a:t> </a:t>
            </a:r>
            <a:r>
              <a:rPr sz="3200" spc="-120" dirty="0">
                <a:latin typeface="Microsoft Sans Serif"/>
                <a:cs typeface="Microsoft Sans Serif"/>
              </a:rPr>
              <a:t>nature</a:t>
            </a:r>
            <a:endParaRPr sz="3200" dirty="0">
              <a:latin typeface="Microsoft Sans Serif"/>
              <a:cs typeface="Microsoft Sans Serif"/>
            </a:endParaRPr>
          </a:p>
        </p:txBody>
      </p:sp>
      <p:sp>
        <p:nvSpPr>
          <p:cNvPr id="17" name="object 1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6304788" cy="1219200"/>
          </a:xfrm>
          <a:prstGeom prst="rect">
            <a:avLst/>
          </a:prstGeom>
        </p:spPr>
      </p:pic>
      <p:sp>
        <p:nvSpPr>
          <p:cNvPr id="15" name="object 15"/>
          <p:cNvSpPr txBox="1">
            <a:spLocks noGrp="1"/>
          </p:cNvSpPr>
          <p:nvPr>
            <p:ph type="title"/>
          </p:nvPr>
        </p:nvSpPr>
        <p:spPr>
          <a:xfrm>
            <a:off x="1514602" y="485978"/>
            <a:ext cx="5604510" cy="680720"/>
          </a:xfrm>
          <a:prstGeom prst="rect">
            <a:avLst/>
          </a:prstGeom>
        </p:spPr>
        <p:txBody>
          <a:bodyPr vert="horz" wrap="square" lIns="0" tIns="12065" rIns="0" bIns="0" rtlCol="0">
            <a:spAutoFit/>
          </a:bodyPr>
          <a:lstStyle/>
          <a:p>
            <a:pPr marL="12700">
              <a:lnSpc>
                <a:spcPct val="100000"/>
              </a:lnSpc>
              <a:spcBef>
                <a:spcPts val="95"/>
              </a:spcBef>
            </a:pPr>
            <a:r>
              <a:rPr sz="4300" spc="-40" dirty="0"/>
              <a:t>What</a:t>
            </a:r>
            <a:r>
              <a:rPr sz="4300" spc="35" dirty="0"/>
              <a:t> </a:t>
            </a:r>
            <a:r>
              <a:rPr sz="4300" spc="-270" dirty="0"/>
              <a:t>is</a:t>
            </a:r>
            <a:r>
              <a:rPr sz="4300" spc="40" dirty="0"/>
              <a:t> </a:t>
            </a:r>
            <a:r>
              <a:rPr sz="4300" spc="-204" dirty="0"/>
              <a:t>Problem</a:t>
            </a:r>
            <a:r>
              <a:rPr sz="4300" spc="35" dirty="0"/>
              <a:t> </a:t>
            </a:r>
            <a:r>
              <a:rPr sz="4300" spc="-330" dirty="0"/>
              <a:t>solving?</a:t>
            </a:r>
            <a:endParaRPr sz="4300"/>
          </a:p>
        </p:txBody>
      </p:sp>
      <p:sp>
        <p:nvSpPr>
          <p:cNvPr id="16" name="object 16"/>
          <p:cNvSpPr txBox="1"/>
          <p:nvPr/>
        </p:nvSpPr>
        <p:spPr>
          <a:xfrm>
            <a:off x="1596897" y="1467358"/>
            <a:ext cx="7262495" cy="2586355"/>
          </a:xfrm>
          <a:prstGeom prst="rect">
            <a:avLst/>
          </a:prstGeom>
        </p:spPr>
        <p:txBody>
          <a:bodyPr vert="horz" wrap="square" lIns="0" tIns="12065" rIns="0" bIns="0" rtlCol="0">
            <a:spAutoFit/>
          </a:bodyPr>
          <a:lstStyle/>
          <a:p>
            <a:pPr marL="295910" marR="5080" indent="-283845" algn="just">
              <a:lnSpc>
                <a:spcPct val="100000"/>
              </a:lnSpc>
              <a:spcBef>
                <a:spcPts val="95"/>
              </a:spcBef>
              <a:buClr>
                <a:srgbClr val="3891A7"/>
              </a:buClr>
              <a:buSzPct val="80357"/>
              <a:buFont typeface="Segoe UI Symbol"/>
              <a:buChar char="⚫"/>
              <a:tabLst>
                <a:tab pos="296545" algn="l"/>
              </a:tabLst>
            </a:pPr>
            <a:r>
              <a:rPr sz="2800" spc="-180" dirty="0">
                <a:latin typeface="Microsoft Sans Serif"/>
                <a:cs typeface="Microsoft Sans Serif"/>
              </a:rPr>
              <a:t>P</a:t>
            </a:r>
            <a:r>
              <a:rPr sz="2800" spc="-165" dirty="0">
                <a:latin typeface="Microsoft Sans Serif"/>
                <a:cs typeface="Microsoft Sans Serif"/>
              </a:rPr>
              <a:t>r</a:t>
            </a:r>
            <a:r>
              <a:rPr sz="2800" spc="-90" dirty="0">
                <a:latin typeface="Microsoft Sans Serif"/>
                <a:cs typeface="Microsoft Sans Serif"/>
              </a:rPr>
              <a:t>o</a:t>
            </a:r>
            <a:r>
              <a:rPr sz="2800" spc="-85" dirty="0">
                <a:latin typeface="Microsoft Sans Serif"/>
                <a:cs typeface="Microsoft Sans Serif"/>
              </a:rPr>
              <a:t>b</a:t>
            </a:r>
            <a:r>
              <a:rPr sz="2800" spc="-110" dirty="0">
                <a:latin typeface="Microsoft Sans Serif"/>
                <a:cs typeface="Microsoft Sans Serif"/>
              </a:rPr>
              <a:t>le</a:t>
            </a:r>
            <a:r>
              <a:rPr sz="2800" spc="-220" dirty="0">
                <a:latin typeface="Microsoft Sans Serif"/>
                <a:cs typeface="Microsoft Sans Serif"/>
              </a:rPr>
              <a:t>m</a:t>
            </a:r>
            <a:r>
              <a:rPr sz="2800" spc="70" dirty="0">
                <a:latin typeface="Microsoft Sans Serif"/>
                <a:cs typeface="Microsoft Sans Serif"/>
              </a:rPr>
              <a:t> </a:t>
            </a:r>
            <a:r>
              <a:rPr sz="2800" spc="-335" dirty="0">
                <a:latin typeface="Microsoft Sans Serif"/>
                <a:cs typeface="Microsoft Sans Serif"/>
              </a:rPr>
              <a:t>s</a:t>
            </a:r>
            <a:r>
              <a:rPr sz="2800" spc="-75" dirty="0">
                <a:latin typeface="Microsoft Sans Serif"/>
                <a:cs typeface="Microsoft Sans Serif"/>
              </a:rPr>
              <a:t>olvi</a:t>
            </a:r>
            <a:r>
              <a:rPr sz="2800" spc="-105" dirty="0">
                <a:latin typeface="Microsoft Sans Serif"/>
                <a:cs typeface="Microsoft Sans Serif"/>
              </a:rPr>
              <a:t>n</a:t>
            </a:r>
            <a:r>
              <a:rPr sz="2800" spc="-365" dirty="0">
                <a:latin typeface="Microsoft Sans Serif"/>
                <a:cs typeface="Microsoft Sans Serif"/>
              </a:rPr>
              <a:t>g</a:t>
            </a:r>
            <a:r>
              <a:rPr sz="2800" spc="50" dirty="0">
                <a:latin typeface="Microsoft Sans Serif"/>
                <a:cs typeface="Microsoft Sans Serif"/>
              </a:rPr>
              <a:t> </a:t>
            </a:r>
            <a:r>
              <a:rPr sz="2800" spc="-114" dirty="0">
                <a:latin typeface="Microsoft Sans Serif"/>
                <a:cs typeface="Microsoft Sans Serif"/>
              </a:rPr>
              <a:t>i</a:t>
            </a:r>
            <a:r>
              <a:rPr sz="2800" spc="-245" dirty="0">
                <a:latin typeface="Microsoft Sans Serif"/>
                <a:cs typeface="Microsoft Sans Serif"/>
              </a:rPr>
              <a:t>s</a:t>
            </a:r>
            <a:r>
              <a:rPr sz="2800" spc="60" dirty="0">
                <a:latin typeface="Microsoft Sans Serif"/>
                <a:cs typeface="Microsoft Sans Serif"/>
              </a:rPr>
              <a:t> </a:t>
            </a:r>
            <a:r>
              <a:rPr sz="2800" spc="-365" dirty="0">
                <a:latin typeface="Microsoft Sans Serif"/>
                <a:cs typeface="Microsoft Sans Serif"/>
              </a:rPr>
              <a:t>a</a:t>
            </a:r>
            <a:r>
              <a:rPr sz="2800" spc="45" dirty="0">
                <a:latin typeface="Microsoft Sans Serif"/>
                <a:cs typeface="Microsoft Sans Serif"/>
              </a:rPr>
              <a:t> </a:t>
            </a:r>
            <a:r>
              <a:rPr sz="2800" spc="5" dirty="0">
                <a:latin typeface="Microsoft Sans Serif"/>
                <a:cs typeface="Microsoft Sans Serif"/>
              </a:rPr>
              <a:t>p</a:t>
            </a:r>
            <a:r>
              <a:rPr sz="2800" spc="-65" dirty="0">
                <a:latin typeface="Microsoft Sans Serif"/>
                <a:cs typeface="Microsoft Sans Serif"/>
              </a:rPr>
              <a:t>r</a:t>
            </a:r>
            <a:r>
              <a:rPr sz="2800" spc="-135" dirty="0">
                <a:latin typeface="Microsoft Sans Serif"/>
                <a:cs typeface="Microsoft Sans Serif"/>
              </a:rPr>
              <a:t>oc</a:t>
            </a:r>
            <a:r>
              <a:rPr sz="2800" spc="-140" dirty="0">
                <a:latin typeface="Microsoft Sans Serif"/>
                <a:cs typeface="Microsoft Sans Serif"/>
              </a:rPr>
              <a:t>e</a:t>
            </a:r>
            <a:r>
              <a:rPr sz="2800" spc="-325" dirty="0">
                <a:latin typeface="Microsoft Sans Serif"/>
                <a:cs typeface="Microsoft Sans Serif"/>
              </a:rPr>
              <a:t>ss</a:t>
            </a:r>
            <a:r>
              <a:rPr sz="2800" spc="70" dirty="0">
                <a:latin typeface="Microsoft Sans Serif"/>
                <a:cs typeface="Microsoft Sans Serif"/>
              </a:rPr>
              <a:t> </a:t>
            </a:r>
            <a:r>
              <a:rPr sz="2800" spc="-60" dirty="0">
                <a:latin typeface="Microsoft Sans Serif"/>
                <a:cs typeface="Microsoft Sans Serif"/>
              </a:rPr>
              <a:t>o</a:t>
            </a:r>
            <a:r>
              <a:rPr sz="2800" spc="-35" dirty="0">
                <a:latin typeface="Microsoft Sans Serif"/>
                <a:cs typeface="Microsoft Sans Serif"/>
              </a:rPr>
              <a:t>f</a:t>
            </a:r>
            <a:r>
              <a:rPr sz="2800" spc="45" dirty="0">
                <a:latin typeface="Microsoft Sans Serif"/>
                <a:cs typeface="Microsoft Sans Serif"/>
              </a:rPr>
              <a:t> </a:t>
            </a:r>
            <a:r>
              <a:rPr sz="2800" spc="-110" dirty="0">
                <a:latin typeface="Microsoft Sans Serif"/>
                <a:cs typeface="Microsoft Sans Serif"/>
              </a:rPr>
              <a:t>trans</a:t>
            </a:r>
            <a:r>
              <a:rPr sz="2800" spc="-95" dirty="0">
                <a:latin typeface="Microsoft Sans Serif"/>
                <a:cs typeface="Microsoft Sans Serif"/>
              </a:rPr>
              <a:t>f</a:t>
            </a:r>
            <a:r>
              <a:rPr sz="2800" spc="-5" dirty="0">
                <a:latin typeface="Microsoft Sans Serif"/>
                <a:cs typeface="Microsoft Sans Serif"/>
              </a:rPr>
              <a:t>or</a:t>
            </a:r>
            <a:r>
              <a:rPr sz="2800" dirty="0">
                <a:latin typeface="Microsoft Sans Serif"/>
                <a:cs typeface="Microsoft Sans Serif"/>
              </a:rPr>
              <a:t>m</a:t>
            </a:r>
            <a:r>
              <a:rPr sz="2800" spc="-170" dirty="0">
                <a:latin typeface="Microsoft Sans Serif"/>
                <a:cs typeface="Microsoft Sans Serif"/>
              </a:rPr>
              <a:t>in</a:t>
            </a:r>
            <a:r>
              <a:rPr sz="2800" spc="-229" dirty="0">
                <a:latin typeface="Microsoft Sans Serif"/>
                <a:cs typeface="Microsoft Sans Serif"/>
              </a:rPr>
              <a:t>g</a:t>
            </a:r>
            <a:r>
              <a:rPr sz="2800" spc="65" dirty="0">
                <a:latin typeface="Microsoft Sans Serif"/>
                <a:cs typeface="Microsoft Sans Serif"/>
              </a:rPr>
              <a:t> </a:t>
            </a:r>
            <a:r>
              <a:rPr sz="2800" spc="-5" dirty="0">
                <a:latin typeface="Microsoft Sans Serif"/>
                <a:cs typeface="Microsoft Sans Serif"/>
              </a:rPr>
              <a:t>t</a:t>
            </a:r>
            <a:r>
              <a:rPr sz="2800" dirty="0">
                <a:latin typeface="Microsoft Sans Serif"/>
                <a:cs typeface="Microsoft Sans Serif"/>
              </a:rPr>
              <a:t>h</a:t>
            </a:r>
            <a:r>
              <a:rPr sz="2800" spc="-145" dirty="0">
                <a:latin typeface="Microsoft Sans Serif"/>
                <a:cs typeface="Microsoft Sans Serif"/>
              </a:rPr>
              <a:t>e  </a:t>
            </a:r>
            <a:r>
              <a:rPr sz="2800" spc="-85" dirty="0">
                <a:latin typeface="Microsoft Sans Serif"/>
                <a:cs typeface="Microsoft Sans Serif"/>
              </a:rPr>
              <a:t>description</a:t>
            </a:r>
            <a:r>
              <a:rPr sz="2800" spc="-80" dirty="0">
                <a:latin typeface="Microsoft Sans Serif"/>
                <a:cs typeface="Microsoft Sans Serif"/>
              </a:rPr>
              <a:t> </a:t>
            </a:r>
            <a:r>
              <a:rPr sz="2800" spc="-50" dirty="0">
                <a:latin typeface="Microsoft Sans Serif"/>
                <a:cs typeface="Microsoft Sans Serif"/>
              </a:rPr>
              <a:t>of</a:t>
            </a:r>
            <a:r>
              <a:rPr sz="2800" spc="-45" dirty="0">
                <a:latin typeface="Microsoft Sans Serif"/>
                <a:cs typeface="Microsoft Sans Serif"/>
              </a:rPr>
              <a:t> </a:t>
            </a:r>
            <a:r>
              <a:rPr sz="2800" spc="-365" dirty="0">
                <a:latin typeface="Microsoft Sans Serif"/>
                <a:cs typeface="Microsoft Sans Serif"/>
              </a:rPr>
              <a:t>a</a:t>
            </a:r>
            <a:r>
              <a:rPr sz="2800" spc="-360" dirty="0">
                <a:latin typeface="Microsoft Sans Serif"/>
                <a:cs typeface="Microsoft Sans Serif"/>
              </a:rPr>
              <a:t> </a:t>
            </a:r>
            <a:r>
              <a:rPr sz="2800" spc="-95" dirty="0">
                <a:latin typeface="Microsoft Sans Serif"/>
                <a:cs typeface="Microsoft Sans Serif"/>
              </a:rPr>
              <a:t>problem</a:t>
            </a:r>
            <a:r>
              <a:rPr sz="2800" spc="-90" dirty="0">
                <a:latin typeface="Microsoft Sans Serif"/>
                <a:cs typeface="Microsoft Sans Serif"/>
              </a:rPr>
              <a:t> </a:t>
            </a:r>
            <a:r>
              <a:rPr sz="2800" spc="-15" dirty="0">
                <a:latin typeface="Microsoft Sans Serif"/>
                <a:cs typeface="Microsoft Sans Serif"/>
              </a:rPr>
              <a:t>into </a:t>
            </a:r>
            <a:r>
              <a:rPr sz="2800" spc="-75" dirty="0">
                <a:latin typeface="Microsoft Sans Serif"/>
                <a:cs typeface="Microsoft Sans Serif"/>
              </a:rPr>
              <a:t>the</a:t>
            </a:r>
            <a:r>
              <a:rPr sz="2800" spc="590" dirty="0">
                <a:latin typeface="Microsoft Sans Serif"/>
                <a:cs typeface="Microsoft Sans Serif"/>
              </a:rPr>
              <a:t> </a:t>
            </a:r>
            <a:r>
              <a:rPr sz="2800" spc="-75" dirty="0">
                <a:latin typeface="Microsoft Sans Serif"/>
                <a:cs typeface="Microsoft Sans Serif"/>
              </a:rPr>
              <a:t>solution</a:t>
            </a:r>
            <a:r>
              <a:rPr sz="2800" spc="595" dirty="0">
                <a:latin typeface="Microsoft Sans Serif"/>
                <a:cs typeface="Microsoft Sans Serif"/>
              </a:rPr>
              <a:t> </a:t>
            </a:r>
            <a:r>
              <a:rPr sz="2800" spc="-50" dirty="0">
                <a:latin typeface="Microsoft Sans Serif"/>
                <a:cs typeface="Microsoft Sans Serif"/>
              </a:rPr>
              <a:t>of </a:t>
            </a:r>
            <a:r>
              <a:rPr sz="2800" spc="-45" dirty="0">
                <a:latin typeface="Microsoft Sans Serif"/>
                <a:cs typeface="Microsoft Sans Serif"/>
              </a:rPr>
              <a:t> </a:t>
            </a:r>
            <a:r>
              <a:rPr sz="2800" spc="-55" dirty="0">
                <a:latin typeface="Microsoft Sans Serif"/>
                <a:cs typeface="Microsoft Sans Serif"/>
              </a:rPr>
              <a:t>that</a:t>
            </a:r>
            <a:r>
              <a:rPr sz="2800" spc="-50" dirty="0">
                <a:latin typeface="Microsoft Sans Serif"/>
                <a:cs typeface="Microsoft Sans Serif"/>
              </a:rPr>
              <a:t> </a:t>
            </a:r>
            <a:r>
              <a:rPr sz="2800" spc="-95" dirty="0">
                <a:latin typeface="Microsoft Sans Serif"/>
                <a:cs typeface="Microsoft Sans Serif"/>
              </a:rPr>
              <a:t>problem</a:t>
            </a:r>
            <a:r>
              <a:rPr sz="2800" spc="-90" dirty="0">
                <a:latin typeface="Microsoft Sans Serif"/>
                <a:cs typeface="Microsoft Sans Serif"/>
              </a:rPr>
              <a:t> </a:t>
            </a:r>
            <a:r>
              <a:rPr sz="2800" spc="-180" dirty="0">
                <a:latin typeface="Microsoft Sans Serif"/>
                <a:cs typeface="Microsoft Sans Serif"/>
              </a:rPr>
              <a:t>by</a:t>
            </a:r>
            <a:r>
              <a:rPr sz="2800" spc="-175" dirty="0">
                <a:latin typeface="Microsoft Sans Serif"/>
                <a:cs typeface="Microsoft Sans Serif"/>
              </a:rPr>
              <a:t> </a:t>
            </a:r>
            <a:r>
              <a:rPr sz="2800" spc="-210" dirty="0">
                <a:latin typeface="Microsoft Sans Serif"/>
                <a:cs typeface="Microsoft Sans Serif"/>
              </a:rPr>
              <a:t>using</a:t>
            </a:r>
            <a:r>
              <a:rPr sz="2800" spc="-204" dirty="0">
                <a:latin typeface="Microsoft Sans Serif"/>
                <a:cs typeface="Microsoft Sans Serif"/>
              </a:rPr>
              <a:t> </a:t>
            </a:r>
            <a:r>
              <a:rPr sz="2800" dirty="0">
                <a:latin typeface="Microsoft Sans Serif"/>
                <a:cs typeface="Microsoft Sans Serif"/>
              </a:rPr>
              <a:t>our</a:t>
            </a:r>
            <a:r>
              <a:rPr sz="2800" spc="5" dirty="0">
                <a:latin typeface="Microsoft Sans Serif"/>
                <a:cs typeface="Microsoft Sans Serif"/>
              </a:rPr>
              <a:t> </a:t>
            </a:r>
            <a:r>
              <a:rPr sz="2800" spc="-140" dirty="0">
                <a:latin typeface="Microsoft Sans Serif"/>
                <a:cs typeface="Microsoft Sans Serif"/>
              </a:rPr>
              <a:t>knowledge</a:t>
            </a:r>
            <a:r>
              <a:rPr sz="2800" spc="-135" dirty="0">
                <a:latin typeface="Microsoft Sans Serif"/>
                <a:cs typeface="Microsoft Sans Serif"/>
              </a:rPr>
              <a:t> </a:t>
            </a:r>
            <a:r>
              <a:rPr sz="2800" spc="-45" dirty="0">
                <a:latin typeface="Microsoft Sans Serif"/>
                <a:cs typeface="Microsoft Sans Serif"/>
              </a:rPr>
              <a:t>of</a:t>
            </a:r>
            <a:r>
              <a:rPr sz="2800" spc="-40" dirty="0">
                <a:latin typeface="Microsoft Sans Serif"/>
                <a:cs typeface="Microsoft Sans Serif"/>
              </a:rPr>
              <a:t> </a:t>
            </a:r>
            <a:r>
              <a:rPr sz="2800" spc="-75" dirty="0">
                <a:latin typeface="Microsoft Sans Serif"/>
                <a:cs typeface="Microsoft Sans Serif"/>
              </a:rPr>
              <a:t>the </a:t>
            </a:r>
            <a:r>
              <a:rPr sz="2800" spc="-70" dirty="0">
                <a:latin typeface="Microsoft Sans Serif"/>
                <a:cs typeface="Microsoft Sans Serif"/>
              </a:rPr>
              <a:t> </a:t>
            </a:r>
            <a:r>
              <a:rPr sz="2800" spc="-95" dirty="0">
                <a:latin typeface="Microsoft Sans Serif"/>
                <a:cs typeface="Microsoft Sans Serif"/>
              </a:rPr>
              <a:t>problem </a:t>
            </a:r>
            <a:r>
              <a:rPr sz="2800" spc="-145" dirty="0">
                <a:latin typeface="Microsoft Sans Serif"/>
                <a:cs typeface="Microsoft Sans Serif"/>
              </a:rPr>
              <a:t>domain </a:t>
            </a:r>
            <a:r>
              <a:rPr sz="2800" spc="-220" dirty="0">
                <a:latin typeface="Microsoft Sans Serif"/>
                <a:cs typeface="Microsoft Sans Serif"/>
              </a:rPr>
              <a:t>and </a:t>
            </a:r>
            <a:r>
              <a:rPr sz="2800" spc="-180" dirty="0">
                <a:latin typeface="Microsoft Sans Serif"/>
                <a:cs typeface="Microsoft Sans Serif"/>
              </a:rPr>
              <a:t>by </a:t>
            </a:r>
            <a:r>
              <a:rPr sz="2800" spc="-130" dirty="0">
                <a:latin typeface="Microsoft Sans Serif"/>
                <a:cs typeface="Microsoft Sans Serif"/>
              </a:rPr>
              <a:t>relying </a:t>
            </a:r>
            <a:r>
              <a:rPr sz="2800" spc="-85" dirty="0">
                <a:latin typeface="Microsoft Sans Serif"/>
                <a:cs typeface="Microsoft Sans Serif"/>
              </a:rPr>
              <a:t>on </a:t>
            </a:r>
            <a:r>
              <a:rPr sz="2800" dirty="0">
                <a:latin typeface="Microsoft Sans Serif"/>
                <a:cs typeface="Microsoft Sans Serif"/>
              </a:rPr>
              <a:t>our </a:t>
            </a:r>
            <a:r>
              <a:rPr sz="2800" spc="-90" dirty="0">
                <a:latin typeface="Microsoft Sans Serif"/>
                <a:cs typeface="Microsoft Sans Serif"/>
              </a:rPr>
              <a:t>ability </a:t>
            </a:r>
            <a:r>
              <a:rPr sz="2800" spc="65" dirty="0">
                <a:latin typeface="Microsoft Sans Serif"/>
                <a:cs typeface="Microsoft Sans Serif"/>
              </a:rPr>
              <a:t>to </a:t>
            </a:r>
            <a:r>
              <a:rPr sz="2800" spc="70" dirty="0">
                <a:latin typeface="Microsoft Sans Serif"/>
                <a:cs typeface="Microsoft Sans Serif"/>
              </a:rPr>
              <a:t> </a:t>
            </a:r>
            <a:r>
              <a:rPr sz="2800" spc="-135" dirty="0">
                <a:latin typeface="Microsoft Sans Serif"/>
                <a:cs typeface="Microsoft Sans Serif"/>
              </a:rPr>
              <a:t>select</a:t>
            </a:r>
            <a:r>
              <a:rPr sz="2800" spc="-130" dirty="0">
                <a:latin typeface="Microsoft Sans Serif"/>
                <a:cs typeface="Microsoft Sans Serif"/>
              </a:rPr>
              <a:t> </a:t>
            </a:r>
            <a:r>
              <a:rPr sz="2800" spc="-229" dirty="0">
                <a:latin typeface="Microsoft Sans Serif"/>
                <a:cs typeface="Microsoft Sans Serif"/>
              </a:rPr>
              <a:t>and</a:t>
            </a:r>
            <a:r>
              <a:rPr sz="2800" spc="-225" dirty="0">
                <a:latin typeface="Microsoft Sans Serif"/>
                <a:cs typeface="Microsoft Sans Serif"/>
              </a:rPr>
              <a:t> </a:t>
            </a:r>
            <a:r>
              <a:rPr sz="2800" spc="-235" dirty="0">
                <a:latin typeface="Microsoft Sans Serif"/>
                <a:cs typeface="Microsoft Sans Serif"/>
              </a:rPr>
              <a:t>use</a:t>
            </a:r>
            <a:r>
              <a:rPr sz="2800" spc="-229" dirty="0">
                <a:latin typeface="Microsoft Sans Serif"/>
                <a:cs typeface="Microsoft Sans Serif"/>
              </a:rPr>
              <a:t> </a:t>
            </a:r>
            <a:r>
              <a:rPr sz="2800" spc="-100" dirty="0">
                <a:latin typeface="Microsoft Sans Serif"/>
                <a:cs typeface="Microsoft Sans Serif"/>
              </a:rPr>
              <a:t>appropriate</a:t>
            </a:r>
            <a:r>
              <a:rPr sz="2800" spc="-95" dirty="0">
                <a:latin typeface="Microsoft Sans Serif"/>
                <a:cs typeface="Microsoft Sans Serif"/>
              </a:rPr>
              <a:t> </a:t>
            </a:r>
            <a:r>
              <a:rPr sz="2800" spc="-120" dirty="0">
                <a:latin typeface="Microsoft Sans Serif"/>
                <a:cs typeface="Microsoft Sans Serif"/>
              </a:rPr>
              <a:t>problem-solving </a:t>
            </a:r>
            <a:r>
              <a:rPr sz="2800" spc="-114" dirty="0">
                <a:latin typeface="Microsoft Sans Serif"/>
                <a:cs typeface="Microsoft Sans Serif"/>
              </a:rPr>
              <a:t> </a:t>
            </a:r>
            <a:r>
              <a:rPr sz="2800" spc="-170" dirty="0">
                <a:latin typeface="Microsoft Sans Serif"/>
                <a:cs typeface="Microsoft Sans Serif"/>
              </a:rPr>
              <a:t>Strategies</a:t>
            </a:r>
            <a:r>
              <a:rPr sz="2800" spc="65" dirty="0">
                <a:latin typeface="Microsoft Sans Serif"/>
                <a:cs typeface="Microsoft Sans Serif"/>
              </a:rPr>
              <a:t>,</a:t>
            </a:r>
            <a:r>
              <a:rPr sz="2800" spc="-445" dirty="0">
                <a:latin typeface="Microsoft Sans Serif"/>
                <a:cs typeface="Microsoft Sans Serif"/>
              </a:rPr>
              <a:t>T</a:t>
            </a:r>
            <a:r>
              <a:rPr sz="2800" spc="-180" dirty="0">
                <a:latin typeface="Microsoft Sans Serif"/>
                <a:cs typeface="Microsoft Sans Serif"/>
              </a:rPr>
              <a:t>echn</a:t>
            </a:r>
            <a:r>
              <a:rPr sz="2800" spc="-105" dirty="0">
                <a:latin typeface="Microsoft Sans Serif"/>
                <a:cs typeface="Microsoft Sans Serif"/>
              </a:rPr>
              <a:t>iq</a:t>
            </a:r>
            <a:r>
              <a:rPr sz="2800" spc="-145" dirty="0">
                <a:latin typeface="Microsoft Sans Serif"/>
                <a:cs typeface="Microsoft Sans Serif"/>
              </a:rPr>
              <a:t>u</a:t>
            </a:r>
            <a:r>
              <a:rPr sz="2800" spc="-270" dirty="0">
                <a:latin typeface="Microsoft Sans Serif"/>
                <a:cs typeface="Microsoft Sans Serif"/>
              </a:rPr>
              <a:t>es</a:t>
            </a:r>
            <a:r>
              <a:rPr sz="2800" dirty="0">
                <a:latin typeface="Microsoft Sans Serif"/>
                <a:cs typeface="Microsoft Sans Serif"/>
              </a:rPr>
              <a:t> </a:t>
            </a:r>
            <a:r>
              <a:rPr sz="2800" spc="-220" dirty="0">
                <a:latin typeface="Microsoft Sans Serif"/>
                <a:cs typeface="Microsoft Sans Serif"/>
              </a:rPr>
              <a:t>and</a:t>
            </a:r>
            <a:r>
              <a:rPr sz="2800" spc="-315" dirty="0">
                <a:latin typeface="Microsoft Sans Serif"/>
                <a:cs typeface="Microsoft Sans Serif"/>
              </a:rPr>
              <a:t> </a:t>
            </a:r>
            <a:r>
              <a:rPr sz="2800" spc="-445" dirty="0">
                <a:latin typeface="Microsoft Sans Serif"/>
                <a:cs typeface="Microsoft Sans Serif"/>
              </a:rPr>
              <a:t>T</a:t>
            </a:r>
            <a:r>
              <a:rPr sz="2800" spc="-95" dirty="0">
                <a:latin typeface="Microsoft Sans Serif"/>
                <a:cs typeface="Microsoft Sans Serif"/>
              </a:rPr>
              <a:t>ool</a:t>
            </a:r>
            <a:r>
              <a:rPr sz="2800" spc="-100" dirty="0">
                <a:latin typeface="Microsoft Sans Serif"/>
                <a:cs typeface="Microsoft Sans Serif"/>
              </a:rPr>
              <a:t>s</a:t>
            </a:r>
            <a:r>
              <a:rPr sz="2800" spc="-165" dirty="0">
                <a:latin typeface="Microsoft Sans Serif"/>
                <a:cs typeface="Microsoft Sans Serif"/>
              </a:rPr>
              <a:t>.</a:t>
            </a:r>
            <a:endParaRPr sz="2800">
              <a:latin typeface="Microsoft Sans Serif"/>
              <a:cs typeface="Microsoft Sans Serif"/>
            </a:endParaRPr>
          </a:p>
        </p:txBody>
      </p:sp>
      <p:sp>
        <p:nvSpPr>
          <p:cNvPr id="17" name="object 17"/>
          <p:cNvSpPr txBox="1"/>
          <p:nvPr/>
        </p:nvSpPr>
        <p:spPr>
          <a:xfrm>
            <a:off x="4699367" y="4104513"/>
            <a:ext cx="1342390" cy="452120"/>
          </a:xfrm>
          <a:prstGeom prst="rect">
            <a:avLst/>
          </a:prstGeom>
        </p:spPr>
        <p:txBody>
          <a:bodyPr vert="horz" wrap="square" lIns="0" tIns="12065" rIns="0" bIns="0" rtlCol="0">
            <a:spAutoFit/>
          </a:bodyPr>
          <a:lstStyle/>
          <a:p>
            <a:pPr marL="12700">
              <a:lnSpc>
                <a:spcPct val="100000"/>
              </a:lnSpc>
              <a:spcBef>
                <a:spcPts val="95"/>
              </a:spcBef>
              <a:tabLst>
                <a:tab pos="1073785" algn="l"/>
              </a:tabLst>
            </a:pPr>
            <a:r>
              <a:rPr sz="2800" spc="-20" dirty="0">
                <a:latin typeface="Microsoft Sans Serif"/>
                <a:cs typeface="Microsoft Sans Serif"/>
              </a:rPr>
              <a:t>(with</a:t>
            </a:r>
            <a:r>
              <a:rPr sz="2800" dirty="0">
                <a:latin typeface="Microsoft Sans Serif"/>
                <a:cs typeface="Microsoft Sans Serif"/>
              </a:rPr>
              <a:t>	</a:t>
            </a:r>
            <a:r>
              <a:rPr sz="2800" spc="-100" dirty="0">
                <a:latin typeface="Microsoft Sans Serif"/>
                <a:cs typeface="Microsoft Sans Serif"/>
              </a:rPr>
              <a:t>in</a:t>
            </a:r>
            <a:endParaRPr sz="2800">
              <a:latin typeface="Microsoft Sans Serif"/>
              <a:cs typeface="Microsoft Sans Serif"/>
            </a:endParaRPr>
          </a:p>
        </p:txBody>
      </p:sp>
      <p:sp>
        <p:nvSpPr>
          <p:cNvPr id="18" name="object 18"/>
          <p:cNvSpPr txBox="1"/>
          <p:nvPr/>
        </p:nvSpPr>
        <p:spPr>
          <a:xfrm>
            <a:off x="1596897" y="4104513"/>
            <a:ext cx="2811145" cy="878840"/>
          </a:xfrm>
          <a:prstGeom prst="rect">
            <a:avLst/>
          </a:prstGeom>
        </p:spPr>
        <p:txBody>
          <a:bodyPr vert="horz" wrap="square" lIns="0" tIns="12065" rIns="0" bIns="0" rtlCol="0">
            <a:spAutoFit/>
          </a:bodyPr>
          <a:lstStyle/>
          <a:p>
            <a:pPr marL="295910" marR="5080" indent="-283845">
              <a:lnSpc>
                <a:spcPct val="100000"/>
              </a:lnSpc>
              <a:spcBef>
                <a:spcPts val="95"/>
              </a:spcBef>
              <a:buClr>
                <a:srgbClr val="3891A7"/>
              </a:buClr>
              <a:buSzPct val="80357"/>
              <a:buFont typeface="Segoe UI Symbol"/>
              <a:buChar char="⚫"/>
              <a:tabLst>
                <a:tab pos="296545" algn="l"/>
                <a:tab pos="1823085" algn="l"/>
              </a:tabLst>
            </a:pPr>
            <a:r>
              <a:rPr sz="2800" spc="-180" dirty="0">
                <a:latin typeface="Microsoft Sans Serif"/>
                <a:cs typeface="Microsoft Sans Serif"/>
              </a:rPr>
              <a:t>P</a:t>
            </a:r>
            <a:r>
              <a:rPr sz="2800" spc="-165" dirty="0">
                <a:latin typeface="Microsoft Sans Serif"/>
                <a:cs typeface="Microsoft Sans Serif"/>
              </a:rPr>
              <a:t>r</a:t>
            </a:r>
            <a:r>
              <a:rPr sz="2800" spc="-90" dirty="0">
                <a:latin typeface="Microsoft Sans Serif"/>
                <a:cs typeface="Microsoft Sans Serif"/>
              </a:rPr>
              <a:t>o</a:t>
            </a:r>
            <a:r>
              <a:rPr sz="2800" spc="-85" dirty="0">
                <a:latin typeface="Microsoft Sans Serif"/>
                <a:cs typeface="Microsoft Sans Serif"/>
              </a:rPr>
              <a:t>b</a:t>
            </a:r>
            <a:r>
              <a:rPr sz="2800" spc="-110" dirty="0">
                <a:latin typeface="Microsoft Sans Serif"/>
                <a:cs typeface="Microsoft Sans Serif"/>
              </a:rPr>
              <a:t>le</a:t>
            </a:r>
            <a:r>
              <a:rPr sz="2800" spc="-220" dirty="0">
                <a:latin typeface="Microsoft Sans Serif"/>
                <a:cs typeface="Microsoft Sans Serif"/>
              </a:rPr>
              <a:t>m</a:t>
            </a:r>
            <a:r>
              <a:rPr sz="2800" dirty="0">
                <a:latin typeface="Microsoft Sans Serif"/>
                <a:cs typeface="Microsoft Sans Serif"/>
              </a:rPr>
              <a:t>	</a:t>
            </a:r>
            <a:r>
              <a:rPr sz="2800" spc="-114" dirty="0">
                <a:latin typeface="Microsoft Sans Serif"/>
                <a:cs typeface="Microsoft Sans Serif"/>
              </a:rPr>
              <a:t>solvi</a:t>
            </a:r>
            <a:r>
              <a:rPr sz="2800" spc="-150" dirty="0">
                <a:latin typeface="Microsoft Sans Serif"/>
                <a:cs typeface="Microsoft Sans Serif"/>
              </a:rPr>
              <a:t>n</a:t>
            </a:r>
            <a:r>
              <a:rPr sz="2800" spc="-240" dirty="0">
                <a:latin typeface="Microsoft Sans Serif"/>
                <a:cs typeface="Microsoft Sans Serif"/>
              </a:rPr>
              <a:t>g  </a:t>
            </a:r>
            <a:r>
              <a:rPr sz="2800" spc="-160" dirty="0">
                <a:latin typeface="Microsoft Sans Serif"/>
                <a:cs typeface="Microsoft Sans Serif"/>
              </a:rPr>
              <a:t>developing</a:t>
            </a:r>
            <a:endParaRPr sz="2800">
              <a:latin typeface="Microsoft Sans Serif"/>
              <a:cs typeface="Microsoft Sans Serif"/>
            </a:endParaRPr>
          </a:p>
        </p:txBody>
      </p:sp>
      <p:sp>
        <p:nvSpPr>
          <p:cNvPr id="19" name="object 19"/>
          <p:cNvSpPr txBox="1"/>
          <p:nvPr/>
        </p:nvSpPr>
        <p:spPr>
          <a:xfrm>
            <a:off x="3680751" y="4531233"/>
            <a:ext cx="1503045" cy="452120"/>
          </a:xfrm>
          <a:prstGeom prst="rect">
            <a:avLst/>
          </a:prstGeom>
        </p:spPr>
        <p:txBody>
          <a:bodyPr vert="horz" wrap="square" lIns="0" tIns="12065" rIns="0" bIns="0" rtlCol="0">
            <a:spAutoFit/>
          </a:bodyPr>
          <a:lstStyle/>
          <a:p>
            <a:pPr marL="12700">
              <a:lnSpc>
                <a:spcPct val="100000"/>
              </a:lnSpc>
              <a:spcBef>
                <a:spcPts val="95"/>
              </a:spcBef>
            </a:pPr>
            <a:r>
              <a:rPr sz="2800" spc="-130" dirty="0">
                <a:latin typeface="Microsoft Sans Serif"/>
                <a:cs typeface="Microsoft Sans Serif"/>
              </a:rPr>
              <a:t>programs)</a:t>
            </a:r>
            <a:endParaRPr sz="2800">
              <a:latin typeface="Microsoft Sans Serif"/>
              <a:cs typeface="Microsoft Sans Serif"/>
            </a:endParaRPr>
          </a:p>
        </p:txBody>
      </p:sp>
      <p:sp>
        <p:nvSpPr>
          <p:cNvPr id="20" name="object 20"/>
          <p:cNvSpPr txBox="1"/>
          <p:nvPr/>
        </p:nvSpPr>
        <p:spPr>
          <a:xfrm>
            <a:off x="5435381" y="4531233"/>
            <a:ext cx="861694" cy="452120"/>
          </a:xfrm>
          <a:prstGeom prst="rect">
            <a:avLst/>
          </a:prstGeom>
        </p:spPr>
        <p:txBody>
          <a:bodyPr vert="horz" wrap="square" lIns="0" tIns="12065" rIns="0" bIns="0" rtlCol="0">
            <a:spAutoFit/>
          </a:bodyPr>
          <a:lstStyle/>
          <a:p>
            <a:pPr marL="12700">
              <a:lnSpc>
                <a:spcPct val="100000"/>
              </a:lnSpc>
              <a:spcBef>
                <a:spcPts val="95"/>
              </a:spcBef>
            </a:pPr>
            <a:r>
              <a:rPr sz="2800" spc="105" dirty="0">
                <a:latin typeface="Microsoft Sans Serif"/>
                <a:cs typeface="Microsoft Sans Serif"/>
              </a:rPr>
              <a:t>r</a:t>
            </a:r>
            <a:r>
              <a:rPr sz="2800" spc="-200" dirty="0">
                <a:latin typeface="Microsoft Sans Serif"/>
                <a:cs typeface="Microsoft Sans Serif"/>
              </a:rPr>
              <a:t>e</a:t>
            </a:r>
            <a:r>
              <a:rPr sz="2800" spc="-125" dirty="0">
                <a:latin typeface="Microsoft Sans Serif"/>
                <a:cs typeface="Microsoft Sans Serif"/>
              </a:rPr>
              <a:t>fers</a:t>
            </a:r>
            <a:endParaRPr sz="2800">
              <a:latin typeface="Microsoft Sans Serif"/>
              <a:cs typeface="Microsoft Sans Serif"/>
            </a:endParaRPr>
          </a:p>
        </p:txBody>
      </p:sp>
      <p:sp>
        <p:nvSpPr>
          <p:cNvPr id="21" name="object 21"/>
          <p:cNvSpPr txBox="1"/>
          <p:nvPr/>
        </p:nvSpPr>
        <p:spPr>
          <a:xfrm>
            <a:off x="6331076" y="4104513"/>
            <a:ext cx="2526665" cy="1305560"/>
          </a:xfrm>
          <a:prstGeom prst="rect">
            <a:avLst/>
          </a:prstGeom>
        </p:spPr>
        <p:txBody>
          <a:bodyPr vert="horz" wrap="square" lIns="0" tIns="12065" rIns="0" bIns="0" rtlCol="0">
            <a:spAutoFit/>
          </a:bodyPr>
          <a:lstStyle/>
          <a:p>
            <a:pPr marL="227965" marR="5080" indent="-215265" algn="just">
              <a:lnSpc>
                <a:spcPct val="100000"/>
              </a:lnSpc>
              <a:spcBef>
                <a:spcPts val="95"/>
              </a:spcBef>
            </a:pPr>
            <a:r>
              <a:rPr sz="2800" spc="-75" dirty="0">
                <a:latin typeface="Microsoft Sans Serif"/>
                <a:cs typeface="Microsoft Sans Serif"/>
              </a:rPr>
              <a:t>the</a:t>
            </a:r>
            <a:r>
              <a:rPr sz="2800" spc="-70" dirty="0">
                <a:latin typeface="Microsoft Sans Serif"/>
                <a:cs typeface="Microsoft Sans Serif"/>
              </a:rPr>
              <a:t> </a:t>
            </a:r>
            <a:r>
              <a:rPr sz="2800" spc="-40" dirty="0">
                <a:latin typeface="Microsoft Sans Serif"/>
                <a:cs typeface="Microsoft Sans Serif"/>
              </a:rPr>
              <a:t>context</a:t>
            </a:r>
            <a:r>
              <a:rPr sz="2800" spc="1365" dirty="0">
                <a:latin typeface="Microsoft Sans Serif"/>
                <a:cs typeface="Microsoft Sans Serif"/>
              </a:rPr>
              <a:t> </a:t>
            </a:r>
            <a:r>
              <a:rPr sz="2800" spc="-60" dirty="0">
                <a:latin typeface="Microsoft Sans Serif"/>
                <a:cs typeface="Microsoft Sans Serif"/>
              </a:rPr>
              <a:t>of </a:t>
            </a:r>
            <a:r>
              <a:rPr sz="2800" spc="-55" dirty="0">
                <a:latin typeface="Microsoft Sans Serif"/>
                <a:cs typeface="Microsoft Sans Serif"/>
              </a:rPr>
              <a:t> </a:t>
            </a:r>
            <a:r>
              <a:rPr sz="2800" spc="65" dirty="0">
                <a:latin typeface="Microsoft Sans Serif"/>
                <a:cs typeface="Microsoft Sans Serif"/>
              </a:rPr>
              <a:t>to  </a:t>
            </a:r>
            <a:r>
              <a:rPr sz="2800" spc="-215" dirty="0">
                <a:latin typeface="Microsoft Sans Serif"/>
                <a:cs typeface="Microsoft Sans Serif"/>
              </a:rPr>
              <a:t>analyzing</a:t>
            </a:r>
            <a:r>
              <a:rPr sz="2800" spc="315" dirty="0">
                <a:latin typeface="Microsoft Sans Serif"/>
                <a:cs typeface="Microsoft Sans Serif"/>
              </a:rPr>
              <a:t> </a:t>
            </a:r>
            <a:r>
              <a:rPr sz="2800" spc="-365" dirty="0">
                <a:latin typeface="Microsoft Sans Serif"/>
                <a:cs typeface="Microsoft Sans Serif"/>
              </a:rPr>
              <a:t>a </a:t>
            </a:r>
            <a:r>
              <a:rPr sz="2800" spc="-360" dirty="0">
                <a:latin typeface="Microsoft Sans Serif"/>
                <a:cs typeface="Microsoft Sans Serif"/>
              </a:rPr>
              <a:t> </a:t>
            </a:r>
            <a:r>
              <a:rPr sz="2800" spc="-50" dirty="0">
                <a:latin typeface="Microsoft Sans Serif"/>
                <a:cs typeface="Microsoft Sans Serif"/>
              </a:rPr>
              <a:t>of</a:t>
            </a:r>
            <a:r>
              <a:rPr sz="2800" spc="175" dirty="0">
                <a:latin typeface="Microsoft Sans Serif"/>
                <a:cs typeface="Microsoft Sans Serif"/>
              </a:rPr>
              <a:t> </a:t>
            </a:r>
            <a:r>
              <a:rPr sz="2800" spc="-120" dirty="0">
                <a:latin typeface="Microsoft Sans Serif"/>
                <a:cs typeface="Microsoft Sans Serif"/>
              </a:rPr>
              <a:t>deriving</a:t>
            </a:r>
            <a:r>
              <a:rPr sz="2800" spc="325" dirty="0">
                <a:latin typeface="Microsoft Sans Serif"/>
                <a:cs typeface="Microsoft Sans Serif"/>
              </a:rPr>
              <a:t> </a:t>
            </a:r>
            <a:r>
              <a:rPr sz="2800" spc="-365" dirty="0">
                <a:latin typeface="Microsoft Sans Serif"/>
                <a:cs typeface="Microsoft Sans Serif"/>
              </a:rPr>
              <a:t>a</a:t>
            </a:r>
            <a:endParaRPr sz="2800">
              <a:latin typeface="Microsoft Sans Serif"/>
              <a:cs typeface="Microsoft Sans Serif"/>
            </a:endParaRPr>
          </a:p>
        </p:txBody>
      </p:sp>
      <p:sp>
        <p:nvSpPr>
          <p:cNvPr id="22" name="object 22"/>
          <p:cNvSpPr txBox="1"/>
          <p:nvPr/>
        </p:nvSpPr>
        <p:spPr>
          <a:xfrm>
            <a:off x="1880361" y="4958029"/>
            <a:ext cx="4512945" cy="878840"/>
          </a:xfrm>
          <a:prstGeom prst="rect">
            <a:avLst/>
          </a:prstGeom>
        </p:spPr>
        <p:txBody>
          <a:bodyPr vert="horz" wrap="square" lIns="0" tIns="12065" rIns="0" bIns="0" rtlCol="0">
            <a:spAutoFit/>
          </a:bodyPr>
          <a:lstStyle/>
          <a:p>
            <a:pPr marL="12700" marR="5080">
              <a:lnSpc>
                <a:spcPct val="100000"/>
              </a:lnSpc>
              <a:spcBef>
                <a:spcPts val="95"/>
              </a:spcBef>
              <a:tabLst>
                <a:tab pos="1517015" algn="l"/>
                <a:tab pos="2445385" algn="l"/>
                <a:tab pos="3207385" algn="l"/>
              </a:tabLst>
            </a:pPr>
            <a:r>
              <a:rPr sz="2800" spc="10" dirty="0">
                <a:latin typeface="Microsoft Sans Serif"/>
                <a:cs typeface="Microsoft Sans Serif"/>
              </a:rPr>
              <a:t>p</a:t>
            </a:r>
            <a:r>
              <a:rPr sz="2800" spc="-70" dirty="0">
                <a:latin typeface="Microsoft Sans Serif"/>
                <a:cs typeface="Microsoft Sans Serif"/>
              </a:rPr>
              <a:t>r</a:t>
            </a:r>
            <a:r>
              <a:rPr sz="2800" spc="-100" dirty="0">
                <a:latin typeface="Microsoft Sans Serif"/>
                <a:cs typeface="Microsoft Sans Serif"/>
              </a:rPr>
              <a:t>obl</a:t>
            </a:r>
            <a:r>
              <a:rPr sz="2800" spc="-120" dirty="0">
                <a:latin typeface="Microsoft Sans Serif"/>
                <a:cs typeface="Microsoft Sans Serif"/>
              </a:rPr>
              <a:t>e</a:t>
            </a:r>
            <a:r>
              <a:rPr sz="2800" spc="-175" dirty="0">
                <a:latin typeface="Microsoft Sans Serif"/>
                <a:cs typeface="Microsoft Sans Serif"/>
              </a:rPr>
              <a:t>m</a:t>
            </a:r>
            <a:r>
              <a:rPr sz="2800" dirty="0">
                <a:latin typeface="Microsoft Sans Serif"/>
                <a:cs typeface="Microsoft Sans Serif"/>
              </a:rPr>
              <a:t>	</a:t>
            </a:r>
            <a:r>
              <a:rPr sz="2800" spc="-15" dirty="0">
                <a:latin typeface="Microsoft Sans Serif"/>
                <a:cs typeface="Microsoft Sans Serif"/>
              </a:rPr>
              <a:t>with</a:t>
            </a:r>
            <a:r>
              <a:rPr sz="2800" dirty="0">
                <a:latin typeface="Microsoft Sans Serif"/>
                <a:cs typeface="Microsoft Sans Serif"/>
              </a:rPr>
              <a:t>	</a:t>
            </a:r>
            <a:r>
              <a:rPr sz="2800" spc="-75" dirty="0">
                <a:latin typeface="Microsoft Sans Serif"/>
                <a:cs typeface="Microsoft Sans Serif"/>
              </a:rPr>
              <a:t>the</a:t>
            </a:r>
            <a:r>
              <a:rPr sz="2800" dirty="0">
                <a:latin typeface="Microsoft Sans Serif"/>
                <a:cs typeface="Microsoft Sans Serif"/>
              </a:rPr>
              <a:t>	</a:t>
            </a:r>
            <a:r>
              <a:rPr sz="2800" spc="-60" dirty="0">
                <a:latin typeface="Microsoft Sans Serif"/>
                <a:cs typeface="Microsoft Sans Serif"/>
              </a:rPr>
              <a:t>int</a:t>
            </a:r>
            <a:r>
              <a:rPr sz="2800" spc="-80" dirty="0">
                <a:latin typeface="Microsoft Sans Serif"/>
                <a:cs typeface="Microsoft Sans Serif"/>
              </a:rPr>
              <a:t>e</a:t>
            </a:r>
            <a:r>
              <a:rPr sz="2800" spc="-5" dirty="0">
                <a:latin typeface="Microsoft Sans Serif"/>
                <a:cs typeface="Microsoft Sans Serif"/>
              </a:rPr>
              <a:t>n</a:t>
            </a:r>
            <a:r>
              <a:rPr sz="2800" dirty="0">
                <a:latin typeface="Microsoft Sans Serif"/>
                <a:cs typeface="Microsoft Sans Serif"/>
              </a:rPr>
              <a:t>t</a:t>
            </a:r>
            <a:r>
              <a:rPr sz="2800" spc="-20" dirty="0">
                <a:latin typeface="Microsoft Sans Serif"/>
                <a:cs typeface="Microsoft Sans Serif"/>
              </a:rPr>
              <a:t>i</a:t>
            </a:r>
            <a:r>
              <a:rPr sz="2800" spc="-40" dirty="0">
                <a:latin typeface="Microsoft Sans Serif"/>
                <a:cs typeface="Microsoft Sans Serif"/>
              </a:rPr>
              <a:t>o</a:t>
            </a:r>
            <a:r>
              <a:rPr sz="2800" spc="-105" dirty="0">
                <a:latin typeface="Microsoft Sans Serif"/>
                <a:cs typeface="Microsoft Sans Serif"/>
              </a:rPr>
              <a:t>n  </a:t>
            </a:r>
            <a:r>
              <a:rPr sz="2800" spc="-70" dirty="0">
                <a:latin typeface="Microsoft Sans Serif"/>
                <a:cs typeface="Microsoft Sans Serif"/>
              </a:rPr>
              <a:t>solution</a:t>
            </a:r>
            <a:r>
              <a:rPr sz="2800" spc="25" dirty="0">
                <a:latin typeface="Microsoft Sans Serif"/>
                <a:cs typeface="Microsoft Sans Serif"/>
              </a:rPr>
              <a:t> </a:t>
            </a:r>
            <a:r>
              <a:rPr sz="2800" spc="15" dirty="0">
                <a:latin typeface="Microsoft Sans Serif"/>
                <a:cs typeface="Microsoft Sans Serif"/>
              </a:rPr>
              <a:t>for</a:t>
            </a:r>
            <a:r>
              <a:rPr sz="2800" spc="45" dirty="0">
                <a:latin typeface="Microsoft Sans Serif"/>
                <a:cs typeface="Microsoft Sans Serif"/>
              </a:rPr>
              <a:t> </a:t>
            </a:r>
            <a:r>
              <a:rPr sz="2800" spc="-75" dirty="0">
                <a:latin typeface="Microsoft Sans Serif"/>
                <a:cs typeface="Microsoft Sans Serif"/>
              </a:rPr>
              <a:t>the</a:t>
            </a:r>
            <a:r>
              <a:rPr sz="2800" spc="10" dirty="0">
                <a:latin typeface="Microsoft Sans Serif"/>
                <a:cs typeface="Microsoft Sans Serif"/>
              </a:rPr>
              <a:t> </a:t>
            </a:r>
            <a:r>
              <a:rPr sz="2800" spc="-95" dirty="0">
                <a:latin typeface="Microsoft Sans Serif"/>
                <a:cs typeface="Microsoft Sans Serif"/>
              </a:rPr>
              <a:t>problem</a:t>
            </a:r>
            <a:endParaRPr sz="2800">
              <a:latin typeface="Microsoft Sans Serif"/>
              <a:cs typeface="Microsoft Sans Serif"/>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252727" y="466344"/>
            <a:ext cx="7639811" cy="914400"/>
          </a:xfrm>
          <a:prstGeom prst="rect">
            <a:avLst/>
          </a:prstGeom>
        </p:spPr>
      </p:pic>
      <p:sp>
        <p:nvSpPr>
          <p:cNvPr id="15" name="object 15"/>
          <p:cNvSpPr txBox="1">
            <a:spLocks noGrp="1"/>
          </p:cNvSpPr>
          <p:nvPr>
            <p:ph type="title"/>
          </p:nvPr>
        </p:nvSpPr>
        <p:spPr>
          <a:xfrm>
            <a:off x="1514602" y="572846"/>
            <a:ext cx="7115809" cy="514350"/>
          </a:xfrm>
          <a:prstGeom prst="rect">
            <a:avLst/>
          </a:prstGeom>
        </p:spPr>
        <p:txBody>
          <a:bodyPr vert="horz" wrap="square" lIns="0" tIns="13335" rIns="0" bIns="0" rtlCol="0">
            <a:spAutoFit/>
          </a:bodyPr>
          <a:lstStyle/>
          <a:p>
            <a:pPr marL="12700">
              <a:lnSpc>
                <a:spcPct val="100000"/>
              </a:lnSpc>
              <a:spcBef>
                <a:spcPts val="105"/>
              </a:spcBef>
            </a:pPr>
            <a:r>
              <a:rPr sz="3200" spc="-220" dirty="0"/>
              <a:t>Advantages</a:t>
            </a:r>
            <a:r>
              <a:rPr sz="3200" spc="10" dirty="0"/>
              <a:t> </a:t>
            </a:r>
            <a:r>
              <a:rPr sz="3200" spc="-135" dirty="0"/>
              <a:t>&amp;</a:t>
            </a:r>
            <a:r>
              <a:rPr sz="3200" spc="40" dirty="0"/>
              <a:t> </a:t>
            </a:r>
            <a:r>
              <a:rPr sz="3200" spc="-210" dirty="0"/>
              <a:t>Disadvanta</a:t>
            </a:r>
            <a:r>
              <a:rPr sz="3200" spc="-250" dirty="0"/>
              <a:t>g</a:t>
            </a:r>
            <a:r>
              <a:rPr sz="3200" spc="-310" dirty="0"/>
              <a:t>es</a:t>
            </a:r>
            <a:r>
              <a:rPr sz="3200" dirty="0"/>
              <a:t> </a:t>
            </a:r>
            <a:r>
              <a:rPr sz="3200" spc="-50" dirty="0"/>
              <a:t>of</a:t>
            </a:r>
            <a:r>
              <a:rPr sz="3200" spc="40" dirty="0"/>
              <a:t> </a:t>
            </a:r>
            <a:r>
              <a:rPr sz="3200" spc="-470" dirty="0"/>
              <a:t>F</a:t>
            </a:r>
            <a:r>
              <a:rPr sz="3200" spc="-20" dirty="0"/>
              <a:t>l</a:t>
            </a:r>
            <a:r>
              <a:rPr sz="3200" spc="-70" dirty="0"/>
              <a:t>o</a:t>
            </a:r>
            <a:r>
              <a:rPr sz="3200" spc="-5" dirty="0"/>
              <a:t>w</a:t>
            </a:r>
            <a:r>
              <a:rPr sz="3200" spc="20" dirty="0"/>
              <a:t> </a:t>
            </a:r>
            <a:r>
              <a:rPr sz="3200" spc="-120" dirty="0"/>
              <a:t>Cha</a:t>
            </a:r>
            <a:r>
              <a:rPr sz="3200" spc="-10" dirty="0"/>
              <a:t>r</a:t>
            </a:r>
            <a:r>
              <a:rPr sz="3200" spc="175" dirty="0"/>
              <a:t>t</a:t>
            </a:r>
            <a:endParaRPr sz="3200"/>
          </a:p>
        </p:txBody>
      </p:sp>
      <p:pic>
        <p:nvPicPr>
          <p:cNvPr id="16" name="object 16"/>
          <p:cNvPicPr/>
          <p:nvPr/>
        </p:nvPicPr>
        <p:blipFill>
          <a:blip r:embed="rId8" cstate="print"/>
          <a:stretch>
            <a:fillRect/>
          </a:stretch>
        </p:blipFill>
        <p:spPr>
          <a:xfrm>
            <a:off x="1984248" y="2097023"/>
            <a:ext cx="140207" cy="160020"/>
          </a:xfrm>
          <a:prstGeom prst="rect">
            <a:avLst/>
          </a:prstGeom>
        </p:spPr>
      </p:pic>
      <p:pic>
        <p:nvPicPr>
          <p:cNvPr id="17" name="object 17"/>
          <p:cNvPicPr/>
          <p:nvPr/>
        </p:nvPicPr>
        <p:blipFill>
          <a:blip r:embed="rId8" cstate="print"/>
          <a:stretch>
            <a:fillRect/>
          </a:stretch>
        </p:blipFill>
        <p:spPr>
          <a:xfrm>
            <a:off x="1984248" y="2426207"/>
            <a:ext cx="140207" cy="160020"/>
          </a:xfrm>
          <a:prstGeom prst="rect">
            <a:avLst/>
          </a:prstGeom>
        </p:spPr>
      </p:pic>
      <p:pic>
        <p:nvPicPr>
          <p:cNvPr id="18" name="object 18"/>
          <p:cNvPicPr/>
          <p:nvPr/>
        </p:nvPicPr>
        <p:blipFill>
          <a:blip r:embed="rId8" cstate="print"/>
          <a:stretch>
            <a:fillRect/>
          </a:stretch>
        </p:blipFill>
        <p:spPr>
          <a:xfrm>
            <a:off x="1984248" y="2755392"/>
            <a:ext cx="140207" cy="160020"/>
          </a:xfrm>
          <a:prstGeom prst="rect">
            <a:avLst/>
          </a:prstGeom>
        </p:spPr>
      </p:pic>
      <p:pic>
        <p:nvPicPr>
          <p:cNvPr id="19" name="object 19"/>
          <p:cNvPicPr/>
          <p:nvPr/>
        </p:nvPicPr>
        <p:blipFill>
          <a:blip r:embed="rId8" cstate="print"/>
          <a:stretch>
            <a:fillRect/>
          </a:stretch>
        </p:blipFill>
        <p:spPr>
          <a:xfrm>
            <a:off x="1984248" y="4104132"/>
            <a:ext cx="140207" cy="160019"/>
          </a:xfrm>
          <a:prstGeom prst="rect">
            <a:avLst/>
          </a:prstGeom>
        </p:spPr>
      </p:pic>
      <p:pic>
        <p:nvPicPr>
          <p:cNvPr id="20" name="object 20"/>
          <p:cNvPicPr/>
          <p:nvPr/>
        </p:nvPicPr>
        <p:blipFill>
          <a:blip r:embed="rId8" cstate="print"/>
          <a:stretch>
            <a:fillRect/>
          </a:stretch>
        </p:blipFill>
        <p:spPr>
          <a:xfrm>
            <a:off x="1984248" y="4762500"/>
            <a:ext cx="140207" cy="160019"/>
          </a:xfrm>
          <a:prstGeom prst="rect">
            <a:avLst/>
          </a:prstGeom>
        </p:spPr>
      </p:pic>
      <p:pic>
        <p:nvPicPr>
          <p:cNvPr id="21" name="object 21"/>
          <p:cNvPicPr/>
          <p:nvPr/>
        </p:nvPicPr>
        <p:blipFill>
          <a:blip r:embed="rId8" cstate="print"/>
          <a:stretch>
            <a:fillRect/>
          </a:stretch>
        </p:blipFill>
        <p:spPr>
          <a:xfrm>
            <a:off x="1984248" y="5119115"/>
            <a:ext cx="140207" cy="160019"/>
          </a:xfrm>
          <a:prstGeom prst="rect">
            <a:avLst/>
          </a:prstGeom>
        </p:spPr>
      </p:pic>
      <p:sp>
        <p:nvSpPr>
          <p:cNvPr id="22" name="object 22"/>
          <p:cNvSpPr txBox="1"/>
          <p:nvPr/>
        </p:nvSpPr>
        <p:spPr>
          <a:xfrm>
            <a:off x="1572513" y="1354173"/>
            <a:ext cx="7284720" cy="4297045"/>
          </a:xfrm>
          <a:prstGeom prst="rect">
            <a:avLst/>
          </a:prstGeom>
        </p:spPr>
        <p:txBody>
          <a:bodyPr vert="horz" wrap="square" lIns="0" tIns="123189" rIns="0" bIns="0" rtlCol="0">
            <a:spAutoFit/>
          </a:bodyPr>
          <a:lstStyle/>
          <a:p>
            <a:pPr marL="36830">
              <a:lnSpc>
                <a:spcPct val="100000"/>
              </a:lnSpc>
              <a:spcBef>
                <a:spcPts val="969"/>
              </a:spcBef>
            </a:pPr>
            <a:r>
              <a:rPr sz="3200" spc="-215" dirty="0">
                <a:latin typeface="Microsoft Sans Serif"/>
                <a:cs typeface="Microsoft Sans Serif"/>
              </a:rPr>
              <a:t>ADVANTAGES</a:t>
            </a:r>
            <a:endParaRPr sz="3200">
              <a:latin typeface="Microsoft Sans Serif"/>
              <a:cs typeface="Microsoft Sans Serif"/>
            </a:endParaRPr>
          </a:p>
          <a:p>
            <a:pPr marL="693420">
              <a:lnSpc>
                <a:spcPct val="100000"/>
              </a:lnSpc>
              <a:spcBef>
                <a:spcPts val="489"/>
              </a:spcBef>
            </a:pPr>
            <a:r>
              <a:rPr sz="1800" spc="20" dirty="0">
                <a:solidFill>
                  <a:srgbClr val="2A6C7C"/>
                </a:solidFill>
                <a:latin typeface="Microsoft Sans Serif"/>
                <a:cs typeface="Microsoft Sans Serif"/>
              </a:rPr>
              <a:t>It</a:t>
            </a:r>
            <a:r>
              <a:rPr sz="1800" spc="15" dirty="0">
                <a:solidFill>
                  <a:srgbClr val="2A6C7C"/>
                </a:solidFill>
                <a:latin typeface="Microsoft Sans Serif"/>
                <a:cs typeface="Microsoft Sans Serif"/>
              </a:rPr>
              <a:t> </a:t>
            </a:r>
            <a:r>
              <a:rPr sz="1800" spc="-114" dirty="0">
                <a:solidFill>
                  <a:srgbClr val="2A6C7C"/>
                </a:solidFill>
                <a:latin typeface="Microsoft Sans Serif"/>
                <a:cs typeface="Microsoft Sans Serif"/>
              </a:rPr>
              <a:t>helps</a:t>
            </a:r>
            <a:r>
              <a:rPr sz="1800" spc="15" dirty="0">
                <a:solidFill>
                  <a:srgbClr val="2A6C7C"/>
                </a:solidFill>
                <a:latin typeface="Microsoft Sans Serif"/>
                <a:cs typeface="Microsoft Sans Serif"/>
              </a:rPr>
              <a:t> </a:t>
            </a:r>
            <a:r>
              <a:rPr sz="1800" spc="-65" dirty="0">
                <a:solidFill>
                  <a:srgbClr val="2A6C7C"/>
                </a:solidFill>
                <a:latin typeface="Microsoft Sans Serif"/>
                <a:cs typeface="Microsoft Sans Serif"/>
              </a:rPr>
              <a:t>in</a:t>
            </a:r>
            <a:r>
              <a:rPr sz="1800" spc="25" dirty="0">
                <a:solidFill>
                  <a:srgbClr val="2A6C7C"/>
                </a:solidFill>
                <a:latin typeface="Microsoft Sans Serif"/>
                <a:cs typeface="Microsoft Sans Serif"/>
              </a:rPr>
              <a:t> </a:t>
            </a:r>
            <a:r>
              <a:rPr sz="1800" spc="-135" dirty="0">
                <a:solidFill>
                  <a:srgbClr val="2A6C7C"/>
                </a:solidFill>
                <a:latin typeface="Microsoft Sans Serif"/>
                <a:cs typeface="Microsoft Sans Serif"/>
              </a:rPr>
              <a:t>analyzing</a:t>
            </a:r>
            <a:r>
              <a:rPr sz="1800" spc="5"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25" dirty="0">
                <a:solidFill>
                  <a:srgbClr val="2A6C7C"/>
                </a:solidFill>
                <a:latin typeface="Microsoft Sans Serif"/>
                <a:cs typeface="Microsoft Sans Serif"/>
              </a:rPr>
              <a:t> </a:t>
            </a:r>
            <a:r>
              <a:rPr sz="1800" spc="-80" dirty="0">
                <a:solidFill>
                  <a:srgbClr val="2A6C7C"/>
                </a:solidFill>
                <a:latin typeface="Microsoft Sans Serif"/>
                <a:cs typeface="Microsoft Sans Serif"/>
              </a:rPr>
              <a:t>problems</a:t>
            </a:r>
            <a:r>
              <a:rPr sz="1800" spc="5" dirty="0">
                <a:solidFill>
                  <a:srgbClr val="2A6C7C"/>
                </a:solidFill>
                <a:latin typeface="Microsoft Sans Serif"/>
                <a:cs typeface="Microsoft Sans Serif"/>
              </a:rPr>
              <a:t> </a:t>
            </a:r>
            <a:r>
              <a:rPr sz="1800" spc="-95" dirty="0">
                <a:solidFill>
                  <a:srgbClr val="2A6C7C"/>
                </a:solidFill>
                <a:latin typeface="Microsoft Sans Serif"/>
                <a:cs typeface="Microsoft Sans Serif"/>
              </a:rPr>
              <a:t>effectively.</a:t>
            </a:r>
            <a:endParaRPr sz="1800">
              <a:latin typeface="Microsoft Sans Serif"/>
              <a:cs typeface="Microsoft Sans Serif"/>
            </a:endParaRPr>
          </a:p>
          <a:p>
            <a:pPr marL="693420" marR="1308100">
              <a:lnSpc>
                <a:spcPct val="120000"/>
              </a:lnSpc>
            </a:pPr>
            <a:r>
              <a:rPr sz="1800" spc="20" dirty="0">
                <a:solidFill>
                  <a:srgbClr val="2A6C7C"/>
                </a:solidFill>
                <a:latin typeface="Microsoft Sans Serif"/>
                <a:cs typeface="Microsoft Sans Serif"/>
              </a:rPr>
              <a:t>It</a:t>
            </a:r>
            <a:r>
              <a:rPr sz="1800" spc="15" dirty="0">
                <a:solidFill>
                  <a:srgbClr val="2A6C7C"/>
                </a:solidFill>
                <a:latin typeface="Microsoft Sans Serif"/>
                <a:cs typeface="Microsoft Sans Serif"/>
              </a:rPr>
              <a:t> </a:t>
            </a:r>
            <a:r>
              <a:rPr sz="1800" spc="-114" dirty="0">
                <a:solidFill>
                  <a:srgbClr val="2A6C7C"/>
                </a:solidFill>
                <a:latin typeface="Microsoft Sans Serif"/>
                <a:cs typeface="Microsoft Sans Serif"/>
              </a:rPr>
              <a:t>acts</a:t>
            </a:r>
            <a:r>
              <a:rPr sz="1800" spc="5" dirty="0">
                <a:solidFill>
                  <a:srgbClr val="2A6C7C"/>
                </a:solidFill>
                <a:latin typeface="Microsoft Sans Serif"/>
                <a:cs typeface="Microsoft Sans Serif"/>
              </a:rPr>
              <a:t> </a:t>
            </a:r>
            <a:r>
              <a:rPr sz="1800" spc="-225" dirty="0">
                <a:solidFill>
                  <a:srgbClr val="2A6C7C"/>
                </a:solidFill>
                <a:latin typeface="Microsoft Sans Serif"/>
                <a:cs typeface="Microsoft Sans Serif"/>
              </a:rPr>
              <a:t>as</a:t>
            </a:r>
            <a:r>
              <a:rPr sz="1800" spc="15" dirty="0">
                <a:solidFill>
                  <a:srgbClr val="2A6C7C"/>
                </a:solidFill>
                <a:latin typeface="Microsoft Sans Serif"/>
                <a:cs typeface="Microsoft Sans Serif"/>
              </a:rPr>
              <a:t> </a:t>
            </a:r>
            <a:r>
              <a:rPr sz="1800" spc="-235" dirty="0">
                <a:solidFill>
                  <a:srgbClr val="2A6C7C"/>
                </a:solidFill>
                <a:latin typeface="Microsoft Sans Serif"/>
                <a:cs typeface="Microsoft Sans Serif"/>
              </a:rPr>
              <a:t>a</a:t>
            </a:r>
            <a:r>
              <a:rPr sz="1800" spc="-229" dirty="0">
                <a:solidFill>
                  <a:srgbClr val="2A6C7C"/>
                </a:solidFill>
                <a:latin typeface="Microsoft Sans Serif"/>
                <a:cs typeface="Microsoft Sans Serif"/>
              </a:rPr>
              <a:t> </a:t>
            </a:r>
            <a:r>
              <a:rPr sz="1800" spc="-114" dirty="0">
                <a:solidFill>
                  <a:srgbClr val="2A6C7C"/>
                </a:solidFill>
                <a:latin typeface="Microsoft Sans Serif"/>
                <a:cs typeface="Microsoft Sans Serif"/>
              </a:rPr>
              <a:t>guide</a:t>
            </a:r>
            <a:r>
              <a:rPr sz="1800" spc="15" dirty="0">
                <a:solidFill>
                  <a:srgbClr val="2A6C7C"/>
                </a:solidFill>
                <a:latin typeface="Microsoft Sans Serif"/>
                <a:cs typeface="Microsoft Sans Serif"/>
              </a:rPr>
              <a:t> </a:t>
            </a:r>
            <a:r>
              <a:rPr sz="1800" spc="-75" dirty="0">
                <a:solidFill>
                  <a:srgbClr val="2A6C7C"/>
                </a:solidFill>
                <a:latin typeface="Microsoft Sans Serif"/>
                <a:cs typeface="Microsoft Sans Serif"/>
              </a:rPr>
              <a:t>during</a:t>
            </a:r>
            <a:r>
              <a:rPr sz="1800" spc="20"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25" dirty="0">
                <a:solidFill>
                  <a:srgbClr val="2A6C7C"/>
                </a:solidFill>
                <a:latin typeface="Microsoft Sans Serif"/>
                <a:cs typeface="Microsoft Sans Serif"/>
              </a:rPr>
              <a:t> </a:t>
            </a:r>
            <a:r>
              <a:rPr sz="1800" spc="-75" dirty="0">
                <a:solidFill>
                  <a:srgbClr val="2A6C7C"/>
                </a:solidFill>
                <a:latin typeface="Microsoft Sans Serif"/>
                <a:cs typeface="Microsoft Sans Serif"/>
              </a:rPr>
              <a:t>program</a:t>
            </a:r>
            <a:r>
              <a:rPr sz="1800" spc="20" dirty="0">
                <a:solidFill>
                  <a:srgbClr val="2A6C7C"/>
                </a:solidFill>
                <a:latin typeface="Microsoft Sans Serif"/>
                <a:cs typeface="Microsoft Sans Serif"/>
              </a:rPr>
              <a:t> </a:t>
            </a:r>
            <a:r>
              <a:rPr sz="1800" spc="-85" dirty="0">
                <a:solidFill>
                  <a:srgbClr val="2A6C7C"/>
                </a:solidFill>
                <a:latin typeface="Microsoft Sans Serif"/>
                <a:cs typeface="Microsoft Sans Serif"/>
              </a:rPr>
              <a:t>development</a:t>
            </a:r>
            <a:r>
              <a:rPr sz="1800" dirty="0">
                <a:solidFill>
                  <a:srgbClr val="2A6C7C"/>
                </a:solidFill>
                <a:latin typeface="Microsoft Sans Serif"/>
                <a:cs typeface="Microsoft Sans Serif"/>
              </a:rPr>
              <a:t> </a:t>
            </a:r>
            <a:r>
              <a:rPr sz="1800" spc="-145" dirty="0">
                <a:solidFill>
                  <a:srgbClr val="2A6C7C"/>
                </a:solidFill>
                <a:latin typeface="Microsoft Sans Serif"/>
                <a:cs typeface="Microsoft Sans Serif"/>
              </a:rPr>
              <a:t>phase. </a:t>
            </a:r>
            <a:r>
              <a:rPr sz="1800" spc="-465" dirty="0">
                <a:solidFill>
                  <a:srgbClr val="2A6C7C"/>
                </a:solidFill>
                <a:latin typeface="Microsoft Sans Serif"/>
                <a:cs typeface="Microsoft Sans Serif"/>
              </a:rPr>
              <a:t> </a:t>
            </a:r>
            <a:r>
              <a:rPr sz="1800" spc="-55" dirty="0">
                <a:solidFill>
                  <a:srgbClr val="2A6C7C"/>
                </a:solidFill>
                <a:latin typeface="Microsoft Sans Serif"/>
                <a:cs typeface="Microsoft Sans Serif"/>
              </a:rPr>
              <a:t>I</a:t>
            </a:r>
            <a:r>
              <a:rPr sz="1800" spc="95" dirty="0">
                <a:solidFill>
                  <a:srgbClr val="2A6C7C"/>
                </a:solidFill>
                <a:latin typeface="Microsoft Sans Serif"/>
                <a:cs typeface="Microsoft Sans Serif"/>
              </a:rPr>
              <a:t>t</a:t>
            </a:r>
            <a:r>
              <a:rPr sz="1800" spc="15" dirty="0">
                <a:solidFill>
                  <a:srgbClr val="2A6C7C"/>
                </a:solidFill>
                <a:latin typeface="Microsoft Sans Serif"/>
                <a:cs typeface="Microsoft Sans Serif"/>
              </a:rPr>
              <a:t> </a:t>
            </a:r>
            <a:r>
              <a:rPr sz="1800" spc="-90" dirty="0">
                <a:solidFill>
                  <a:srgbClr val="2A6C7C"/>
                </a:solidFill>
                <a:latin typeface="Microsoft Sans Serif"/>
                <a:cs typeface="Microsoft Sans Serif"/>
              </a:rPr>
              <a:t>help</a:t>
            </a:r>
            <a:r>
              <a:rPr sz="1800" spc="25" dirty="0">
                <a:solidFill>
                  <a:srgbClr val="2A6C7C"/>
                </a:solidFill>
                <a:latin typeface="Microsoft Sans Serif"/>
                <a:cs typeface="Microsoft Sans Serif"/>
              </a:rPr>
              <a:t> </a:t>
            </a:r>
            <a:r>
              <a:rPr sz="1800" spc="-175" dirty="0">
                <a:solidFill>
                  <a:srgbClr val="2A6C7C"/>
                </a:solidFill>
                <a:latin typeface="Microsoft Sans Serif"/>
                <a:cs typeface="Microsoft Sans Serif"/>
              </a:rPr>
              <a:t>easy</a:t>
            </a:r>
            <a:r>
              <a:rPr sz="1800" spc="5" dirty="0">
                <a:solidFill>
                  <a:srgbClr val="2A6C7C"/>
                </a:solidFill>
                <a:latin typeface="Microsoft Sans Serif"/>
                <a:cs typeface="Microsoft Sans Serif"/>
              </a:rPr>
              <a:t> </a:t>
            </a:r>
            <a:r>
              <a:rPr sz="1800" spc="-90" dirty="0">
                <a:solidFill>
                  <a:srgbClr val="2A6C7C"/>
                </a:solidFill>
                <a:latin typeface="Microsoft Sans Serif"/>
                <a:cs typeface="Microsoft Sans Serif"/>
              </a:rPr>
              <a:t>d</a:t>
            </a:r>
            <a:r>
              <a:rPr sz="1800" spc="-145" dirty="0">
                <a:solidFill>
                  <a:srgbClr val="2A6C7C"/>
                </a:solidFill>
                <a:latin typeface="Microsoft Sans Serif"/>
                <a:cs typeface="Microsoft Sans Serif"/>
              </a:rPr>
              <a:t>ebugging</a:t>
            </a:r>
            <a:r>
              <a:rPr sz="1800" spc="15" dirty="0">
                <a:solidFill>
                  <a:srgbClr val="2A6C7C"/>
                </a:solidFill>
                <a:latin typeface="Microsoft Sans Serif"/>
                <a:cs typeface="Microsoft Sans Serif"/>
              </a:rPr>
              <a:t> </a:t>
            </a:r>
            <a:r>
              <a:rPr sz="1800" spc="-30" dirty="0">
                <a:solidFill>
                  <a:srgbClr val="2A6C7C"/>
                </a:solidFill>
                <a:latin typeface="Microsoft Sans Serif"/>
                <a:cs typeface="Microsoft Sans Serif"/>
              </a:rPr>
              <a:t>of</a:t>
            </a:r>
            <a:r>
              <a:rPr sz="1800" spc="10" dirty="0">
                <a:solidFill>
                  <a:srgbClr val="2A6C7C"/>
                </a:solidFill>
                <a:latin typeface="Microsoft Sans Serif"/>
                <a:cs typeface="Microsoft Sans Serif"/>
              </a:rPr>
              <a:t> </a:t>
            </a:r>
            <a:r>
              <a:rPr sz="1800" spc="-85" dirty="0">
                <a:solidFill>
                  <a:srgbClr val="2A6C7C"/>
                </a:solidFill>
                <a:latin typeface="Microsoft Sans Serif"/>
                <a:cs typeface="Microsoft Sans Serif"/>
              </a:rPr>
              <a:t>log</a:t>
            </a:r>
            <a:r>
              <a:rPr sz="1800" spc="-40" dirty="0">
                <a:solidFill>
                  <a:srgbClr val="2A6C7C"/>
                </a:solidFill>
                <a:latin typeface="Microsoft Sans Serif"/>
                <a:cs typeface="Microsoft Sans Serif"/>
              </a:rPr>
              <a:t>i</a:t>
            </a:r>
            <a:r>
              <a:rPr sz="1800" spc="-125" dirty="0">
                <a:solidFill>
                  <a:srgbClr val="2A6C7C"/>
                </a:solidFill>
                <a:latin typeface="Microsoft Sans Serif"/>
                <a:cs typeface="Microsoft Sans Serif"/>
              </a:rPr>
              <a:t>cal</a:t>
            </a:r>
            <a:r>
              <a:rPr sz="1800" spc="30" dirty="0">
                <a:solidFill>
                  <a:srgbClr val="2A6C7C"/>
                </a:solidFill>
                <a:latin typeface="Microsoft Sans Serif"/>
                <a:cs typeface="Microsoft Sans Serif"/>
              </a:rPr>
              <a:t> </a:t>
            </a:r>
            <a:r>
              <a:rPr sz="1800" spc="-20" dirty="0">
                <a:solidFill>
                  <a:srgbClr val="2A6C7C"/>
                </a:solidFill>
                <a:latin typeface="Microsoft Sans Serif"/>
                <a:cs typeface="Microsoft Sans Serif"/>
              </a:rPr>
              <a:t>e</a:t>
            </a:r>
            <a:r>
              <a:rPr sz="1800" spc="-25" dirty="0">
                <a:solidFill>
                  <a:srgbClr val="2A6C7C"/>
                </a:solidFill>
                <a:latin typeface="Microsoft Sans Serif"/>
                <a:cs typeface="Microsoft Sans Serif"/>
              </a:rPr>
              <a:t>r</a:t>
            </a:r>
            <a:r>
              <a:rPr sz="1800" spc="55" dirty="0">
                <a:solidFill>
                  <a:srgbClr val="2A6C7C"/>
                </a:solidFill>
                <a:latin typeface="Microsoft Sans Serif"/>
                <a:cs typeface="Microsoft Sans Serif"/>
              </a:rPr>
              <a:t>r</a:t>
            </a:r>
            <a:r>
              <a:rPr sz="1800" spc="-35" dirty="0">
                <a:solidFill>
                  <a:srgbClr val="2A6C7C"/>
                </a:solidFill>
                <a:latin typeface="Microsoft Sans Serif"/>
                <a:cs typeface="Microsoft Sans Serif"/>
              </a:rPr>
              <a:t>ors</a:t>
            </a:r>
            <a:endParaRPr sz="1800">
              <a:latin typeface="Microsoft Sans Serif"/>
              <a:cs typeface="Microsoft Sans Serif"/>
            </a:endParaRPr>
          </a:p>
          <a:p>
            <a:pPr>
              <a:lnSpc>
                <a:spcPct val="100000"/>
              </a:lnSpc>
            </a:pPr>
            <a:endParaRPr sz="2100">
              <a:latin typeface="Microsoft Sans Serif"/>
              <a:cs typeface="Microsoft Sans Serif"/>
            </a:endParaRPr>
          </a:p>
          <a:p>
            <a:pPr>
              <a:lnSpc>
                <a:spcPct val="100000"/>
              </a:lnSpc>
              <a:spcBef>
                <a:spcPts val="25"/>
              </a:spcBef>
            </a:pPr>
            <a:endParaRPr sz="2000">
              <a:latin typeface="Microsoft Sans Serif"/>
              <a:cs typeface="Microsoft Sans Serif"/>
            </a:endParaRPr>
          </a:p>
          <a:p>
            <a:pPr marL="12700">
              <a:lnSpc>
                <a:spcPct val="100000"/>
              </a:lnSpc>
            </a:pPr>
            <a:r>
              <a:rPr sz="2800" spc="-195" dirty="0">
                <a:latin typeface="Microsoft Sans Serif"/>
                <a:cs typeface="Microsoft Sans Serif"/>
              </a:rPr>
              <a:t>DISADVANTAGES</a:t>
            </a:r>
            <a:endParaRPr sz="2800">
              <a:latin typeface="Microsoft Sans Serif"/>
              <a:cs typeface="Microsoft Sans Serif"/>
            </a:endParaRPr>
          </a:p>
          <a:p>
            <a:pPr marL="693420" marR="5080">
              <a:lnSpc>
                <a:spcPct val="110000"/>
              </a:lnSpc>
              <a:spcBef>
                <a:spcPts val="315"/>
              </a:spcBef>
            </a:pPr>
            <a:r>
              <a:rPr sz="1800" dirty="0">
                <a:solidFill>
                  <a:srgbClr val="2A6C7C"/>
                </a:solidFill>
                <a:latin typeface="Microsoft Sans Serif"/>
                <a:cs typeface="Microsoft Sans Serif"/>
              </a:rPr>
              <a:t>A</a:t>
            </a:r>
            <a:r>
              <a:rPr sz="1800" spc="335" dirty="0">
                <a:solidFill>
                  <a:srgbClr val="2A6C7C"/>
                </a:solidFill>
                <a:latin typeface="Microsoft Sans Serif"/>
                <a:cs typeface="Microsoft Sans Serif"/>
              </a:rPr>
              <a:t> </a:t>
            </a:r>
            <a:r>
              <a:rPr sz="1800" spc="-100" dirty="0">
                <a:solidFill>
                  <a:srgbClr val="2A6C7C"/>
                </a:solidFill>
                <a:latin typeface="Microsoft Sans Serif"/>
                <a:cs typeface="Microsoft Sans Serif"/>
              </a:rPr>
              <a:t>lengthy</a:t>
            </a:r>
            <a:r>
              <a:rPr sz="1800" spc="-40" dirty="0">
                <a:solidFill>
                  <a:srgbClr val="2A6C7C"/>
                </a:solidFill>
                <a:latin typeface="Microsoft Sans Serif"/>
                <a:cs typeface="Microsoft Sans Serif"/>
              </a:rPr>
              <a:t> flowchart</a:t>
            </a:r>
            <a:r>
              <a:rPr sz="1800" spc="350" dirty="0">
                <a:solidFill>
                  <a:srgbClr val="2A6C7C"/>
                </a:solidFill>
                <a:latin typeface="Microsoft Sans Serif"/>
                <a:cs typeface="Microsoft Sans Serif"/>
              </a:rPr>
              <a:t> </a:t>
            </a:r>
            <a:r>
              <a:rPr sz="1800" spc="-185" dirty="0">
                <a:solidFill>
                  <a:srgbClr val="2A6C7C"/>
                </a:solidFill>
                <a:latin typeface="Microsoft Sans Serif"/>
                <a:cs typeface="Microsoft Sans Serif"/>
              </a:rPr>
              <a:t>may</a:t>
            </a:r>
            <a:r>
              <a:rPr sz="1800" spc="60" dirty="0">
                <a:solidFill>
                  <a:srgbClr val="2A6C7C"/>
                </a:solidFill>
                <a:latin typeface="Microsoft Sans Serif"/>
                <a:cs typeface="Microsoft Sans Serif"/>
              </a:rPr>
              <a:t> </a:t>
            </a:r>
            <a:r>
              <a:rPr sz="1800" spc="-65" dirty="0">
                <a:solidFill>
                  <a:srgbClr val="2A6C7C"/>
                </a:solidFill>
                <a:latin typeface="Microsoft Sans Serif"/>
                <a:cs typeface="Microsoft Sans Serif"/>
              </a:rPr>
              <a:t>extend</a:t>
            </a:r>
            <a:r>
              <a:rPr sz="1800" spc="325" dirty="0">
                <a:solidFill>
                  <a:srgbClr val="2A6C7C"/>
                </a:solidFill>
                <a:latin typeface="Microsoft Sans Serif"/>
                <a:cs typeface="Microsoft Sans Serif"/>
              </a:rPr>
              <a:t> </a:t>
            </a:r>
            <a:r>
              <a:rPr sz="1800" spc="-50" dirty="0">
                <a:solidFill>
                  <a:srgbClr val="2A6C7C"/>
                </a:solidFill>
                <a:latin typeface="Microsoft Sans Serif"/>
                <a:cs typeface="Microsoft Sans Serif"/>
              </a:rPr>
              <a:t>over</a:t>
            </a:r>
            <a:r>
              <a:rPr sz="1800" spc="320" dirty="0">
                <a:solidFill>
                  <a:srgbClr val="2A6C7C"/>
                </a:solidFill>
                <a:latin typeface="Microsoft Sans Serif"/>
                <a:cs typeface="Microsoft Sans Serif"/>
              </a:rPr>
              <a:t> </a:t>
            </a:r>
            <a:r>
              <a:rPr sz="1800" spc="-55" dirty="0">
                <a:solidFill>
                  <a:srgbClr val="2A6C7C"/>
                </a:solidFill>
                <a:latin typeface="Microsoft Sans Serif"/>
                <a:cs typeface="Microsoft Sans Serif"/>
              </a:rPr>
              <a:t>multiple</a:t>
            </a:r>
            <a:r>
              <a:rPr sz="1800" spc="350" dirty="0">
                <a:solidFill>
                  <a:srgbClr val="2A6C7C"/>
                </a:solidFill>
                <a:latin typeface="Microsoft Sans Serif"/>
                <a:cs typeface="Microsoft Sans Serif"/>
              </a:rPr>
              <a:t> </a:t>
            </a:r>
            <a:r>
              <a:rPr sz="1800" spc="-175" dirty="0">
                <a:solidFill>
                  <a:srgbClr val="2A6C7C"/>
                </a:solidFill>
                <a:latin typeface="Microsoft Sans Serif"/>
                <a:cs typeface="Microsoft Sans Serif"/>
              </a:rPr>
              <a:t>pages,</a:t>
            </a:r>
            <a:r>
              <a:rPr sz="1800" spc="-135" dirty="0">
                <a:solidFill>
                  <a:srgbClr val="2A6C7C"/>
                </a:solidFill>
                <a:latin typeface="Microsoft Sans Serif"/>
                <a:cs typeface="Microsoft Sans Serif"/>
              </a:rPr>
              <a:t> </a:t>
            </a:r>
            <a:r>
              <a:rPr sz="1800" spc="-70" dirty="0">
                <a:solidFill>
                  <a:srgbClr val="2A6C7C"/>
                </a:solidFill>
                <a:latin typeface="Microsoft Sans Serif"/>
                <a:cs typeface="Microsoft Sans Serif"/>
              </a:rPr>
              <a:t>which</a:t>
            </a:r>
            <a:r>
              <a:rPr sz="1800" spc="-60" dirty="0">
                <a:solidFill>
                  <a:srgbClr val="2A6C7C"/>
                </a:solidFill>
                <a:latin typeface="Microsoft Sans Serif"/>
                <a:cs typeface="Microsoft Sans Serif"/>
              </a:rPr>
              <a:t> </a:t>
            </a:r>
            <a:r>
              <a:rPr sz="1800" spc="-105" dirty="0">
                <a:solidFill>
                  <a:srgbClr val="2A6C7C"/>
                </a:solidFill>
                <a:latin typeface="Microsoft Sans Serif"/>
                <a:cs typeface="Microsoft Sans Serif"/>
              </a:rPr>
              <a:t>reduces </a:t>
            </a:r>
            <a:r>
              <a:rPr sz="1800" spc="-465" dirty="0">
                <a:solidFill>
                  <a:srgbClr val="2A6C7C"/>
                </a:solidFill>
                <a:latin typeface="Microsoft Sans Serif"/>
                <a:cs typeface="Microsoft Sans Serif"/>
              </a:rPr>
              <a:t> </a:t>
            </a:r>
            <a:r>
              <a:rPr sz="1800" spc="-90" dirty="0">
                <a:solidFill>
                  <a:srgbClr val="2A6C7C"/>
                </a:solidFill>
                <a:latin typeface="Microsoft Sans Serif"/>
                <a:cs typeface="Microsoft Sans Serif"/>
              </a:rPr>
              <a:t>readability.</a:t>
            </a:r>
            <a:endParaRPr sz="1800">
              <a:latin typeface="Microsoft Sans Serif"/>
              <a:cs typeface="Microsoft Sans Serif"/>
            </a:endParaRPr>
          </a:p>
          <a:p>
            <a:pPr marL="693420">
              <a:lnSpc>
                <a:spcPct val="100000"/>
              </a:lnSpc>
              <a:spcBef>
                <a:spcPts val="650"/>
              </a:spcBef>
            </a:pPr>
            <a:r>
              <a:rPr sz="1800" spc="50" dirty="0">
                <a:solidFill>
                  <a:srgbClr val="2A6C7C"/>
                </a:solidFill>
                <a:latin typeface="Microsoft Sans Serif"/>
                <a:cs typeface="Microsoft Sans Serif"/>
              </a:rPr>
              <a:t>D</a:t>
            </a:r>
            <a:r>
              <a:rPr sz="1800" spc="-45" dirty="0">
                <a:solidFill>
                  <a:srgbClr val="2A6C7C"/>
                </a:solidFill>
                <a:latin typeface="Microsoft Sans Serif"/>
                <a:cs typeface="Microsoft Sans Serif"/>
              </a:rPr>
              <a:t>r</a:t>
            </a:r>
            <a:r>
              <a:rPr sz="1800" spc="-140" dirty="0">
                <a:solidFill>
                  <a:srgbClr val="2A6C7C"/>
                </a:solidFill>
                <a:latin typeface="Microsoft Sans Serif"/>
                <a:cs typeface="Microsoft Sans Serif"/>
              </a:rPr>
              <a:t>a</a:t>
            </a:r>
            <a:r>
              <a:rPr sz="1800" spc="-95" dirty="0">
                <a:solidFill>
                  <a:srgbClr val="2A6C7C"/>
                </a:solidFill>
                <a:latin typeface="Microsoft Sans Serif"/>
                <a:cs typeface="Microsoft Sans Serif"/>
              </a:rPr>
              <a:t>win</a:t>
            </a:r>
            <a:r>
              <a:rPr sz="1800" spc="-100" dirty="0">
                <a:solidFill>
                  <a:srgbClr val="2A6C7C"/>
                </a:solidFill>
                <a:latin typeface="Microsoft Sans Serif"/>
                <a:cs typeface="Microsoft Sans Serif"/>
              </a:rPr>
              <a:t>g</a:t>
            </a:r>
            <a:r>
              <a:rPr sz="1800" spc="20" dirty="0">
                <a:solidFill>
                  <a:srgbClr val="2A6C7C"/>
                </a:solidFill>
                <a:latin typeface="Microsoft Sans Serif"/>
                <a:cs typeface="Microsoft Sans Serif"/>
              </a:rPr>
              <a:t> </a:t>
            </a:r>
            <a:r>
              <a:rPr sz="1800" spc="-235" dirty="0">
                <a:solidFill>
                  <a:srgbClr val="2A6C7C"/>
                </a:solidFill>
                <a:latin typeface="Microsoft Sans Serif"/>
                <a:cs typeface="Microsoft Sans Serif"/>
              </a:rPr>
              <a:t>a</a:t>
            </a:r>
            <a:r>
              <a:rPr sz="1800" spc="10" dirty="0">
                <a:solidFill>
                  <a:srgbClr val="2A6C7C"/>
                </a:solidFill>
                <a:latin typeface="Microsoft Sans Serif"/>
                <a:cs typeface="Microsoft Sans Serif"/>
              </a:rPr>
              <a:t> </a:t>
            </a:r>
            <a:r>
              <a:rPr sz="1800" spc="-55" dirty="0">
                <a:solidFill>
                  <a:srgbClr val="2A6C7C"/>
                </a:solidFill>
                <a:latin typeface="Microsoft Sans Serif"/>
                <a:cs typeface="Microsoft Sans Serif"/>
              </a:rPr>
              <a:t>f</a:t>
            </a:r>
            <a:r>
              <a:rPr sz="1800" spc="-15" dirty="0">
                <a:solidFill>
                  <a:srgbClr val="2A6C7C"/>
                </a:solidFill>
                <a:latin typeface="Microsoft Sans Serif"/>
                <a:cs typeface="Microsoft Sans Serif"/>
              </a:rPr>
              <a:t>l</a:t>
            </a:r>
            <a:r>
              <a:rPr sz="1800" spc="-30" dirty="0">
                <a:solidFill>
                  <a:srgbClr val="2A6C7C"/>
                </a:solidFill>
                <a:latin typeface="Microsoft Sans Serif"/>
                <a:cs typeface="Microsoft Sans Serif"/>
              </a:rPr>
              <a:t>o</a:t>
            </a:r>
            <a:r>
              <a:rPr sz="1800" spc="-75" dirty="0">
                <a:solidFill>
                  <a:srgbClr val="2A6C7C"/>
                </a:solidFill>
                <a:latin typeface="Microsoft Sans Serif"/>
                <a:cs typeface="Microsoft Sans Serif"/>
              </a:rPr>
              <a:t>w</a:t>
            </a:r>
            <a:r>
              <a:rPr sz="1800" spc="-50" dirty="0">
                <a:solidFill>
                  <a:srgbClr val="2A6C7C"/>
                </a:solidFill>
                <a:latin typeface="Microsoft Sans Serif"/>
                <a:cs typeface="Microsoft Sans Serif"/>
              </a:rPr>
              <a:t>c</a:t>
            </a:r>
            <a:r>
              <a:rPr sz="1800" spc="-85" dirty="0">
                <a:solidFill>
                  <a:srgbClr val="2A6C7C"/>
                </a:solidFill>
                <a:latin typeface="Microsoft Sans Serif"/>
                <a:cs typeface="Microsoft Sans Serif"/>
              </a:rPr>
              <a:t>ha</a:t>
            </a:r>
            <a:r>
              <a:rPr sz="1800" spc="-30" dirty="0">
                <a:solidFill>
                  <a:srgbClr val="2A6C7C"/>
                </a:solidFill>
                <a:latin typeface="Microsoft Sans Serif"/>
                <a:cs typeface="Microsoft Sans Serif"/>
              </a:rPr>
              <a:t>r</a:t>
            </a:r>
            <a:r>
              <a:rPr sz="1800" spc="95" dirty="0">
                <a:solidFill>
                  <a:srgbClr val="2A6C7C"/>
                </a:solidFill>
                <a:latin typeface="Microsoft Sans Serif"/>
                <a:cs typeface="Microsoft Sans Serif"/>
              </a:rPr>
              <a:t>t</a:t>
            </a:r>
            <a:r>
              <a:rPr sz="1800" spc="10" dirty="0">
                <a:solidFill>
                  <a:srgbClr val="2A6C7C"/>
                </a:solidFill>
                <a:latin typeface="Microsoft Sans Serif"/>
                <a:cs typeface="Microsoft Sans Serif"/>
              </a:rPr>
              <a:t> </a:t>
            </a:r>
            <a:r>
              <a:rPr sz="1800" spc="-114" dirty="0">
                <a:solidFill>
                  <a:srgbClr val="2A6C7C"/>
                </a:solidFill>
                <a:latin typeface="Microsoft Sans Serif"/>
                <a:cs typeface="Microsoft Sans Serif"/>
              </a:rPr>
              <a:t>is</a:t>
            </a:r>
            <a:r>
              <a:rPr sz="1800" spc="25" dirty="0">
                <a:solidFill>
                  <a:srgbClr val="2A6C7C"/>
                </a:solidFill>
                <a:latin typeface="Microsoft Sans Serif"/>
                <a:cs typeface="Microsoft Sans Serif"/>
              </a:rPr>
              <a:t> </a:t>
            </a:r>
            <a:r>
              <a:rPr sz="1800" spc="-10" dirty="0">
                <a:solidFill>
                  <a:srgbClr val="2A6C7C"/>
                </a:solidFill>
                <a:latin typeface="Microsoft Sans Serif"/>
                <a:cs typeface="Microsoft Sans Serif"/>
              </a:rPr>
              <a:t>ti</a:t>
            </a:r>
            <a:r>
              <a:rPr sz="1800" spc="-15" dirty="0">
                <a:solidFill>
                  <a:srgbClr val="2A6C7C"/>
                </a:solidFill>
                <a:latin typeface="Microsoft Sans Serif"/>
                <a:cs typeface="Microsoft Sans Serif"/>
              </a:rPr>
              <a:t>m</a:t>
            </a:r>
            <a:r>
              <a:rPr sz="1800" spc="-140" dirty="0">
                <a:solidFill>
                  <a:srgbClr val="2A6C7C"/>
                </a:solidFill>
                <a:latin typeface="Microsoft Sans Serif"/>
                <a:cs typeface="Microsoft Sans Serif"/>
              </a:rPr>
              <a:t>e</a:t>
            </a:r>
            <a:r>
              <a:rPr sz="1800" spc="15" dirty="0">
                <a:solidFill>
                  <a:srgbClr val="2A6C7C"/>
                </a:solidFill>
                <a:latin typeface="Microsoft Sans Serif"/>
                <a:cs typeface="Microsoft Sans Serif"/>
              </a:rPr>
              <a:t> </a:t>
            </a:r>
            <a:r>
              <a:rPr sz="1800" spc="-60" dirty="0">
                <a:solidFill>
                  <a:srgbClr val="2A6C7C"/>
                </a:solidFill>
                <a:latin typeface="Microsoft Sans Serif"/>
                <a:cs typeface="Microsoft Sans Serif"/>
              </a:rPr>
              <a:t>co</a:t>
            </a:r>
            <a:r>
              <a:rPr sz="1800" spc="-114" dirty="0">
                <a:solidFill>
                  <a:srgbClr val="2A6C7C"/>
                </a:solidFill>
                <a:latin typeface="Microsoft Sans Serif"/>
                <a:cs typeface="Microsoft Sans Serif"/>
              </a:rPr>
              <a:t>nsu</a:t>
            </a:r>
            <a:r>
              <a:rPr sz="1800" spc="-175" dirty="0">
                <a:solidFill>
                  <a:srgbClr val="2A6C7C"/>
                </a:solidFill>
                <a:latin typeface="Microsoft Sans Serif"/>
                <a:cs typeface="Microsoft Sans Serif"/>
              </a:rPr>
              <a:t>m</a:t>
            </a:r>
            <a:r>
              <a:rPr sz="1800" spc="-110" dirty="0">
                <a:solidFill>
                  <a:srgbClr val="2A6C7C"/>
                </a:solidFill>
                <a:latin typeface="Microsoft Sans Serif"/>
                <a:cs typeface="Microsoft Sans Serif"/>
              </a:rPr>
              <a:t>in</a:t>
            </a:r>
            <a:r>
              <a:rPr sz="1800" spc="-145" dirty="0">
                <a:solidFill>
                  <a:srgbClr val="2A6C7C"/>
                </a:solidFill>
                <a:latin typeface="Microsoft Sans Serif"/>
                <a:cs typeface="Microsoft Sans Serif"/>
              </a:rPr>
              <a:t>g</a:t>
            </a:r>
            <a:r>
              <a:rPr sz="1800" spc="-110" dirty="0">
                <a:solidFill>
                  <a:srgbClr val="2A6C7C"/>
                </a:solidFill>
                <a:latin typeface="Microsoft Sans Serif"/>
                <a:cs typeface="Microsoft Sans Serif"/>
              </a:rPr>
              <a:t>.</a:t>
            </a:r>
            <a:endParaRPr sz="1800">
              <a:latin typeface="Microsoft Sans Serif"/>
              <a:cs typeface="Microsoft Sans Serif"/>
            </a:endParaRPr>
          </a:p>
          <a:p>
            <a:pPr marL="693420">
              <a:lnSpc>
                <a:spcPct val="100000"/>
              </a:lnSpc>
              <a:spcBef>
                <a:spcPts val="650"/>
              </a:spcBef>
            </a:pPr>
            <a:r>
              <a:rPr sz="1800" spc="-85" dirty="0">
                <a:solidFill>
                  <a:srgbClr val="2A6C7C"/>
                </a:solidFill>
                <a:latin typeface="Microsoft Sans Serif"/>
                <a:cs typeface="Microsoft Sans Serif"/>
              </a:rPr>
              <a:t>The</a:t>
            </a:r>
            <a:r>
              <a:rPr sz="1800" spc="360" dirty="0">
                <a:solidFill>
                  <a:srgbClr val="2A6C7C"/>
                </a:solidFill>
                <a:latin typeface="Microsoft Sans Serif"/>
                <a:cs typeface="Microsoft Sans Serif"/>
              </a:rPr>
              <a:t> </a:t>
            </a:r>
            <a:r>
              <a:rPr sz="1800" spc="-165" dirty="0">
                <a:solidFill>
                  <a:srgbClr val="2A6C7C"/>
                </a:solidFill>
                <a:latin typeface="Microsoft Sans Serif"/>
                <a:cs typeface="Microsoft Sans Serif"/>
              </a:rPr>
              <a:t>changes</a:t>
            </a:r>
            <a:r>
              <a:rPr sz="1800" spc="355" dirty="0">
                <a:solidFill>
                  <a:srgbClr val="2A6C7C"/>
                </a:solidFill>
                <a:latin typeface="Microsoft Sans Serif"/>
                <a:cs typeface="Microsoft Sans Serif"/>
              </a:rPr>
              <a:t> </a:t>
            </a:r>
            <a:r>
              <a:rPr sz="1800" spc="-150" dirty="0">
                <a:solidFill>
                  <a:srgbClr val="2A6C7C"/>
                </a:solidFill>
                <a:latin typeface="Microsoft Sans Serif"/>
                <a:cs typeface="Microsoft Sans Serif"/>
              </a:rPr>
              <a:t>made</a:t>
            </a:r>
            <a:r>
              <a:rPr sz="1800" spc="360" dirty="0">
                <a:solidFill>
                  <a:srgbClr val="2A6C7C"/>
                </a:solidFill>
                <a:latin typeface="Microsoft Sans Serif"/>
                <a:cs typeface="Microsoft Sans Serif"/>
              </a:rPr>
              <a:t> </a:t>
            </a:r>
            <a:r>
              <a:rPr sz="1800" spc="35" dirty="0">
                <a:solidFill>
                  <a:srgbClr val="2A6C7C"/>
                </a:solidFill>
                <a:latin typeface="Microsoft Sans Serif"/>
                <a:cs typeface="Microsoft Sans Serif"/>
              </a:rPr>
              <a:t>to</a:t>
            </a:r>
            <a:r>
              <a:rPr sz="1800" spc="350" dirty="0">
                <a:solidFill>
                  <a:srgbClr val="2A6C7C"/>
                </a:solidFill>
                <a:latin typeface="Microsoft Sans Serif"/>
                <a:cs typeface="Microsoft Sans Serif"/>
              </a:rPr>
              <a:t> </a:t>
            </a:r>
            <a:r>
              <a:rPr sz="1800" spc="-235" dirty="0">
                <a:solidFill>
                  <a:srgbClr val="2A6C7C"/>
                </a:solidFill>
                <a:latin typeface="Microsoft Sans Serif"/>
                <a:cs typeface="Microsoft Sans Serif"/>
              </a:rPr>
              <a:t>a</a:t>
            </a:r>
            <a:r>
              <a:rPr sz="1800" spc="350" dirty="0">
                <a:solidFill>
                  <a:srgbClr val="2A6C7C"/>
                </a:solidFill>
                <a:latin typeface="Microsoft Sans Serif"/>
                <a:cs typeface="Microsoft Sans Serif"/>
              </a:rPr>
              <a:t> </a:t>
            </a:r>
            <a:r>
              <a:rPr sz="1800" spc="-120" dirty="0">
                <a:solidFill>
                  <a:srgbClr val="2A6C7C"/>
                </a:solidFill>
                <a:latin typeface="Microsoft Sans Serif"/>
                <a:cs typeface="Microsoft Sans Serif"/>
              </a:rPr>
              <a:t>single</a:t>
            </a:r>
            <a:r>
              <a:rPr sz="1800" spc="335" dirty="0">
                <a:solidFill>
                  <a:srgbClr val="2A6C7C"/>
                </a:solidFill>
                <a:latin typeface="Microsoft Sans Serif"/>
                <a:cs typeface="Microsoft Sans Serif"/>
              </a:rPr>
              <a:t> </a:t>
            </a:r>
            <a:r>
              <a:rPr sz="1800" spc="-90" dirty="0">
                <a:solidFill>
                  <a:srgbClr val="2A6C7C"/>
                </a:solidFill>
                <a:latin typeface="Microsoft Sans Serif"/>
                <a:cs typeface="Microsoft Sans Serif"/>
              </a:rPr>
              <a:t>step</a:t>
            </a:r>
            <a:r>
              <a:rPr sz="1800" spc="350" dirty="0">
                <a:solidFill>
                  <a:srgbClr val="2A6C7C"/>
                </a:solidFill>
                <a:latin typeface="Microsoft Sans Serif"/>
                <a:cs typeface="Microsoft Sans Serif"/>
              </a:rPr>
              <a:t> </a:t>
            </a:r>
            <a:r>
              <a:rPr sz="1800" spc="-180" dirty="0">
                <a:solidFill>
                  <a:srgbClr val="2A6C7C"/>
                </a:solidFill>
                <a:latin typeface="Microsoft Sans Serif"/>
                <a:cs typeface="Microsoft Sans Serif"/>
              </a:rPr>
              <a:t>may</a:t>
            </a:r>
            <a:r>
              <a:rPr sz="1800" spc="350" dirty="0">
                <a:solidFill>
                  <a:srgbClr val="2A6C7C"/>
                </a:solidFill>
                <a:latin typeface="Microsoft Sans Serif"/>
                <a:cs typeface="Microsoft Sans Serif"/>
              </a:rPr>
              <a:t> </a:t>
            </a:r>
            <a:r>
              <a:rPr sz="1800" spc="-165" dirty="0">
                <a:solidFill>
                  <a:srgbClr val="2A6C7C"/>
                </a:solidFill>
                <a:latin typeface="Microsoft Sans Serif"/>
                <a:cs typeface="Microsoft Sans Serif"/>
              </a:rPr>
              <a:t>cause</a:t>
            </a:r>
            <a:r>
              <a:rPr sz="1800" spc="355" dirty="0">
                <a:solidFill>
                  <a:srgbClr val="2A6C7C"/>
                </a:solidFill>
                <a:latin typeface="Microsoft Sans Serif"/>
                <a:cs typeface="Microsoft Sans Serif"/>
              </a:rPr>
              <a:t> </a:t>
            </a:r>
            <a:r>
              <a:rPr sz="1800" spc="-80" dirty="0">
                <a:solidFill>
                  <a:srgbClr val="2A6C7C"/>
                </a:solidFill>
                <a:latin typeface="Microsoft Sans Serif"/>
                <a:cs typeface="Microsoft Sans Serif"/>
              </a:rPr>
              <a:t>redrawing</a:t>
            </a:r>
            <a:r>
              <a:rPr sz="1800" spc="360" dirty="0">
                <a:solidFill>
                  <a:srgbClr val="2A6C7C"/>
                </a:solidFill>
                <a:latin typeface="Microsoft Sans Serif"/>
                <a:cs typeface="Microsoft Sans Serif"/>
              </a:rPr>
              <a:t> </a:t>
            </a:r>
            <a:r>
              <a:rPr sz="1800" spc="-50" dirty="0">
                <a:solidFill>
                  <a:srgbClr val="2A6C7C"/>
                </a:solidFill>
                <a:latin typeface="Microsoft Sans Serif"/>
                <a:cs typeface="Microsoft Sans Serif"/>
              </a:rPr>
              <a:t>the</a:t>
            </a:r>
            <a:r>
              <a:rPr sz="1800" spc="335" dirty="0">
                <a:solidFill>
                  <a:srgbClr val="2A6C7C"/>
                </a:solidFill>
                <a:latin typeface="Microsoft Sans Serif"/>
                <a:cs typeface="Microsoft Sans Serif"/>
              </a:rPr>
              <a:t> </a:t>
            </a:r>
            <a:r>
              <a:rPr sz="1800" spc="-35" dirty="0">
                <a:solidFill>
                  <a:srgbClr val="2A6C7C"/>
                </a:solidFill>
                <a:latin typeface="Microsoft Sans Serif"/>
                <a:cs typeface="Microsoft Sans Serif"/>
              </a:rPr>
              <a:t>entire</a:t>
            </a:r>
            <a:endParaRPr sz="1800">
              <a:latin typeface="Microsoft Sans Serif"/>
              <a:cs typeface="Microsoft Sans Serif"/>
            </a:endParaRPr>
          </a:p>
          <a:p>
            <a:pPr marL="693420">
              <a:lnSpc>
                <a:spcPct val="100000"/>
              </a:lnSpc>
              <a:spcBef>
                <a:spcPts val="215"/>
              </a:spcBef>
            </a:pPr>
            <a:r>
              <a:rPr sz="1800" spc="-35" dirty="0">
                <a:solidFill>
                  <a:srgbClr val="2A6C7C"/>
                </a:solidFill>
                <a:latin typeface="Microsoft Sans Serif"/>
                <a:cs typeface="Microsoft Sans Serif"/>
              </a:rPr>
              <a:t>flowchart</a:t>
            </a:r>
            <a:endParaRPr sz="1800">
              <a:latin typeface="Microsoft Sans Serif"/>
              <a:cs typeface="Microsoft Sans Serif"/>
            </a:endParaRPr>
          </a:p>
        </p:txBody>
      </p:sp>
      <p:sp>
        <p:nvSpPr>
          <p:cNvPr id="24" name="object 24"/>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23" name="object 23"/>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4913376" cy="1219200"/>
          </a:xfrm>
          <a:prstGeom prst="rect">
            <a:avLst/>
          </a:prstGeom>
        </p:spPr>
      </p:pic>
      <p:sp>
        <p:nvSpPr>
          <p:cNvPr id="15" name="object 15"/>
          <p:cNvSpPr txBox="1">
            <a:spLocks noGrp="1"/>
          </p:cNvSpPr>
          <p:nvPr>
            <p:ph type="title"/>
          </p:nvPr>
        </p:nvSpPr>
        <p:spPr>
          <a:xfrm>
            <a:off x="1514602" y="485978"/>
            <a:ext cx="4208780" cy="680720"/>
          </a:xfrm>
          <a:prstGeom prst="rect">
            <a:avLst/>
          </a:prstGeom>
        </p:spPr>
        <p:txBody>
          <a:bodyPr vert="horz" wrap="square" lIns="0" tIns="12065" rIns="0" bIns="0" rtlCol="0">
            <a:spAutoFit/>
          </a:bodyPr>
          <a:lstStyle/>
          <a:p>
            <a:pPr marL="12700">
              <a:lnSpc>
                <a:spcPct val="100000"/>
              </a:lnSpc>
              <a:spcBef>
                <a:spcPts val="95"/>
              </a:spcBef>
            </a:pPr>
            <a:r>
              <a:rPr sz="4300" spc="-140" dirty="0"/>
              <a:t>Flowchart</a:t>
            </a:r>
            <a:r>
              <a:rPr sz="4300" spc="-5" dirty="0"/>
              <a:t> </a:t>
            </a:r>
            <a:r>
              <a:rPr sz="4300" spc="-320" dirty="0"/>
              <a:t>Symbols</a:t>
            </a:r>
            <a:endParaRPr sz="4300"/>
          </a:p>
        </p:txBody>
      </p:sp>
      <p:grpSp>
        <p:nvGrpSpPr>
          <p:cNvPr id="16" name="object 16"/>
          <p:cNvGrpSpPr/>
          <p:nvPr/>
        </p:nvGrpSpPr>
        <p:grpSpPr>
          <a:xfrm>
            <a:off x="1252727" y="1319783"/>
            <a:ext cx="6969759" cy="4712335"/>
            <a:chOff x="1252727" y="1319783"/>
            <a:chExt cx="6969759" cy="4712335"/>
          </a:xfrm>
        </p:grpSpPr>
        <p:pic>
          <p:nvPicPr>
            <p:cNvPr id="17" name="object 17"/>
            <p:cNvPicPr/>
            <p:nvPr/>
          </p:nvPicPr>
          <p:blipFill>
            <a:blip r:embed="rId8" cstate="print"/>
            <a:stretch>
              <a:fillRect/>
            </a:stretch>
          </p:blipFill>
          <p:spPr>
            <a:xfrm>
              <a:off x="1252727" y="1319783"/>
              <a:ext cx="6969252" cy="4712208"/>
            </a:xfrm>
            <a:prstGeom prst="rect">
              <a:avLst/>
            </a:prstGeom>
          </p:spPr>
        </p:pic>
        <p:pic>
          <p:nvPicPr>
            <p:cNvPr id="18" name="object 18"/>
            <p:cNvPicPr/>
            <p:nvPr/>
          </p:nvPicPr>
          <p:blipFill>
            <a:blip r:embed="rId9" cstate="print"/>
            <a:stretch>
              <a:fillRect/>
            </a:stretch>
          </p:blipFill>
          <p:spPr>
            <a:xfrm>
              <a:off x="1447799" y="1514474"/>
              <a:ext cx="6381115" cy="4124325"/>
            </a:xfrm>
            <a:prstGeom prst="rect">
              <a:avLst/>
            </a:prstGeom>
          </p:spPr>
        </p:pic>
      </p:grpSp>
      <p:sp>
        <p:nvSpPr>
          <p:cNvPr id="19" name="object 19"/>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
        <p:nvSpPr>
          <p:cNvPr id="20" name="object 20"/>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4913376" cy="1219200"/>
          </a:xfrm>
          <a:prstGeom prst="rect">
            <a:avLst/>
          </a:prstGeom>
        </p:spPr>
      </p:pic>
      <p:sp>
        <p:nvSpPr>
          <p:cNvPr id="15" name="object 15"/>
          <p:cNvSpPr txBox="1">
            <a:spLocks noGrp="1"/>
          </p:cNvSpPr>
          <p:nvPr>
            <p:ph type="title"/>
          </p:nvPr>
        </p:nvSpPr>
        <p:spPr>
          <a:xfrm>
            <a:off x="1514602" y="485978"/>
            <a:ext cx="4208780" cy="680720"/>
          </a:xfrm>
          <a:prstGeom prst="rect">
            <a:avLst/>
          </a:prstGeom>
        </p:spPr>
        <p:txBody>
          <a:bodyPr vert="horz" wrap="square" lIns="0" tIns="12065" rIns="0" bIns="0" rtlCol="0">
            <a:spAutoFit/>
          </a:bodyPr>
          <a:lstStyle/>
          <a:p>
            <a:pPr marL="12700">
              <a:lnSpc>
                <a:spcPct val="100000"/>
              </a:lnSpc>
              <a:spcBef>
                <a:spcPts val="95"/>
              </a:spcBef>
            </a:pPr>
            <a:r>
              <a:rPr sz="4300" spc="-140" dirty="0"/>
              <a:t>Flowchart</a:t>
            </a:r>
            <a:r>
              <a:rPr sz="4300" spc="-5" dirty="0"/>
              <a:t> </a:t>
            </a:r>
            <a:r>
              <a:rPr sz="4300" spc="-320" dirty="0"/>
              <a:t>Symbols</a:t>
            </a:r>
            <a:endParaRPr sz="4300"/>
          </a:p>
        </p:txBody>
      </p:sp>
      <p:grpSp>
        <p:nvGrpSpPr>
          <p:cNvPr id="16" name="object 16"/>
          <p:cNvGrpSpPr/>
          <p:nvPr/>
        </p:nvGrpSpPr>
        <p:grpSpPr>
          <a:xfrm>
            <a:off x="1100327" y="1557527"/>
            <a:ext cx="7522845" cy="4093845"/>
            <a:chOff x="1100327" y="1557527"/>
            <a:chExt cx="7522845" cy="4093845"/>
          </a:xfrm>
        </p:grpSpPr>
        <p:pic>
          <p:nvPicPr>
            <p:cNvPr id="17" name="object 17"/>
            <p:cNvPicPr/>
            <p:nvPr/>
          </p:nvPicPr>
          <p:blipFill>
            <a:blip r:embed="rId8" cstate="print"/>
            <a:stretch>
              <a:fillRect/>
            </a:stretch>
          </p:blipFill>
          <p:spPr>
            <a:xfrm>
              <a:off x="1100327" y="1557527"/>
              <a:ext cx="7522464" cy="4093464"/>
            </a:xfrm>
            <a:prstGeom prst="rect">
              <a:avLst/>
            </a:prstGeom>
          </p:spPr>
        </p:pic>
        <p:pic>
          <p:nvPicPr>
            <p:cNvPr id="18" name="object 18"/>
            <p:cNvPicPr/>
            <p:nvPr/>
          </p:nvPicPr>
          <p:blipFill>
            <a:blip r:embed="rId9" cstate="print"/>
            <a:stretch>
              <a:fillRect/>
            </a:stretch>
          </p:blipFill>
          <p:spPr>
            <a:xfrm>
              <a:off x="1295399" y="1752599"/>
              <a:ext cx="6934200" cy="3505200"/>
            </a:xfrm>
            <a:prstGeom prst="rect">
              <a:avLst/>
            </a:prstGeom>
          </p:spPr>
        </p:pic>
      </p:grpSp>
      <p:sp>
        <p:nvSpPr>
          <p:cNvPr id="19" name="object 19"/>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
        <p:nvSpPr>
          <p:cNvPr id="20" name="object 20"/>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252727" y="466344"/>
            <a:ext cx="7620000" cy="914400"/>
            <a:chOff x="1252727" y="466344"/>
            <a:chExt cx="7620000" cy="914400"/>
          </a:xfrm>
        </p:grpSpPr>
        <p:pic>
          <p:nvPicPr>
            <p:cNvPr id="15" name="object 15"/>
            <p:cNvPicPr/>
            <p:nvPr/>
          </p:nvPicPr>
          <p:blipFill>
            <a:blip r:embed="rId7" cstate="print"/>
            <a:stretch>
              <a:fillRect/>
            </a:stretch>
          </p:blipFill>
          <p:spPr>
            <a:xfrm>
              <a:off x="1252727" y="466344"/>
              <a:ext cx="2310384" cy="914400"/>
            </a:xfrm>
            <a:prstGeom prst="rect">
              <a:avLst/>
            </a:prstGeom>
          </p:spPr>
        </p:pic>
        <p:pic>
          <p:nvPicPr>
            <p:cNvPr id="16" name="object 16"/>
            <p:cNvPicPr/>
            <p:nvPr/>
          </p:nvPicPr>
          <p:blipFill>
            <a:blip r:embed="rId8" cstate="print"/>
            <a:stretch>
              <a:fillRect/>
            </a:stretch>
          </p:blipFill>
          <p:spPr>
            <a:xfrm>
              <a:off x="3014472" y="466344"/>
              <a:ext cx="752855" cy="914400"/>
            </a:xfrm>
            <a:prstGeom prst="rect">
              <a:avLst/>
            </a:prstGeom>
          </p:spPr>
        </p:pic>
        <p:pic>
          <p:nvPicPr>
            <p:cNvPr id="17" name="object 17"/>
            <p:cNvPicPr/>
            <p:nvPr/>
          </p:nvPicPr>
          <p:blipFill>
            <a:blip r:embed="rId9" cstate="print"/>
            <a:stretch>
              <a:fillRect/>
            </a:stretch>
          </p:blipFill>
          <p:spPr>
            <a:xfrm>
              <a:off x="3279648" y="466344"/>
              <a:ext cx="5593080" cy="914400"/>
            </a:xfrm>
            <a:prstGeom prst="rect">
              <a:avLst/>
            </a:prstGeom>
          </p:spPr>
        </p:pic>
      </p:grpSp>
      <p:sp>
        <p:nvSpPr>
          <p:cNvPr id="18" name="object 18"/>
          <p:cNvSpPr txBox="1">
            <a:spLocks noGrp="1"/>
          </p:cNvSpPr>
          <p:nvPr>
            <p:ph type="title"/>
          </p:nvPr>
        </p:nvSpPr>
        <p:spPr>
          <a:xfrm>
            <a:off x="1514602" y="572846"/>
            <a:ext cx="7099300" cy="514350"/>
          </a:xfrm>
          <a:prstGeom prst="rect">
            <a:avLst/>
          </a:prstGeom>
        </p:spPr>
        <p:txBody>
          <a:bodyPr vert="horz" wrap="square" lIns="0" tIns="13335" rIns="0" bIns="0" rtlCol="0">
            <a:spAutoFit/>
          </a:bodyPr>
          <a:lstStyle/>
          <a:p>
            <a:pPr marL="12700">
              <a:lnSpc>
                <a:spcPct val="100000"/>
              </a:lnSpc>
              <a:spcBef>
                <a:spcPts val="105"/>
              </a:spcBef>
            </a:pPr>
            <a:r>
              <a:rPr sz="3200" spc="-155" dirty="0"/>
              <a:t>Fl</a:t>
            </a:r>
            <a:r>
              <a:rPr sz="3200" spc="-235" dirty="0"/>
              <a:t>o</a:t>
            </a:r>
            <a:r>
              <a:rPr sz="3200" spc="-135" dirty="0"/>
              <a:t>wcha</a:t>
            </a:r>
            <a:r>
              <a:rPr sz="3200" spc="-15" dirty="0"/>
              <a:t>r</a:t>
            </a:r>
            <a:r>
              <a:rPr sz="3200" spc="175" dirty="0"/>
              <a:t>t</a:t>
            </a:r>
            <a:r>
              <a:rPr sz="3200" spc="10" dirty="0"/>
              <a:t> </a:t>
            </a:r>
            <a:r>
              <a:rPr sz="3200" spc="665" dirty="0"/>
              <a:t>–</a:t>
            </a:r>
            <a:r>
              <a:rPr sz="3200" spc="-370" dirty="0"/>
              <a:t> </a:t>
            </a:r>
            <a:r>
              <a:rPr sz="3200" spc="-505" dirty="0"/>
              <a:t>T</a:t>
            </a:r>
            <a:r>
              <a:rPr sz="3200" spc="-15" dirty="0"/>
              <a:t>o</a:t>
            </a:r>
            <a:r>
              <a:rPr sz="3200" spc="40" dirty="0"/>
              <a:t> </a:t>
            </a:r>
            <a:r>
              <a:rPr sz="3200" spc="-20" dirty="0"/>
              <a:t>w</a:t>
            </a:r>
            <a:r>
              <a:rPr sz="3200" spc="-15" dirty="0"/>
              <a:t>it</a:t>
            </a:r>
            <a:r>
              <a:rPr sz="3200" spc="-10" dirty="0"/>
              <a:t>h</a:t>
            </a:r>
            <a:r>
              <a:rPr sz="3200" spc="25" dirty="0"/>
              <a:t>dr</a:t>
            </a:r>
            <a:r>
              <a:rPr sz="3200" spc="-525" dirty="0"/>
              <a:t>a</a:t>
            </a:r>
            <a:r>
              <a:rPr sz="3200" spc="-5" dirty="0"/>
              <a:t>w</a:t>
            </a:r>
            <a:r>
              <a:rPr sz="3200" spc="-15" dirty="0"/>
              <a:t> </a:t>
            </a:r>
            <a:r>
              <a:rPr sz="3200" spc="-165" dirty="0"/>
              <a:t>mon</a:t>
            </a:r>
            <a:r>
              <a:rPr sz="3200" spc="-190" dirty="0"/>
              <a:t>e</a:t>
            </a:r>
            <a:r>
              <a:rPr sz="3200" spc="-200" dirty="0"/>
              <a:t>y</a:t>
            </a:r>
            <a:r>
              <a:rPr sz="3200" spc="25" dirty="0"/>
              <a:t> </a:t>
            </a:r>
            <a:r>
              <a:rPr sz="3200" spc="50" dirty="0"/>
              <a:t>f</a:t>
            </a:r>
            <a:r>
              <a:rPr sz="3200" spc="-25" dirty="0"/>
              <a:t>r</a:t>
            </a:r>
            <a:r>
              <a:rPr sz="3200" spc="-105" dirty="0"/>
              <a:t>om</a:t>
            </a:r>
            <a:r>
              <a:rPr sz="3200" spc="-315" dirty="0"/>
              <a:t> </a:t>
            </a:r>
            <a:r>
              <a:rPr sz="3200" spc="-330" dirty="0"/>
              <a:t>A</a:t>
            </a:r>
            <a:r>
              <a:rPr sz="3200" spc="-95" dirty="0"/>
              <a:t>TM</a:t>
            </a:r>
            <a:endParaRPr sz="3200"/>
          </a:p>
        </p:txBody>
      </p:sp>
      <p:grpSp>
        <p:nvGrpSpPr>
          <p:cNvPr id="19" name="object 19"/>
          <p:cNvGrpSpPr/>
          <p:nvPr/>
        </p:nvGrpSpPr>
        <p:grpSpPr>
          <a:xfrm>
            <a:off x="2429255" y="1050036"/>
            <a:ext cx="1209040" cy="611505"/>
            <a:chOff x="2429255" y="1050036"/>
            <a:chExt cx="1209040" cy="611505"/>
          </a:xfrm>
        </p:grpSpPr>
        <p:pic>
          <p:nvPicPr>
            <p:cNvPr id="20" name="object 20"/>
            <p:cNvPicPr/>
            <p:nvPr/>
          </p:nvPicPr>
          <p:blipFill>
            <a:blip r:embed="rId10" cstate="print"/>
            <a:stretch>
              <a:fillRect/>
            </a:stretch>
          </p:blipFill>
          <p:spPr>
            <a:xfrm>
              <a:off x="2429255" y="1098804"/>
              <a:ext cx="1208532" cy="445008"/>
            </a:xfrm>
            <a:prstGeom prst="rect">
              <a:avLst/>
            </a:prstGeom>
          </p:spPr>
        </p:pic>
        <p:pic>
          <p:nvPicPr>
            <p:cNvPr id="21" name="object 21"/>
            <p:cNvPicPr/>
            <p:nvPr/>
          </p:nvPicPr>
          <p:blipFill>
            <a:blip r:embed="rId11" cstate="print"/>
            <a:stretch>
              <a:fillRect/>
            </a:stretch>
          </p:blipFill>
          <p:spPr>
            <a:xfrm>
              <a:off x="2606039" y="1050036"/>
              <a:ext cx="918972" cy="611124"/>
            </a:xfrm>
            <a:prstGeom prst="rect">
              <a:avLst/>
            </a:prstGeom>
          </p:spPr>
        </p:pic>
        <p:pic>
          <p:nvPicPr>
            <p:cNvPr id="22" name="object 22"/>
            <p:cNvPicPr/>
            <p:nvPr/>
          </p:nvPicPr>
          <p:blipFill>
            <a:blip r:embed="rId12" cstate="print"/>
            <a:stretch>
              <a:fillRect/>
            </a:stretch>
          </p:blipFill>
          <p:spPr>
            <a:xfrm>
              <a:off x="2500248" y="1143000"/>
              <a:ext cx="1066800" cy="304800"/>
            </a:xfrm>
            <a:prstGeom prst="rect">
              <a:avLst/>
            </a:prstGeom>
          </p:spPr>
        </p:pic>
        <p:sp>
          <p:nvSpPr>
            <p:cNvPr id="23" name="object 23"/>
            <p:cNvSpPr/>
            <p:nvPr/>
          </p:nvSpPr>
          <p:spPr>
            <a:xfrm>
              <a:off x="2500248" y="1143000"/>
              <a:ext cx="1066800" cy="304800"/>
            </a:xfrm>
            <a:custGeom>
              <a:avLst/>
              <a:gdLst/>
              <a:ahLst/>
              <a:cxnLst/>
              <a:rect l="l" t="t" r="r" b="b"/>
              <a:pathLst>
                <a:path w="1066800" h="304800">
                  <a:moveTo>
                    <a:pt x="171704" y="0"/>
                  </a:moveTo>
                  <a:lnTo>
                    <a:pt x="895223" y="0"/>
                  </a:lnTo>
                  <a:lnTo>
                    <a:pt x="940828" y="5441"/>
                  </a:lnTo>
                  <a:lnTo>
                    <a:pt x="981813" y="20799"/>
                  </a:lnTo>
                  <a:lnTo>
                    <a:pt x="1016539" y="44624"/>
                  </a:lnTo>
                  <a:lnTo>
                    <a:pt x="1043370" y="75466"/>
                  </a:lnTo>
                  <a:lnTo>
                    <a:pt x="1060669" y="111874"/>
                  </a:lnTo>
                  <a:lnTo>
                    <a:pt x="1066800" y="152400"/>
                  </a:lnTo>
                  <a:lnTo>
                    <a:pt x="1060669" y="192925"/>
                  </a:lnTo>
                  <a:lnTo>
                    <a:pt x="1043370" y="229333"/>
                  </a:lnTo>
                  <a:lnTo>
                    <a:pt x="1016539" y="260175"/>
                  </a:lnTo>
                  <a:lnTo>
                    <a:pt x="981813" y="284000"/>
                  </a:lnTo>
                  <a:lnTo>
                    <a:pt x="940828" y="299358"/>
                  </a:lnTo>
                  <a:lnTo>
                    <a:pt x="895223" y="304800"/>
                  </a:lnTo>
                  <a:lnTo>
                    <a:pt x="171704" y="304800"/>
                  </a:lnTo>
                  <a:lnTo>
                    <a:pt x="126088" y="299358"/>
                  </a:lnTo>
                  <a:lnTo>
                    <a:pt x="85080" y="284000"/>
                  </a:lnTo>
                  <a:lnTo>
                    <a:pt x="50323" y="260175"/>
                  </a:lnTo>
                  <a:lnTo>
                    <a:pt x="23462" y="229333"/>
                  </a:lnTo>
                  <a:lnTo>
                    <a:pt x="6139" y="192925"/>
                  </a:lnTo>
                  <a:lnTo>
                    <a:pt x="0" y="152400"/>
                  </a:lnTo>
                  <a:lnTo>
                    <a:pt x="6139" y="111874"/>
                  </a:lnTo>
                  <a:lnTo>
                    <a:pt x="23462" y="75466"/>
                  </a:lnTo>
                  <a:lnTo>
                    <a:pt x="50323" y="44624"/>
                  </a:lnTo>
                  <a:lnTo>
                    <a:pt x="85080" y="20799"/>
                  </a:lnTo>
                  <a:lnTo>
                    <a:pt x="126088" y="5441"/>
                  </a:lnTo>
                  <a:lnTo>
                    <a:pt x="171704" y="0"/>
                  </a:lnTo>
                  <a:close/>
                </a:path>
              </a:pathLst>
            </a:custGeom>
            <a:ln w="9525">
              <a:solidFill>
                <a:srgbClr val="FDB809"/>
              </a:solidFill>
            </a:ln>
          </p:spPr>
          <p:txBody>
            <a:bodyPr wrap="square" lIns="0" tIns="0" rIns="0" bIns="0" rtlCol="0"/>
            <a:lstStyle/>
            <a:p>
              <a:endParaRPr/>
            </a:p>
          </p:txBody>
        </p:sp>
      </p:grpSp>
      <p:sp>
        <p:nvSpPr>
          <p:cNvPr id="24" name="object 24"/>
          <p:cNvSpPr txBox="1"/>
          <p:nvPr/>
        </p:nvSpPr>
        <p:spPr>
          <a:xfrm>
            <a:off x="2796032" y="1136650"/>
            <a:ext cx="47498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Microsoft Sans Serif"/>
                <a:cs typeface="Microsoft Sans Serif"/>
              </a:rPr>
              <a:t>Sta</a:t>
            </a:r>
            <a:r>
              <a:rPr sz="1800" spc="-45" dirty="0">
                <a:latin typeface="Microsoft Sans Serif"/>
                <a:cs typeface="Microsoft Sans Serif"/>
              </a:rPr>
              <a:t>r</a:t>
            </a:r>
            <a:r>
              <a:rPr sz="1800" spc="95" dirty="0">
                <a:latin typeface="Microsoft Sans Serif"/>
                <a:cs typeface="Microsoft Sans Serif"/>
              </a:rPr>
              <a:t>t</a:t>
            </a:r>
            <a:endParaRPr sz="1800">
              <a:latin typeface="Microsoft Sans Serif"/>
              <a:cs typeface="Microsoft Sans Serif"/>
            </a:endParaRPr>
          </a:p>
        </p:txBody>
      </p:sp>
      <p:grpSp>
        <p:nvGrpSpPr>
          <p:cNvPr id="25" name="object 25"/>
          <p:cNvGrpSpPr/>
          <p:nvPr/>
        </p:nvGrpSpPr>
        <p:grpSpPr>
          <a:xfrm>
            <a:off x="1911095" y="1409700"/>
            <a:ext cx="2697480" cy="868680"/>
            <a:chOff x="1911095" y="1409700"/>
            <a:chExt cx="2697480" cy="868680"/>
          </a:xfrm>
        </p:grpSpPr>
        <p:pic>
          <p:nvPicPr>
            <p:cNvPr id="26" name="object 26"/>
            <p:cNvPicPr/>
            <p:nvPr/>
          </p:nvPicPr>
          <p:blipFill>
            <a:blip r:embed="rId13" cstate="print"/>
            <a:stretch>
              <a:fillRect/>
            </a:stretch>
          </p:blipFill>
          <p:spPr>
            <a:xfrm>
              <a:off x="2889503" y="1409700"/>
              <a:ext cx="288036" cy="437388"/>
            </a:xfrm>
            <a:prstGeom prst="rect">
              <a:avLst/>
            </a:prstGeom>
          </p:spPr>
        </p:pic>
        <p:pic>
          <p:nvPicPr>
            <p:cNvPr id="27" name="object 27"/>
            <p:cNvPicPr/>
            <p:nvPr/>
          </p:nvPicPr>
          <p:blipFill>
            <a:blip r:embed="rId14" cstate="print"/>
            <a:stretch>
              <a:fillRect/>
            </a:stretch>
          </p:blipFill>
          <p:spPr>
            <a:xfrm>
              <a:off x="2982594" y="1449323"/>
              <a:ext cx="103378" cy="228726"/>
            </a:xfrm>
            <a:prstGeom prst="rect">
              <a:avLst/>
            </a:prstGeom>
          </p:spPr>
        </p:pic>
        <p:pic>
          <p:nvPicPr>
            <p:cNvPr id="28" name="object 28"/>
            <p:cNvPicPr/>
            <p:nvPr/>
          </p:nvPicPr>
          <p:blipFill>
            <a:blip r:embed="rId15" cstate="print"/>
            <a:stretch>
              <a:fillRect/>
            </a:stretch>
          </p:blipFill>
          <p:spPr>
            <a:xfrm>
              <a:off x="1911095" y="1723643"/>
              <a:ext cx="2697480" cy="429767"/>
            </a:xfrm>
            <a:prstGeom prst="rect">
              <a:avLst/>
            </a:prstGeom>
          </p:spPr>
        </p:pic>
        <p:pic>
          <p:nvPicPr>
            <p:cNvPr id="29" name="object 29"/>
            <p:cNvPicPr/>
            <p:nvPr/>
          </p:nvPicPr>
          <p:blipFill>
            <a:blip r:embed="rId16" cstate="print"/>
            <a:stretch>
              <a:fillRect/>
            </a:stretch>
          </p:blipFill>
          <p:spPr>
            <a:xfrm>
              <a:off x="2104643" y="1667256"/>
              <a:ext cx="2374392" cy="611124"/>
            </a:xfrm>
            <a:prstGeom prst="rect">
              <a:avLst/>
            </a:prstGeom>
          </p:spPr>
        </p:pic>
        <p:pic>
          <p:nvPicPr>
            <p:cNvPr id="30" name="object 30"/>
            <p:cNvPicPr/>
            <p:nvPr/>
          </p:nvPicPr>
          <p:blipFill>
            <a:blip r:embed="rId17" cstate="print"/>
            <a:stretch>
              <a:fillRect/>
            </a:stretch>
          </p:blipFill>
          <p:spPr>
            <a:xfrm>
              <a:off x="1981199" y="1767840"/>
              <a:ext cx="2557526" cy="289560"/>
            </a:xfrm>
            <a:prstGeom prst="rect">
              <a:avLst/>
            </a:prstGeom>
          </p:spPr>
        </p:pic>
        <p:sp>
          <p:nvSpPr>
            <p:cNvPr id="31" name="object 31"/>
            <p:cNvSpPr/>
            <p:nvPr/>
          </p:nvSpPr>
          <p:spPr>
            <a:xfrm>
              <a:off x="1981199" y="1767840"/>
              <a:ext cx="2557780" cy="289560"/>
            </a:xfrm>
            <a:custGeom>
              <a:avLst/>
              <a:gdLst/>
              <a:ahLst/>
              <a:cxnLst/>
              <a:rect l="l" t="t" r="r" b="b"/>
              <a:pathLst>
                <a:path w="2557779" h="289560">
                  <a:moveTo>
                    <a:pt x="0" y="289560"/>
                  </a:moveTo>
                  <a:lnTo>
                    <a:pt x="2557526" y="289560"/>
                  </a:lnTo>
                  <a:lnTo>
                    <a:pt x="2557526" y="0"/>
                  </a:lnTo>
                  <a:lnTo>
                    <a:pt x="0" y="0"/>
                  </a:lnTo>
                  <a:lnTo>
                    <a:pt x="0" y="289560"/>
                  </a:lnTo>
                  <a:close/>
                </a:path>
              </a:pathLst>
            </a:custGeom>
            <a:ln w="9524">
              <a:solidFill>
                <a:srgbClr val="FDB809"/>
              </a:solidFill>
            </a:ln>
          </p:spPr>
          <p:txBody>
            <a:bodyPr wrap="square" lIns="0" tIns="0" rIns="0" bIns="0" rtlCol="0"/>
            <a:lstStyle/>
            <a:p>
              <a:endParaRPr/>
            </a:p>
          </p:txBody>
        </p:sp>
      </p:grpSp>
      <p:sp>
        <p:nvSpPr>
          <p:cNvPr id="32" name="object 32"/>
          <p:cNvSpPr txBox="1"/>
          <p:nvPr/>
        </p:nvSpPr>
        <p:spPr>
          <a:xfrm>
            <a:off x="2295525" y="1753870"/>
            <a:ext cx="1929764"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Microsoft Sans Serif"/>
                <a:cs typeface="Microsoft Sans Serif"/>
              </a:rPr>
              <a:t>G</a:t>
            </a:r>
            <a:r>
              <a:rPr sz="1800" spc="-35" dirty="0">
                <a:latin typeface="Microsoft Sans Serif"/>
                <a:cs typeface="Microsoft Sans Serif"/>
              </a:rPr>
              <a:t>o</a:t>
            </a:r>
            <a:r>
              <a:rPr sz="1800" spc="15" dirty="0">
                <a:latin typeface="Microsoft Sans Serif"/>
                <a:cs typeface="Microsoft Sans Serif"/>
              </a:rPr>
              <a:t> </a:t>
            </a:r>
            <a:r>
              <a:rPr sz="1800" spc="45" dirty="0">
                <a:latin typeface="Microsoft Sans Serif"/>
                <a:cs typeface="Microsoft Sans Serif"/>
              </a:rPr>
              <a:t>to</a:t>
            </a:r>
            <a:r>
              <a:rPr sz="1800" spc="15" dirty="0">
                <a:latin typeface="Microsoft Sans Serif"/>
                <a:cs typeface="Microsoft Sans Serif"/>
              </a:rPr>
              <a:t> </a:t>
            </a:r>
            <a:r>
              <a:rPr sz="1800" spc="-170" dirty="0">
                <a:latin typeface="Microsoft Sans Serif"/>
                <a:cs typeface="Microsoft Sans Serif"/>
              </a:rPr>
              <a:t>a</a:t>
            </a:r>
            <a:r>
              <a:rPr sz="1800" spc="-210" dirty="0">
                <a:latin typeface="Microsoft Sans Serif"/>
                <a:cs typeface="Microsoft Sans Serif"/>
              </a:rPr>
              <a:t>n</a:t>
            </a:r>
            <a:r>
              <a:rPr sz="1800" spc="-114" dirty="0">
                <a:latin typeface="Microsoft Sans Serif"/>
                <a:cs typeface="Microsoft Sans Serif"/>
              </a:rPr>
              <a:t>y</a:t>
            </a:r>
            <a:r>
              <a:rPr sz="1800" spc="20" dirty="0">
                <a:latin typeface="Microsoft Sans Serif"/>
                <a:cs typeface="Microsoft Sans Serif"/>
              </a:rPr>
              <a:t> </a:t>
            </a:r>
            <a:r>
              <a:rPr sz="1800" spc="-95" dirty="0">
                <a:latin typeface="Microsoft Sans Serif"/>
                <a:cs typeface="Microsoft Sans Serif"/>
              </a:rPr>
              <a:t>loca</a:t>
            </a:r>
            <a:r>
              <a:rPr sz="1800" spc="-45" dirty="0">
                <a:latin typeface="Microsoft Sans Serif"/>
                <a:cs typeface="Microsoft Sans Serif"/>
              </a:rPr>
              <a:t>l</a:t>
            </a:r>
            <a:r>
              <a:rPr sz="1800" spc="-165" dirty="0">
                <a:latin typeface="Microsoft Sans Serif"/>
                <a:cs typeface="Microsoft Sans Serif"/>
              </a:rPr>
              <a:t> </a:t>
            </a:r>
            <a:r>
              <a:rPr sz="1800" spc="-180" dirty="0">
                <a:latin typeface="Microsoft Sans Serif"/>
                <a:cs typeface="Microsoft Sans Serif"/>
              </a:rPr>
              <a:t>A</a:t>
            </a:r>
            <a:r>
              <a:rPr sz="1800" spc="-55" dirty="0">
                <a:latin typeface="Microsoft Sans Serif"/>
                <a:cs typeface="Microsoft Sans Serif"/>
              </a:rPr>
              <a:t>TM</a:t>
            </a:r>
            <a:endParaRPr sz="1800">
              <a:latin typeface="Microsoft Sans Serif"/>
              <a:cs typeface="Microsoft Sans Serif"/>
            </a:endParaRPr>
          </a:p>
        </p:txBody>
      </p:sp>
      <p:grpSp>
        <p:nvGrpSpPr>
          <p:cNvPr id="33" name="object 33"/>
          <p:cNvGrpSpPr/>
          <p:nvPr/>
        </p:nvGrpSpPr>
        <p:grpSpPr>
          <a:xfrm>
            <a:off x="1610867" y="2017776"/>
            <a:ext cx="2842260" cy="1876425"/>
            <a:chOff x="1610867" y="2017776"/>
            <a:chExt cx="2842260" cy="1876425"/>
          </a:xfrm>
        </p:grpSpPr>
        <p:pic>
          <p:nvPicPr>
            <p:cNvPr id="34" name="object 34"/>
            <p:cNvPicPr/>
            <p:nvPr/>
          </p:nvPicPr>
          <p:blipFill>
            <a:blip r:embed="rId18" cstate="print"/>
            <a:stretch>
              <a:fillRect/>
            </a:stretch>
          </p:blipFill>
          <p:spPr>
            <a:xfrm>
              <a:off x="2881883" y="2017776"/>
              <a:ext cx="288036" cy="437388"/>
            </a:xfrm>
            <a:prstGeom prst="rect">
              <a:avLst/>
            </a:prstGeom>
          </p:spPr>
        </p:pic>
        <p:pic>
          <p:nvPicPr>
            <p:cNvPr id="35" name="object 35"/>
            <p:cNvPicPr/>
            <p:nvPr/>
          </p:nvPicPr>
          <p:blipFill>
            <a:blip r:embed="rId19" cstate="print"/>
            <a:stretch>
              <a:fillRect/>
            </a:stretch>
          </p:blipFill>
          <p:spPr>
            <a:xfrm>
              <a:off x="2974720" y="2057400"/>
              <a:ext cx="103377" cy="228600"/>
            </a:xfrm>
            <a:prstGeom prst="rect">
              <a:avLst/>
            </a:prstGeom>
          </p:spPr>
        </p:pic>
        <p:pic>
          <p:nvPicPr>
            <p:cNvPr id="36" name="object 36"/>
            <p:cNvPicPr/>
            <p:nvPr/>
          </p:nvPicPr>
          <p:blipFill>
            <a:blip r:embed="rId20" cstate="print"/>
            <a:stretch>
              <a:fillRect/>
            </a:stretch>
          </p:blipFill>
          <p:spPr>
            <a:xfrm>
              <a:off x="1900427" y="2241804"/>
              <a:ext cx="2273807" cy="826008"/>
            </a:xfrm>
            <a:prstGeom prst="rect">
              <a:avLst/>
            </a:prstGeom>
          </p:spPr>
        </p:pic>
        <p:pic>
          <p:nvPicPr>
            <p:cNvPr id="37" name="object 37"/>
            <p:cNvPicPr/>
            <p:nvPr/>
          </p:nvPicPr>
          <p:blipFill>
            <a:blip r:embed="rId21" cstate="print"/>
            <a:stretch>
              <a:fillRect/>
            </a:stretch>
          </p:blipFill>
          <p:spPr>
            <a:xfrm>
              <a:off x="2302763" y="2246376"/>
              <a:ext cx="1531619" cy="885444"/>
            </a:xfrm>
            <a:prstGeom prst="rect">
              <a:avLst/>
            </a:prstGeom>
          </p:spPr>
        </p:pic>
        <p:pic>
          <p:nvPicPr>
            <p:cNvPr id="38" name="object 38"/>
            <p:cNvPicPr/>
            <p:nvPr/>
          </p:nvPicPr>
          <p:blipFill>
            <a:blip r:embed="rId22" cstate="print"/>
            <a:stretch>
              <a:fillRect/>
            </a:stretch>
          </p:blipFill>
          <p:spPr>
            <a:xfrm>
              <a:off x="1970023" y="2286000"/>
              <a:ext cx="2133600" cy="685800"/>
            </a:xfrm>
            <a:prstGeom prst="rect">
              <a:avLst/>
            </a:prstGeom>
          </p:spPr>
        </p:pic>
        <p:sp>
          <p:nvSpPr>
            <p:cNvPr id="39" name="object 39"/>
            <p:cNvSpPr/>
            <p:nvPr/>
          </p:nvSpPr>
          <p:spPr>
            <a:xfrm>
              <a:off x="1970023" y="2286000"/>
              <a:ext cx="2133600" cy="685800"/>
            </a:xfrm>
            <a:custGeom>
              <a:avLst/>
              <a:gdLst/>
              <a:ahLst/>
              <a:cxnLst/>
              <a:rect l="l" t="t" r="r" b="b"/>
              <a:pathLst>
                <a:path w="2133600" h="685800">
                  <a:moveTo>
                    <a:pt x="0" y="685800"/>
                  </a:moveTo>
                  <a:lnTo>
                    <a:pt x="426720" y="0"/>
                  </a:lnTo>
                  <a:lnTo>
                    <a:pt x="2133600" y="0"/>
                  </a:lnTo>
                  <a:lnTo>
                    <a:pt x="1706880" y="685800"/>
                  </a:lnTo>
                  <a:lnTo>
                    <a:pt x="0" y="685800"/>
                  </a:lnTo>
                  <a:close/>
                </a:path>
              </a:pathLst>
            </a:custGeom>
            <a:ln w="9525">
              <a:solidFill>
                <a:srgbClr val="FDB809"/>
              </a:solidFill>
            </a:ln>
          </p:spPr>
          <p:txBody>
            <a:bodyPr wrap="square" lIns="0" tIns="0" rIns="0" bIns="0" rtlCol="0"/>
            <a:lstStyle/>
            <a:p>
              <a:endParaRPr/>
            </a:p>
          </p:txBody>
        </p:sp>
        <p:pic>
          <p:nvPicPr>
            <p:cNvPr id="40" name="object 40"/>
            <p:cNvPicPr/>
            <p:nvPr/>
          </p:nvPicPr>
          <p:blipFill>
            <a:blip r:embed="rId23" cstate="print"/>
            <a:stretch>
              <a:fillRect/>
            </a:stretch>
          </p:blipFill>
          <p:spPr>
            <a:xfrm>
              <a:off x="2842259" y="2855976"/>
              <a:ext cx="288036" cy="437388"/>
            </a:xfrm>
            <a:prstGeom prst="rect">
              <a:avLst/>
            </a:prstGeom>
          </p:spPr>
        </p:pic>
        <p:pic>
          <p:nvPicPr>
            <p:cNvPr id="41" name="object 41"/>
            <p:cNvPicPr/>
            <p:nvPr/>
          </p:nvPicPr>
          <p:blipFill>
            <a:blip r:embed="rId24" cstate="print"/>
            <a:stretch>
              <a:fillRect/>
            </a:stretch>
          </p:blipFill>
          <p:spPr>
            <a:xfrm>
              <a:off x="2934969" y="2895600"/>
              <a:ext cx="103378" cy="228600"/>
            </a:xfrm>
            <a:prstGeom prst="rect">
              <a:avLst/>
            </a:prstGeom>
          </p:spPr>
        </p:pic>
        <p:pic>
          <p:nvPicPr>
            <p:cNvPr id="42" name="object 42"/>
            <p:cNvPicPr/>
            <p:nvPr/>
          </p:nvPicPr>
          <p:blipFill>
            <a:blip r:embed="rId25" cstate="print"/>
            <a:stretch>
              <a:fillRect/>
            </a:stretch>
          </p:blipFill>
          <p:spPr>
            <a:xfrm>
              <a:off x="1635251" y="3080004"/>
              <a:ext cx="2732531" cy="673608"/>
            </a:xfrm>
            <a:prstGeom prst="rect">
              <a:avLst/>
            </a:prstGeom>
          </p:spPr>
        </p:pic>
        <p:pic>
          <p:nvPicPr>
            <p:cNvPr id="43" name="object 43"/>
            <p:cNvPicPr/>
            <p:nvPr/>
          </p:nvPicPr>
          <p:blipFill>
            <a:blip r:embed="rId26" cstate="print"/>
            <a:stretch>
              <a:fillRect/>
            </a:stretch>
          </p:blipFill>
          <p:spPr>
            <a:xfrm>
              <a:off x="1610867" y="3008376"/>
              <a:ext cx="2842260" cy="885444"/>
            </a:xfrm>
            <a:prstGeom prst="rect">
              <a:avLst/>
            </a:prstGeom>
          </p:spPr>
        </p:pic>
        <p:pic>
          <p:nvPicPr>
            <p:cNvPr id="44" name="object 44"/>
            <p:cNvPicPr/>
            <p:nvPr/>
          </p:nvPicPr>
          <p:blipFill>
            <a:blip r:embed="rId27" cstate="print"/>
            <a:stretch>
              <a:fillRect/>
            </a:stretch>
          </p:blipFill>
          <p:spPr>
            <a:xfrm>
              <a:off x="1704974" y="3124200"/>
              <a:ext cx="2592324" cy="533400"/>
            </a:xfrm>
            <a:prstGeom prst="rect">
              <a:avLst/>
            </a:prstGeom>
          </p:spPr>
        </p:pic>
        <p:sp>
          <p:nvSpPr>
            <p:cNvPr id="45" name="object 45"/>
            <p:cNvSpPr/>
            <p:nvPr/>
          </p:nvSpPr>
          <p:spPr>
            <a:xfrm>
              <a:off x="1704974" y="3124200"/>
              <a:ext cx="2592705" cy="533400"/>
            </a:xfrm>
            <a:custGeom>
              <a:avLst/>
              <a:gdLst/>
              <a:ahLst/>
              <a:cxnLst/>
              <a:rect l="l" t="t" r="r" b="b"/>
              <a:pathLst>
                <a:path w="2592704" h="533400">
                  <a:moveTo>
                    <a:pt x="0" y="533400"/>
                  </a:moveTo>
                  <a:lnTo>
                    <a:pt x="2592324" y="533400"/>
                  </a:lnTo>
                  <a:lnTo>
                    <a:pt x="2592324" y="0"/>
                  </a:lnTo>
                  <a:lnTo>
                    <a:pt x="0" y="0"/>
                  </a:lnTo>
                  <a:lnTo>
                    <a:pt x="0" y="533400"/>
                  </a:lnTo>
                  <a:close/>
                </a:path>
              </a:pathLst>
            </a:custGeom>
            <a:ln w="9525">
              <a:solidFill>
                <a:srgbClr val="FDB809"/>
              </a:solidFill>
            </a:ln>
          </p:spPr>
          <p:txBody>
            <a:bodyPr wrap="square" lIns="0" tIns="0" rIns="0" bIns="0" rtlCol="0"/>
            <a:lstStyle/>
            <a:p>
              <a:endParaRPr/>
            </a:p>
          </p:txBody>
        </p:sp>
      </p:grpSp>
      <p:sp>
        <p:nvSpPr>
          <p:cNvPr id="46" name="object 46"/>
          <p:cNvSpPr txBox="1"/>
          <p:nvPr/>
        </p:nvSpPr>
        <p:spPr>
          <a:xfrm>
            <a:off x="1801114" y="2333371"/>
            <a:ext cx="2397760" cy="1061720"/>
          </a:xfrm>
          <a:prstGeom prst="rect">
            <a:avLst/>
          </a:prstGeom>
        </p:spPr>
        <p:txBody>
          <a:bodyPr vert="horz" wrap="square" lIns="0" tIns="12700" rIns="0" bIns="0" rtlCol="0">
            <a:spAutoFit/>
          </a:bodyPr>
          <a:lstStyle/>
          <a:p>
            <a:pPr marL="704215" marR="622300" indent="20955">
              <a:lnSpc>
                <a:spcPct val="100000"/>
              </a:lnSpc>
              <a:spcBef>
                <a:spcPts val="100"/>
              </a:spcBef>
            </a:pPr>
            <a:r>
              <a:rPr sz="1800" spc="-60" dirty="0">
                <a:latin typeface="Microsoft Sans Serif"/>
                <a:cs typeface="Microsoft Sans Serif"/>
              </a:rPr>
              <a:t>Insert/swip </a:t>
            </a:r>
            <a:r>
              <a:rPr sz="1800" spc="-465" dirty="0">
                <a:latin typeface="Microsoft Sans Serif"/>
                <a:cs typeface="Microsoft Sans Serif"/>
              </a:rPr>
              <a:t> </a:t>
            </a:r>
            <a:r>
              <a:rPr sz="1800" spc="-140" dirty="0">
                <a:latin typeface="Microsoft Sans Serif"/>
                <a:cs typeface="Microsoft Sans Serif"/>
              </a:rPr>
              <a:t>e</a:t>
            </a:r>
            <a:r>
              <a:rPr sz="1800" spc="25" dirty="0">
                <a:latin typeface="Microsoft Sans Serif"/>
                <a:cs typeface="Microsoft Sans Serif"/>
              </a:rPr>
              <a:t> </a:t>
            </a:r>
            <a:r>
              <a:rPr sz="1800" spc="-150" dirty="0">
                <a:latin typeface="Microsoft Sans Serif"/>
                <a:cs typeface="Microsoft Sans Serif"/>
              </a:rPr>
              <a:t>y</a:t>
            </a:r>
            <a:r>
              <a:rPr sz="1800" dirty="0">
                <a:latin typeface="Microsoft Sans Serif"/>
                <a:cs typeface="Microsoft Sans Serif"/>
              </a:rPr>
              <a:t>our</a:t>
            </a:r>
            <a:r>
              <a:rPr sz="1800" spc="-5" dirty="0">
                <a:latin typeface="Microsoft Sans Serif"/>
                <a:cs typeface="Microsoft Sans Serif"/>
              </a:rPr>
              <a:t> </a:t>
            </a:r>
            <a:r>
              <a:rPr sz="1800" spc="-90" dirty="0">
                <a:latin typeface="Microsoft Sans Serif"/>
                <a:cs typeface="Microsoft Sans Serif"/>
              </a:rPr>
              <a:t>car</a:t>
            </a:r>
            <a:r>
              <a:rPr sz="1800" spc="-85" dirty="0">
                <a:latin typeface="Microsoft Sans Serif"/>
                <a:cs typeface="Microsoft Sans Serif"/>
              </a:rPr>
              <a:t>d</a:t>
            </a:r>
            <a:endParaRPr sz="1800">
              <a:latin typeface="Microsoft Sans Serif"/>
              <a:cs typeface="Microsoft Sans Serif"/>
            </a:endParaRPr>
          </a:p>
          <a:p>
            <a:pPr marL="12700">
              <a:lnSpc>
                <a:spcPct val="100000"/>
              </a:lnSpc>
              <a:spcBef>
                <a:spcPts val="1680"/>
              </a:spcBef>
            </a:pPr>
            <a:r>
              <a:rPr sz="1800" spc="-290" dirty="0">
                <a:latin typeface="Microsoft Sans Serif"/>
                <a:cs typeface="Microsoft Sans Serif"/>
              </a:rPr>
              <a:t>P</a:t>
            </a:r>
            <a:r>
              <a:rPr sz="1800" spc="65" dirty="0">
                <a:latin typeface="Microsoft Sans Serif"/>
                <a:cs typeface="Microsoft Sans Serif"/>
              </a:rPr>
              <a:t>r</a:t>
            </a:r>
            <a:r>
              <a:rPr sz="1800" spc="-185" dirty="0">
                <a:latin typeface="Microsoft Sans Serif"/>
                <a:cs typeface="Microsoft Sans Serif"/>
              </a:rPr>
              <a:t>ess</a:t>
            </a:r>
            <a:r>
              <a:rPr sz="1800" spc="15" dirty="0">
                <a:latin typeface="Microsoft Sans Serif"/>
                <a:cs typeface="Microsoft Sans Serif"/>
              </a:rPr>
              <a:t> </a:t>
            </a:r>
            <a:r>
              <a:rPr sz="1800" spc="-50" dirty="0">
                <a:latin typeface="Microsoft Sans Serif"/>
                <a:cs typeface="Microsoft Sans Serif"/>
              </a:rPr>
              <a:t>the</a:t>
            </a:r>
            <a:r>
              <a:rPr sz="1800" spc="15" dirty="0">
                <a:latin typeface="Microsoft Sans Serif"/>
                <a:cs typeface="Microsoft Sans Serif"/>
              </a:rPr>
              <a:t> </a:t>
            </a:r>
            <a:r>
              <a:rPr sz="1800" spc="-165" dirty="0">
                <a:latin typeface="Microsoft Sans Serif"/>
                <a:cs typeface="Microsoft Sans Serif"/>
              </a:rPr>
              <a:t>languag</a:t>
            </a:r>
            <a:r>
              <a:rPr sz="1800" spc="-175" dirty="0">
                <a:latin typeface="Microsoft Sans Serif"/>
                <a:cs typeface="Microsoft Sans Serif"/>
              </a:rPr>
              <a:t>e</a:t>
            </a:r>
            <a:r>
              <a:rPr sz="1800" dirty="0">
                <a:latin typeface="Microsoft Sans Serif"/>
                <a:cs typeface="Microsoft Sans Serif"/>
              </a:rPr>
              <a:t> </a:t>
            </a:r>
            <a:r>
              <a:rPr sz="1800" spc="-20" dirty="0">
                <a:latin typeface="Microsoft Sans Serif"/>
                <a:cs typeface="Microsoft Sans Serif"/>
              </a:rPr>
              <a:t>button</a:t>
            </a:r>
            <a:endParaRPr sz="1800">
              <a:latin typeface="Microsoft Sans Serif"/>
              <a:cs typeface="Microsoft Sans Serif"/>
            </a:endParaRPr>
          </a:p>
        </p:txBody>
      </p:sp>
      <p:sp>
        <p:nvSpPr>
          <p:cNvPr id="47" name="object 47"/>
          <p:cNvSpPr txBox="1"/>
          <p:nvPr/>
        </p:nvSpPr>
        <p:spPr>
          <a:xfrm>
            <a:off x="1851405" y="3369691"/>
            <a:ext cx="229679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Microsoft Sans Serif"/>
                <a:cs typeface="Microsoft Sans Serif"/>
              </a:rPr>
              <a:t>that</a:t>
            </a:r>
            <a:r>
              <a:rPr sz="1800" dirty="0">
                <a:latin typeface="Microsoft Sans Serif"/>
                <a:cs typeface="Microsoft Sans Serif"/>
              </a:rPr>
              <a:t> </a:t>
            </a:r>
            <a:r>
              <a:rPr sz="1800" spc="-90" dirty="0">
                <a:latin typeface="Microsoft Sans Serif"/>
                <a:cs typeface="Microsoft Sans Serif"/>
              </a:rPr>
              <a:t>you</a:t>
            </a:r>
            <a:r>
              <a:rPr sz="1800" spc="5" dirty="0">
                <a:latin typeface="Microsoft Sans Serif"/>
                <a:cs typeface="Microsoft Sans Serif"/>
              </a:rPr>
              <a:t> </a:t>
            </a:r>
            <a:r>
              <a:rPr sz="1800" spc="-65" dirty="0">
                <a:latin typeface="Microsoft Sans Serif"/>
                <a:cs typeface="Microsoft Sans Serif"/>
              </a:rPr>
              <a:t>want</a:t>
            </a:r>
            <a:r>
              <a:rPr sz="1800" dirty="0">
                <a:latin typeface="Microsoft Sans Serif"/>
                <a:cs typeface="Microsoft Sans Serif"/>
              </a:rPr>
              <a:t> </a:t>
            </a:r>
            <a:r>
              <a:rPr sz="1800" spc="45" dirty="0">
                <a:latin typeface="Microsoft Sans Serif"/>
                <a:cs typeface="Microsoft Sans Serif"/>
              </a:rPr>
              <a:t>to</a:t>
            </a:r>
            <a:r>
              <a:rPr sz="1800" dirty="0">
                <a:latin typeface="Microsoft Sans Serif"/>
                <a:cs typeface="Microsoft Sans Serif"/>
              </a:rPr>
              <a:t> </a:t>
            </a:r>
            <a:r>
              <a:rPr sz="1800" spc="-100" dirty="0">
                <a:latin typeface="Microsoft Sans Serif"/>
                <a:cs typeface="Microsoft Sans Serif"/>
              </a:rPr>
              <a:t>choose</a:t>
            </a:r>
            <a:endParaRPr sz="1800">
              <a:latin typeface="Microsoft Sans Serif"/>
              <a:cs typeface="Microsoft Sans Serif"/>
            </a:endParaRPr>
          </a:p>
        </p:txBody>
      </p:sp>
      <p:grpSp>
        <p:nvGrpSpPr>
          <p:cNvPr id="48" name="object 48"/>
          <p:cNvGrpSpPr/>
          <p:nvPr/>
        </p:nvGrpSpPr>
        <p:grpSpPr>
          <a:xfrm>
            <a:off x="1577339" y="3617976"/>
            <a:ext cx="2883535" cy="1114425"/>
            <a:chOff x="1577339" y="3617976"/>
            <a:chExt cx="2883535" cy="1114425"/>
          </a:xfrm>
        </p:grpSpPr>
        <p:pic>
          <p:nvPicPr>
            <p:cNvPr id="49" name="object 49"/>
            <p:cNvPicPr/>
            <p:nvPr/>
          </p:nvPicPr>
          <p:blipFill>
            <a:blip r:embed="rId28" cstate="print"/>
            <a:stretch>
              <a:fillRect/>
            </a:stretch>
          </p:blipFill>
          <p:spPr>
            <a:xfrm>
              <a:off x="2857500" y="3617976"/>
              <a:ext cx="288036" cy="437388"/>
            </a:xfrm>
            <a:prstGeom prst="rect">
              <a:avLst/>
            </a:prstGeom>
          </p:spPr>
        </p:pic>
        <p:pic>
          <p:nvPicPr>
            <p:cNvPr id="50" name="object 50"/>
            <p:cNvPicPr/>
            <p:nvPr/>
          </p:nvPicPr>
          <p:blipFill>
            <a:blip r:embed="rId29" cstate="print"/>
            <a:stretch>
              <a:fillRect/>
            </a:stretch>
          </p:blipFill>
          <p:spPr>
            <a:xfrm>
              <a:off x="2950844" y="3657600"/>
              <a:ext cx="103378" cy="228600"/>
            </a:xfrm>
            <a:prstGeom prst="rect">
              <a:avLst/>
            </a:prstGeom>
          </p:spPr>
        </p:pic>
        <p:pic>
          <p:nvPicPr>
            <p:cNvPr id="51" name="object 51"/>
            <p:cNvPicPr/>
            <p:nvPr/>
          </p:nvPicPr>
          <p:blipFill>
            <a:blip r:embed="rId30" cstate="print"/>
            <a:stretch>
              <a:fillRect/>
            </a:stretch>
          </p:blipFill>
          <p:spPr>
            <a:xfrm>
              <a:off x="1577339" y="3842004"/>
              <a:ext cx="2883408" cy="826008"/>
            </a:xfrm>
            <a:prstGeom prst="rect">
              <a:avLst/>
            </a:prstGeom>
          </p:spPr>
        </p:pic>
        <p:pic>
          <p:nvPicPr>
            <p:cNvPr id="52" name="object 52"/>
            <p:cNvPicPr/>
            <p:nvPr/>
          </p:nvPicPr>
          <p:blipFill>
            <a:blip r:embed="rId31" cstate="print"/>
            <a:stretch>
              <a:fillRect/>
            </a:stretch>
          </p:blipFill>
          <p:spPr>
            <a:xfrm>
              <a:off x="2200655" y="3846576"/>
              <a:ext cx="1700783" cy="885444"/>
            </a:xfrm>
            <a:prstGeom prst="rect">
              <a:avLst/>
            </a:prstGeom>
          </p:spPr>
        </p:pic>
        <p:pic>
          <p:nvPicPr>
            <p:cNvPr id="53" name="object 53"/>
            <p:cNvPicPr/>
            <p:nvPr/>
          </p:nvPicPr>
          <p:blipFill>
            <a:blip r:embed="rId32" cstate="print"/>
            <a:stretch>
              <a:fillRect/>
            </a:stretch>
          </p:blipFill>
          <p:spPr>
            <a:xfrm>
              <a:off x="1647824" y="3886200"/>
              <a:ext cx="2743200" cy="685800"/>
            </a:xfrm>
            <a:prstGeom prst="rect">
              <a:avLst/>
            </a:prstGeom>
          </p:spPr>
        </p:pic>
        <p:sp>
          <p:nvSpPr>
            <p:cNvPr id="54" name="object 54"/>
            <p:cNvSpPr/>
            <p:nvPr/>
          </p:nvSpPr>
          <p:spPr>
            <a:xfrm>
              <a:off x="1647824" y="3886200"/>
              <a:ext cx="2743200" cy="685800"/>
            </a:xfrm>
            <a:custGeom>
              <a:avLst/>
              <a:gdLst/>
              <a:ahLst/>
              <a:cxnLst/>
              <a:rect l="l" t="t" r="r" b="b"/>
              <a:pathLst>
                <a:path w="2743200" h="685800">
                  <a:moveTo>
                    <a:pt x="0" y="685800"/>
                  </a:moveTo>
                  <a:lnTo>
                    <a:pt x="548640" y="0"/>
                  </a:lnTo>
                  <a:lnTo>
                    <a:pt x="2743200" y="0"/>
                  </a:lnTo>
                  <a:lnTo>
                    <a:pt x="2194560" y="685800"/>
                  </a:lnTo>
                  <a:lnTo>
                    <a:pt x="0" y="685800"/>
                  </a:lnTo>
                  <a:close/>
                </a:path>
              </a:pathLst>
            </a:custGeom>
            <a:ln w="9525">
              <a:solidFill>
                <a:srgbClr val="FDB809"/>
              </a:solidFill>
            </a:ln>
          </p:spPr>
          <p:txBody>
            <a:bodyPr wrap="square" lIns="0" tIns="0" rIns="0" bIns="0" rtlCol="0"/>
            <a:lstStyle/>
            <a:p>
              <a:endParaRPr/>
            </a:p>
          </p:txBody>
        </p:sp>
      </p:grpSp>
      <p:sp>
        <p:nvSpPr>
          <p:cNvPr id="55" name="object 55"/>
          <p:cNvSpPr txBox="1"/>
          <p:nvPr/>
        </p:nvSpPr>
        <p:spPr>
          <a:xfrm>
            <a:off x="2391917" y="3933825"/>
            <a:ext cx="1257300" cy="574040"/>
          </a:xfrm>
          <a:prstGeom prst="rect">
            <a:avLst/>
          </a:prstGeom>
        </p:spPr>
        <p:txBody>
          <a:bodyPr vert="horz" wrap="square" lIns="0" tIns="12700" rIns="0" bIns="0" rtlCol="0">
            <a:spAutoFit/>
          </a:bodyPr>
          <a:lstStyle/>
          <a:p>
            <a:pPr marL="12700" marR="5080" indent="10160">
              <a:lnSpc>
                <a:spcPct val="100000"/>
              </a:lnSpc>
              <a:spcBef>
                <a:spcPts val="100"/>
              </a:spcBef>
            </a:pPr>
            <a:r>
              <a:rPr sz="1800" spc="-70" dirty="0">
                <a:latin typeface="Microsoft Sans Serif"/>
                <a:cs typeface="Microsoft Sans Serif"/>
              </a:rPr>
              <a:t>Enter</a:t>
            </a:r>
            <a:r>
              <a:rPr sz="1800" spc="-10" dirty="0">
                <a:latin typeface="Microsoft Sans Serif"/>
                <a:cs typeface="Microsoft Sans Serif"/>
              </a:rPr>
              <a:t> </a:t>
            </a:r>
            <a:r>
              <a:rPr sz="1800" spc="-50" dirty="0">
                <a:latin typeface="Microsoft Sans Serif"/>
                <a:cs typeface="Microsoft Sans Serif"/>
              </a:rPr>
              <a:t>the</a:t>
            </a:r>
            <a:r>
              <a:rPr sz="1800" spc="-10" dirty="0">
                <a:latin typeface="Microsoft Sans Serif"/>
                <a:cs typeface="Microsoft Sans Serif"/>
              </a:rPr>
              <a:t> </a:t>
            </a:r>
            <a:r>
              <a:rPr sz="1800" spc="-75" dirty="0">
                <a:latin typeface="Microsoft Sans Serif"/>
                <a:cs typeface="Microsoft Sans Serif"/>
              </a:rPr>
              <a:t>pin </a:t>
            </a:r>
            <a:r>
              <a:rPr sz="1800" spc="-459" dirty="0">
                <a:latin typeface="Microsoft Sans Serif"/>
                <a:cs typeface="Microsoft Sans Serif"/>
              </a:rPr>
              <a:t> </a:t>
            </a:r>
            <a:r>
              <a:rPr sz="1800" spc="-60" dirty="0">
                <a:latin typeface="Microsoft Sans Serif"/>
                <a:cs typeface="Microsoft Sans Serif"/>
              </a:rPr>
              <a:t>co</a:t>
            </a:r>
            <a:r>
              <a:rPr sz="1800" spc="-90" dirty="0">
                <a:latin typeface="Microsoft Sans Serif"/>
                <a:cs typeface="Microsoft Sans Serif"/>
              </a:rPr>
              <a:t>d</a:t>
            </a:r>
            <a:r>
              <a:rPr sz="1800" spc="-140" dirty="0">
                <a:latin typeface="Microsoft Sans Serif"/>
                <a:cs typeface="Microsoft Sans Serif"/>
              </a:rPr>
              <a:t>e</a:t>
            </a:r>
            <a:r>
              <a:rPr sz="1800" dirty="0">
                <a:latin typeface="Microsoft Sans Serif"/>
                <a:cs typeface="Microsoft Sans Serif"/>
              </a:rPr>
              <a:t> </a:t>
            </a:r>
            <a:r>
              <a:rPr sz="1800" spc="-120" dirty="0">
                <a:latin typeface="Microsoft Sans Serif"/>
                <a:cs typeface="Microsoft Sans Serif"/>
              </a:rPr>
              <a:t>n</a:t>
            </a:r>
            <a:r>
              <a:rPr sz="1800" spc="-114" dirty="0">
                <a:latin typeface="Microsoft Sans Serif"/>
                <a:cs typeface="Microsoft Sans Serif"/>
              </a:rPr>
              <a:t>umbe</a:t>
            </a:r>
            <a:r>
              <a:rPr sz="1800" spc="110" dirty="0">
                <a:latin typeface="Microsoft Sans Serif"/>
                <a:cs typeface="Microsoft Sans Serif"/>
              </a:rPr>
              <a:t>r</a:t>
            </a:r>
            <a:endParaRPr sz="1800">
              <a:latin typeface="Microsoft Sans Serif"/>
              <a:cs typeface="Microsoft Sans Serif"/>
            </a:endParaRPr>
          </a:p>
        </p:txBody>
      </p:sp>
      <p:grpSp>
        <p:nvGrpSpPr>
          <p:cNvPr id="56" name="object 56"/>
          <p:cNvGrpSpPr/>
          <p:nvPr/>
        </p:nvGrpSpPr>
        <p:grpSpPr>
          <a:xfrm>
            <a:off x="990600" y="4532376"/>
            <a:ext cx="4057015" cy="1289685"/>
            <a:chOff x="990600" y="4532376"/>
            <a:chExt cx="4057015" cy="1289685"/>
          </a:xfrm>
        </p:grpSpPr>
        <p:pic>
          <p:nvPicPr>
            <p:cNvPr id="57" name="object 57"/>
            <p:cNvPicPr/>
            <p:nvPr/>
          </p:nvPicPr>
          <p:blipFill>
            <a:blip r:embed="rId23" cstate="print"/>
            <a:stretch>
              <a:fillRect/>
            </a:stretch>
          </p:blipFill>
          <p:spPr>
            <a:xfrm>
              <a:off x="2842260" y="4532376"/>
              <a:ext cx="288036" cy="437388"/>
            </a:xfrm>
            <a:prstGeom prst="rect">
              <a:avLst/>
            </a:prstGeom>
          </p:spPr>
        </p:pic>
        <p:pic>
          <p:nvPicPr>
            <p:cNvPr id="58" name="object 58"/>
            <p:cNvPicPr/>
            <p:nvPr/>
          </p:nvPicPr>
          <p:blipFill>
            <a:blip r:embed="rId33" cstate="print"/>
            <a:stretch>
              <a:fillRect/>
            </a:stretch>
          </p:blipFill>
          <p:spPr>
            <a:xfrm>
              <a:off x="2934970" y="4572000"/>
              <a:ext cx="103378" cy="228600"/>
            </a:xfrm>
            <a:prstGeom prst="rect">
              <a:avLst/>
            </a:prstGeom>
          </p:spPr>
        </p:pic>
        <p:pic>
          <p:nvPicPr>
            <p:cNvPr id="59" name="object 59"/>
            <p:cNvPicPr/>
            <p:nvPr/>
          </p:nvPicPr>
          <p:blipFill>
            <a:blip r:embed="rId34" cstate="print"/>
            <a:stretch>
              <a:fillRect/>
            </a:stretch>
          </p:blipFill>
          <p:spPr>
            <a:xfrm>
              <a:off x="996695" y="4756404"/>
              <a:ext cx="3983736" cy="902208"/>
            </a:xfrm>
            <a:prstGeom prst="rect">
              <a:avLst/>
            </a:prstGeom>
          </p:spPr>
        </p:pic>
        <p:pic>
          <p:nvPicPr>
            <p:cNvPr id="60" name="object 60"/>
            <p:cNvPicPr/>
            <p:nvPr/>
          </p:nvPicPr>
          <p:blipFill>
            <a:blip r:embed="rId35" cstate="print"/>
            <a:stretch>
              <a:fillRect/>
            </a:stretch>
          </p:blipFill>
          <p:spPr>
            <a:xfrm>
              <a:off x="990600" y="4661916"/>
              <a:ext cx="4056888" cy="1159764"/>
            </a:xfrm>
            <a:prstGeom prst="rect">
              <a:avLst/>
            </a:prstGeom>
          </p:spPr>
        </p:pic>
        <p:pic>
          <p:nvPicPr>
            <p:cNvPr id="61" name="object 61"/>
            <p:cNvPicPr/>
            <p:nvPr/>
          </p:nvPicPr>
          <p:blipFill>
            <a:blip r:embed="rId36" cstate="print"/>
            <a:stretch>
              <a:fillRect/>
            </a:stretch>
          </p:blipFill>
          <p:spPr>
            <a:xfrm>
              <a:off x="1066800" y="4800600"/>
              <a:ext cx="3843274" cy="762000"/>
            </a:xfrm>
            <a:prstGeom prst="rect">
              <a:avLst/>
            </a:prstGeom>
          </p:spPr>
        </p:pic>
        <p:sp>
          <p:nvSpPr>
            <p:cNvPr id="62" name="object 62"/>
            <p:cNvSpPr/>
            <p:nvPr/>
          </p:nvSpPr>
          <p:spPr>
            <a:xfrm>
              <a:off x="1066800" y="4800600"/>
              <a:ext cx="3843654" cy="762000"/>
            </a:xfrm>
            <a:custGeom>
              <a:avLst/>
              <a:gdLst/>
              <a:ahLst/>
              <a:cxnLst/>
              <a:rect l="l" t="t" r="r" b="b"/>
              <a:pathLst>
                <a:path w="3843654" h="762000">
                  <a:moveTo>
                    <a:pt x="0" y="762000"/>
                  </a:moveTo>
                  <a:lnTo>
                    <a:pt x="3843274" y="762000"/>
                  </a:lnTo>
                  <a:lnTo>
                    <a:pt x="3843274" y="0"/>
                  </a:lnTo>
                  <a:lnTo>
                    <a:pt x="0" y="0"/>
                  </a:lnTo>
                  <a:lnTo>
                    <a:pt x="0" y="762000"/>
                  </a:lnTo>
                  <a:close/>
                </a:path>
              </a:pathLst>
            </a:custGeom>
            <a:ln w="9525">
              <a:solidFill>
                <a:srgbClr val="FDB809"/>
              </a:solidFill>
            </a:ln>
          </p:spPr>
          <p:txBody>
            <a:bodyPr wrap="square" lIns="0" tIns="0" rIns="0" bIns="0" rtlCol="0"/>
            <a:lstStyle/>
            <a:p>
              <a:endParaRPr/>
            </a:p>
          </p:txBody>
        </p:sp>
      </p:grpSp>
      <p:sp>
        <p:nvSpPr>
          <p:cNvPr id="63" name="object 63"/>
          <p:cNvSpPr txBox="1"/>
          <p:nvPr/>
        </p:nvSpPr>
        <p:spPr>
          <a:xfrm>
            <a:off x="1181201" y="4749165"/>
            <a:ext cx="3613150" cy="848994"/>
          </a:xfrm>
          <a:prstGeom prst="rect">
            <a:avLst/>
          </a:prstGeom>
        </p:spPr>
        <p:txBody>
          <a:bodyPr vert="horz" wrap="square" lIns="0" tIns="12700" rIns="0" bIns="0" rtlCol="0">
            <a:spAutoFit/>
          </a:bodyPr>
          <a:lstStyle/>
          <a:p>
            <a:pPr marL="12065" marR="5080" algn="ctr">
              <a:lnSpc>
                <a:spcPct val="100000"/>
              </a:lnSpc>
              <a:spcBef>
                <a:spcPts val="100"/>
              </a:spcBef>
            </a:pPr>
            <a:r>
              <a:rPr sz="1800" spc="-155" dirty="0">
                <a:latin typeface="Microsoft Sans Serif"/>
                <a:cs typeface="Microsoft Sans Serif"/>
              </a:rPr>
              <a:t>Press</a:t>
            </a:r>
            <a:r>
              <a:rPr sz="1800" spc="15" dirty="0">
                <a:latin typeface="Microsoft Sans Serif"/>
                <a:cs typeface="Microsoft Sans Serif"/>
              </a:rPr>
              <a:t> </a:t>
            </a:r>
            <a:r>
              <a:rPr sz="1800" spc="-50" dirty="0">
                <a:latin typeface="Microsoft Sans Serif"/>
                <a:cs typeface="Microsoft Sans Serif"/>
              </a:rPr>
              <a:t>the</a:t>
            </a:r>
            <a:r>
              <a:rPr sz="1800" spc="20" dirty="0">
                <a:latin typeface="Microsoft Sans Serif"/>
                <a:cs typeface="Microsoft Sans Serif"/>
              </a:rPr>
              <a:t> </a:t>
            </a:r>
            <a:r>
              <a:rPr sz="1800" spc="-85" dirty="0">
                <a:latin typeface="Microsoft Sans Serif"/>
                <a:cs typeface="Microsoft Sans Serif"/>
              </a:rPr>
              <a:t>account</a:t>
            </a:r>
            <a:r>
              <a:rPr sz="1800" spc="5" dirty="0">
                <a:latin typeface="Microsoft Sans Serif"/>
                <a:cs typeface="Microsoft Sans Serif"/>
              </a:rPr>
              <a:t> </a:t>
            </a:r>
            <a:r>
              <a:rPr sz="1800" spc="-175" dirty="0">
                <a:latin typeface="Microsoft Sans Serif"/>
                <a:cs typeface="Microsoft Sans Serif"/>
              </a:rPr>
              <a:t>(Savings</a:t>
            </a:r>
            <a:r>
              <a:rPr sz="1800" spc="5" dirty="0">
                <a:latin typeface="Microsoft Sans Serif"/>
                <a:cs typeface="Microsoft Sans Serif"/>
              </a:rPr>
              <a:t> </a:t>
            </a:r>
            <a:r>
              <a:rPr sz="1800" spc="50" dirty="0">
                <a:latin typeface="Microsoft Sans Serif"/>
                <a:cs typeface="Microsoft Sans Serif"/>
              </a:rPr>
              <a:t>or</a:t>
            </a:r>
            <a:r>
              <a:rPr sz="1800" spc="25" dirty="0">
                <a:latin typeface="Microsoft Sans Serif"/>
                <a:cs typeface="Microsoft Sans Serif"/>
              </a:rPr>
              <a:t> </a:t>
            </a:r>
            <a:r>
              <a:rPr sz="1800" spc="-20" dirty="0">
                <a:latin typeface="Microsoft Sans Serif"/>
                <a:cs typeface="Microsoft Sans Serif"/>
              </a:rPr>
              <a:t>Current) </a:t>
            </a:r>
            <a:r>
              <a:rPr sz="1800" spc="-465" dirty="0">
                <a:latin typeface="Microsoft Sans Serif"/>
                <a:cs typeface="Microsoft Sans Serif"/>
              </a:rPr>
              <a:t> </a:t>
            </a:r>
            <a:r>
              <a:rPr sz="1800" spc="-20" dirty="0">
                <a:latin typeface="Microsoft Sans Serif"/>
                <a:cs typeface="Microsoft Sans Serif"/>
              </a:rPr>
              <a:t>button</a:t>
            </a:r>
            <a:r>
              <a:rPr sz="1800" spc="5" dirty="0">
                <a:latin typeface="Microsoft Sans Serif"/>
                <a:cs typeface="Microsoft Sans Serif"/>
              </a:rPr>
              <a:t> </a:t>
            </a:r>
            <a:r>
              <a:rPr sz="1800" spc="-30" dirty="0">
                <a:latin typeface="Microsoft Sans Serif"/>
                <a:cs typeface="Microsoft Sans Serif"/>
              </a:rPr>
              <a:t>from</a:t>
            </a:r>
            <a:r>
              <a:rPr sz="1800" spc="10" dirty="0">
                <a:latin typeface="Microsoft Sans Serif"/>
                <a:cs typeface="Microsoft Sans Serif"/>
              </a:rPr>
              <a:t> </a:t>
            </a:r>
            <a:r>
              <a:rPr sz="1800" spc="-70" dirty="0">
                <a:latin typeface="Microsoft Sans Serif"/>
                <a:cs typeface="Microsoft Sans Serif"/>
              </a:rPr>
              <a:t>which</a:t>
            </a:r>
            <a:r>
              <a:rPr sz="1800" spc="20" dirty="0">
                <a:latin typeface="Microsoft Sans Serif"/>
                <a:cs typeface="Microsoft Sans Serif"/>
              </a:rPr>
              <a:t> </a:t>
            </a:r>
            <a:r>
              <a:rPr sz="1800" spc="-85" dirty="0">
                <a:latin typeface="Microsoft Sans Serif"/>
                <a:cs typeface="Microsoft Sans Serif"/>
              </a:rPr>
              <a:t>you</a:t>
            </a:r>
            <a:r>
              <a:rPr sz="1800" spc="-5" dirty="0">
                <a:latin typeface="Microsoft Sans Serif"/>
                <a:cs typeface="Microsoft Sans Serif"/>
              </a:rPr>
              <a:t> </a:t>
            </a:r>
            <a:r>
              <a:rPr sz="1800" spc="-65" dirty="0">
                <a:latin typeface="Microsoft Sans Serif"/>
                <a:cs typeface="Microsoft Sans Serif"/>
              </a:rPr>
              <a:t>want</a:t>
            </a:r>
            <a:r>
              <a:rPr sz="1800" spc="20" dirty="0">
                <a:latin typeface="Microsoft Sans Serif"/>
                <a:cs typeface="Microsoft Sans Serif"/>
              </a:rPr>
              <a:t> </a:t>
            </a:r>
            <a:r>
              <a:rPr sz="1800" spc="45" dirty="0">
                <a:latin typeface="Microsoft Sans Serif"/>
                <a:cs typeface="Microsoft Sans Serif"/>
              </a:rPr>
              <a:t>to </a:t>
            </a:r>
            <a:r>
              <a:rPr sz="1800" spc="50" dirty="0">
                <a:latin typeface="Microsoft Sans Serif"/>
                <a:cs typeface="Microsoft Sans Serif"/>
              </a:rPr>
              <a:t> </a:t>
            </a:r>
            <a:r>
              <a:rPr sz="1800" spc="-45" dirty="0">
                <a:latin typeface="Microsoft Sans Serif"/>
                <a:cs typeface="Microsoft Sans Serif"/>
              </a:rPr>
              <a:t>withdraw</a:t>
            </a:r>
            <a:r>
              <a:rPr sz="1800" spc="20" dirty="0">
                <a:latin typeface="Microsoft Sans Serif"/>
                <a:cs typeface="Microsoft Sans Serif"/>
              </a:rPr>
              <a:t> </a:t>
            </a:r>
            <a:r>
              <a:rPr sz="1800" spc="-50" dirty="0">
                <a:latin typeface="Microsoft Sans Serif"/>
                <a:cs typeface="Microsoft Sans Serif"/>
              </a:rPr>
              <a:t>the</a:t>
            </a:r>
            <a:r>
              <a:rPr sz="1800" spc="25" dirty="0">
                <a:latin typeface="Microsoft Sans Serif"/>
                <a:cs typeface="Microsoft Sans Serif"/>
              </a:rPr>
              <a:t> </a:t>
            </a:r>
            <a:r>
              <a:rPr sz="1800" spc="-100" dirty="0">
                <a:latin typeface="Microsoft Sans Serif"/>
                <a:cs typeface="Microsoft Sans Serif"/>
              </a:rPr>
              <a:t>money</a:t>
            </a:r>
            <a:endParaRPr sz="1800">
              <a:latin typeface="Microsoft Sans Serif"/>
              <a:cs typeface="Microsoft Sans Serif"/>
            </a:endParaRPr>
          </a:p>
        </p:txBody>
      </p:sp>
      <p:grpSp>
        <p:nvGrpSpPr>
          <p:cNvPr id="64" name="object 64"/>
          <p:cNvGrpSpPr/>
          <p:nvPr/>
        </p:nvGrpSpPr>
        <p:grpSpPr>
          <a:xfrm>
            <a:off x="2644139" y="5524500"/>
            <a:ext cx="749935" cy="899160"/>
            <a:chOff x="2644139" y="5524500"/>
            <a:chExt cx="749935" cy="899160"/>
          </a:xfrm>
        </p:grpSpPr>
        <p:pic>
          <p:nvPicPr>
            <p:cNvPr id="65" name="object 65"/>
            <p:cNvPicPr/>
            <p:nvPr/>
          </p:nvPicPr>
          <p:blipFill>
            <a:blip r:embed="rId37" cstate="print"/>
            <a:stretch>
              <a:fillRect/>
            </a:stretch>
          </p:blipFill>
          <p:spPr>
            <a:xfrm>
              <a:off x="2855975" y="5524500"/>
              <a:ext cx="288036" cy="437388"/>
            </a:xfrm>
            <a:prstGeom prst="rect">
              <a:avLst/>
            </a:prstGeom>
          </p:spPr>
        </p:pic>
        <p:pic>
          <p:nvPicPr>
            <p:cNvPr id="66" name="object 66"/>
            <p:cNvPicPr/>
            <p:nvPr/>
          </p:nvPicPr>
          <p:blipFill>
            <a:blip r:embed="rId38" cstate="print"/>
            <a:stretch>
              <a:fillRect/>
            </a:stretch>
          </p:blipFill>
          <p:spPr>
            <a:xfrm>
              <a:off x="2949320" y="5564123"/>
              <a:ext cx="103377" cy="228688"/>
            </a:xfrm>
            <a:prstGeom prst="rect">
              <a:avLst/>
            </a:prstGeom>
          </p:spPr>
        </p:pic>
        <p:pic>
          <p:nvPicPr>
            <p:cNvPr id="67" name="object 67"/>
            <p:cNvPicPr/>
            <p:nvPr/>
          </p:nvPicPr>
          <p:blipFill>
            <a:blip r:embed="rId39" cstate="print"/>
            <a:stretch>
              <a:fillRect/>
            </a:stretch>
          </p:blipFill>
          <p:spPr>
            <a:xfrm>
              <a:off x="2644139" y="5747004"/>
              <a:ext cx="749808" cy="673607"/>
            </a:xfrm>
            <a:prstGeom prst="rect">
              <a:avLst/>
            </a:prstGeom>
          </p:spPr>
        </p:pic>
        <p:pic>
          <p:nvPicPr>
            <p:cNvPr id="68" name="object 68"/>
            <p:cNvPicPr/>
            <p:nvPr/>
          </p:nvPicPr>
          <p:blipFill>
            <a:blip r:embed="rId40" cstate="print"/>
            <a:stretch>
              <a:fillRect/>
            </a:stretch>
          </p:blipFill>
          <p:spPr>
            <a:xfrm>
              <a:off x="2740151" y="5812536"/>
              <a:ext cx="621791" cy="611123"/>
            </a:xfrm>
            <a:prstGeom prst="rect">
              <a:avLst/>
            </a:prstGeom>
          </p:spPr>
        </p:pic>
        <p:pic>
          <p:nvPicPr>
            <p:cNvPr id="69" name="object 69"/>
            <p:cNvPicPr/>
            <p:nvPr/>
          </p:nvPicPr>
          <p:blipFill>
            <a:blip r:embed="rId41" cstate="print"/>
            <a:stretch>
              <a:fillRect/>
            </a:stretch>
          </p:blipFill>
          <p:spPr>
            <a:xfrm>
              <a:off x="2714624" y="5791200"/>
              <a:ext cx="609600" cy="533400"/>
            </a:xfrm>
            <a:prstGeom prst="rect">
              <a:avLst/>
            </a:prstGeom>
          </p:spPr>
        </p:pic>
        <p:sp>
          <p:nvSpPr>
            <p:cNvPr id="70" name="object 70"/>
            <p:cNvSpPr/>
            <p:nvPr/>
          </p:nvSpPr>
          <p:spPr>
            <a:xfrm>
              <a:off x="2714624" y="5791200"/>
              <a:ext cx="609600" cy="533400"/>
            </a:xfrm>
            <a:custGeom>
              <a:avLst/>
              <a:gdLst/>
              <a:ahLst/>
              <a:cxnLst/>
              <a:rect l="l" t="t" r="r" b="b"/>
              <a:pathLst>
                <a:path w="609600" h="533400">
                  <a:moveTo>
                    <a:pt x="0" y="266700"/>
                  </a:moveTo>
                  <a:lnTo>
                    <a:pt x="3990" y="223439"/>
                  </a:lnTo>
                  <a:lnTo>
                    <a:pt x="15544" y="182402"/>
                  </a:lnTo>
                  <a:lnTo>
                    <a:pt x="34032" y="144135"/>
                  </a:lnTo>
                  <a:lnTo>
                    <a:pt x="58826" y="109190"/>
                  </a:lnTo>
                  <a:lnTo>
                    <a:pt x="89296" y="78114"/>
                  </a:lnTo>
                  <a:lnTo>
                    <a:pt x="124815" y="51457"/>
                  </a:lnTo>
                  <a:lnTo>
                    <a:pt x="164753" y="29768"/>
                  </a:lnTo>
                  <a:lnTo>
                    <a:pt x="208483" y="13596"/>
                  </a:lnTo>
                  <a:lnTo>
                    <a:pt x="255374" y="3490"/>
                  </a:lnTo>
                  <a:lnTo>
                    <a:pt x="304800" y="0"/>
                  </a:lnTo>
                  <a:lnTo>
                    <a:pt x="354225" y="3490"/>
                  </a:lnTo>
                  <a:lnTo>
                    <a:pt x="401116" y="13596"/>
                  </a:lnTo>
                  <a:lnTo>
                    <a:pt x="444846" y="29768"/>
                  </a:lnTo>
                  <a:lnTo>
                    <a:pt x="484784" y="51457"/>
                  </a:lnTo>
                  <a:lnTo>
                    <a:pt x="520303" y="78114"/>
                  </a:lnTo>
                  <a:lnTo>
                    <a:pt x="550773" y="109190"/>
                  </a:lnTo>
                  <a:lnTo>
                    <a:pt x="575567" y="144135"/>
                  </a:lnTo>
                  <a:lnTo>
                    <a:pt x="594055" y="182402"/>
                  </a:lnTo>
                  <a:lnTo>
                    <a:pt x="605609" y="223439"/>
                  </a:lnTo>
                  <a:lnTo>
                    <a:pt x="609600" y="266700"/>
                  </a:lnTo>
                  <a:lnTo>
                    <a:pt x="605609" y="309960"/>
                  </a:lnTo>
                  <a:lnTo>
                    <a:pt x="594055" y="350997"/>
                  </a:lnTo>
                  <a:lnTo>
                    <a:pt x="575567" y="389264"/>
                  </a:lnTo>
                  <a:lnTo>
                    <a:pt x="550773" y="424209"/>
                  </a:lnTo>
                  <a:lnTo>
                    <a:pt x="520303" y="455285"/>
                  </a:lnTo>
                  <a:lnTo>
                    <a:pt x="484784" y="481942"/>
                  </a:lnTo>
                  <a:lnTo>
                    <a:pt x="444846" y="503631"/>
                  </a:lnTo>
                  <a:lnTo>
                    <a:pt x="401116" y="519803"/>
                  </a:lnTo>
                  <a:lnTo>
                    <a:pt x="354225" y="529909"/>
                  </a:lnTo>
                  <a:lnTo>
                    <a:pt x="304800" y="533400"/>
                  </a:lnTo>
                  <a:lnTo>
                    <a:pt x="255374" y="529909"/>
                  </a:lnTo>
                  <a:lnTo>
                    <a:pt x="208483" y="519803"/>
                  </a:lnTo>
                  <a:lnTo>
                    <a:pt x="164753" y="503631"/>
                  </a:lnTo>
                  <a:lnTo>
                    <a:pt x="124815" y="481942"/>
                  </a:lnTo>
                  <a:lnTo>
                    <a:pt x="89296" y="455285"/>
                  </a:lnTo>
                  <a:lnTo>
                    <a:pt x="58826" y="424209"/>
                  </a:lnTo>
                  <a:lnTo>
                    <a:pt x="34032" y="389264"/>
                  </a:lnTo>
                  <a:lnTo>
                    <a:pt x="15544" y="350997"/>
                  </a:lnTo>
                  <a:lnTo>
                    <a:pt x="3990" y="309960"/>
                  </a:lnTo>
                  <a:lnTo>
                    <a:pt x="0" y="266700"/>
                  </a:lnTo>
                  <a:close/>
                </a:path>
              </a:pathLst>
            </a:custGeom>
            <a:ln w="9525">
              <a:solidFill>
                <a:srgbClr val="FDB809"/>
              </a:solidFill>
            </a:ln>
          </p:spPr>
          <p:txBody>
            <a:bodyPr wrap="square" lIns="0" tIns="0" rIns="0" bIns="0" rtlCol="0"/>
            <a:lstStyle/>
            <a:p>
              <a:endParaRPr/>
            </a:p>
          </p:txBody>
        </p:sp>
      </p:grpSp>
      <p:sp>
        <p:nvSpPr>
          <p:cNvPr id="71" name="object 71"/>
          <p:cNvSpPr txBox="1"/>
          <p:nvPr/>
        </p:nvSpPr>
        <p:spPr>
          <a:xfrm>
            <a:off x="2930779" y="5900115"/>
            <a:ext cx="1784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Microsoft Sans Serif"/>
                <a:cs typeface="Microsoft Sans Serif"/>
              </a:rPr>
              <a:t>A</a:t>
            </a:r>
            <a:endParaRPr sz="1800">
              <a:latin typeface="Microsoft Sans Serif"/>
              <a:cs typeface="Microsoft Sans Serif"/>
            </a:endParaRPr>
          </a:p>
        </p:txBody>
      </p:sp>
      <p:grpSp>
        <p:nvGrpSpPr>
          <p:cNvPr id="72" name="object 72"/>
          <p:cNvGrpSpPr/>
          <p:nvPr/>
        </p:nvGrpSpPr>
        <p:grpSpPr>
          <a:xfrm>
            <a:off x="6251447" y="6094476"/>
            <a:ext cx="1207135" cy="611505"/>
            <a:chOff x="6251447" y="6094476"/>
            <a:chExt cx="1207135" cy="611505"/>
          </a:xfrm>
        </p:grpSpPr>
        <p:pic>
          <p:nvPicPr>
            <p:cNvPr id="73" name="object 73"/>
            <p:cNvPicPr/>
            <p:nvPr/>
          </p:nvPicPr>
          <p:blipFill>
            <a:blip r:embed="rId42" cstate="print"/>
            <a:stretch>
              <a:fillRect/>
            </a:stretch>
          </p:blipFill>
          <p:spPr>
            <a:xfrm>
              <a:off x="6251447" y="6143244"/>
              <a:ext cx="1207007" cy="445008"/>
            </a:xfrm>
            <a:prstGeom prst="rect">
              <a:avLst/>
            </a:prstGeom>
          </p:spPr>
        </p:pic>
        <p:pic>
          <p:nvPicPr>
            <p:cNvPr id="74" name="object 74"/>
            <p:cNvPicPr/>
            <p:nvPr/>
          </p:nvPicPr>
          <p:blipFill>
            <a:blip r:embed="rId43" cstate="print"/>
            <a:stretch>
              <a:fillRect/>
            </a:stretch>
          </p:blipFill>
          <p:spPr>
            <a:xfrm>
              <a:off x="6440423" y="6094476"/>
              <a:ext cx="891540" cy="611124"/>
            </a:xfrm>
            <a:prstGeom prst="rect">
              <a:avLst/>
            </a:prstGeom>
          </p:spPr>
        </p:pic>
        <p:pic>
          <p:nvPicPr>
            <p:cNvPr id="75" name="object 75"/>
            <p:cNvPicPr/>
            <p:nvPr/>
          </p:nvPicPr>
          <p:blipFill>
            <a:blip r:embed="rId44" cstate="print"/>
            <a:stretch>
              <a:fillRect/>
            </a:stretch>
          </p:blipFill>
          <p:spPr>
            <a:xfrm>
              <a:off x="6321424" y="6187440"/>
              <a:ext cx="1066800" cy="304800"/>
            </a:xfrm>
            <a:prstGeom prst="rect">
              <a:avLst/>
            </a:prstGeom>
          </p:spPr>
        </p:pic>
        <p:sp>
          <p:nvSpPr>
            <p:cNvPr id="76" name="object 76"/>
            <p:cNvSpPr/>
            <p:nvPr/>
          </p:nvSpPr>
          <p:spPr>
            <a:xfrm>
              <a:off x="6321424" y="6187440"/>
              <a:ext cx="1066800" cy="304800"/>
            </a:xfrm>
            <a:custGeom>
              <a:avLst/>
              <a:gdLst/>
              <a:ahLst/>
              <a:cxnLst/>
              <a:rect l="l" t="t" r="r" b="b"/>
              <a:pathLst>
                <a:path w="1066800" h="304800">
                  <a:moveTo>
                    <a:pt x="171576" y="0"/>
                  </a:moveTo>
                  <a:lnTo>
                    <a:pt x="895222" y="0"/>
                  </a:lnTo>
                  <a:lnTo>
                    <a:pt x="940828" y="5443"/>
                  </a:lnTo>
                  <a:lnTo>
                    <a:pt x="981813" y="20805"/>
                  </a:lnTo>
                  <a:lnTo>
                    <a:pt x="1016539" y="44634"/>
                  </a:lnTo>
                  <a:lnTo>
                    <a:pt x="1043370" y="75477"/>
                  </a:lnTo>
                  <a:lnTo>
                    <a:pt x="1060669" y="111883"/>
                  </a:lnTo>
                  <a:lnTo>
                    <a:pt x="1066799" y="152400"/>
                  </a:lnTo>
                  <a:lnTo>
                    <a:pt x="1060669" y="192912"/>
                  </a:lnTo>
                  <a:lnTo>
                    <a:pt x="1043370" y="229316"/>
                  </a:lnTo>
                  <a:lnTo>
                    <a:pt x="1016539" y="260161"/>
                  </a:lnTo>
                  <a:lnTo>
                    <a:pt x="981813" y="283991"/>
                  </a:lnTo>
                  <a:lnTo>
                    <a:pt x="940828" y="299355"/>
                  </a:lnTo>
                  <a:lnTo>
                    <a:pt x="895222" y="304800"/>
                  </a:lnTo>
                  <a:lnTo>
                    <a:pt x="171576" y="304800"/>
                  </a:lnTo>
                  <a:lnTo>
                    <a:pt x="125971" y="299355"/>
                  </a:lnTo>
                  <a:lnTo>
                    <a:pt x="84986" y="283991"/>
                  </a:lnTo>
                  <a:lnTo>
                    <a:pt x="50260" y="260161"/>
                  </a:lnTo>
                  <a:lnTo>
                    <a:pt x="23429" y="229316"/>
                  </a:lnTo>
                  <a:lnTo>
                    <a:pt x="6130" y="192912"/>
                  </a:lnTo>
                  <a:lnTo>
                    <a:pt x="0" y="152400"/>
                  </a:lnTo>
                  <a:lnTo>
                    <a:pt x="6130" y="111883"/>
                  </a:lnTo>
                  <a:lnTo>
                    <a:pt x="23429" y="75477"/>
                  </a:lnTo>
                  <a:lnTo>
                    <a:pt x="50260" y="44634"/>
                  </a:lnTo>
                  <a:lnTo>
                    <a:pt x="84986" y="20805"/>
                  </a:lnTo>
                  <a:lnTo>
                    <a:pt x="125971" y="5443"/>
                  </a:lnTo>
                  <a:lnTo>
                    <a:pt x="171576" y="0"/>
                  </a:lnTo>
                  <a:close/>
                </a:path>
              </a:pathLst>
            </a:custGeom>
            <a:ln w="9525">
              <a:solidFill>
                <a:srgbClr val="FDB809"/>
              </a:solidFill>
            </a:ln>
          </p:spPr>
          <p:txBody>
            <a:bodyPr wrap="square" lIns="0" tIns="0" rIns="0" bIns="0" rtlCol="0"/>
            <a:lstStyle/>
            <a:p>
              <a:endParaRPr/>
            </a:p>
          </p:txBody>
        </p:sp>
      </p:grpSp>
      <p:sp>
        <p:nvSpPr>
          <p:cNvPr id="77" name="object 77"/>
          <p:cNvSpPr txBox="1"/>
          <p:nvPr/>
        </p:nvSpPr>
        <p:spPr>
          <a:xfrm>
            <a:off x="6631685" y="6182055"/>
            <a:ext cx="447675"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Microsoft Sans Serif"/>
                <a:cs typeface="Microsoft Sans Serif"/>
              </a:rPr>
              <a:t>St</a:t>
            </a:r>
            <a:r>
              <a:rPr sz="1800" spc="-105" dirty="0">
                <a:latin typeface="Microsoft Sans Serif"/>
                <a:cs typeface="Microsoft Sans Serif"/>
              </a:rPr>
              <a:t>op</a:t>
            </a:r>
            <a:endParaRPr sz="1800">
              <a:latin typeface="Microsoft Sans Serif"/>
              <a:cs typeface="Microsoft Sans Serif"/>
            </a:endParaRPr>
          </a:p>
        </p:txBody>
      </p:sp>
      <p:grpSp>
        <p:nvGrpSpPr>
          <p:cNvPr id="78" name="object 78"/>
          <p:cNvGrpSpPr/>
          <p:nvPr/>
        </p:nvGrpSpPr>
        <p:grpSpPr>
          <a:xfrm>
            <a:off x="5402579" y="1652016"/>
            <a:ext cx="2959735" cy="4704715"/>
            <a:chOff x="5402579" y="1652016"/>
            <a:chExt cx="2959735" cy="4704715"/>
          </a:xfrm>
        </p:grpSpPr>
        <p:pic>
          <p:nvPicPr>
            <p:cNvPr id="79" name="object 79"/>
            <p:cNvPicPr/>
            <p:nvPr/>
          </p:nvPicPr>
          <p:blipFill>
            <a:blip r:embed="rId45" cstate="print"/>
            <a:stretch>
              <a:fillRect/>
            </a:stretch>
          </p:blipFill>
          <p:spPr>
            <a:xfrm>
              <a:off x="6681215" y="5919216"/>
              <a:ext cx="288035" cy="437387"/>
            </a:xfrm>
            <a:prstGeom prst="rect">
              <a:avLst/>
            </a:prstGeom>
          </p:spPr>
        </p:pic>
        <p:pic>
          <p:nvPicPr>
            <p:cNvPr id="80" name="object 80"/>
            <p:cNvPicPr/>
            <p:nvPr/>
          </p:nvPicPr>
          <p:blipFill>
            <a:blip r:embed="rId46" cstate="print"/>
            <a:stretch>
              <a:fillRect/>
            </a:stretch>
          </p:blipFill>
          <p:spPr>
            <a:xfrm>
              <a:off x="6773544" y="5958789"/>
              <a:ext cx="103377" cy="228676"/>
            </a:xfrm>
            <a:prstGeom prst="rect">
              <a:avLst/>
            </a:prstGeom>
          </p:spPr>
        </p:pic>
        <p:pic>
          <p:nvPicPr>
            <p:cNvPr id="81" name="object 81"/>
            <p:cNvPicPr/>
            <p:nvPr/>
          </p:nvPicPr>
          <p:blipFill>
            <a:blip r:embed="rId47" cstate="print"/>
            <a:stretch>
              <a:fillRect/>
            </a:stretch>
          </p:blipFill>
          <p:spPr>
            <a:xfrm>
              <a:off x="5402579" y="1723644"/>
              <a:ext cx="2959607" cy="673608"/>
            </a:xfrm>
            <a:prstGeom prst="rect">
              <a:avLst/>
            </a:prstGeom>
          </p:spPr>
        </p:pic>
        <p:pic>
          <p:nvPicPr>
            <p:cNvPr id="82" name="object 82"/>
            <p:cNvPicPr/>
            <p:nvPr/>
          </p:nvPicPr>
          <p:blipFill>
            <a:blip r:embed="rId48" cstate="print"/>
            <a:stretch>
              <a:fillRect/>
            </a:stretch>
          </p:blipFill>
          <p:spPr>
            <a:xfrm>
              <a:off x="5484875" y="1652016"/>
              <a:ext cx="2857500" cy="885443"/>
            </a:xfrm>
            <a:prstGeom prst="rect">
              <a:avLst/>
            </a:prstGeom>
          </p:spPr>
        </p:pic>
        <p:pic>
          <p:nvPicPr>
            <p:cNvPr id="83" name="object 83"/>
            <p:cNvPicPr/>
            <p:nvPr/>
          </p:nvPicPr>
          <p:blipFill>
            <a:blip r:embed="rId49" cstate="print"/>
            <a:stretch>
              <a:fillRect/>
            </a:stretch>
          </p:blipFill>
          <p:spPr>
            <a:xfrm>
              <a:off x="5472175" y="1767840"/>
              <a:ext cx="2819400" cy="533400"/>
            </a:xfrm>
            <a:prstGeom prst="rect">
              <a:avLst/>
            </a:prstGeom>
          </p:spPr>
        </p:pic>
        <p:sp>
          <p:nvSpPr>
            <p:cNvPr id="84" name="object 84"/>
            <p:cNvSpPr/>
            <p:nvPr/>
          </p:nvSpPr>
          <p:spPr>
            <a:xfrm>
              <a:off x="5472175" y="1767840"/>
              <a:ext cx="2819400" cy="533400"/>
            </a:xfrm>
            <a:custGeom>
              <a:avLst/>
              <a:gdLst/>
              <a:ahLst/>
              <a:cxnLst/>
              <a:rect l="l" t="t" r="r" b="b"/>
              <a:pathLst>
                <a:path w="2819400" h="533400">
                  <a:moveTo>
                    <a:pt x="0" y="533400"/>
                  </a:moveTo>
                  <a:lnTo>
                    <a:pt x="2819400" y="533400"/>
                  </a:lnTo>
                  <a:lnTo>
                    <a:pt x="2819400" y="0"/>
                  </a:lnTo>
                  <a:lnTo>
                    <a:pt x="0" y="0"/>
                  </a:lnTo>
                  <a:lnTo>
                    <a:pt x="0" y="533400"/>
                  </a:lnTo>
                  <a:close/>
                </a:path>
              </a:pathLst>
            </a:custGeom>
            <a:ln w="9525">
              <a:solidFill>
                <a:srgbClr val="FDB809"/>
              </a:solidFill>
            </a:ln>
          </p:spPr>
          <p:txBody>
            <a:bodyPr wrap="square" lIns="0" tIns="0" rIns="0" bIns="0" rtlCol="0"/>
            <a:lstStyle/>
            <a:p>
              <a:endParaRPr/>
            </a:p>
          </p:txBody>
        </p:sp>
      </p:grpSp>
      <p:sp>
        <p:nvSpPr>
          <p:cNvPr id="85" name="object 85"/>
          <p:cNvSpPr txBox="1"/>
          <p:nvPr/>
        </p:nvSpPr>
        <p:spPr>
          <a:xfrm>
            <a:off x="5675757" y="1738629"/>
            <a:ext cx="2412365" cy="574675"/>
          </a:xfrm>
          <a:prstGeom prst="rect">
            <a:avLst/>
          </a:prstGeom>
        </p:spPr>
        <p:txBody>
          <a:bodyPr vert="horz" wrap="square" lIns="0" tIns="12700" rIns="0" bIns="0" rtlCol="0">
            <a:spAutoFit/>
          </a:bodyPr>
          <a:lstStyle/>
          <a:p>
            <a:pPr algn="ctr">
              <a:lnSpc>
                <a:spcPct val="100000"/>
              </a:lnSpc>
              <a:spcBef>
                <a:spcPts val="100"/>
              </a:spcBef>
            </a:pPr>
            <a:r>
              <a:rPr sz="1800" spc="-290" dirty="0">
                <a:latin typeface="Microsoft Sans Serif"/>
                <a:cs typeface="Microsoft Sans Serif"/>
              </a:rPr>
              <a:t>P</a:t>
            </a:r>
            <a:r>
              <a:rPr sz="1800" spc="65" dirty="0">
                <a:latin typeface="Microsoft Sans Serif"/>
                <a:cs typeface="Microsoft Sans Serif"/>
              </a:rPr>
              <a:t>r</a:t>
            </a:r>
            <a:r>
              <a:rPr sz="1800" spc="-185" dirty="0">
                <a:latin typeface="Microsoft Sans Serif"/>
                <a:cs typeface="Microsoft Sans Serif"/>
              </a:rPr>
              <a:t>ess</a:t>
            </a:r>
            <a:r>
              <a:rPr sz="1800" spc="15" dirty="0">
                <a:latin typeface="Microsoft Sans Serif"/>
                <a:cs typeface="Microsoft Sans Serif"/>
              </a:rPr>
              <a:t> </a:t>
            </a:r>
            <a:r>
              <a:rPr sz="1800" spc="-50" dirty="0">
                <a:latin typeface="Microsoft Sans Serif"/>
                <a:cs typeface="Microsoft Sans Serif"/>
              </a:rPr>
              <a:t>the</a:t>
            </a:r>
            <a:r>
              <a:rPr sz="1800" spc="15" dirty="0">
                <a:latin typeface="Microsoft Sans Serif"/>
                <a:cs typeface="Microsoft Sans Serif"/>
              </a:rPr>
              <a:t> </a:t>
            </a:r>
            <a:r>
              <a:rPr sz="1800" spc="-185" dirty="0">
                <a:latin typeface="Microsoft Sans Serif"/>
                <a:cs typeface="Microsoft Sans Serif"/>
              </a:rPr>
              <a:t>cas</a:t>
            </a:r>
            <a:r>
              <a:rPr sz="1800" spc="-105" dirty="0">
                <a:latin typeface="Microsoft Sans Serif"/>
                <a:cs typeface="Microsoft Sans Serif"/>
              </a:rPr>
              <a:t>h</a:t>
            </a:r>
            <a:r>
              <a:rPr sz="1800" dirty="0">
                <a:latin typeface="Microsoft Sans Serif"/>
                <a:cs typeface="Microsoft Sans Serif"/>
              </a:rPr>
              <a:t> </a:t>
            </a:r>
            <a:r>
              <a:rPr sz="1800" spc="-5" dirty="0">
                <a:latin typeface="Microsoft Sans Serif"/>
                <a:cs typeface="Microsoft Sans Serif"/>
              </a:rPr>
              <a:t>withd</a:t>
            </a:r>
            <a:r>
              <a:rPr sz="1800" spc="-10" dirty="0">
                <a:latin typeface="Microsoft Sans Serif"/>
                <a:cs typeface="Microsoft Sans Serif"/>
              </a:rPr>
              <a:t>r</a:t>
            </a:r>
            <a:r>
              <a:rPr sz="1800" spc="-300" dirty="0">
                <a:latin typeface="Microsoft Sans Serif"/>
                <a:cs typeface="Microsoft Sans Serif"/>
              </a:rPr>
              <a:t>a</a:t>
            </a:r>
            <a:r>
              <a:rPr sz="1800" spc="-90" dirty="0">
                <a:latin typeface="Microsoft Sans Serif"/>
                <a:cs typeface="Microsoft Sans Serif"/>
              </a:rPr>
              <a:t>wal</a:t>
            </a:r>
            <a:endParaRPr sz="1800">
              <a:latin typeface="Microsoft Sans Serif"/>
              <a:cs typeface="Microsoft Sans Serif"/>
            </a:endParaRPr>
          </a:p>
          <a:p>
            <a:pPr marL="635" algn="ctr">
              <a:lnSpc>
                <a:spcPct val="100000"/>
              </a:lnSpc>
            </a:pPr>
            <a:r>
              <a:rPr sz="1800" spc="-20" dirty="0">
                <a:latin typeface="Microsoft Sans Serif"/>
                <a:cs typeface="Microsoft Sans Serif"/>
              </a:rPr>
              <a:t>button</a:t>
            </a:r>
            <a:endParaRPr sz="1800">
              <a:latin typeface="Microsoft Sans Serif"/>
              <a:cs typeface="Microsoft Sans Serif"/>
            </a:endParaRPr>
          </a:p>
        </p:txBody>
      </p:sp>
      <p:grpSp>
        <p:nvGrpSpPr>
          <p:cNvPr id="86" name="object 86"/>
          <p:cNvGrpSpPr/>
          <p:nvPr/>
        </p:nvGrpSpPr>
        <p:grpSpPr>
          <a:xfrm>
            <a:off x="5277611" y="1499616"/>
            <a:ext cx="3192780" cy="2051685"/>
            <a:chOff x="5277611" y="1499616"/>
            <a:chExt cx="3192780" cy="2051685"/>
          </a:xfrm>
        </p:grpSpPr>
        <p:pic>
          <p:nvPicPr>
            <p:cNvPr id="87" name="object 87"/>
            <p:cNvPicPr/>
            <p:nvPr/>
          </p:nvPicPr>
          <p:blipFill>
            <a:blip r:embed="rId50" cstate="print"/>
            <a:stretch>
              <a:fillRect/>
            </a:stretch>
          </p:blipFill>
          <p:spPr>
            <a:xfrm>
              <a:off x="6717791" y="1499616"/>
              <a:ext cx="288035" cy="437388"/>
            </a:xfrm>
            <a:prstGeom prst="rect">
              <a:avLst/>
            </a:prstGeom>
          </p:spPr>
        </p:pic>
        <p:pic>
          <p:nvPicPr>
            <p:cNvPr id="88" name="object 88"/>
            <p:cNvPicPr/>
            <p:nvPr/>
          </p:nvPicPr>
          <p:blipFill>
            <a:blip r:embed="rId51" cstate="print"/>
            <a:stretch>
              <a:fillRect/>
            </a:stretch>
          </p:blipFill>
          <p:spPr>
            <a:xfrm>
              <a:off x="6810120" y="1539240"/>
              <a:ext cx="103377" cy="228600"/>
            </a:xfrm>
            <a:prstGeom prst="rect">
              <a:avLst/>
            </a:prstGeom>
          </p:spPr>
        </p:pic>
        <p:pic>
          <p:nvPicPr>
            <p:cNvPr id="89" name="object 89"/>
            <p:cNvPicPr/>
            <p:nvPr/>
          </p:nvPicPr>
          <p:blipFill>
            <a:blip r:embed="rId52" cstate="print"/>
            <a:stretch>
              <a:fillRect/>
            </a:stretch>
          </p:blipFill>
          <p:spPr>
            <a:xfrm>
              <a:off x="5277611" y="2485644"/>
              <a:ext cx="3192780" cy="902208"/>
            </a:xfrm>
            <a:prstGeom prst="rect">
              <a:avLst/>
            </a:prstGeom>
          </p:spPr>
        </p:pic>
        <p:pic>
          <p:nvPicPr>
            <p:cNvPr id="90" name="object 90"/>
            <p:cNvPicPr/>
            <p:nvPr/>
          </p:nvPicPr>
          <p:blipFill>
            <a:blip r:embed="rId53" cstate="print"/>
            <a:stretch>
              <a:fillRect/>
            </a:stretch>
          </p:blipFill>
          <p:spPr>
            <a:xfrm>
              <a:off x="5852159" y="2391155"/>
              <a:ext cx="2104643" cy="1159764"/>
            </a:xfrm>
            <a:prstGeom prst="rect">
              <a:avLst/>
            </a:prstGeom>
          </p:spPr>
        </p:pic>
        <p:pic>
          <p:nvPicPr>
            <p:cNvPr id="91" name="object 91"/>
            <p:cNvPicPr/>
            <p:nvPr/>
          </p:nvPicPr>
          <p:blipFill>
            <a:blip r:embed="rId54" cstate="print"/>
            <a:stretch>
              <a:fillRect/>
            </a:stretch>
          </p:blipFill>
          <p:spPr>
            <a:xfrm>
              <a:off x="5348350" y="2529840"/>
              <a:ext cx="3051175" cy="762000"/>
            </a:xfrm>
            <a:prstGeom prst="rect">
              <a:avLst/>
            </a:prstGeom>
          </p:spPr>
        </p:pic>
        <p:sp>
          <p:nvSpPr>
            <p:cNvPr id="92" name="object 92"/>
            <p:cNvSpPr/>
            <p:nvPr/>
          </p:nvSpPr>
          <p:spPr>
            <a:xfrm>
              <a:off x="5348350" y="2529840"/>
              <a:ext cx="3051175" cy="762000"/>
            </a:xfrm>
            <a:custGeom>
              <a:avLst/>
              <a:gdLst/>
              <a:ahLst/>
              <a:cxnLst/>
              <a:rect l="l" t="t" r="r" b="b"/>
              <a:pathLst>
                <a:path w="3051175" h="762000">
                  <a:moveTo>
                    <a:pt x="0" y="762000"/>
                  </a:moveTo>
                  <a:lnTo>
                    <a:pt x="610108" y="0"/>
                  </a:lnTo>
                  <a:lnTo>
                    <a:pt x="3051175" y="0"/>
                  </a:lnTo>
                  <a:lnTo>
                    <a:pt x="2440940" y="762000"/>
                  </a:lnTo>
                  <a:lnTo>
                    <a:pt x="0" y="762000"/>
                  </a:lnTo>
                  <a:close/>
                </a:path>
              </a:pathLst>
            </a:custGeom>
            <a:ln w="9525">
              <a:solidFill>
                <a:srgbClr val="FDB809"/>
              </a:solidFill>
            </a:ln>
          </p:spPr>
          <p:txBody>
            <a:bodyPr wrap="square" lIns="0" tIns="0" rIns="0" bIns="0" rtlCol="0"/>
            <a:lstStyle/>
            <a:p>
              <a:endParaRPr/>
            </a:p>
          </p:txBody>
        </p:sp>
      </p:grpSp>
      <p:sp>
        <p:nvSpPr>
          <p:cNvPr id="93" name="object 93"/>
          <p:cNvSpPr txBox="1"/>
          <p:nvPr/>
        </p:nvSpPr>
        <p:spPr>
          <a:xfrm>
            <a:off x="6042786" y="2478151"/>
            <a:ext cx="1662430" cy="848360"/>
          </a:xfrm>
          <a:prstGeom prst="rect">
            <a:avLst/>
          </a:prstGeom>
        </p:spPr>
        <p:txBody>
          <a:bodyPr vert="horz" wrap="square" lIns="0" tIns="12700" rIns="0" bIns="0" rtlCol="0">
            <a:spAutoFit/>
          </a:bodyPr>
          <a:lstStyle/>
          <a:p>
            <a:pPr marL="12700" marR="5080" algn="ctr">
              <a:lnSpc>
                <a:spcPct val="100000"/>
              </a:lnSpc>
              <a:spcBef>
                <a:spcPts val="100"/>
              </a:spcBef>
            </a:pPr>
            <a:r>
              <a:rPr sz="1800" spc="-70" dirty="0">
                <a:latin typeface="Microsoft Sans Serif"/>
                <a:cs typeface="Microsoft Sans Serif"/>
              </a:rPr>
              <a:t>Enter</a:t>
            </a:r>
            <a:r>
              <a:rPr sz="1800" spc="-5" dirty="0">
                <a:latin typeface="Microsoft Sans Serif"/>
                <a:cs typeface="Microsoft Sans Serif"/>
              </a:rPr>
              <a:t> </a:t>
            </a:r>
            <a:r>
              <a:rPr sz="1800" spc="-50" dirty="0">
                <a:latin typeface="Microsoft Sans Serif"/>
                <a:cs typeface="Microsoft Sans Serif"/>
              </a:rPr>
              <a:t>the</a:t>
            </a:r>
            <a:r>
              <a:rPr sz="1800" dirty="0">
                <a:latin typeface="Microsoft Sans Serif"/>
                <a:cs typeface="Microsoft Sans Serif"/>
              </a:rPr>
              <a:t> </a:t>
            </a:r>
            <a:r>
              <a:rPr sz="1800" spc="-80" dirty="0">
                <a:latin typeface="Microsoft Sans Serif"/>
                <a:cs typeface="Microsoft Sans Serif"/>
              </a:rPr>
              <a:t>amount </a:t>
            </a:r>
            <a:r>
              <a:rPr sz="1800" spc="-465" dirty="0">
                <a:latin typeface="Microsoft Sans Serif"/>
                <a:cs typeface="Microsoft Sans Serif"/>
              </a:rPr>
              <a:t> </a:t>
            </a:r>
            <a:r>
              <a:rPr sz="1800" spc="-35" dirty="0">
                <a:latin typeface="Microsoft Sans Serif"/>
                <a:cs typeface="Microsoft Sans Serif"/>
              </a:rPr>
              <a:t>that</a:t>
            </a:r>
            <a:r>
              <a:rPr sz="1800" spc="-5" dirty="0">
                <a:latin typeface="Microsoft Sans Serif"/>
                <a:cs typeface="Microsoft Sans Serif"/>
              </a:rPr>
              <a:t> </a:t>
            </a:r>
            <a:r>
              <a:rPr sz="1800" spc="-90" dirty="0">
                <a:latin typeface="Microsoft Sans Serif"/>
                <a:cs typeface="Microsoft Sans Serif"/>
              </a:rPr>
              <a:t>you</a:t>
            </a:r>
            <a:r>
              <a:rPr sz="1800" dirty="0">
                <a:latin typeface="Microsoft Sans Serif"/>
                <a:cs typeface="Microsoft Sans Serif"/>
              </a:rPr>
              <a:t> </a:t>
            </a:r>
            <a:r>
              <a:rPr sz="1800" spc="-65" dirty="0">
                <a:latin typeface="Microsoft Sans Serif"/>
                <a:cs typeface="Microsoft Sans Serif"/>
              </a:rPr>
              <a:t>want</a:t>
            </a:r>
            <a:r>
              <a:rPr sz="1800" spc="-5" dirty="0">
                <a:latin typeface="Microsoft Sans Serif"/>
                <a:cs typeface="Microsoft Sans Serif"/>
              </a:rPr>
              <a:t> </a:t>
            </a:r>
            <a:r>
              <a:rPr sz="1800" spc="45" dirty="0">
                <a:latin typeface="Microsoft Sans Serif"/>
                <a:cs typeface="Microsoft Sans Serif"/>
              </a:rPr>
              <a:t>to </a:t>
            </a:r>
            <a:r>
              <a:rPr sz="1800" spc="50" dirty="0">
                <a:latin typeface="Microsoft Sans Serif"/>
                <a:cs typeface="Microsoft Sans Serif"/>
              </a:rPr>
              <a:t> </a:t>
            </a:r>
            <a:r>
              <a:rPr sz="1800" spc="-45" dirty="0">
                <a:latin typeface="Microsoft Sans Serif"/>
                <a:cs typeface="Microsoft Sans Serif"/>
              </a:rPr>
              <a:t>withdraw</a:t>
            </a:r>
            <a:endParaRPr sz="1800">
              <a:latin typeface="Microsoft Sans Serif"/>
              <a:cs typeface="Microsoft Sans Serif"/>
            </a:endParaRPr>
          </a:p>
        </p:txBody>
      </p:sp>
      <p:grpSp>
        <p:nvGrpSpPr>
          <p:cNvPr id="94" name="object 94"/>
          <p:cNvGrpSpPr/>
          <p:nvPr/>
        </p:nvGrpSpPr>
        <p:grpSpPr>
          <a:xfrm>
            <a:off x="6493764" y="1103375"/>
            <a:ext cx="749935" cy="4567555"/>
            <a:chOff x="6493764" y="1103375"/>
            <a:chExt cx="749935" cy="4567555"/>
          </a:xfrm>
        </p:grpSpPr>
        <p:pic>
          <p:nvPicPr>
            <p:cNvPr id="95" name="object 95"/>
            <p:cNvPicPr/>
            <p:nvPr/>
          </p:nvPicPr>
          <p:blipFill>
            <a:blip r:embed="rId55" cstate="print"/>
            <a:stretch>
              <a:fillRect/>
            </a:stretch>
          </p:blipFill>
          <p:spPr>
            <a:xfrm>
              <a:off x="6710172" y="2261615"/>
              <a:ext cx="288035" cy="437388"/>
            </a:xfrm>
            <a:prstGeom prst="rect">
              <a:avLst/>
            </a:prstGeom>
          </p:spPr>
        </p:pic>
        <p:pic>
          <p:nvPicPr>
            <p:cNvPr id="96" name="object 96"/>
            <p:cNvPicPr/>
            <p:nvPr/>
          </p:nvPicPr>
          <p:blipFill>
            <a:blip r:embed="rId56" cstate="print"/>
            <a:stretch>
              <a:fillRect/>
            </a:stretch>
          </p:blipFill>
          <p:spPr>
            <a:xfrm>
              <a:off x="6803771" y="2301239"/>
              <a:ext cx="103377" cy="228600"/>
            </a:xfrm>
            <a:prstGeom prst="rect">
              <a:avLst/>
            </a:prstGeom>
          </p:spPr>
        </p:pic>
        <p:pic>
          <p:nvPicPr>
            <p:cNvPr id="97" name="object 97"/>
            <p:cNvPicPr/>
            <p:nvPr/>
          </p:nvPicPr>
          <p:blipFill>
            <a:blip r:embed="rId28" cstate="print"/>
            <a:stretch>
              <a:fillRect/>
            </a:stretch>
          </p:blipFill>
          <p:spPr>
            <a:xfrm>
              <a:off x="6705600" y="3252215"/>
              <a:ext cx="288035" cy="437387"/>
            </a:xfrm>
            <a:prstGeom prst="rect">
              <a:avLst/>
            </a:prstGeom>
          </p:spPr>
        </p:pic>
        <p:pic>
          <p:nvPicPr>
            <p:cNvPr id="98" name="object 98"/>
            <p:cNvPicPr/>
            <p:nvPr/>
          </p:nvPicPr>
          <p:blipFill>
            <a:blip r:embed="rId57" cstate="print"/>
            <a:stretch>
              <a:fillRect/>
            </a:stretch>
          </p:blipFill>
          <p:spPr>
            <a:xfrm>
              <a:off x="6798945" y="3291840"/>
              <a:ext cx="103377" cy="228600"/>
            </a:xfrm>
            <a:prstGeom prst="rect">
              <a:avLst/>
            </a:prstGeom>
          </p:spPr>
        </p:pic>
        <p:pic>
          <p:nvPicPr>
            <p:cNvPr id="99" name="object 99"/>
            <p:cNvPicPr/>
            <p:nvPr/>
          </p:nvPicPr>
          <p:blipFill>
            <a:blip r:embed="rId58" cstate="print"/>
            <a:stretch>
              <a:fillRect/>
            </a:stretch>
          </p:blipFill>
          <p:spPr>
            <a:xfrm>
              <a:off x="6675120" y="4242815"/>
              <a:ext cx="289559" cy="437388"/>
            </a:xfrm>
            <a:prstGeom prst="rect">
              <a:avLst/>
            </a:prstGeom>
          </p:spPr>
        </p:pic>
        <p:pic>
          <p:nvPicPr>
            <p:cNvPr id="100" name="object 100"/>
            <p:cNvPicPr/>
            <p:nvPr/>
          </p:nvPicPr>
          <p:blipFill>
            <a:blip r:embed="rId51" cstate="print"/>
            <a:stretch>
              <a:fillRect/>
            </a:stretch>
          </p:blipFill>
          <p:spPr>
            <a:xfrm>
              <a:off x="6768846" y="4282440"/>
              <a:ext cx="103377" cy="228600"/>
            </a:xfrm>
            <a:prstGeom prst="rect">
              <a:avLst/>
            </a:prstGeom>
          </p:spPr>
        </p:pic>
        <p:pic>
          <p:nvPicPr>
            <p:cNvPr id="101" name="object 101"/>
            <p:cNvPicPr/>
            <p:nvPr/>
          </p:nvPicPr>
          <p:blipFill>
            <a:blip r:embed="rId18" cstate="print"/>
            <a:stretch>
              <a:fillRect/>
            </a:stretch>
          </p:blipFill>
          <p:spPr>
            <a:xfrm>
              <a:off x="6691884" y="5233416"/>
              <a:ext cx="288035" cy="437388"/>
            </a:xfrm>
            <a:prstGeom prst="rect">
              <a:avLst/>
            </a:prstGeom>
          </p:spPr>
        </p:pic>
        <p:pic>
          <p:nvPicPr>
            <p:cNvPr id="102" name="object 102"/>
            <p:cNvPicPr/>
            <p:nvPr/>
          </p:nvPicPr>
          <p:blipFill>
            <a:blip r:embed="rId56" cstate="print"/>
            <a:stretch>
              <a:fillRect/>
            </a:stretch>
          </p:blipFill>
          <p:spPr>
            <a:xfrm>
              <a:off x="6784721" y="5273040"/>
              <a:ext cx="103377" cy="228600"/>
            </a:xfrm>
            <a:prstGeom prst="rect">
              <a:avLst/>
            </a:prstGeom>
          </p:spPr>
        </p:pic>
        <p:pic>
          <p:nvPicPr>
            <p:cNvPr id="103" name="object 103"/>
            <p:cNvPicPr/>
            <p:nvPr/>
          </p:nvPicPr>
          <p:blipFill>
            <a:blip r:embed="rId59" cstate="print"/>
            <a:stretch>
              <a:fillRect/>
            </a:stretch>
          </p:blipFill>
          <p:spPr>
            <a:xfrm>
              <a:off x="6493764" y="1114043"/>
              <a:ext cx="749808" cy="521208"/>
            </a:xfrm>
            <a:prstGeom prst="rect">
              <a:avLst/>
            </a:prstGeom>
          </p:spPr>
        </p:pic>
        <p:pic>
          <p:nvPicPr>
            <p:cNvPr id="104" name="object 104"/>
            <p:cNvPicPr/>
            <p:nvPr/>
          </p:nvPicPr>
          <p:blipFill>
            <a:blip r:embed="rId40" cstate="print"/>
            <a:stretch>
              <a:fillRect/>
            </a:stretch>
          </p:blipFill>
          <p:spPr>
            <a:xfrm>
              <a:off x="6589776" y="1103375"/>
              <a:ext cx="621792" cy="611124"/>
            </a:xfrm>
            <a:prstGeom prst="rect">
              <a:avLst/>
            </a:prstGeom>
          </p:spPr>
        </p:pic>
        <p:pic>
          <p:nvPicPr>
            <p:cNvPr id="105" name="object 105"/>
            <p:cNvPicPr/>
            <p:nvPr/>
          </p:nvPicPr>
          <p:blipFill>
            <a:blip r:embed="rId60" cstate="print"/>
            <a:stretch>
              <a:fillRect/>
            </a:stretch>
          </p:blipFill>
          <p:spPr>
            <a:xfrm>
              <a:off x="6564376" y="1158239"/>
              <a:ext cx="609600" cy="381000"/>
            </a:xfrm>
            <a:prstGeom prst="rect">
              <a:avLst/>
            </a:prstGeom>
          </p:spPr>
        </p:pic>
        <p:sp>
          <p:nvSpPr>
            <p:cNvPr id="106" name="object 106"/>
            <p:cNvSpPr/>
            <p:nvPr/>
          </p:nvSpPr>
          <p:spPr>
            <a:xfrm>
              <a:off x="6564376" y="1158239"/>
              <a:ext cx="609600" cy="381000"/>
            </a:xfrm>
            <a:custGeom>
              <a:avLst/>
              <a:gdLst/>
              <a:ahLst/>
              <a:cxnLst/>
              <a:rect l="l" t="t" r="r" b="b"/>
              <a:pathLst>
                <a:path w="609600" h="381000">
                  <a:moveTo>
                    <a:pt x="0" y="190500"/>
                  </a:moveTo>
                  <a:lnTo>
                    <a:pt x="19061" y="124050"/>
                  </a:lnTo>
                  <a:lnTo>
                    <a:pt x="71663" y="67785"/>
                  </a:lnTo>
                  <a:lnTo>
                    <a:pt x="108394" y="44821"/>
                  </a:lnTo>
                  <a:lnTo>
                    <a:pt x="150932" y="26020"/>
                  </a:lnTo>
                  <a:lnTo>
                    <a:pt x="198418" y="11924"/>
                  </a:lnTo>
                  <a:lnTo>
                    <a:pt x="249994" y="3070"/>
                  </a:lnTo>
                  <a:lnTo>
                    <a:pt x="304800" y="0"/>
                  </a:lnTo>
                  <a:lnTo>
                    <a:pt x="359572" y="3070"/>
                  </a:lnTo>
                  <a:lnTo>
                    <a:pt x="411129" y="11924"/>
                  </a:lnTo>
                  <a:lnTo>
                    <a:pt x="458611" y="26020"/>
                  </a:lnTo>
                  <a:lnTo>
                    <a:pt x="501153" y="44821"/>
                  </a:lnTo>
                  <a:lnTo>
                    <a:pt x="537894" y="67785"/>
                  </a:lnTo>
                  <a:lnTo>
                    <a:pt x="567972" y="94375"/>
                  </a:lnTo>
                  <a:lnTo>
                    <a:pt x="604687" y="156271"/>
                  </a:lnTo>
                  <a:lnTo>
                    <a:pt x="609600" y="190500"/>
                  </a:lnTo>
                  <a:lnTo>
                    <a:pt x="604687" y="224728"/>
                  </a:lnTo>
                  <a:lnTo>
                    <a:pt x="567972" y="286624"/>
                  </a:lnTo>
                  <a:lnTo>
                    <a:pt x="537894" y="313214"/>
                  </a:lnTo>
                  <a:lnTo>
                    <a:pt x="501153" y="336178"/>
                  </a:lnTo>
                  <a:lnTo>
                    <a:pt x="458611" y="354979"/>
                  </a:lnTo>
                  <a:lnTo>
                    <a:pt x="411129" y="369075"/>
                  </a:lnTo>
                  <a:lnTo>
                    <a:pt x="359572" y="377929"/>
                  </a:lnTo>
                  <a:lnTo>
                    <a:pt x="304800" y="381000"/>
                  </a:lnTo>
                  <a:lnTo>
                    <a:pt x="249994" y="377929"/>
                  </a:lnTo>
                  <a:lnTo>
                    <a:pt x="198418" y="369075"/>
                  </a:lnTo>
                  <a:lnTo>
                    <a:pt x="150932" y="354979"/>
                  </a:lnTo>
                  <a:lnTo>
                    <a:pt x="108394" y="336178"/>
                  </a:lnTo>
                  <a:lnTo>
                    <a:pt x="71663" y="313214"/>
                  </a:lnTo>
                  <a:lnTo>
                    <a:pt x="41599" y="286624"/>
                  </a:lnTo>
                  <a:lnTo>
                    <a:pt x="4908" y="224728"/>
                  </a:lnTo>
                  <a:lnTo>
                    <a:pt x="0" y="190500"/>
                  </a:lnTo>
                  <a:close/>
                </a:path>
              </a:pathLst>
            </a:custGeom>
            <a:ln w="9525">
              <a:solidFill>
                <a:srgbClr val="FDB809"/>
              </a:solidFill>
            </a:ln>
          </p:spPr>
          <p:txBody>
            <a:bodyPr wrap="square" lIns="0" tIns="0" rIns="0" bIns="0" rtlCol="0"/>
            <a:lstStyle/>
            <a:p>
              <a:endParaRPr/>
            </a:p>
          </p:txBody>
        </p:sp>
      </p:grpSp>
      <p:sp>
        <p:nvSpPr>
          <p:cNvPr id="107" name="object 107"/>
          <p:cNvSpPr txBox="1"/>
          <p:nvPr/>
        </p:nvSpPr>
        <p:spPr>
          <a:xfrm>
            <a:off x="6781038" y="1189990"/>
            <a:ext cx="1784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Microsoft Sans Serif"/>
                <a:cs typeface="Microsoft Sans Serif"/>
              </a:rPr>
              <a:t>A</a:t>
            </a:r>
            <a:endParaRPr sz="1800">
              <a:latin typeface="Microsoft Sans Serif"/>
              <a:cs typeface="Microsoft Sans Serif"/>
            </a:endParaRPr>
          </a:p>
        </p:txBody>
      </p:sp>
      <p:grpSp>
        <p:nvGrpSpPr>
          <p:cNvPr id="108" name="object 108"/>
          <p:cNvGrpSpPr/>
          <p:nvPr/>
        </p:nvGrpSpPr>
        <p:grpSpPr>
          <a:xfrm>
            <a:off x="5219700" y="3476244"/>
            <a:ext cx="3264535" cy="928369"/>
            <a:chOff x="5219700" y="3476244"/>
            <a:chExt cx="3264535" cy="928369"/>
          </a:xfrm>
        </p:grpSpPr>
        <p:pic>
          <p:nvPicPr>
            <p:cNvPr id="109" name="object 109"/>
            <p:cNvPicPr/>
            <p:nvPr/>
          </p:nvPicPr>
          <p:blipFill>
            <a:blip r:embed="rId61" cstate="print"/>
            <a:stretch>
              <a:fillRect/>
            </a:stretch>
          </p:blipFill>
          <p:spPr>
            <a:xfrm>
              <a:off x="5219700" y="3476244"/>
              <a:ext cx="3264407" cy="902208"/>
            </a:xfrm>
            <a:prstGeom prst="rect">
              <a:avLst/>
            </a:prstGeom>
          </p:spPr>
        </p:pic>
        <p:pic>
          <p:nvPicPr>
            <p:cNvPr id="110" name="object 110"/>
            <p:cNvPicPr/>
            <p:nvPr/>
          </p:nvPicPr>
          <p:blipFill>
            <a:blip r:embed="rId62" cstate="print"/>
            <a:stretch>
              <a:fillRect/>
            </a:stretch>
          </p:blipFill>
          <p:spPr>
            <a:xfrm>
              <a:off x="5588508" y="3518916"/>
              <a:ext cx="2589276" cy="885443"/>
            </a:xfrm>
            <a:prstGeom prst="rect">
              <a:avLst/>
            </a:prstGeom>
          </p:spPr>
        </p:pic>
        <p:pic>
          <p:nvPicPr>
            <p:cNvPr id="111" name="object 111"/>
            <p:cNvPicPr/>
            <p:nvPr/>
          </p:nvPicPr>
          <p:blipFill>
            <a:blip r:embed="rId63" cstate="print"/>
            <a:stretch>
              <a:fillRect/>
            </a:stretch>
          </p:blipFill>
          <p:spPr>
            <a:xfrm>
              <a:off x="5289550" y="3520440"/>
              <a:ext cx="3124200" cy="762000"/>
            </a:xfrm>
            <a:prstGeom prst="rect">
              <a:avLst/>
            </a:prstGeom>
          </p:spPr>
        </p:pic>
        <p:sp>
          <p:nvSpPr>
            <p:cNvPr id="112" name="object 112"/>
            <p:cNvSpPr/>
            <p:nvPr/>
          </p:nvSpPr>
          <p:spPr>
            <a:xfrm>
              <a:off x="5289550" y="3520440"/>
              <a:ext cx="3124200" cy="762000"/>
            </a:xfrm>
            <a:custGeom>
              <a:avLst/>
              <a:gdLst/>
              <a:ahLst/>
              <a:cxnLst/>
              <a:rect l="l" t="t" r="r" b="b"/>
              <a:pathLst>
                <a:path w="3124200" h="762000">
                  <a:moveTo>
                    <a:pt x="0" y="762000"/>
                  </a:moveTo>
                  <a:lnTo>
                    <a:pt x="190500" y="0"/>
                  </a:lnTo>
                  <a:lnTo>
                    <a:pt x="3124200" y="0"/>
                  </a:lnTo>
                  <a:lnTo>
                    <a:pt x="2933700" y="762000"/>
                  </a:lnTo>
                  <a:lnTo>
                    <a:pt x="0" y="762000"/>
                  </a:lnTo>
                  <a:close/>
                </a:path>
              </a:pathLst>
            </a:custGeom>
            <a:ln w="9525">
              <a:solidFill>
                <a:srgbClr val="FDB809"/>
              </a:solidFill>
            </a:ln>
          </p:spPr>
          <p:txBody>
            <a:bodyPr wrap="square" lIns="0" tIns="0" rIns="0" bIns="0" rtlCol="0"/>
            <a:lstStyle/>
            <a:p>
              <a:endParaRPr/>
            </a:p>
          </p:txBody>
        </p:sp>
      </p:grpSp>
      <p:sp>
        <p:nvSpPr>
          <p:cNvPr id="113" name="object 113"/>
          <p:cNvSpPr txBox="1"/>
          <p:nvPr/>
        </p:nvSpPr>
        <p:spPr>
          <a:xfrm>
            <a:off x="5779770" y="3605860"/>
            <a:ext cx="2144395" cy="574675"/>
          </a:xfrm>
          <a:prstGeom prst="rect">
            <a:avLst/>
          </a:prstGeom>
        </p:spPr>
        <p:txBody>
          <a:bodyPr vert="horz" wrap="square" lIns="0" tIns="12700" rIns="0" bIns="0" rtlCol="0">
            <a:spAutoFit/>
          </a:bodyPr>
          <a:lstStyle/>
          <a:p>
            <a:pPr algn="ctr">
              <a:lnSpc>
                <a:spcPct val="100000"/>
              </a:lnSpc>
              <a:spcBef>
                <a:spcPts val="100"/>
              </a:spcBef>
            </a:pPr>
            <a:r>
              <a:rPr sz="1800" spc="-30" dirty="0">
                <a:latin typeface="Microsoft Sans Serif"/>
                <a:cs typeface="Microsoft Sans Serif"/>
              </a:rPr>
              <a:t>Collect</a:t>
            </a:r>
            <a:r>
              <a:rPr sz="1800" spc="-15" dirty="0">
                <a:latin typeface="Microsoft Sans Serif"/>
                <a:cs typeface="Microsoft Sans Serif"/>
              </a:rPr>
              <a:t> </a:t>
            </a:r>
            <a:r>
              <a:rPr sz="1800" spc="-50" dirty="0">
                <a:latin typeface="Microsoft Sans Serif"/>
                <a:cs typeface="Microsoft Sans Serif"/>
              </a:rPr>
              <a:t>the</a:t>
            </a:r>
            <a:r>
              <a:rPr sz="1800" spc="-5" dirty="0">
                <a:latin typeface="Microsoft Sans Serif"/>
                <a:cs typeface="Microsoft Sans Serif"/>
              </a:rPr>
              <a:t> </a:t>
            </a:r>
            <a:r>
              <a:rPr sz="1800" spc="-75" dirty="0">
                <a:latin typeface="Microsoft Sans Serif"/>
                <a:cs typeface="Microsoft Sans Serif"/>
              </a:rPr>
              <a:t>amount</a:t>
            </a:r>
            <a:endParaRPr sz="1800">
              <a:latin typeface="Microsoft Sans Serif"/>
              <a:cs typeface="Microsoft Sans Serif"/>
            </a:endParaRPr>
          </a:p>
          <a:p>
            <a:pPr algn="ctr">
              <a:lnSpc>
                <a:spcPct val="100000"/>
              </a:lnSpc>
            </a:pPr>
            <a:r>
              <a:rPr sz="1800" spc="-55" dirty="0">
                <a:latin typeface="Microsoft Sans Serif"/>
                <a:cs typeface="Microsoft Sans Serif"/>
              </a:rPr>
              <a:t>f</a:t>
            </a:r>
            <a:r>
              <a:rPr sz="1800" spc="55" dirty="0">
                <a:latin typeface="Microsoft Sans Serif"/>
                <a:cs typeface="Microsoft Sans Serif"/>
              </a:rPr>
              <a:t>r</a:t>
            </a:r>
            <a:r>
              <a:rPr sz="1800" spc="-60" dirty="0">
                <a:latin typeface="Microsoft Sans Serif"/>
                <a:cs typeface="Microsoft Sans Serif"/>
              </a:rPr>
              <a:t>om</a:t>
            </a:r>
            <a:r>
              <a:rPr sz="1800" spc="15" dirty="0">
                <a:latin typeface="Microsoft Sans Serif"/>
                <a:cs typeface="Microsoft Sans Serif"/>
              </a:rPr>
              <a:t> </a:t>
            </a:r>
            <a:r>
              <a:rPr sz="1800" spc="-50" dirty="0">
                <a:latin typeface="Microsoft Sans Serif"/>
                <a:cs typeface="Microsoft Sans Serif"/>
              </a:rPr>
              <a:t>the</a:t>
            </a:r>
            <a:r>
              <a:rPr sz="1800" spc="-165" dirty="0">
                <a:latin typeface="Microsoft Sans Serif"/>
                <a:cs typeface="Microsoft Sans Serif"/>
              </a:rPr>
              <a:t> </a:t>
            </a:r>
            <a:r>
              <a:rPr sz="1800" spc="-180" dirty="0">
                <a:latin typeface="Microsoft Sans Serif"/>
                <a:cs typeface="Microsoft Sans Serif"/>
              </a:rPr>
              <a:t>A</a:t>
            </a:r>
            <a:r>
              <a:rPr sz="1800" spc="-55" dirty="0">
                <a:latin typeface="Microsoft Sans Serif"/>
                <a:cs typeface="Microsoft Sans Serif"/>
              </a:rPr>
              <a:t>TM</a:t>
            </a:r>
            <a:r>
              <a:rPr sz="1800" spc="15" dirty="0">
                <a:latin typeface="Microsoft Sans Serif"/>
                <a:cs typeface="Microsoft Sans Serif"/>
              </a:rPr>
              <a:t> </a:t>
            </a:r>
            <a:r>
              <a:rPr sz="1800" spc="-170" dirty="0">
                <a:latin typeface="Microsoft Sans Serif"/>
                <a:cs typeface="Microsoft Sans Serif"/>
              </a:rPr>
              <a:t>ma</a:t>
            </a:r>
            <a:r>
              <a:rPr sz="1800" spc="-120" dirty="0">
                <a:latin typeface="Microsoft Sans Serif"/>
                <a:cs typeface="Microsoft Sans Serif"/>
              </a:rPr>
              <a:t>c</a:t>
            </a:r>
            <a:r>
              <a:rPr sz="1800" spc="-90" dirty="0">
                <a:latin typeface="Microsoft Sans Serif"/>
                <a:cs typeface="Microsoft Sans Serif"/>
              </a:rPr>
              <a:t>hine</a:t>
            </a:r>
            <a:endParaRPr sz="1800">
              <a:latin typeface="Microsoft Sans Serif"/>
              <a:cs typeface="Microsoft Sans Serif"/>
            </a:endParaRPr>
          </a:p>
        </p:txBody>
      </p:sp>
      <p:grpSp>
        <p:nvGrpSpPr>
          <p:cNvPr id="114" name="object 114"/>
          <p:cNvGrpSpPr/>
          <p:nvPr/>
        </p:nvGrpSpPr>
        <p:grpSpPr>
          <a:xfrm>
            <a:off x="5180076" y="4466844"/>
            <a:ext cx="3264535" cy="928369"/>
            <a:chOff x="5180076" y="4466844"/>
            <a:chExt cx="3264535" cy="928369"/>
          </a:xfrm>
        </p:grpSpPr>
        <p:pic>
          <p:nvPicPr>
            <p:cNvPr id="115" name="object 115"/>
            <p:cNvPicPr/>
            <p:nvPr/>
          </p:nvPicPr>
          <p:blipFill>
            <a:blip r:embed="rId61" cstate="print"/>
            <a:stretch>
              <a:fillRect/>
            </a:stretch>
          </p:blipFill>
          <p:spPr>
            <a:xfrm>
              <a:off x="5180076" y="4466844"/>
              <a:ext cx="3264408" cy="902208"/>
            </a:xfrm>
            <a:prstGeom prst="rect">
              <a:avLst/>
            </a:prstGeom>
          </p:spPr>
        </p:pic>
        <p:pic>
          <p:nvPicPr>
            <p:cNvPr id="116" name="object 116"/>
            <p:cNvPicPr/>
            <p:nvPr/>
          </p:nvPicPr>
          <p:blipFill>
            <a:blip r:embed="rId64" cstate="print"/>
            <a:stretch>
              <a:fillRect/>
            </a:stretch>
          </p:blipFill>
          <p:spPr>
            <a:xfrm>
              <a:off x="5548884" y="4509516"/>
              <a:ext cx="2589275" cy="885444"/>
            </a:xfrm>
            <a:prstGeom prst="rect">
              <a:avLst/>
            </a:prstGeom>
          </p:spPr>
        </p:pic>
        <p:pic>
          <p:nvPicPr>
            <p:cNvPr id="117" name="object 117"/>
            <p:cNvPicPr/>
            <p:nvPr/>
          </p:nvPicPr>
          <p:blipFill>
            <a:blip r:embed="rId65" cstate="print"/>
            <a:stretch>
              <a:fillRect/>
            </a:stretch>
          </p:blipFill>
          <p:spPr>
            <a:xfrm>
              <a:off x="5249926" y="4511040"/>
              <a:ext cx="3124200" cy="762000"/>
            </a:xfrm>
            <a:prstGeom prst="rect">
              <a:avLst/>
            </a:prstGeom>
          </p:spPr>
        </p:pic>
        <p:sp>
          <p:nvSpPr>
            <p:cNvPr id="118" name="object 118"/>
            <p:cNvSpPr/>
            <p:nvPr/>
          </p:nvSpPr>
          <p:spPr>
            <a:xfrm>
              <a:off x="5249926" y="4511040"/>
              <a:ext cx="3124200" cy="762000"/>
            </a:xfrm>
            <a:custGeom>
              <a:avLst/>
              <a:gdLst/>
              <a:ahLst/>
              <a:cxnLst/>
              <a:rect l="l" t="t" r="r" b="b"/>
              <a:pathLst>
                <a:path w="3124200" h="762000">
                  <a:moveTo>
                    <a:pt x="0" y="762000"/>
                  </a:moveTo>
                  <a:lnTo>
                    <a:pt x="190500" y="0"/>
                  </a:lnTo>
                  <a:lnTo>
                    <a:pt x="3124200" y="0"/>
                  </a:lnTo>
                  <a:lnTo>
                    <a:pt x="2933700" y="762000"/>
                  </a:lnTo>
                  <a:lnTo>
                    <a:pt x="0" y="762000"/>
                  </a:lnTo>
                  <a:close/>
                </a:path>
              </a:pathLst>
            </a:custGeom>
            <a:ln w="9525">
              <a:solidFill>
                <a:srgbClr val="FDB809"/>
              </a:solidFill>
            </a:ln>
          </p:spPr>
          <p:txBody>
            <a:bodyPr wrap="square" lIns="0" tIns="0" rIns="0" bIns="0" rtlCol="0"/>
            <a:lstStyle/>
            <a:p>
              <a:endParaRPr/>
            </a:p>
          </p:txBody>
        </p:sp>
      </p:grpSp>
      <p:sp>
        <p:nvSpPr>
          <p:cNvPr id="119" name="object 119"/>
          <p:cNvSpPr txBox="1"/>
          <p:nvPr/>
        </p:nvSpPr>
        <p:spPr>
          <a:xfrm>
            <a:off x="5785865" y="4596765"/>
            <a:ext cx="205168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Microsoft Sans Serif"/>
                <a:cs typeface="Microsoft Sans Serif"/>
              </a:rPr>
              <a:t>Collect</a:t>
            </a:r>
            <a:r>
              <a:rPr sz="1800" spc="10" dirty="0">
                <a:latin typeface="Microsoft Sans Serif"/>
                <a:cs typeface="Microsoft Sans Serif"/>
              </a:rPr>
              <a:t> </a:t>
            </a:r>
            <a:r>
              <a:rPr sz="1800" spc="-50" dirty="0">
                <a:latin typeface="Microsoft Sans Serif"/>
                <a:cs typeface="Microsoft Sans Serif"/>
              </a:rPr>
              <a:t>the</a:t>
            </a:r>
            <a:r>
              <a:rPr sz="1800" spc="10" dirty="0">
                <a:latin typeface="Microsoft Sans Serif"/>
                <a:cs typeface="Microsoft Sans Serif"/>
              </a:rPr>
              <a:t> </a:t>
            </a:r>
            <a:r>
              <a:rPr sz="1800" spc="-75" dirty="0">
                <a:latin typeface="Microsoft Sans Serif"/>
                <a:cs typeface="Microsoft Sans Serif"/>
              </a:rPr>
              <a:t>statement</a:t>
            </a:r>
            <a:endParaRPr sz="1800">
              <a:latin typeface="Microsoft Sans Serif"/>
              <a:cs typeface="Microsoft Sans Serif"/>
            </a:endParaRPr>
          </a:p>
        </p:txBody>
      </p:sp>
      <p:sp>
        <p:nvSpPr>
          <p:cNvPr id="120" name="object 120"/>
          <p:cNvSpPr txBox="1"/>
          <p:nvPr/>
        </p:nvSpPr>
        <p:spPr>
          <a:xfrm>
            <a:off x="5740146" y="4871084"/>
            <a:ext cx="2144395" cy="299720"/>
          </a:xfrm>
          <a:prstGeom prst="rect">
            <a:avLst/>
          </a:prstGeom>
        </p:spPr>
        <p:txBody>
          <a:bodyPr vert="horz" wrap="square" lIns="0" tIns="12700" rIns="0" bIns="0" rtlCol="0">
            <a:spAutoFit/>
          </a:bodyPr>
          <a:lstStyle/>
          <a:p>
            <a:pPr marL="12700">
              <a:lnSpc>
                <a:spcPct val="100000"/>
              </a:lnSpc>
              <a:spcBef>
                <a:spcPts val="100"/>
              </a:spcBef>
            </a:pPr>
            <a:r>
              <a:rPr sz="1800" spc="-55" dirty="0">
                <a:latin typeface="Microsoft Sans Serif"/>
                <a:cs typeface="Microsoft Sans Serif"/>
              </a:rPr>
              <a:t>f</a:t>
            </a:r>
            <a:r>
              <a:rPr sz="1800" spc="55" dirty="0">
                <a:latin typeface="Microsoft Sans Serif"/>
                <a:cs typeface="Microsoft Sans Serif"/>
              </a:rPr>
              <a:t>r</a:t>
            </a:r>
            <a:r>
              <a:rPr sz="1800" spc="-60" dirty="0">
                <a:latin typeface="Microsoft Sans Serif"/>
                <a:cs typeface="Microsoft Sans Serif"/>
              </a:rPr>
              <a:t>om</a:t>
            </a:r>
            <a:r>
              <a:rPr sz="1800" spc="15" dirty="0">
                <a:latin typeface="Microsoft Sans Serif"/>
                <a:cs typeface="Microsoft Sans Serif"/>
              </a:rPr>
              <a:t> </a:t>
            </a:r>
            <a:r>
              <a:rPr sz="1800" spc="-50" dirty="0">
                <a:latin typeface="Microsoft Sans Serif"/>
                <a:cs typeface="Microsoft Sans Serif"/>
              </a:rPr>
              <a:t>the</a:t>
            </a:r>
            <a:r>
              <a:rPr sz="1800" spc="-165" dirty="0">
                <a:latin typeface="Microsoft Sans Serif"/>
                <a:cs typeface="Microsoft Sans Serif"/>
              </a:rPr>
              <a:t> </a:t>
            </a:r>
            <a:r>
              <a:rPr sz="1800" spc="-180" dirty="0">
                <a:latin typeface="Microsoft Sans Serif"/>
                <a:cs typeface="Microsoft Sans Serif"/>
              </a:rPr>
              <a:t>A</a:t>
            </a:r>
            <a:r>
              <a:rPr sz="1800" spc="-55" dirty="0">
                <a:latin typeface="Microsoft Sans Serif"/>
                <a:cs typeface="Microsoft Sans Serif"/>
              </a:rPr>
              <a:t>TM</a:t>
            </a:r>
            <a:r>
              <a:rPr sz="1800" spc="15" dirty="0">
                <a:latin typeface="Microsoft Sans Serif"/>
                <a:cs typeface="Microsoft Sans Serif"/>
              </a:rPr>
              <a:t> </a:t>
            </a:r>
            <a:r>
              <a:rPr sz="1800" spc="-170" dirty="0">
                <a:latin typeface="Microsoft Sans Serif"/>
                <a:cs typeface="Microsoft Sans Serif"/>
              </a:rPr>
              <a:t>ma</a:t>
            </a:r>
            <a:r>
              <a:rPr sz="1800" spc="-120" dirty="0">
                <a:latin typeface="Microsoft Sans Serif"/>
                <a:cs typeface="Microsoft Sans Serif"/>
              </a:rPr>
              <a:t>c</a:t>
            </a:r>
            <a:r>
              <a:rPr sz="1800" spc="-90" dirty="0">
                <a:latin typeface="Microsoft Sans Serif"/>
                <a:cs typeface="Microsoft Sans Serif"/>
              </a:rPr>
              <a:t>hine</a:t>
            </a:r>
            <a:endParaRPr sz="1800">
              <a:latin typeface="Microsoft Sans Serif"/>
              <a:cs typeface="Microsoft Sans Serif"/>
            </a:endParaRPr>
          </a:p>
        </p:txBody>
      </p:sp>
      <p:grpSp>
        <p:nvGrpSpPr>
          <p:cNvPr id="121" name="object 121"/>
          <p:cNvGrpSpPr/>
          <p:nvPr/>
        </p:nvGrpSpPr>
        <p:grpSpPr>
          <a:xfrm>
            <a:off x="5024628" y="5457444"/>
            <a:ext cx="3645535" cy="638810"/>
            <a:chOff x="5024628" y="5457444"/>
            <a:chExt cx="3645535" cy="638810"/>
          </a:xfrm>
        </p:grpSpPr>
        <p:pic>
          <p:nvPicPr>
            <p:cNvPr id="122" name="object 122"/>
            <p:cNvPicPr/>
            <p:nvPr/>
          </p:nvPicPr>
          <p:blipFill>
            <a:blip r:embed="rId66" cstate="print"/>
            <a:stretch>
              <a:fillRect/>
            </a:stretch>
          </p:blipFill>
          <p:spPr>
            <a:xfrm>
              <a:off x="5024628" y="5457444"/>
              <a:ext cx="3645408" cy="597408"/>
            </a:xfrm>
            <a:prstGeom prst="rect">
              <a:avLst/>
            </a:prstGeom>
          </p:spPr>
        </p:pic>
        <p:pic>
          <p:nvPicPr>
            <p:cNvPr id="123" name="object 123"/>
            <p:cNvPicPr/>
            <p:nvPr/>
          </p:nvPicPr>
          <p:blipFill>
            <a:blip r:embed="rId67" cstate="print"/>
            <a:stretch>
              <a:fillRect/>
            </a:stretch>
          </p:blipFill>
          <p:spPr>
            <a:xfrm>
              <a:off x="5586984" y="5484876"/>
              <a:ext cx="2583180" cy="611124"/>
            </a:xfrm>
            <a:prstGeom prst="rect">
              <a:avLst/>
            </a:prstGeom>
          </p:spPr>
        </p:pic>
        <p:pic>
          <p:nvPicPr>
            <p:cNvPr id="124" name="object 124"/>
            <p:cNvPicPr/>
            <p:nvPr/>
          </p:nvPicPr>
          <p:blipFill>
            <a:blip r:embed="rId68" cstate="print"/>
            <a:stretch>
              <a:fillRect/>
            </a:stretch>
          </p:blipFill>
          <p:spPr>
            <a:xfrm>
              <a:off x="5094351" y="5501640"/>
              <a:ext cx="3505200" cy="457200"/>
            </a:xfrm>
            <a:prstGeom prst="rect">
              <a:avLst/>
            </a:prstGeom>
          </p:spPr>
        </p:pic>
        <p:sp>
          <p:nvSpPr>
            <p:cNvPr id="125" name="object 125"/>
            <p:cNvSpPr/>
            <p:nvPr/>
          </p:nvSpPr>
          <p:spPr>
            <a:xfrm>
              <a:off x="5094351" y="5501640"/>
              <a:ext cx="3505200" cy="457200"/>
            </a:xfrm>
            <a:custGeom>
              <a:avLst/>
              <a:gdLst/>
              <a:ahLst/>
              <a:cxnLst/>
              <a:rect l="l" t="t" r="r" b="b"/>
              <a:pathLst>
                <a:path w="3505200" h="457200">
                  <a:moveTo>
                    <a:pt x="0" y="228600"/>
                  </a:moveTo>
                  <a:lnTo>
                    <a:pt x="584200" y="0"/>
                  </a:lnTo>
                  <a:lnTo>
                    <a:pt x="2921000" y="0"/>
                  </a:lnTo>
                  <a:lnTo>
                    <a:pt x="2989118" y="1537"/>
                  </a:lnTo>
                  <a:lnTo>
                    <a:pt x="3054931" y="6037"/>
                  </a:lnTo>
                  <a:lnTo>
                    <a:pt x="3118000" y="13327"/>
                  </a:lnTo>
                  <a:lnTo>
                    <a:pt x="3177888" y="23235"/>
                  </a:lnTo>
                  <a:lnTo>
                    <a:pt x="3234154" y="35590"/>
                  </a:lnTo>
                  <a:lnTo>
                    <a:pt x="3286360" y="50221"/>
                  </a:lnTo>
                  <a:lnTo>
                    <a:pt x="3334067" y="66955"/>
                  </a:lnTo>
                  <a:lnTo>
                    <a:pt x="3376837" y="85623"/>
                  </a:lnTo>
                  <a:lnTo>
                    <a:pt x="3414231" y="106050"/>
                  </a:lnTo>
                  <a:lnTo>
                    <a:pt x="3445809" y="128068"/>
                  </a:lnTo>
                  <a:lnTo>
                    <a:pt x="3489767" y="176184"/>
                  </a:lnTo>
                  <a:lnTo>
                    <a:pt x="3505200" y="228600"/>
                  </a:lnTo>
                  <a:lnTo>
                    <a:pt x="3501268" y="255259"/>
                  </a:lnTo>
                  <a:lnTo>
                    <a:pt x="3471134" y="305696"/>
                  </a:lnTo>
                  <a:lnTo>
                    <a:pt x="3414231" y="351149"/>
                  </a:lnTo>
                  <a:lnTo>
                    <a:pt x="3376837" y="371576"/>
                  </a:lnTo>
                  <a:lnTo>
                    <a:pt x="3334067" y="390244"/>
                  </a:lnTo>
                  <a:lnTo>
                    <a:pt x="3286360" y="406978"/>
                  </a:lnTo>
                  <a:lnTo>
                    <a:pt x="3234154" y="421609"/>
                  </a:lnTo>
                  <a:lnTo>
                    <a:pt x="3177888" y="433964"/>
                  </a:lnTo>
                  <a:lnTo>
                    <a:pt x="3118000" y="443872"/>
                  </a:lnTo>
                  <a:lnTo>
                    <a:pt x="3054931" y="451162"/>
                  </a:lnTo>
                  <a:lnTo>
                    <a:pt x="2989118" y="455662"/>
                  </a:lnTo>
                  <a:lnTo>
                    <a:pt x="2921000" y="457200"/>
                  </a:lnTo>
                  <a:lnTo>
                    <a:pt x="584200" y="457200"/>
                  </a:lnTo>
                  <a:lnTo>
                    <a:pt x="0" y="228600"/>
                  </a:lnTo>
                  <a:close/>
                </a:path>
              </a:pathLst>
            </a:custGeom>
            <a:ln w="9525">
              <a:solidFill>
                <a:srgbClr val="FDB809"/>
              </a:solidFill>
            </a:ln>
          </p:spPr>
          <p:txBody>
            <a:bodyPr wrap="square" lIns="0" tIns="0" rIns="0" bIns="0" rtlCol="0"/>
            <a:lstStyle/>
            <a:p>
              <a:endParaRPr/>
            </a:p>
          </p:txBody>
        </p:sp>
      </p:grpSp>
      <p:sp>
        <p:nvSpPr>
          <p:cNvPr id="126" name="object 126"/>
          <p:cNvSpPr txBox="1"/>
          <p:nvPr/>
        </p:nvSpPr>
        <p:spPr>
          <a:xfrm>
            <a:off x="5778753" y="5572455"/>
            <a:ext cx="214058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Microsoft Sans Serif"/>
                <a:cs typeface="Microsoft Sans Serif"/>
              </a:rPr>
              <a:t>Colle</a:t>
            </a:r>
            <a:r>
              <a:rPr sz="1800" spc="-10" dirty="0">
                <a:latin typeface="Microsoft Sans Serif"/>
                <a:cs typeface="Microsoft Sans Serif"/>
              </a:rPr>
              <a:t>ct</a:t>
            </a:r>
            <a:r>
              <a:rPr sz="1800" spc="20" dirty="0">
                <a:latin typeface="Microsoft Sans Serif"/>
                <a:cs typeface="Microsoft Sans Serif"/>
              </a:rPr>
              <a:t> </a:t>
            </a:r>
            <a:r>
              <a:rPr sz="1800" spc="-155" dirty="0">
                <a:latin typeface="Microsoft Sans Serif"/>
                <a:cs typeface="Microsoft Sans Serif"/>
              </a:rPr>
              <a:t>y</a:t>
            </a:r>
            <a:r>
              <a:rPr sz="1800" dirty="0">
                <a:latin typeface="Microsoft Sans Serif"/>
                <a:cs typeface="Microsoft Sans Serif"/>
              </a:rPr>
              <a:t>our</a:t>
            </a:r>
            <a:r>
              <a:rPr sz="1800" spc="-170" dirty="0">
                <a:latin typeface="Microsoft Sans Serif"/>
                <a:cs typeface="Microsoft Sans Serif"/>
              </a:rPr>
              <a:t> </a:t>
            </a:r>
            <a:r>
              <a:rPr sz="1800" spc="-180" dirty="0">
                <a:latin typeface="Microsoft Sans Serif"/>
                <a:cs typeface="Microsoft Sans Serif"/>
              </a:rPr>
              <a:t>A</a:t>
            </a:r>
            <a:r>
              <a:rPr sz="1800" spc="-55" dirty="0">
                <a:latin typeface="Microsoft Sans Serif"/>
                <a:cs typeface="Microsoft Sans Serif"/>
              </a:rPr>
              <a:t>TM</a:t>
            </a:r>
            <a:r>
              <a:rPr sz="1800" spc="15" dirty="0">
                <a:latin typeface="Microsoft Sans Serif"/>
                <a:cs typeface="Microsoft Sans Serif"/>
              </a:rPr>
              <a:t> </a:t>
            </a:r>
            <a:r>
              <a:rPr sz="1800" spc="-90" dirty="0">
                <a:latin typeface="Microsoft Sans Serif"/>
                <a:cs typeface="Microsoft Sans Serif"/>
              </a:rPr>
              <a:t>car</a:t>
            </a:r>
            <a:r>
              <a:rPr sz="1800" spc="-85" dirty="0">
                <a:latin typeface="Microsoft Sans Serif"/>
                <a:cs typeface="Microsoft Sans Serif"/>
              </a:rPr>
              <a:t>d</a:t>
            </a:r>
            <a:endParaRPr sz="1800">
              <a:latin typeface="Microsoft Sans Serif"/>
              <a:cs typeface="Microsoft Sans Serif"/>
            </a:endParaRPr>
          </a:p>
        </p:txBody>
      </p:sp>
      <p:sp>
        <p:nvSpPr>
          <p:cNvPr id="128" name="object 12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27" name="object 12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205" rIns="0" bIns="0" rtlCol="0">
            <a:spAutoFit/>
          </a:bodyPr>
          <a:lstStyle/>
          <a:p>
            <a:pPr marL="2230120" marR="5080" indent="-1341755">
              <a:lnSpc>
                <a:spcPts val="4490"/>
              </a:lnSpc>
              <a:spcBef>
                <a:spcPts val="915"/>
              </a:spcBef>
            </a:pPr>
            <a:r>
              <a:rPr spc="-60" dirty="0"/>
              <a:t>Converting</a:t>
            </a:r>
            <a:r>
              <a:rPr spc="-140" dirty="0"/>
              <a:t> </a:t>
            </a:r>
            <a:r>
              <a:rPr spc="-35" dirty="0"/>
              <a:t>The</a:t>
            </a:r>
            <a:r>
              <a:rPr spc="-120" dirty="0"/>
              <a:t> </a:t>
            </a:r>
            <a:r>
              <a:rPr spc="-55" dirty="0"/>
              <a:t>Length </a:t>
            </a:r>
            <a:r>
              <a:rPr spc="-980" dirty="0"/>
              <a:t> </a:t>
            </a:r>
            <a:r>
              <a:rPr spc="-55" dirty="0">
                <a:solidFill>
                  <a:srgbClr val="37A76E"/>
                </a:solidFill>
              </a:rPr>
              <a:t>Example</a:t>
            </a:r>
            <a:r>
              <a:rPr spc="-135" dirty="0">
                <a:solidFill>
                  <a:srgbClr val="37A76E"/>
                </a:solidFill>
              </a:rPr>
              <a:t> </a:t>
            </a:r>
            <a:r>
              <a:rPr dirty="0">
                <a:solidFill>
                  <a:srgbClr val="37A76E"/>
                </a:solidFill>
              </a:rPr>
              <a:t>5</a:t>
            </a:r>
          </a:p>
        </p:txBody>
      </p:sp>
      <p:sp>
        <p:nvSpPr>
          <p:cNvPr id="4" name="object 4"/>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.4</a:t>
            </a:r>
            <a:endParaRPr sz="105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34</a:t>
            </a:fld>
            <a:endParaRPr dirty="0"/>
          </a:p>
        </p:txBody>
      </p:sp>
      <p:sp>
        <p:nvSpPr>
          <p:cNvPr id="6" name="object 6"/>
          <p:cNvSpPr txBox="1"/>
          <p:nvPr/>
        </p:nvSpPr>
        <p:spPr>
          <a:xfrm>
            <a:off x="4346828" y="6685508"/>
            <a:ext cx="452755"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 5</a:t>
            </a:r>
            <a:endParaRPr sz="800">
              <a:latin typeface="Calibri"/>
              <a:cs typeface="Calibri"/>
            </a:endParaRPr>
          </a:p>
        </p:txBody>
      </p:sp>
      <p:sp>
        <p:nvSpPr>
          <p:cNvPr id="3" name="object 3"/>
          <p:cNvSpPr txBox="1"/>
          <p:nvPr/>
        </p:nvSpPr>
        <p:spPr>
          <a:xfrm>
            <a:off x="133604" y="1408937"/>
            <a:ext cx="8870315" cy="3045460"/>
          </a:xfrm>
          <a:prstGeom prst="rect">
            <a:avLst/>
          </a:prstGeom>
        </p:spPr>
        <p:txBody>
          <a:bodyPr vert="horz" wrap="square" lIns="0" tIns="60960" rIns="0" bIns="0" rtlCol="0">
            <a:spAutoFit/>
          </a:bodyPr>
          <a:lstStyle/>
          <a:p>
            <a:pPr marL="12700" marR="5080">
              <a:lnSpc>
                <a:spcPts val="3020"/>
              </a:lnSpc>
              <a:spcBef>
                <a:spcPts val="480"/>
              </a:spcBef>
              <a:tabLst>
                <a:tab pos="964565" algn="l"/>
                <a:tab pos="1473200" algn="l"/>
                <a:tab pos="3143250" algn="l"/>
                <a:tab pos="5132070" algn="l"/>
                <a:tab pos="5826760" algn="l"/>
                <a:tab pos="6702425" algn="l"/>
                <a:tab pos="7025640" algn="l"/>
                <a:tab pos="8554085" algn="l"/>
              </a:tabLst>
            </a:pPr>
            <a:r>
              <a:rPr sz="2800" spc="-95" dirty="0">
                <a:solidFill>
                  <a:srgbClr val="404040"/>
                </a:solidFill>
                <a:latin typeface="Calibri"/>
                <a:cs typeface="Calibri"/>
              </a:rPr>
              <a:t>W</a:t>
            </a:r>
            <a:r>
              <a:rPr sz="2800" spc="-5" dirty="0">
                <a:solidFill>
                  <a:srgbClr val="404040"/>
                </a:solidFill>
                <a:latin typeface="Calibri"/>
                <a:cs typeface="Calibri"/>
              </a:rPr>
              <a:t>r</a:t>
            </a:r>
            <a:r>
              <a:rPr sz="2800" spc="-20" dirty="0">
                <a:solidFill>
                  <a:srgbClr val="404040"/>
                </a:solidFill>
                <a:latin typeface="Calibri"/>
                <a:cs typeface="Calibri"/>
              </a:rPr>
              <a:t>i</a:t>
            </a:r>
            <a:r>
              <a:rPr sz="2800" spc="-35" dirty="0">
                <a:solidFill>
                  <a:srgbClr val="404040"/>
                </a:solidFill>
                <a:latin typeface="Calibri"/>
                <a:cs typeface="Calibri"/>
              </a:rPr>
              <a:t>t</a:t>
            </a:r>
            <a:r>
              <a:rPr sz="2800" spc="-5" dirty="0">
                <a:solidFill>
                  <a:srgbClr val="404040"/>
                </a:solidFill>
                <a:latin typeface="Calibri"/>
                <a:cs typeface="Calibri"/>
              </a:rPr>
              <a:t>e</a:t>
            </a:r>
            <a:r>
              <a:rPr sz="2800" dirty="0">
                <a:solidFill>
                  <a:srgbClr val="404040"/>
                </a:solidFill>
                <a:latin typeface="Calibri"/>
                <a:cs typeface="Calibri"/>
              </a:rPr>
              <a:t>	</a:t>
            </a:r>
            <a:r>
              <a:rPr sz="2800" spc="-5" dirty="0">
                <a:solidFill>
                  <a:srgbClr val="404040"/>
                </a:solidFill>
                <a:latin typeface="Calibri"/>
                <a:cs typeface="Calibri"/>
              </a:rPr>
              <a:t>an</a:t>
            </a:r>
            <a:r>
              <a:rPr sz="2800" dirty="0">
                <a:solidFill>
                  <a:srgbClr val="404040"/>
                </a:solidFill>
                <a:latin typeface="Calibri"/>
                <a:cs typeface="Calibri"/>
              </a:rPr>
              <a:t>	</a:t>
            </a:r>
            <a:r>
              <a:rPr sz="2800" spc="-5" dirty="0">
                <a:solidFill>
                  <a:srgbClr val="404040"/>
                </a:solidFill>
                <a:latin typeface="Calibri"/>
                <a:cs typeface="Calibri"/>
              </a:rPr>
              <a:t>Al</a:t>
            </a:r>
            <a:r>
              <a:rPr sz="2800" spc="-35" dirty="0">
                <a:solidFill>
                  <a:srgbClr val="404040"/>
                </a:solidFill>
                <a:latin typeface="Calibri"/>
                <a:cs typeface="Calibri"/>
              </a:rPr>
              <a:t>g</a:t>
            </a:r>
            <a:r>
              <a:rPr sz="2800" spc="-10" dirty="0">
                <a:solidFill>
                  <a:srgbClr val="404040"/>
                </a:solidFill>
                <a:latin typeface="Calibri"/>
                <a:cs typeface="Calibri"/>
              </a:rPr>
              <a:t>ori</a:t>
            </a:r>
            <a:r>
              <a:rPr sz="2800" spc="-15" dirty="0">
                <a:solidFill>
                  <a:srgbClr val="404040"/>
                </a:solidFill>
                <a:latin typeface="Calibri"/>
                <a:cs typeface="Calibri"/>
              </a:rPr>
              <a:t>t</a:t>
            </a:r>
            <a:r>
              <a:rPr sz="2800" spc="-10" dirty="0">
                <a:solidFill>
                  <a:srgbClr val="404040"/>
                </a:solidFill>
                <a:latin typeface="Calibri"/>
                <a:cs typeface="Calibri"/>
              </a:rPr>
              <a:t>hm</a:t>
            </a:r>
            <a:r>
              <a:rPr sz="2800" spc="-5" dirty="0">
                <a:solidFill>
                  <a:srgbClr val="404040"/>
                </a:solidFill>
                <a:latin typeface="Calibri"/>
                <a:cs typeface="Calibri"/>
              </a:rPr>
              <a:t>,</a:t>
            </a:r>
            <a:r>
              <a:rPr sz="2800" dirty="0">
                <a:solidFill>
                  <a:srgbClr val="404040"/>
                </a:solidFill>
                <a:latin typeface="Calibri"/>
                <a:cs typeface="Calibri"/>
              </a:rPr>
              <a:t>	</a:t>
            </a:r>
            <a:r>
              <a:rPr sz="2800" spc="-60" dirty="0">
                <a:solidFill>
                  <a:srgbClr val="404040"/>
                </a:solidFill>
                <a:latin typeface="Calibri"/>
                <a:cs typeface="Calibri"/>
              </a:rPr>
              <a:t>P</a:t>
            </a:r>
            <a:r>
              <a:rPr sz="2800" spc="-10" dirty="0">
                <a:solidFill>
                  <a:srgbClr val="404040"/>
                </a:solidFill>
                <a:latin typeface="Calibri"/>
                <a:cs typeface="Calibri"/>
              </a:rPr>
              <a:t>seu</a:t>
            </a:r>
            <a:r>
              <a:rPr sz="2800" spc="-15" dirty="0">
                <a:solidFill>
                  <a:srgbClr val="404040"/>
                </a:solidFill>
                <a:latin typeface="Calibri"/>
                <a:cs typeface="Calibri"/>
              </a:rPr>
              <a:t>d</a:t>
            </a:r>
            <a:r>
              <a:rPr sz="2800" spc="-10" dirty="0">
                <a:solidFill>
                  <a:srgbClr val="404040"/>
                </a:solidFill>
                <a:latin typeface="Calibri"/>
                <a:cs typeface="Calibri"/>
              </a:rPr>
              <a:t>o</a:t>
            </a:r>
            <a:r>
              <a:rPr sz="2800" spc="-25" dirty="0">
                <a:solidFill>
                  <a:srgbClr val="404040"/>
                </a:solidFill>
                <a:latin typeface="Calibri"/>
                <a:cs typeface="Calibri"/>
              </a:rPr>
              <a:t>c</a:t>
            </a:r>
            <a:r>
              <a:rPr sz="2800" spc="-10" dirty="0">
                <a:solidFill>
                  <a:srgbClr val="404040"/>
                </a:solidFill>
                <a:latin typeface="Calibri"/>
                <a:cs typeface="Calibri"/>
              </a:rPr>
              <a:t>ode</a:t>
            </a:r>
            <a:r>
              <a:rPr sz="2800" spc="-5" dirty="0">
                <a:solidFill>
                  <a:srgbClr val="404040"/>
                </a:solidFill>
                <a:latin typeface="Calibri"/>
                <a:cs typeface="Calibri"/>
              </a:rPr>
              <a:t>,</a:t>
            </a:r>
            <a:r>
              <a:rPr sz="2800" dirty="0">
                <a:solidFill>
                  <a:srgbClr val="404040"/>
                </a:solidFill>
                <a:latin typeface="Calibri"/>
                <a:cs typeface="Calibri"/>
              </a:rPr>
              <a:t>	</a:t>
            </a:r>
            <a:r>
              <a:rPr sz="2800" spc="-5" dirty="0">
                <a:solidFill>
                  <a:srgbClr val="404040"/>
                </a:solidFill>
                <a:latin typeface="Calibri"/>
                <a:cs typeface="Calibri"/>
              </a:rPr>
              <a:t>and</a:t>
            </a:r>
            <a:r>
              <a:rPr sz="2800" dirty="0">
                <a:solidFill>
                  <a:srgbClr val="404040"/>
                </a:solidFill>
                <a:latin typeface="Calibri"/>
                <a:cs typeface="Calibri"/>
              </a:rPr>
              <a:t>	</a:t>
            </a:r>
            <a:r>
              <a:rPr sz="2800" spc="-10" dirty="0">
                <a:solidFill>
                  <a:srgbClr val="404040"/>
                </a:solidFill>
                <a:latin typeface="Calibri"/>
                <a:cs typeface="Calibri"/>
              </a:rPr>
              <a:t>d</a:t>
            </a:r>
            <a:r>
              <a:rPr sz="2800" spc="-75" dirty="0">
                <a:solidFill>
                  <a:srgbClr val="404040"/>
                </a:solidFill>
                <a:latin typeface="Calibri"/>
                <a:cs typeface="Calibri"/>
              </a:rPr>
              <a:t>r</a:t>
            </a:r>
            <a:r>
              <a:rPr sz="2800" spc="-25" dirty="0">
                <a:solidFill>
                  <a:srgbClr val="404040"/>
                </a:solidFill>
                <a:latin typeface="Calibri"/>
                <a:cs typeface="Calibri"/>
              </a:rPr>
              <a:t>a</a:t>
            </a:r>
            <a:r>
              <a:rPr sz="2800" spc="-5" dirty="0">
                <a:solidFill>
                  <a:srgbClr val="404040"/>
                </a:solidFill>
                <a:latin typeface="Calibri"/>
                <a:cs typeface="Calibri"/>
              </a:rPr>
              <a:t>w</a:t>
            </a:r>
            <a:r>
              <a:rPr sz="2800" dirty="0">
                <a:solidFill>
                  <a:srgbClr val="404040"/>
                </a:solidFill>
                <a:latin typeface="Calibri"/>
                <a:cs typeface="Calibri"/>
              </a:rPr>
              <a:t>	</a:t>
            </a:r>
            <a:r>
              <a:rPr sz="2800" spc="-5" dirty="0">
                <a:solidFill>
                  <a:srgbClr val="404040"/>
                </a:solidFill>
                <a:latin typeface="Calibri"/>
                <a:cs typeface="Calibri"/>
              </a:rPr>
              <a:t>a</a:t>
            </a:r>
            <a:r>
              <a:rPr sz="2800" dirty="0">
                <a:solidFill>
                  <a:srgbClr val="404040"/>
                </a:solidFill>
                <a:latin typeface="Calibri"/>
                <a:cs typeface="Calibri"/>
              </a:rPr>
              <a:t>	</a:t>
            </a:r>
            <a:r>
              <a:rPr sz="2800" spc="-10" dirty="0">
                <a:solidFill>
                  <a:srgbClr val="404040"/>
                </a:solidFill>
                <a:latin typeface="Calibri"/>
                <a:cs typeface="Calibri"/>
              </a:rPr>
              <a:t>fl</a:t>
            </a:r>
            <a:r>
              <a:rPr sz="2800" spc="-25" dirty="0">
                <a:solidFill>
                  <a:srgbClr val="404040"/>
                </a:solidFill>
                <a:latin typeface="Calibri"/>
                <a:cs typeface="Calibri"/>
              </a:rPr>
              <a:t>ow</a:t>
            </a:r>
            <a:r>
              <a:rPr sz="2800" spc="-5" dirty="0">
                <a:solidFill>
                  <a:srgbClr val="404040"/>
                </a:solidFill>
                <a:latin typeface="Calibri"/>
                <a:cs typeface="Calibri"/>
              </a:rPr>
              <a:t>chart</a:t>
            </a:r>
            <a:r>
              <a:rPr sz="2800" dirty="0">
                <a:solidFill>
                  <a:srgbClr val="404040"/>
                </a:solidFill>
                <a:latin typeface="Calibri"/>
                <a:cs typeface="Calibri"/>
              </a:rPr>
              <a:t>	</a:t>
            </a:r>
            <a:r>
              <a:rPr sz="2800" spc="-35" dirty="0">
                <a:solidFill>
                  <a:srgbClr val="404040"/>
                </a:solidFill>
                <a:latin typeface="Calibri"/>
                <a:cs typeface="Calibri"/>
              </a:rPr>
              <a:t>t</a:t>
            </a:r>
            <a:r>
              <a:rPr sz="2800" spc="-5" dirty="0">
                <a:solidFill>
                  <a:srgbClr val="404040"/>
                </a:solidFill>
                <a:latin typeface="Calibri"/>
                <a:cs typeface="Calibri"/>
              </a:rPr>
              <a:t>o  </a:t>
            </a:r>
            <a:r>
              <a:rPr sz="2800" spc="-20" dirty="0">
                <a:solidFill>
                  <a:srgbClr val="404040"/>
                </a:solidFill>
                <a:latin typeface="Calibri"/>
                <a:cs typeface="Calibri"/>
              </a:rPr>
              <a:t>convert</a:t>
            </a:r>
            <a:r>
              <a:rPr sz="2800" spc="-5" dirty="0">
                <a:solidFill>
                  <a:srgbClr val="404040"/>
                </a:solidFill>
                <a:latin typeface="Calibri"/>
                <a:cs typeface="Calibri"/>
              </a:rPr>
              <a:t> the</a:t>
            </a:r>
            <a:r>
              <a:rPr sz="2800" spc="10" dirty="0">
                <a:solidFill>
                  <a:srgbClr val="404040"/>
                </a:solidFill>
                <a:latin typeface="Calibri"/>
                <a:cs typeface="Calibri"/>
              </a:rPr>
              <a:t> </a:t>
            </a:r>
            <a:r>
              <a:rPr sz="2800" spc="-15" dirty="0">
                <a:solidFill>
                  <a:srgbClr val="404040"/>
                </a:solidFill>
                <a:latin typeface="Calibri"/>
                <a:cs typeface="Calibri"/>
              </a:rPr>
              <a:t>length</a:t>
            </a:r>
            <a:r>
              <a:rPr sz="2800" spc="15" dirty="0">
                <a:solidFill>
                  <a:srgbClr val="404040"/>
                </a:solidFill>
                <a:latin typeface="Calibri"/>
                <a:cs typeface="Calibri"/>
              </a:rPr>
              <a:t> </a:t>
            </a:r>
            <a:r>
              <a:rPr sz="2800" spc="-5" dirty="0">
                <a:solidFill>
                  <a:srgbClr val="404040"/>
                </a:solidFill>
                <a:latin typeface="Calibri"/>
                <a:cs typeface="Calibri"/>
              </a:rPr>
              <a:t>in</a:t>
            </a:r>
            <a:r>
              <a:rPr sz="2800" dirty="0">
                <a:solidFill>
                  <a:srgbClr val="404040"/>
                </a:solidFill>
                <a:latin typeface="Calibri"/>
                <a:cs typeface="Calibri"/>
              </a:rPr>
              <a:t> </a:t>
            </a:r>
            <a:r>
              <a:rPr sz="2800" spc="-25" dirty="0">
                <a:solidFill>
                  <a:srgbClr val="404040"/>
                </a:solidFill>
                <a:latin typeface="Calibri"/>
                <a:cs typeface="Calibri"/>
              </a:rPr>
              <a:t>feet</a:t>
            </a:r>
            <a:r>
              <a:rPr sz="2800" spc="-5" dirty="0">
                <a:solidFill>
                  <a:srgbClr val="404040"/>
                </a:solidFill>
                <a:latin typeface="Calibri"/>
                <a:cs typeface="Calibri"/>
              </a:rPr>
              <a:t> </a:t>
            </a:r>
            <a:r>
              <a:rPr sz="2800" spc="-15" dirty="0">
                <a:solidFill>
                  <a:srgbClr val="404040"/>
                </a:solidFill>
                <a:latin typeface="Calibri"/>
                <a:cs typeface="Calibri"/>
              </a:rPr>
              <a:t>to</a:t>
            </a:r>
            <a:r>
              <a:rPr sz="2800" spc="-5" dirty="0">
                <a:solidFill>
                  <a:srgbClr val="404040"/>
                </a:solidFill>
                <a:latin typeface="Calibri"/>
                <a:cs typeface="Calibri"/>
              </a:rPr>
              <a:t> </a:t>
            </a:r>
            <a:r>
              <a:rPr sz="2800" spc="-35" dirty="0">
                <a:solidFill>
                  <a:srgbClr val="404040"/>
                </a:solidFill>
                <a:latin typeface="Calibri"/>
                <a:cs typeface="Calibri"/>
              </a:rPr>
              <a:t>centimeter.</a:t>
            </a:r>
            <a:endParaRPr sz="2800">
              <a:latin typeface="Calibri"/>
              <a:cs typeface="Calibri"/>
            </a:endParaRPr>
          </a:p>
          <a:p>
            <a:pPr>
              <a:lnSpc>
                <a:spcPct val="100000"/>
              </a:lnSpc>
              <a:spcBef>
                <a:spcPts val="35"/>
              </a:spcBef>
            </a:pPr>
            <a:endParaRPr sz="4150">
              <a:latin typeface="Calibri"/>
              <a:cs typeface="Calibri"/>
            </a:endParaRPr>
          </a:p>
          <a:p>
            <a:pPr marL="104139">
              <a:lnSpc>
                <a:spcPct val="100000"/>
              </a:lnSpc>
            </a:pPr>
            <a:r>
              <a:rPr sz="2400" u="heavy" spc="-5" dirty="0">
                <a:solidFill>
                  <a:srgbClr val="404040"/>
                </a:solidFill>
                <a:uFill>
                  <a:solidFill>
                    <a:srgbClr val="404040"/>
                  </a:solidFill>
                </a:uFill>
                <a:latin typeface="Calibri"/>
                <a:cs typeface="Calibri"/>
              </a:rPr>
              <a:t>Algorithm:</a:t>
            </a:r>
            <a:endParaRPr sz="2400">
              <a:latin typeface="Calibri"/>
              <a:cs typeface="Calibri"/>
            </a:endParaRPr>
          </a:p>
          <a:p>
            <a:pPr marL="769620" indent="-457834">
              <a:lnSpc>
                <a:spcPct val="100000"/>
              </a:lnSpc>
              <a:spcBef>
                <a:spcPts val="110"/>
              </a:spcBef>
              <a:buClr>
                <a:srgbClr val="99CA38"/>
              </a:buClr>
              <a:buAutoNum type="arabicPeriod"/>
              <a:tabLst>
                <a:tab pos="769620" algn="l"/>
                <a:tab pos="770255" algn="l"/>
              </a:tabLst>
            </a:pPr>
            <a:r>
              <a:rPr sz="2400" dirty="0">
                <a:solidFill>
                  <a:srgbClr val="404040"/>
                </a:solidFill>
                <a:latin typeface="Calibri"/>
                <a:cs typeface="Calibri"/>
              </a:rPr>
              <a:t>Input</a:t>
            </a:r>
            <a:r>
              <a:rPr sz="2400" spc="-5" dirty="0">
                <a:solidFill>
                  <a:srgbClr val="404040"/>
                </a:solidFill>
                <a:latin typeface="Calibri"/>
                <a:cs typeface="Calibri"/>
              </a:rPr>
              <a:t> </a:t>
            </a:r>
            <a:r>
              <a:rPr sz="2400" dirty="0">
                <a:solidFill>
                  <a:srgbClr val="404040"/>
                </a:solidFill>
                <a:latin typeface="Calibri"/>
                <a:cs typeface="Calibri"/>
              </a:rPr>
              <a:t>the </a:t>
            </a:r>
            <a:r>
              <a:rPr sz="2400" spc="-10" dirty="0">
                <a:solidFill>
                  <a:srgbClr val="404040"/>
                </a:solidFill>
                <a:latin typeface="Calibri"/>
                <a:cs typeface="Calibri"/>
              </a:rPr>
              <a:t>length</a:t>
            </a:r>
            <a:r>
              <a:rPr sz="2400" spc="-5" dirty="0">
                <a:solidFill>
                  <a:srgbClr val="404040"/>
                </a:solidFill>
                <a:latin typeface="Calibri"/>
                <a:cs typeface="Calibri"/>
              </a:rPr>
              <a:t> </a:t>
            </a:r>
            <a:r>
              <a:rPr sz="2400" dirty="0">
                <a:solidFill>
                  <a:srgbClr val="404040"/>
                </a:solidFill>
                <a:latin typeface="Calibri"/>
                <a:cs typeface="Calibri"/>
              </a:rPr>
              <a:t>in</a:t>
            </a:r>
            <a:r>
              <a:rPr sz="2400" spc="-5" dirty="0">
                <a:solidFill>
                  <a:srgbClr val="404040"/>
                </a:solidFill>
                <a:latin typeface="Calibri"/>
                <a:cs typeface="Calibri"/>
              </a:rPr>
              <a:t> </a:t>
            </a:r>
            <a:r>
              <a:rPr sz="2400" spc="-15" dirty="0">
                <a:solidFill>
                  <a:srgbClr val="404040"/>
                </a:solidFill>
                <a:latin typeface="Calibri"/>
                <a:cs typeface="Calibri"/>
              </a:rPr>
              <a:t>feet</a:t>
            </a:r>
            <a:r>
              <a:rPr sz="2400" spc="-5" dirty="0">
                <a:solidFill>
                  <a:srgbClr val="404040"/>
                </a:solidFill>
                <a:latin typeface="Calibri"/>
                <a:cs typeface="Calibri"/>
              </a:rPr>
              <a:t> </a:t>
            </a:r>
            <a:r>
              <a:rPr sz="2400" spc="-20" dirty="0">
                <a:solidFill>
                  <a:srgbClr val="404040"/>
                </a:solidFill>
                <a:latin typeface="Calibri"/>
                <a:cs typeface="Calibri"/>
              </a:rPr>
              <a:t>(</a:t>
            </a:r>
            <a:r>
              <a:rPr sz="2400" spc="-20" dirty="0">
                <a:solidFill>
                  <a:srgbClr val="006FC0"/>
                </a:solidFill>
                <a:latin typeface="Calibri"/>
                <a:cs typeface="Calibri"/>
              </a:rPr>
              <a:t>LFT</a:t>
            </a:r>
            <a:r>
              <a:rPr sz="2400" spc="-20" dirty="0">
                <a:solidFill>
                  <a:srgbClr val="404040"/>
                </a:solidFill>
                <a:latin typeface="Calibri"/>
                <a:cs typeface="Calibri"/>
              </a:rPr>
              <a:t>)</a:t>
            </a:r>
            <a:endParaRPr sz="2400">
              <a:latin typeface="Calibri"/>
              <a:cs typeface="Calibri"/>
            </a:endParaRPr>
          </a:p>
          <a:p>
            <a:pPr marL="769620" indent="-457834">
              <a:lnSpc>
                <a:spcPct val="100000"/>
              </a:lnSpc>
              <a:spcBef>
                <a:spcPts val="310"/>
              </a:spcBef>
              <a:buClr>
                <a:srgbClr val="99CA38"/>
              </a:buClr>
              <a:buAutoNum type="arabicPeriod"/>
              <a:tabLst>
                <a:tab pos="769620" algn="l"/>
                <a:tab pos="770255" algn="l"/>
              </a:tabLst>
            </a:pPr>
            <a:r>
              <a:rPr sz="2400" spc="-5" dirty="0">
                <a:solidFill>
                  <a:srgbClr val="404040"/>
                </a:solidFill>
                <a:latin typeface="Calibri"/>
                <a:cs typeface="Calibri"/>
              </a:rPr>
              <a:t>Calculate</a:t>
            </a:r>
            <a:r>
              <a:rPr sz="2400" dirty="0">
                <a:solidFill>
                  <a:srgbClr val="404040"/>
                </a:solidFill>
                <a:latin typeface="Calibri"/>
                <a:cs typeface="Calibri"/>
              </a:rPr>
              <a:t> the </a:t>
            </a:r>
            <a:r>
              <a:rPr sz="2400" spc="-10" dirty="0">
                <a:solidFill>
                  <a:srgbClr val="404040"/>
                </a:solidFill>
                <a:latin typeface="Calibri"/>
                <a:cs typeface="Calibri"/>
              </a:rPr>
              <a:t>length</a:t>
            </a:r>
            <a:r>
              <a:rPr sz="2400" dirty="0">
                <a:solidFill>
                  <a:srgbClr val="404040"/>
                </a:solidFill>
                <a:latin typeface="Calibri"/>
                <a:cs typeface="Calibri"/>
              </a:rPr>
              <a:t> in</a:t>
            </a:r>
            <a:r>
              <a:rPr sz="2400" spc="-10" dirty="0">
                <a:solidFill>
                  <a:srgbClr val="404040"/>
                </a:solidFill>
                <a:latin typeface="Calibri"/>
                <a:cs typeface="Calibri"/>
              </a:rPr>
              <a:t> </a:t>
            </a:r>
            <a:r>
              <a:rPr sz="2400" dirty="0">
                <a:solidFill>
                  <a:srgbClr val="404040"/>
                </a:solidFill>
                <a:latin typeface="Calibri"/>
                <a:cs typeface="Calibri"/>
              </a:rPr>
              <a:t>cm</a:t>
            </a:r>
            <a:r>
              <a:rPr sz="2400" spc="-5" dirty="0">
                <a:solidFill>
                  <a:srgbClr val="404040"/>
                </a:solidFill>
                <a:latin typeface="Calibri"/>
                <a:cs typeface="Calibri"/>
              </a:rPr>
              <a:t> </a:t>
            </a:r>
            <a:r>
              <a:rPr sz="2400" spc="-15" dirty="0">
                <a:solidFill>
                  <a:srgbClr val="404040"/>
                </a:solidFill>
                <a:latin typeface="Calibri"/>
                <a:cs typeface="Calibri"/>
              </a:rPr>
              <a:t>(</a:t>
            </a:r>
            <a:r>
              <a:rPr sz="2400" spc="-15" dirty="0">
                <a:solidFill>
                  <a:srgbClr val="006FC0"/>
                </a:solidFill>
                <a:latin typeface="Calibri"/>
                <a:cs typeface="Calibri"/>
              </a:rPr>
              <a:t>LCM</a:t>
            </a:r>
            <a:r>
              <a:rPr sz="2400" spc="-15" dirty="0">
                <a:solidFill>
                  <a:srgbClr val="404040"/>
                </a:solidFill>
                <a:latin typeface="Calibri"/>
                <a:cs typeface="Calibri"/>
              </a:rPr>
              <a:t>)</a:t>
            </a:r>
            <a:r>
              <a:rPr sz="2400" spc="-5" dirty="0">
                <a:solidFill>
                  <a:srgbClr val="404040"/>
                </a:solidFill>
                <a:latin typeface="Calibri"/>
                <a:cs typeface="Calibri"/>
              </a:rPr>
              <a:t> </a:t>
            </a:r>
            <a:r>
              <a:rPr sz="2400" spc="-10" dirty="0">
                <a:solidFill>
                  <a:srgbClr val="404040"/>
                </a:solidFill>
                <a:latin typeface="Calibri"/>
                <a:cs typeface="Calibri"/>
              </a:rPr>
              <a:t>by</a:t>
            </a:r>
            <a:r>
              <a:rPr sz="2400" spc="-5" dirty="0">
                <a:solidFill>
                  <a:srgbClr val="404040"/>
                </a:solidFill>
                <a:latin typeface="Calibri"/>
                <a:cs typeface="Calibri"/>
              </a:rPr>
              <a:t> </a:t>
            </a:r>
            <a:r>
              <a:rPr sz="2400" dirty="0">
                <a:solidFill>
                  <a:srgbClr val="404040"/>
                </a:solidFill>
                <a:latin typeface="Calibri"/>
                <a:cs typeface="Calibri"/>
              </a:rPr>
              <a:t>multiplying</a:t>
            </a:r>
            <a:r>
              <a:rPr sz="2400" spc="-15" dirty="0">
                <a:solidFill>
                  <a:srgbClr val="404040"/>
                </a:solidFill>
                <a:latin typeface="Calibri"/>
                <a:cs typeface="Calibri"/>
              </a:rPr>
              <a:t> </a:t>
            </a:r>
            <a:r>
              <a:rPr sz="2400" spc="-5" dirty="0">
                <a:solidFill>
                  <a:srgbClr val="006FC0"/>
                </a:solidFill>
                <a:latin typeface="Calibri"/>
                <a:cs typeface="Calibri"/>
              </a:rPr>
              <a:t>LFT</a:t>
            </a:r>
            <a:r>
              <a:rPr sz="2400" spc="-10" dirty="0">
                <a:solidFill>
                  <a:srgbClr val="006FC0"/>
                </a:solidFill>
                <a:latin typeface="Calibri"/>
                <a:cs typeface="Calibri"/>
              </a:rPr>
              <a:t> </a:t>
            </a:r>
            <a:r>
              <a:rPr sz="2400" dirty="0">
                <a:solidFill>
                  <a:srgbClr val="404040"/>
                </a:solidFill>
                <a:latin typeface="Calibri"/>
                <a:cs typeface="Calibri"/>
              </a:rPr>
              <a:t>with</a:t>
            </a:r>
            <a:r>
              <a:rPr sz="2400" spc="-10" dirty="0">
                <a:solidFill>
                  <a:srgbClr val="404040"/>
                </a:solidFill>
                <a:latin typeface="Calibri"/>
                <a:cs typeface="Calibri"/>
              </a:rPr>
              <a:t> </a:t>
            </a:r>
            <a:r>
              <a:rPr sz="2400" spc="-5" dirty="0">
                <a:solidFill>
                  <a:srgbClr val="34463C"/>
                </a:solidFill>
                <a:latin typeface="Calibri"/>
                <a:cs typeface="Calibri"/>
              </a:rPr>
              <a:t>30</a:t>
            </a:r>
            <a:endParaRPr sz="2400">
              <a:latin typeface="Calibri"/>
              <a:cs typeface="Calibri"/>
            </a:endParaRPr>
          </a:p>
          <a:p>
            <a:pPr marL="769620" indent="-457834">
              <a:lnSpc>
                <a:spcPct val="100000"/>
              </a:lnSpc>
              <a:spcBef>
                <a:spcPts val="315"/>
              </a:spcBef>
              <a:buClr>
                <a:srgbClr val="99CA38"/>
              </a:buClr>
              <a:buAutoNum type="arabicPeriod"/>
              <a:tabLst>
                <a:tab pos="769620" algn="l"/>
                <a:tab pos="770255" algn="l"/>
              </a:tabLst>
            </a:pPr>
            <a:r>
              <a:rPr sz="2400" spc="-5" dirty="0">
                <a:solidFill>
                  <a:srgbClr val="404040"/>
                </a:solidFill>
                <a:latin typeface="Calibri"/>
                <a:cs typeface="Calibri"/>
              </a:rPr>
              <a:t>Print</a:t>
            </a:r>
            <a:r>
              <a:rPr sz="2400" spc="-15" dirty="0">
                <a:solidFill>
                  <a:srgbClr val="404040"/>
                </a:solidFill>
                <a:latin typeface="Calibri"/>
                <a:cs typeface="Calibri"/>
              </a:rPr>
              <a:t> </a:t>
            </a:r>
            <a:r>
              <a:rPr sz="2400" spc="-5" dirty="0">
                <a:solidFill>
                  <a:srgbClr val="404040"/>
                </a:solidFill>
                <a:latin typeface="Calibri"/>
                <a:cs typeface="Calibri"/>
              </a:rPr>
              <a:t>length</a:t>
            </a:r>
            <a:r>
              <a:rPr sz="2400" spc="-15" dirty="0">
                <a:solidFill>
                  <a:srgbClr val="404040"/>
                </a:solidFill>
                <a:latin typeface="Calibri"/>
                <a:cs typeface="Calibri"/>
              </a:rPr>
              <a:t> </a:t>
            </a:r>
            <a:r>
              <a:rPr sz="2400" dirty="0">
                <a:solidFill>
                  <a:srgbClr val="404040"/>
                </a:solidFill>
                <a:latin typeface="Calibri"/>
                <a:cs typeface="Calibri"/>
              </a:rPr>
              <a:t>in</a:t>
            </a:r>
            <a:r>
              <a:rPr sz="2400" spc="-15" dirty="0">
                <a:solidFill>
                  <a:srgbClr val="404040"/>
                </a:solidFill>
                <a:latin typeface="Calibri"/>
                <a:cs typeface="Calibri"/>
              </a:rPr>
              <a:t> </a:t>
            </a:r>
            <a:r>
              <a:rPr sz="2400" dirty="0">
                <a:solidFill>
                  <a:srgbClr val="404040"/>
                </a:solidFill>
                <a:latin typeface="Calibri"/>
                <a:cs typeface="Calibri"/>
              </a:rPr>
              <a:t>cm</a:t>
            </a:r>
            <a:r>
              <a:rPr sz="2400" spc="-15" dirty="0">
                <a:solidFill>
                  <a:srgbClr val="404040"/>
                </a:solidFill>
                <a:latin typeface="Calibri"/>
                <a:cs typeface="Calibri"/>
              </a:rPr>
              <a:t> (</a:t>
            </a:r>
            <a:r>
              <a:rPr sz="2400" spc="-15" dirty="0">
                <a:solidFill>
                  <a:srgbClr val="006FC0"/>
                </a:solidFill>
                <a:latin typeface="Calibri"/>
                <a:cs typeface="Calibri"/>
              </a:rPr>
              <a:t>LCM</a:t>
            </a:r>
            <a:r>
              <a:rPr sz="2400" spc="-15" dirty="0">
                <a:solidFill>
                  <a:srgbClr val="404040"/>
                </a:solidFill>
                <a:latin typeface="Calibri"/>
                <a:cs typeface="Calibri"/>
              </a:rPr>
              <a:t>)</a:t>
            </a:r>
            <a:endParaRPr sz="2400">
              <a:latin typeface="Calibri"/>
              <a:cs typeface="Calibri"/>
            </a:endParaRPr>
          </a:p>
        </p:txBody>
      </p:sp>
    </p:spTree>
    <p:extLst>
      <p:ext uri="{BB962C8B-B14F-4D97-AF65-F5344CB8AC3E}">
        <p14:creationId xmlns:p14="http://schemas.microsoft.com/office/powerpoint/2010/main" val="1175229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5626" y="45542"/>
            <a:ext cx="4959985" cy="1267460"/>
          </a:xfrm>
          <a:prstGeom prst="rect">
            <a:avLst/>
          </a:prstGeom>
        </p:spPr>
        <p:txBody>
          <a:bodyPr vert="horz" wrap="square" lIns="0" tIns="116205" rIns="0" bIns="0" rtlCol="0">
            <a:spAutoFit/>
          </a:bodyPr>
          <a:lstStyle/>
          <a:p>
            <a:pPr marL="922655" marR="5080" indent="-910590">
              <a:lnSpc>
                <a:spcPts val="4490"/>
              </a:lnSpc>
              <a:spcBef>
                <a:spcPts val="915"/>
              </a:spcBef>
            </a:pPr>
            <a:r>
              <a:rPr spc="-60" dirty="0"/>
              <a:t>Converting</a:t>
            </a:r>
            <a:r>
              <a:rPr spc="-140" dirty="0"/>
              <a:t> </a:t>
            </a:r>
            <a:r>
              <a:rPr spc="-35" dirty="0"/>
              <a:t>The</a:t>
            </a:r>
            <a:r>
              <a:rPr spc="-120" dirty="0"/>
              <a:t> </a:t>
            </a:r>
            <a:r>
              <a:rPr spc="-55" dirty="0"/>
              <a:t>Length </a:t>
            </a:r>
            <a:r>
              <a:rPr spc="-980" dirty="0"/>
              <a:t> </a:t>
            </a:r>
            <a:r>
              <a:rPr spc="-35" dirty="0">
                <a:solidFill>
                  <a:srgbClr val="37A76E"/>
                </a:solidFill>
              </a:rPr>
              <a:t>The</a:t>
            </a:r>
            <a:r>
              <a:rPr spc="-114" dirty="0">
                <a:solidFill>
                  <a:srgbClr val="37A76E"/>
                </a:solidFill>
              </a:rPr>
              <a:t> </a:t>
            </a:r>
            <a:r>
              <a:rPr spc="-45" dirty="0">
                <a:solidFill>
                  <a:srgbClr val="37A76E"/>
                </a:solidFill>
              </a:rPr>
              <a:t>Algorithm</a:t>
            </a:r>
          </a:p>
        </p:txBody>
      </p:sp>
      <p:sp>
        <p:nvSpPr>
          <p:cNvPr id="3" name="object 3"/>
          <p:cNvSpPr txBox="1"/>
          <p:nvPr/>
        </p:nvSpPr>
        <p:spPr>
          <a:xfrm>
            <a:off x="225043" y="1418082"/>
            <a:ext cx="1610360" cy="391160"/>
          </a:xfrm>
          <a:prstGeom prst="rect">
            <a:avLst/>
          </a:prstGeom>
        </p:spPr>
        <p:txBody>
          <a:bodyPr vert="horz" wrap="square" lIns="0" tIns="12700" rIns="0" bIns="0" rtlCol="0">
            <a:spAutoFit/>
          </a:bodyPr>
          <a:lstStyle/>
          <a:p>
            <a:pPr marL="12700">
              <a:lnSpc>
                <a:spcPct val="100000"/>
              </a:lnSpc>
              <a:spcBef>
                <a:spcPts val="100"/>
              </a:spcBef>
            </a:pPr>
            <a:r>
              <a:rPr sz="2400" u="heavy" spc="-10" dirty="0">
                <a:solidFill>
                  <a:srgbClr val="404040"/>
                </a:solidFill>
                <a:uFill>
                  <a:solidFill>
                    <a:srgbClr val="404040"/>
                  </a:solidFill>
                </a:uFill>
                <a:latin typeface="Calibri"/>
                <a:cs typeface="Calibri"/>
              </a:rPr>
              <a:t>Pseudocode</a:t>
            </a:r>
            <a:r>
              <a:rPr sz="2400" spc="-10" dirty="0">
                <a:solidFill>
                  <a:srgbClr val="404040"/>
                </a:solidFill>
                <a:latin typeface="Calibri"/>
                <a:cs typeface="Calibri"/>
              </a:rPr>
              <a:t>:</a:t>
            </a:r>
            <a:endParaRPr sz="2400">
              <a:latin typeface="Calibri"/>
              <a:cs typeface="Calibri"/>
            </a:endParaRPr>
          </a:p>
        </p:txBody>
      </p:sp>
      <p:sp>
        <p:nvSpPr>
          <p:cNvPr id="4" name="object 4"/>
          <p:cNvSpPr txBox="1"/>
          <p:nvPr/>
        </p:nvSpPr>
        <p:spPr>
          <a:xfrm>
            <a:off x="316484" y="1758920"/>
            <a:ext cx="3945890" cy="1242695"/>
          </a:xfrm>
          <a:prstGeom prst="rect">
            <a:avLst/>
          </a:prstGeom>
        </p:spPr>
        <p:txBody>
          <a:bodyPr vert="horz" wrap="square" lIns="0" tIns="52705" rIns="0" bIns="0" rtlCol="0">
            <a:spAutoFit/>
          </a:bodyPr>
          <a:lstStyle/>
          <a:p>
            <a:pPr marL="469900" indent="-457200">
              <a:lnSpc>
                <a:spcPct val="100000"/>
              </a:lnSpc>
              <a:spcBef>
                <a:spcPts val="415"/>
              </a:spcBef>
              <a:buClr>
                <a:srgbClr val="99CA38"/>
              </a:buClr>
              <a:buAutoNum type="arabicPeriod"/>
              <a:tabLst>
                <a:tab pos="469265" algn="l"/>
                <a:tab pos="469900" algn="l"/>
                <a:tab pos="1024255" algn="l"/>
              </a:tabLst>
            </a:pPr>
            <a:r>
              <a:rPr sz="2400" spc="-5" dirty="0">
                <a:solidFill>
                  <a:srgbClr val="006FC0"/>
                </a:solidFill>
                <a:latin typeface="Calibri"/>
                <a:cs typeface="Calibri"/>
              </a:rPr>
              <a:t>LFT	</a:t>
            </a:r>
            <a:r>
              <a:rPr sz="2400" dirty="0">
                <a:solidFill>
                  <a:srgbClr val="404040"/>
                </a:solidFill>
                <a:latin typeface="Calibri"/>
                <a:cs typeface="Calibri"/>
              </a:rPr>
              <a:t>=</a:t>
            </a:r>
            <a:r>
              <a:rPr sz="2400" spc="-15" dirty="0">
                <a:solidFill>
                  <a:srgbClr val="404040"/>
                </a:solidFill>
                <a:latin typeface="Calibri"/>
                <a:cs typeface="Calibri"/>
              </a:rPr>
              <a:t> </a:t>
            </a:r>
            <a:r>
              <a:rPr sz="2400" dirty="0">
                <a:solidFill>
                  <a:srgbClr val="404040"/>
                </a:solidFill>
                <a:latin typeface="Calibri"/>
                <a:cs typeface="Calibri"/>
              </a:rPr>
              <a:t>input</a:t>
            </a:r>
            <a:r>
              <a:rPr sz="2400" spc="-35" dirty="0">
                <a:solidFill>
                  <a:srgbClr val="404040"/>
                </a:solidFill>
                <a:latin typeface="Calibri"/>
                <a:cs typeface="Calibri"/>
              </a:rPr>
              <a:t> </a:t>
            </a:r>
            <a:r>
              <a:rPr sz="2400" spc="-10" dirty="0">
                <a:solidFill>
                  <a:srgbClr val="404040"/>
                </a:solidFill>
                <a:latin typeface="Calibri"/>
                <a:cs typeface="Calibri"/>
              </a:rPr>
              <a:t>“</a:t>
            </a:r>
            <a:r>
              <a:rPr sz="2400" spc="-10" dirty="0">
                <a:solidFill>
                  <a:srgbClr val="6F2F9F"/>
                </a:solidFill>
                <a:latin typeface="Calibri"/>
                <a:cs typeface="Calibri"/>
              </a:rPr>
              <a:t>Length </a:t>
            </a:r>
            <a:r>
              <a:rPr sz="2400" dirty="0">
                <a:solidFill>
                  <a:srgbClr val="6F2F9F"/>
                </a:solidFill>
                <a:latin typeface="Calibri"/>
                <a:cs typeface="Calibri"/>
              </a:rPr>
              <a:t>in</a:t>
            </a:r>
            <a:r>
              <a:rPr sz="2400" spc="-25" dirty="0">
                <a:solidFill>
                  <a:srgbClr val="6F2F9F"/>
                </a:solidFill>
                <a:latin typeface="Calibri"/>
                <a:cs typeface="Calibri"/>
              </a:rPr>
              <a:t> </a:t>
            </a:r>
            <a:r>
              <a:rPr sz="2400" dirty="0">
                <a:solidFill>
                  <a:srgbClr val="6F2F9F"/>
                </a:solidFill>
                <a:latin typeface="Calibri"/>
                <a:cs typeface="Calibri"/>
              </a:rPr>
              <a:t>feet</a:t>
            </a:r>
            <a:r>
              <a:rPr sz="2400" dirty="0">
                <a:solidFill>
                  <a:srgbClr val="404040"/>
                </a:solidFill>
                <a:latin typeface="Calibri"/>
                <a:cs typeface="Calibri"/>
              </a:rPr>
              <a:t>”</a:t>
            </a:r>
            <a:endParaRPr sz="2400">
              <a:latin typeface="Calibri"/>
              <a:cs typeface="Calibri"/>
            </a:endParaRPr>
          </a:p>
          <a:p>
            <a:pPr marL="469900" indent="-457200">
              <a:lnSpc>
                <a:spcPct val="100000"/>
              </a:lnSpc>
              <a:spcBef>
                <a:spcPts val="315"/>
              </a:spcBef>
              <a:buClr>
                <a:srgbClr val="99CA38"/>
              </a:buClr>
              <a:buAutoNum type="arabicPeriod"/>
              <a:tabLst>
                <a:tab pos="469265" algn="l"/>
                <a:tab pos="469900" algn="l"/>
              </a:tabLst>
            </a:pPr>
            <a:r>
              <a:rPr sz="2400" spc="-10" dirty="0">
                <a:solidFill>
                  <a:srgbClr val="006FC0"/>
                </a:solidFill>
                <a:latin typeface="Calibri"/>
                <a:cs typeface="Calibri"/>
              </a:rPr>
              <a:t>LCM</a:t>
            </a:r>
            <a:r>
              <a:rPr sz="2400" spc="-20" dirty="0">
                <a:solidFill>
                  <a:srgbClr val="006FC0"/>
                </a:solidFill>
                <a:latin typeface="Calibri"/>
                <a:cs typeface="Calibri"/>
              </a:rPr>
              <a:t> </a:t>
            </a:r>
            <a:r>
              <a:rPr sz="2400" dirty="0">
                <a:solidFill>
                  <a:srgbClr val="404040"/>
                </a:solidFill>
                <a:latin typeface="Calibri"/>
                <a:cs typeface="Calibri"/>
              </a:rPr>
              <a:t>=</a:t>
            </a:r>
            <a:r>
              <a:rPr sz="2400" spc="-15" dirty="0">
                <a:solidFill>
                  <a:srgbClr val="404040"/>
                </a:solidFill>
                <a:latin typeface="Calibri"/>
                <a:cs typeface="Calibri"/>
              </a:rPr>
              <a:t> </a:t>
            </a:r>
            <a:r>
              <a:rPr sz="2400" spc="-5" dirty="0">
                <a:solidFill>
                  <a:srgbClr val="006FC0"/>
                </a:solidFill>
                <a:latin typeface="Calibri"/>
                <a:cs typeface="Calibri"/>
              </a:rPr>
              <a:t>LFT</a:t>
            </a:r>
            <a:r>
              <a:rPr sz="2400" spc="-30" dirty="0">
                <a:solidFill>
                  <a:srgbClr val="006FC0"/>
                </a:solidFill>
                <a:latin typeface="Calibri"/>
                <a:cs typeface="Calibri"/>
              </a:rPr>
              <a:t> </a:t>
            </a:r>
            <a:r>
              <a:rPr sz="2400" dirty="0">
                <a:solidFill>
                  <a:srgbClr val="404040"/>
                </a:solidFill>
                <a:latin typeface="Calibri"/>
                <a:cs typeface="Calibri"/>
              </a:rPr>
              <a:t>x</a:t>
            </a:r>
            <a:r>
              <a:rPr sz="2400" spc="-15" dirty="0">
                <a:solidFill>
                  <a:srgbClr val="404040"/>
                </a:solidFill>
                <a:latin typeface="Calibri"/>
                <a:cs typeface="Calibri"/>
              </a:rPr>
              <a:t> </a:t>
            </a:r>
            <a:r>
              <a:rPr sz="2400" spc="-5" dirty="0">
                <a:solidFill>
                  <a:srgbClr val="C00000"/>
                </a:solidFill>
                <a:latin typeface="Calibri"/>
                <a:cs typeface="Calibri"/>
              </a:rPr>
              <a:t>30</a:t>
            </a:r>
            <a:endParaRPr sz="2400">
              <a:latin typeface="Calibri"/>
              <a:cs typeface="Calibri"/>
            </a:endParaRPr>
          </a:p>
          <a:p>
            <a:pPr marL="469900" indent="-457200">
              <a:lnSpc>
                <a:spcPct val="100000"/>
              </a:lnSpc>
              <a:spcBef>
                <a:spcPts val="310"/>
              </a:spcBef>
              <a:buClr>
                <a:srgbClr val="99CA38"/>
              </a:buClr>
              <a:buAutoNum type="arabicPeriod"/>
              <a:tabLst>
                <a:tab pos="469265" algn="l"/>
                <a:tab pos="469900" algn="l"/>
              </a:tabLst>
            </a:pPr>
            <a:r>
              <a:rPr sz="2400" spc="-10" dirty="0">
                <a:solidFill>
                  <a:srgbClr val="404040"/>
                </a:solidFill>
                <a:latin typeface="Calibri"/>
                <a:cs typeface="Calibri"/>
              </a:rPr>
              <a:t>print</a:t>
            </a:r>
            <a:r>
              <a:rPr sz="2400" spc="-35" dirty="0">
                <a:solidFill>
                  <a:srgbClr val="404040"/>
                </a:solidFill>
                <a:latin typeface="Calibri"/>
                <a:cs typeface="Calibri"/>
              </a:rPr>
              <a:t> </a:t>
            </a:r>
            <a:r>
              <a:rPr sz="2400" spc="-15" dirty="0">
                <a:solidFill>
                  <a:srgbClr val="006FC0"/>
                </a:solidFill>
                <a:latin typeface="Calibri"/>
                <a:cs typeface="Calibri"/>
              </a:rPr>
              <a:t>LCM</a:t>
            </a:r>
            <a:endParaRPr sz="2400">
              <a:latin typeface="Calibri"/>
              <a:cs typeface="Calibri"/>
            </a:endParaRPr>
          </a:p>
        </p:txBody>
      </p:sp>
      <p:sp>
        <p:nvSpPr>
          <p:cNvPr id="5" name="object 5"/>
          <p:cNvSpPr txBox="1"/>
          <p:nvPr/>
        </p:nvSpPr>
        <p:spPr>
          <a:xfrm>
            <a:off x="316484" y="3420567"/>
            <a:ext cx="1336040" cy="391795"/>
          </a:xfrm>
          <a:prstGeom prst="rect">
            <a:avLst/>
          </a:prstGeom>
        </p:spPr>
        <p:txBody>
          <a:bodyPr vert="horz" wrap="square" lIns="0" tIns="12700" rIns="0" bIns="0" rtlCol="0">
            <a:spAutoFit/>
          </a:bodyPr>
          <a:lstStyle/>
          <a:p>
            <a:pPr marL="12700">
              <a:lnSpc>
                <a:spcPct val="100000"/>
              </a:lnSpc>
              <a:spcBef>
                <a:spcPts val="100"/>
              </a:spcBef>
            </a:pPr>
            <a:r>
              <a:rPr sz="2400" u="heavy" spc="-5" dirty="0">
                <a:solidFill>
                  <a:srgbClr val="404040"/>
                </a:solidFill>
                <a:uFill>
                  <a:solidFill>
                    <a:srgbClr val="404040"/>
                  </a:solidFill>
                </a:uFill>
                <a:latin typeface="Calibri"/>
                <a:cs typeface="Calibri"/>
              </a:rPr>
              <a:t>Fl</a:t>
            </a:r>
            <a:r>
              <a:rPr sz="2400" u="heavy" spc="-20" dirty="0">
                <a:solidFill>
                  <a:srgbClr val="404040"/>
                </a:solidFill>
                <a:uFill>
                  <a:solidFill>
                    <a:srgbClr val="404040"/>
                  </a:solidFill>
                </a:uFill>
                <a:latin typeface="Calibri"/>
                <a:cs typeface="Calibri"/>
              </a:rPr>
              <a:t>o</a:t>
            </a:r>
            <a:r>
              <a:rPr sz="2400" u="heavy" spc="-30" dirty="0">
                <a:solidFill>
                  <a:srgbClr val="404040"/>
                </a:solidFill>
                <a:uFill>
                  <a:solidFill>
                    <a:srgbClr val="404040"/>
                  </a:solidFill>
                </a:uFill>
                <a:latin typeface="Calibri"/>
                <a:cs typeface="Calibri"/>
              </a:rPr>
              <a:t>w</a:t>
            </a:r>
            <a:r>
              <a:rPr sz="2400" u="heavy" dirty="0">
                <a:solidFill>
                  <a:srgbClr val="404040"/>
                </a:solidFill>
                <a:uFill>
                  <a:solidFill>
                    <a:srgbClr val="404040"/>
                  </a:solidFill>
                </a:uFill>
                <a:latin typeface="Calibri"/>
                <a:cs typeface="Calibri"/>
              </a:rPr>
              <a:t>char</a:t>
            </a:r>
            <a:r>
              <a:rPr sz="2400" u="heavy" spc="5" dirty="0">
                <a:solidFill>
                  <a:srgbClr val="404040"/>
                </a:solidFill>
                <a:uFill>
                  <a:solidFill>
                    <a:srgbClr val="404040"/>
                  </a:solidFill>
                </a:uFill>
                <a:latin typeface="Calibri"/>
                <a:cs typeface="Calibri"/>
              </a:rPr>
              <a:t>t</a:t>
            </a:r>
            <a:r>
              <a:rPr sz="2400" dirty="0">
                <a:solidFill>
                  <a:srgbClr val="404040"/>
                </a:solidFill>
                <a:latin typeface="Calibri"/>
                <a:cs typeface="Calibri"/>
              </a:rPr>
              <a:t>:</a:t>
            </a:r>
            <a:endParaRPr sz="2400">
              <a:latin typeface="Calibri"/>
              <a:cs typeface="Calibri"/>
            </a:endParaRPr>
          </a:p>
        </p:txBody>
      </p:sp>
      <p:grpSp>
        <p:nvGrpSpPr>
          <p:cNvPr id="6" name="object 6"/>
          <p:cNvGrpSpPr/>
          <p:nvPr/>
        </p:nvGrpSpPr>
        <p:grpSpPr>
          <a:xfrm>
            <a:off x="6833425" y="1639633"/>
            <a:ext cx="1226185" cy="466725"/>
            <a:chOff x="6833425" y="1639633"/>
            <a:chExt cx="1226185" cy="466725"/>
          </a:xfrm>
        </p:grpSpPr>
        <p:sp>
          <p:nvSpPr>
            <p:cNvPr id="7" name="object 7"/>
            <p:cNvSpPr/>
            <p:nvPr/>
          </p:nvSpPr>
          <p:spPr>
            <a:xfrm>
              <a:off x="6838188" y="1644395"/>
              <a:ext cx="1216660" cy="457200"/>
            </a:xfrm>
            <a:custGeom>
              <a:avLst/>
              <a:gdLst/>
              <a:ahLst/>
              <a:cxnLst/>
              <a:rect l="l" t="t" r="r" b="b"/>
              <a:pathLst>
                <a:path w="1216659" h="457200">
                  <a:moveTo>
                    <a:pt x="1020444" y="0"/>
                  </a:moveTo>
                  <a:lnTo>
                    <a:pt x="195706" y="0"/>
                  </a:lnTo>
                  <a:lnTo>
                    <a:pt x="150836" y="6038"/>
                  </a:lnTo>
                  <a:lnTo>
                    <a:pt x="109643" y="23237"/>
                  </a:lnTo>
                  <a:lnTo>
                    <a:pt x="73306" y="50225"/>
                  </a:lnTo>
                  <a:lnTo>
                    <a:pt x="42997" y="85628"/>
                  </a:lnTo>
                  <a:lnTo>
                    <a:pt x="19893" y="128073"/>
                  </a:lnTo>
                  <a:lnTo>
                    <a:pt x="5169" y="176188"/>
                  </a:lnTo>
                  <a:lnTo>
                    <a:pt x="0" y="228600"/>
                  </a:lnTo>
                  <a:lnTo>
                    <a:pt x="5169" y="281011"/>
                  </a:lnTo>
                  <a:lnTo>
                    <a:pt x="19893" y="329126"/>
                  </a:lnTo>
                  <a:lnTo>
                    <a:pt x="42997" y="371571"/>
                  </a:lnTo>
                  <a:lnTo>
                    <a:pt x="73306" y="406974"/>
                  </a:lnTo>
                  <a:lnTo>
                    <a:pt x="109643" y="433962"/>
                  </a:lnTo>
                  <a:lnTo>
                    <a:pt x="150836" y="451161"/>
                  </a:lnTo>
                  <a:lnTo>
                    <a:pt x="195706" y="457200"/>
                  </a:lnTo>
                  <a:lnTo>
                    <a:pt x="1020444" y="457200"/>
                  </a:lnTo>
                  <a:lnTo>
                    <a:pt x="1065315" y="451161"/>
                  </a:lnTo>
                  <a:lnTo>
                    <a:pt x="1106508" y="433962"/>
                  </a:lnTo>
                  <a:lnTo>
                    <a:pt x="1142845" y="406974"/>
                  </a:lnTo>
                  <a:lnTo>
                    <a:pt x="1173154" y="371571"/>
                  </a:lnTo>
                  <a:lnTo>
                    <a:pt x="1196258" y="329126"/>
                  </a:lnTo>
                  <a:lnTo>
                    <a:pt x="1210982" y="281011"/>
                  </a:lnTo>
                  <a:lnTo>
                    <a:pt x="1216152" y="228600"/>
                  </a:lnTo>
                  <a:lnTo>
                    <a:pt x="1210982" y="176188"/>
                  </a:lnTo>
                  <a:lnTo>
                    <a:pt x="1196258" y="128073"/>
                  </a:lnTo>
                  <a:lnTo>
                    <a:pt x="1173154" y="85628"/>
                  </a:lnTo>
                  <a:lnTo>
                    <a:pt x="1142845" y="50225"/>
                  </a:lnTo>
                  <a:lnTo>
                    <a:pt x="1106508" y="23237"/>
                  </a:lnTo>
                  <a:lnTo>
                    <a:pt x="1065315" y="6038"/>
                  </a:lnTo>
                  <a:lnTo>
                    <a:pt x="1020444" y="0"/>
                  </a:lnTo>
                  <a:close/>
                </a:path>
              </a:pathLst>
            </a:custGeom>
            <a:solidFill>
              <a:srgbClr val="F8F8F8"/>
            </a:solidFill>
          </p:spPr>
          <p:txBody>
            <a:bodyPr wrap="square" lIns="0" tIns="0" rIns="0" bIns="0" rtlCol="0"/>
            <a:lstStyle/>
            <a:p>
              <a:endParaRPr/>
            </a:p>
          </p:txBody>
        </p:sp>
        <p:sp>
          <p:nvSpPr>
            <p:cNvPr id="8" name="object 8"/>
            <p:cNvSpPr/>
            <p:nvPr/>
          </p:nvSpPr>
          <p:spPr>
            <a:xfrm>
              <a:off x="6838188" y="1644395"/>
              <a:ext cx="1216660" cy="457200"/>
            </a:xfrm>
            <a:custGeom>
              <a:avLst/>
              <a:gdLst/>
              <a:ahLst/>
              <a:cxnLst/>
              <a:rect l="l" t="t" r="r" b="b"/>
              <a:pathLst>
                <a:path w="1216659" h="457200">
                  <a:moveTo>
                    <a:pt x="195706" y="0"/>
                  </a:moveTo>
                  <a:lnTo>
                    <a:pt x="1020444" y="0"/>
                  </a:lnTo>
                  <a:lnTo>
                    <a:pt x="1065315" y="6038"/>
                  </a:lnTo>
                  <a:lnTo>
                    <a:pt x="1106508" y="23237"/>
                  </a:lnTo>
                  <a:lnTo>
                    <a:pt x="1142845" y="50225"/>
                  </a:lnTo>
                  <a:lnTo>
                    <a:pt x="1173154" y="85628"/>
                  </a:lnTo>
                  <a:lnTo>
                    <a:pt x="1196258" y="128073"/>
                  </a:lnTo>
                  <a:lnTo>
                    <a:pt x="1210982" y="176188"/>
                  </a:lnTo>
                  <a:lnTo>
                    <a:pt x="1216152" y="228600"/>
                  </a:lnTo>
                  <a:lnTo>
                    <a:pt x="1210982" y="281011"/>
                  </a:lnTo>
                  <a:lnTo>
                    <a:pt x="1196258" y="329126"/>
                  </a:lnTo>
                  <a:lnTo>
                    <a:pt x="1173154" y="371571"/>
                  </a:lnTo>
                  <a:lnTo>
                    <a:pt x="1142845" y="406974"/>
                  </a:lnTo>
                  <a:lnTo>
                    <a:pt x="1106508" y="433962"/>
                  </a:lnTo>
                  <a:lnTo>
                    <a:pt x="1065315" y="451161"/>
                  </a:lnTo>
                  <a:lnTo>
                    <a:pt x="1020444" y="457200"/>
                  </a:lnTo>
                  <a:lnTo>
                    <a:pt x="195706" y="457200"/>
                  </a:lnTo>
                  <a:lnTo>
                    <a:pt x="150836" y="451161"/>
                  </a:lnTo>
                  <a:lnTo>
                    <a:pt x="109643" y="433962"/>
                  </a:lnTo>
                  <a:lnTo>
                    <a:pt x="73306" y="406974"/>
                  </a:lnTo>
                  <a:lnTo>
                    <a:pt x="42997" y="371571"/>
                  </a:lnTo>
                  <a:lnTo>
                    <a:pt x="19893" y="329126"/>
                  </a:lnTo>
                  <a:lnTo>
                    <a:pt x="5169" y="281011"/>
                  </a:lnTo>
                  <a:lnTo>
                    <a:pt x="0" y="228600"/>
                  </a:lnTo>
                  <a:lnTo>
                    <a:pt x="5169" y="176188"/>
                  </a:lnTo>
                  <a:lnTo>
                    <a:pt x="19893" y="128073"/>
                  </a:lnTo>
                  <a:lnTo>
                    <a:pt x="42997" y="85628"/>
                  </a:lnTo>
                  <a:lnTo>
                    <a:pt x="73306" y="50225"/>
                  </a:lnTo>
                  <a:lnTo>
                    <a:pt x="109643" y="23237"/>
                  </a:lnTo>
                  <a:lnTo>
                    <a:pt x="150836" y="6038"/>
                  </a:lnTo>
                  <a:lnTo>
                    <a:pt x="195706" y="0"/>
                  </a:lnTo>
                  <a:close/>
                </a:path>
              </a:pathLst>
            </a:custGeom>
            <a:ln w="9144">
              <a:solidFill>
                <a:srgbClr val="000000"/>
              </a:solidFill>
            </a:ln>
          </p:spPr>
          <p:txBody>
            <a:bodyPr wrap="square" lIns="0" tIns="0" rIns="0" bIns="0" rtlCol="0"/>
            <a:lstStyle/>
            <a:p>
              <a:endParaRPr/>
            </a:p>
          </p:txBody>
        </p:sp>
      </p:grpSp>
      <p:sp>
        <p:nvSpPr>
          <p:cNvPr id="9" name="object 9"/>
          <p:cNvSpPr txBox="1"/>
          <p:nvPr/>
        </p:nvSpPr>
        <p:spPr>
          <a:xfrm>
            <a:off x="7242809" y="1732914"/>
            <a:ext cx="40830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Start</a:t>
            </a:r>
            <a:endParaRPr sz="1600">
              <a:latin typeface="Times New Roman"/>
              <a:cs typeface="Times New Roman"/>
            </a:endParaRPr>
          </a:p>
        </p:txBody>
      </p:sp>
      <p:grpSp>
        <p:nvGrpSpPr>
          <p:cNvPr id="10" name="object 10"/>
          <p:cNvGrpSpPr/>
          <p:nvPr/>
        </p:nvGrpSpPr>
        <p:grpSpPr>
          <a:xfrm>
            <a:off x="6080569" y="2101595"/>
            <a:ext cx="2689225" cy="996950"/>
            <a:chOff x="6080569" y="2101595"/>
            <a:chExt cx="2689225" cy="996950"/>
          </a:xfrm>
        </p:grpSpPr>
        <p:sp>
          <p:nvSpPr>
            <p:cNvPr id="11" name="object 11"/>
            <p:cNvSpPr/>
            <p:nvPr/>
          </p:nvSpPr>
          <p:spPr>
            <a:xfrm>
              <a:off x="7408164" y="2101595"/>
              <a:ext cx="76200" cy="365760"/>
            </a:xfrm>
            <a:custGeom>
              <a:avLst/>
              <a:gdLst/>
              <a:ahLst/>
              <a:cxnLst/>
              <a:rect l="l" t="t" r="r" b="b"/>
              <a:pathLst>
                <a:path w="76200" h="365760">
                  <a:moveTo>
                    <a:pt x="31750" y="289559"/>
                  </a:moveTo>
                  <a:lnTo>
                    <a:pt x="0" y="289559"/>
                  </a:lnTo>
                  <a:lnTo>
                    <a:pt x="38100" y="365759"/>
                  </a:lnTo>
                  <a:lnTo>
                    <a:pt x="69850" y="302259"/>
                  </a:lnTo>
                  <a:lnTo>
                    <a:pt x="31750" y="302259"/>
                  </a:lnTo>
                  <a:lnTo>
                    <a:pt x="31750" y="289559"/>
                  </a:lnTo>
                  <a:close/>
                </a:path>
                <a:path w="76200" h="365760">
                  <a:moveTo>
                    <a:pt x="44450" y="0"/>
                  </a:moveTo>
                  <a:lnTo>
                    <a:pt x="31750" y="0"/>
                  </a:lnTo>
                  <a:lnTo>
                    <a:pt x="31750" y="302259"/>
                  </a:lnTo>
                  <a:lnTo>
                    <a:pt x="44450" y="302259"/>
                  </a:lnTo>
                  <a:lnTo>
                    <a:pt x="44450" y="0"/>
                  </a:lnTo>
                  <a:close/>
                </a:path>
                <a:path w="76200" h="365760">
                  <a:moveTo>
                    <a:pt x="76200" y="289559"/>
                  </a:moveTo>
                  <a:lnTo>
                    <a:pt x="44450" y="289559"/>
                  </a:lnTo>
                  <a:lnTo>
                    <a:pt x="44450" y="302259"/>
                  </a:lnTo>
                  <a:lnTo>
                    <a:pt x="69850" y="302259"/>
                  </a:lnTo>
                  <a:lnTo>
                    <a:pt x="76200" y="289559"/>
                  </a:lnTo>
                  <a:close/>
                </a:path>
              </a:pathLst>
            </a:custGeom>
            <a:solidFill>
              <a:srgbClr val="455F51"/>
            </a:solidFill>
          </p:spPr>
          <p:txBody>
            <a:bodyPr wrap="square" lIns="0" tIns="0" rIns="0" bIns="0" rtlCol="0"/>
            <a:lstStyle/>
            <a:p>
              <a:endParaRPr/>
            </a:p>
          </p:txBody>
        </p:sp>
        <p:sp>
          <p:nvSpPr>
            <p:cNvPr id="12" name="object 12"/>
            <p:cNvSpPr/>
            <p:nvPr/>
          </p:nvSpPr>
          <p:spPr>
            <a:xfrm>
              <a:off x="6085332" y="2461259"/>
              <a:ext cx="2679700" cy="632460"/>
            </a:xfrm>
            <a:custGeom>
              <a:avLst/>
              <a:gdLst/>
              <a:ahLst/>
              <a:cxnLst/>
              <a:rect l="l" t="t" r="r" b="b"/>
              <a:pathLst>
                <a:path w="2679700" h="632460">
                  <a:moveTo>
                    <a:pt x="2679191" y="0"/>
                  </a:moveTo>
                  <a:lnTo>
                    <a:pt x="535813" y="0"/>
                  </a:lnTo>
                  <a:lnTo>
                    <a:pt x="0" y="632460"/>
                  </a:lnTo>
                  <a:lnTo>
                    <a:pt x="2143378" y="632460"/>
                  </a:lnTo>
                  <a:lnTo>
                    <a:pt x="2679191" y="0"/>
                  </a:lnTo>
                  <a:close/>
                </a:path>
              </a:pathLst>
            </a:custGeom>
            <a:solidFill>
              <a:srgbClr val="F8F8F8"/>
            </a:solidFill>
          </p:spPr>
          <p:txBody>
            <a:bodyPr wrap="square" lIns="0" tIns="0" rIns="0" bIns="0" rtlCol="0"/>
            <a:lstStyle/>
            <a:p>
              <a:endParaRPr/>
            </a:p>
          </p:txBody>
        </p:sp>
        <p:sp>
          <p:nvSpPr>
            <p:cNvPr id="13" name="object 13"/>
            <p:cNvSpPr/>
            <p:nvPr/>
          </p:nvSpPr>
          <p:spPr>
            <a:xfrm>
              <a:off x="6085332" y="2461259"/>
              <a:ext cx="2679700" cy="632460"/>
            </a:xfrm>
            <a:custGeom>
              <a:avLst/>
              <a:gdLst/>
              <a:ahLst/>
              <a:cxnLst/>
              <a:rect l="l" t="t" r="r" b="b"/>
              <a:pathLst>
                <a:path w="2679700" h="632460">
                  <a:moveTo>
                    <a:pt x="0" y="632460"/>
                  </a:moveTo>
                  <a:lnTo>
                    <a:pt x="535813" y="0"/>
                  </a:lnTo>
                  <a:lnTo>
                    <a:pt x="2679191" y="0"/>
                  </a:lnTo>
                  <a:lnTo>
                    <a:pt x="2143378" y="632460"/>
                  </a:lnTo>
                  <a:lnTo>
                    <a:pt x="0" y="632460"/>
                  </a:lnTo>
                  <a:close/>
                </a:path>
              </a:pathLst>
            </a:custGeom>
            <a:ln w="9144">
              <a:solidFill>
                <a:srgbClr val="000000"/>
              </a:solidFill>
            </a:ln>
          </p:spPr>
          <p:txBody>
            <a:bodyPr wrap="square" lIns="0" tIns="0" rIns="0" bIns="0" rtlCol="0"/>
            <a:lstStyle/>
            <a:p>
              <a:endParaRPr/>
            </a:p>
          </p:txBody>
        </p:sp>
      </p:grpSp>
      <p:sp>
        <p:nvSpPr>
          <p:cNvPr id="14" name="object 14"/>
          <p:cNvSpPr txBox="1"/>
          <p:nvPr/>
        </p:nvSpPr>
        <p:spPr>
          <a:xfrm>
            <a:off x="7203185" y="2515361"/>
            <a:ext cx="444500" cy="513080"/>
          </a:xfrm>
          <a:prstGeom prst="rect">
            <a:avLst/>
          </a:prstGeom>
        </p:spPr>
        <p:txBody>
          <a:bodyPr vert="horz" wrap="square" lIns="0" tIns="12065" rIns="0" bIns="0" rtlCol="0">
            <a:spAutoFit/>
          </a:bodyPr>
          <a:lstStyle/>
          <a:p>
            <a:pPr marL="43180" marR="5080" indent="-30480">
              <a:lnSpc>
                <a:spcPct val="100000"/>
              </a:lnSpc>
              <a:spcBef>
                <a:spcPts val="95"/>
              </a:spcBef>
            </a:pPr>
            <a:r>
              <a:rPr sz="1600" spc="-5" dirty="0">
                <a:latin typeface="Times New Roman"/>
                <a:cs typeface="Times New Roman"/>
              </a:rPr>
              <a:t>input  </a:t>
            </a:r>
            <a:r>
              <a:rPr sz="1600" spc="-5" dirty="0">
                <a:solidFill>
                  <a:srgbClr val="006FC0"/>
                </a:solidFill>
                <a:latin typeface="Times New Roman"/>
                <a:cs typeface="Times New Roman"/>
              </a:rPr>
              <a:t>LFT</a:t>
            </a:r>
            <a:endParaRPr sz="1600">
              <a:latin typeface="Times New Roman"/>
              <a:cs typeface="Times New Roman"/>
            </a:endParaRPr>
          </a:p>
        </p:txBody>
      </p:sp>
      <p:sp>
        <p:nvSpPr>
          <p:cNvPr id="15" name="object 15"/>
          <p:cNvSpPr txBox="1"/>
          <p:nvPr/>
        </p:nvSpPr>
        <p:spPr>
          <a:xfrm>
            <a:off x="6326123" y="3585971"/>
            <a:ext cx="2199640" cy="628015"/>
          </a:xfrm>
          <a:prstGeom prst="rect">
            <a:avLst/>
          </a:prstGeom>
          <a:solidFill>
            <a:srgbClr val="F8F8F8"/>
          </a:solidFill>
          <a:ln w="9144">
            <a:solidFill>
              <a:srgbClr val="000000"/>
            </a:solidFill>
          </a:ln>
        </p:spPr>
        <p:txBody>
          <a:bodyPr vert="horz" wrap="square" lIns="0" tIns="186055" rIns="0" bIns="0" rtlCol="0">
            <a:spAutoFit/>
          </a:bodyPr>
          <a:lstStyle/>
          <a:p>
            <a:pPr marL="388620">
              <a:lnSpc>
                <a:spcPct val="100000"/>
              </a:lnSpc>
              <a:spcBef>
                <a:spcPts val="1465"/>
              </a:spcBef>
            </a:pPr>
            <a:r>
              <a:rPr sz="1600" spc="-5" dirty="0">
                <a:solidFill>
                  <a:srgbClr val="006FC0"/>
                </a:solidFill>
                <a:latin typeface="Times New Roman"/>
                <a:cs typeface="Times New Roman"/>
              </a:rPr>
              <a:t>LCM</a:t>
            </a:r>
            <a:r>
              <a:rPr sz="1600" spc="-10" dirty="0">
                <a:solidFill>
                  <a:srgbClr val="006FC0"/>
                </a:solidFill>
                <a:latin typeface="Times New Roman"/>
                <a:cs typeface="Times New Roman"/>
              </a:rPr>
              <a:t> </a:t>
            </a:r>
            <a:r>
              <a:rPr sz="1600" spc="-5" dirty="0">
                <a:latin typeface="Times New Roman"/>
                <a:cs typeface="Times New Roman"/>
              </a:rPr>
              <a:t>=</a:t>
            </a:r>
            <a:r>
              <a:rPr sz="1600" spc="-20" dirty="0">
                <a:latin typeface="Times New Roman"/>
                <a:cs typeface="Times New Roman"/>
              </a:rPr>
              <a:t> </a:t>
            </a:r>
            <a:r>
              <a:rPr sz="1600" spc="-5" dirty="0">
                <a:solidFill>
                  <a:srgbClr val="006FC0"/>
                </a:solidFill>
                <a:latin typeface="Times New Roman"/>
                <a:cs typeface="Times New Roman"/>
              </a:rPr>
              <a:t>LFT</a:t>
            </a:r>
            <a:r>
              <a:rPr sz="1600" spc="-40" dirty="0">
                <a:solidFill>
                  <a:srgbClr val="006FC0"/>
                </a:solidFill>
                <a:latin typeface="Times New Roman"/>
                <a:cs typeface="Times New Roman"/>
              </a:rPr>
              <a:t> </a:t>
            </a:r>
            <a:r>
              <a:rPr sz="1600" spc="-5" dirty="0">
                <a:latin typeface="Times New Roman"/>
                <a:cs typeface="Times New Roman"/>
              </a:rPr>
              <a:t>x</a:t>
            </a:r>
            <a:r>
              <a:rPr sz="1600" spc="-15" dirty="0">
                <a:latin typeface="Times New Roman"/>
                <a:cs typeface="Times New Roman"/>
              </a:rPr>
              <a:t> </a:t>
            </a:r>
            <a:r>
              <a:rPr sz="1600" dirty="0">
                <a:solidFill>
                  <a:srgbClr val="C00000"/>
                </a:solidFill>
                <a:latin typeface="Times New Roman"/>
                <a:cs typeface="Times New Roman"/>
              </a:rPr>
              <a:t>30</a:t>
            </a:r>
            <a:endParaRPr sz="1600">
              <a:latin typeface="Times New Roman"/>
              <a:cs typeface="Times New Roman"/>
            </a:endParaRPr>
          </a:p>
        </p:txBody>
      </p:sp>
      <p:sp>
        <p:nvSpPr>
          <p:cNvPr id="16" name="object 16"/>
          <p:cNvSpPr/>
          <p:nvPr/>
        </p:nvSpPr>
        <p:spPr>
          <a:xfrm>
            <a:off x="7395971" y="3093720"/>
            <a:ext cx="76200" cy="487680"/>
          </a:xfrm>
          <a:custGeom>
            <a:avLst/>
            <a:gdLst/>
            <a:ahLst/>
            <a:cxnLst/>
            <a:rect l="l" t="t" r="r" b="b"/>
            <a:pathLst>
              <a:path w="76200" h="487679">
                <a:moveTo>
                  <a:pt x="31750" y="411479"/>
                </a:moveTo>
                <a:lnTo>
                  <a:pt x="0" y="411479"/>
                </a:lnTo>
                <a:lnTo>
                  <a:pt x="38100" y="487679"/>
                </a:lnTo>
                <a:lnTo>
                  <a:pt x="69850" y="424179"/>
                </a:lnTo>
                <a:lnTo>
                  <a:pt x="31750" y="424179"/>
                </a:lnTo>
                <a:lnTo>
                  <a:pt x="31750" y="411479"/>
                </a:lnTo>
                <a:close/>
              </a:path>
              <a:path w="76200" h="487679">
                <a:moveTo>
                  <a:pt x="44450" y="0"/>
                </a:moveTo>
                <a:lnTo>
                  <a:pt x="31750" y="0"/>
                </a:lnTo>
                <a:lnTo>
                  <a:pt x="31750" y="424179"/>
                </a:lnTo>
                <a:lnTo>
                  <a:pt x="44450" y="424179"/>
                </a:lnTo>
                <a:lnTo>
                  <a:pt x="44450" y="0"/>
                </a:lnTo>
                <a:close/>
              </a:path>
              <a:path w="76200" h="487679">
                <a:moveTo>
                  <a:pt x="76200" y="411479"/>
                </a:moveTo>
                <a:lnTo>
                  <a:pt x="44450" y="411479"/>
                </a:lnTo>
                <a:lnTo>
                  <a:pt x="44450" y="424179"/>
                </a:lnTo>
                <a:lnTo>
                  <a:pt x="69850" y="424179"/>
                </a:lnTo>
                <a:lnTo>
                  <a:pt x="76200" y="411479"/>
                </a:lnTo>
                <a:close/>
              </a:path>
            </a:pathLst>
          </a:custGeom>
          <a:solidFill>
            <a:srgbClr val="455F51"/>
          </a:solidFill>
        </p:spPr>
        <p:txBody>
          <a:bodyPr wrap="square" lIns="0" tIns="0" rIns="0" bIns="0" rtlCol="0"/>
          <a:lstStyle/>
          <a:p>
            <a:endParaRPr/>
          </a:p>
        </p:txBody>
      </p:sp>
      <p:grpSp>
        <p:nvGrpSpPr>
          <p:cNvPr id="17" name="object 17"/>
          <p:cNvGrpSpPr/>
          <p:nvPr/>
        </p:nvGrpSpPr>
        <p:grpSpPr>
          <a:xfrm>
            <a:off x="6403657" y="4568761"/>
            <a:ext cx="2080895" cy="861694"/>
            <a:chOff x="6403657" y="4568761"/>
            <a:chExt cx="2080895" cy="861694"/>
          </a:xfrm>
        </p:grpSpPr>
        <p:sp>
          <p:nvSpPr>
            <p:cNvPr id="18" name="object 18"/>
            <p:cNvSpPr/>
            <p:nvPr/>
          </p:nvSpPr>
          <p:spPr>
            <a:xfrm>
              <a:off x="6408420" y="4573523"/>
              <a:ext cx="2071370" cy="852169"/>
            </a:xfrm>
            <a:custGeom>
              <a:avLst/>
              <a:gdLst/>
              <a:ahLst/>
              <a:cxnLst/>
              <a:rect l="l" t="t" r="r" b="b"/>
              <a:pathLst>
                <a:path w="2071370" h="852170">
                  <a:moveTo>
                    <a:pt x="2071115" y="0"/>
                  </a:moveTo>
                  <a:lnTo>
                    <a:pt x="414274" y="0"/>
                  </a:lnTo>
                  <a:lnTo>
                    <a:pt x="0" y="851916"/>
                  </a:lnTo>
                  <a:lnTo>
                    <a:pt x="1656841" y="851916"/>
                  </a:lnTo>
                  <a:lnTo>
                    <a:pt x="2071115" y="0"/>
                  </a:lnTo>
                  <a:close/>
                </a:path>
              </a:pathLst>
            </a:custGeom>
            <a:solidFill>
              <a:srgbClr val="F8F8F8"/>
            </a:solidFill>
          </p:spPr>
          <p:txBody>
            <a:bodyPr wrap="square" lIns="0" tIns="0" rIns="0" bIns="0" rtlCol="0"/>
            <a:lstStyle/>
            <a:p>
              <a:endParaRPr/>
            </a:p>
          </p:txBody>
        </p:sp>
        <p:sp>
          <p:nvSpPr>
            <p:cNvPr id="19" name="object 19"/>
            <p:cNvSpPr/>
            <p:nvPr/>
          </p:nvSpPr>
          <p:spPr>
            <a:xfrm>
              <a:off x="6408420" y="4573523"/>
              <a:ext cx="2071370" cy="852169"/>
            </a:xfrm>
            <a:custGeom>
              <a:avLst/>
              <a:gdLst/>
              <a:ahLst/>
              <a:cxnLst/>
              <a:rect l="l" t="t" r="r" b="b"/>
              <a:pathLst>
                <a:path w="2071370" h="852170">
                  <a:moveTo>
                    <a:pt x="0" y="851916"/>
                  </a:moveTo>
                  <a:lnTo>
                    <a:pt x="414274" y="0"/>
                  </a:lnTo>
                  <a:lnTo>
                    <a:pt x="2071115" y="0"/>
                  </a:lnTo>
                  <a:lnTo>
                    <a:pt x="1656841" y="851916"/>
                  </a:lnTo>
                  <a:lnTo>
                    <a:pt x="0" y="851916"/>
                  </a:lnTo>
                  <a:close/>
                </a:path>
              </a:pathLst>
            </a:custGeom>
            <a:ln w="9144">
              <a:solidFill>
                <a:srgbClr val="000000"/>
              </a:solidFill>
            </a:ln>
          </p:spPr>
          <p:txBody>
            <a:bodyPr wrap="square" lIns="0" tIns="0" rIns="0" bIns="0" rtlCol="0"/>
            <a:lstStyle/>
            <a:p>
              <a:endParaRPr/>
            </a:p>
          </p:txBody>
        </p:sp>
      </p:grpSp>
      <p:sp>
        <p:nvSpPr>
          <p:cNvPr id="20" name="object 20"/>
          <p:cNvSpPr txBox="1"/>
          <p:nvPr/>
        </p:nvSpPr>
        <p:spPr>
          <a:xfrm>
            <a:off x="7171181" y="4738242"/>
            <a:ext cx="546100" cy="513080"/>
          </a:xfrm>
          <a:prstGeom prst="rect">
            <a:avLst/>
          </a:prstGeom>
        </p:spPr>
        <p:txBody>
          <a:bodyPr vert="horz" wrap="square" lIns="0" tIns="12065" rIns="0" bIns="0" rtlCol="0">
            <a:spAutoFit/>
          </a:bodyPr>
          <a:lstStyle/>
          <a:p>
            <a:pPr marL="53340" marR="5080" indent="-41275">
              <a:lnSpc>
                <a:spcPct val="100000"/>
              </a:lnSpc>
              <a:spcBef>
                <a:spcPts val="95"/>
              </a:spcBef>
            </a:pPr>
            <a:r>
              <a:rPr sz="1600" spc="-5" dirty="0">
                <a:latin typeface="Times New Roman"/>
                <a:cs typeface="Times New Roman"/>
              </a:rPr>
              <a:t>output  </a:t>
            </a:r>
            <a:r>
              <a:rPr sz="1600" spc="-5" dirty="0">
                <a:solidFill>
                  <a:srgbClr val="006FC0"/>
                </a:solidFill>
                <a:latin typeface="Times New Roman"/>
                <a:cs typeface="Times New Roman"/>
              </a:rPr>
              <a:t>LCM</a:t>
            </a:r>
            <a:endParaRPr sz="1600">
              <a:latin typeface="Times New Roman"/>
              <a:cs typeface="Times New Roman"/>
            </a:endParaRPr>
          </a:p>
        </p:txBody>
      </p:sp>
      <p:grpSp>
        <p:nvGrpSpPr>
          <p:cNvPr id="21" name="object 21"/>
          <p:cNvGrpSpPr/>
          <p:nvPr/>
        </p:nvGrpSpPr>
        <p:grpSpPr>
          <a:xfrm>
            <a:off x="6819900" y="4224146"/>
            <a:ext cx="1225550" cy="2148205"/>
            <a:chOff x="6819900" y="4224146"/>
            <a:chExt cx="1225550" cy="2148205"/>
          </a:xfrm>
        </p:grpSpPr>
        <p:sp>
          <p:nvSpPr>
            <p:cNvPr id="22" name="object 22"/>
            <p:cNvSpPr/>
            <p:nvPr/>
          </p:nvSpPr>
          <p:spPr>
            <a:xfrm>
              <a:off x="7394448" y="4224146"/>
              <a:ext cx="80645" cy="1689100"/>
            </a:xfrm>
            <a:custGeom>
              <a:avLst/>
              <a:gdLst/>
              <a:ahLst/>
              <a:cxnLst/>
              <a:rect l="l" t="t" r="r" b="b"/>
              <a:pathLst>
                <a:path w="80645" h="1689100">
                  <a:moveTo>
                    <a:pt x="76200" y="1612773"/>
                  </a:moveTo>
                  <a:lnTo>
                    <a:pt x="44450" y="1612773"/>
                  </a:lnTo>
                  <a:lnTo>
                    <a:pt x="44450" y="1201293"/>
                  </a:lnTo>
                  <a:lnTo>
                    <a:pt x="31750" y="1201293"/>
                  </a:lnTo>
                  <a:lnTo>
                    <a:pt x="31750" y="1612773"/>
                  </a:lnTo>
                  <a:lnTo>
                    <a:pt x="0" y="1612773"/>
                  </a:lnTo>
                  <a:lnTo>
                    <a:pt x="38100" y="1688973"/>
                  </a:lnTo>
                  <a:lnTo>
                    <a:pt x="69850" y="1625473"/>
                  </a:lnTo>
                  <a:lnTo>
                    <a:pt x="76200" y="1612773"/>
                  </a:lnTo>
                  <a:close/>
                </a:path>
                <a:path w="80645" h="1689100">
                  <a:moveTo>
                    <a:pt x="80645" y="243586"/>
                  </a:moveTo>
                  <a:lnTo>
                    <a:pt x="48869" y="245554"/>
                  </a:lnTo>
                  <a:lnTo>
                    <a:pt x="33782" y="0"/>
                  </a:lnTo>
                  <a:lnTo>
                    <a:pt x="21082" y="762"/>
                  </a:lnTo>
                  <a:lnTo>
                    <a:pt x="36169" y="246341"/>
                  </a:lnTo>
                  <a:lnTo>
                    <a:pt x="4572" y="248285"/>
                  </a:lnTo>
                  <a:lnTo>
                    <a:pt x="47244" y="321945"/>
                  </a:lnTo>
                  <a:lnTo>
                    <a:pt x="74091" y="258953"/>
                  </a:lnTo>
                  <a:lnTo>
                    <a:pt x="80645" y="243586"/>
                  </a:lnTo>
                  <a:close/>
                </a:path>
              </a:pathLst>
            </a:custGeom>
            <a:solidFill>
              <a:srgbClr val="455F51"/>
            </a:solidFill>
          </p:spPr>
          <p:txBody>
            <a:bodyPr wrap="square" lIns="0" tIns="0" rIns="0" bIns="0" rtlCol="0"/>
            <a:lstStyle/>
            <a:p>
              <a:endParaRPr/>
            </a:p>
          </p:txBody>
        </p:sp>
        <p:sp>
          <p:nvSpPr>
            <p:cNvPr id="23" name="object 23"/>
            <p:cNvSpPr/>
            <p:nvPr/>
          </p:nvSpPr>
          <p:spPr>
            <a:xfrm>
              <a:off x="6824472" y="5911595"/>
              <a:ext cx="1216660" cy="455930"/>
            </a:xfrm>
            <a:custGeom>
              <a:avLst/>
              <a:gdLst/>
              <a:ahLst/>
              <a:cxnLst/>
              <a:rect l="l" t="t" r="r" b="b"/>
              <a:pathLst>
                <a:path w="1216659" h="455929">
                  <a:moveTo>
                    <a:pt x="1020445" y="0"/>
                  </a:moveTo>
                  <a:lnTo>
                    <a:pt x="195706" y="0"/>
                  </a:lnTo>
                  <a:lnTo>
                    <a:pt x="150836" y="6017"/>
                  </a:lnTo>
                  <a:lnTo>
                    <a:pt x="109643" y="23157"/>
                  </a:lnTo>
                  <a:lnTo>
                    <a:pt x="73306" y="50053"/>
                  </a:lnTo>
                  <a:lnTo>
                    <a:pt x="42997" y="85336"/>
                  </a:lnTo>
                  <a:lnTo>
                    <a:pt x="19893" y="127640"/>
                  </a:lnTo>
                  <a:lnTo>
                    <a:pt x="5169" y="175596"/>
                  </a:lnTo>
                  <a:lnTo>
                    <a:pt x="0" y="227837"/>
                  </a:lnTo>
                  <a:lnTo>
                    <a:pt x="5169" y="280079"/>
                  </a:lnTo>
                  <a:lnTo>
                    <a:pt x="19893" y="328035"/>
                  </a:lnTo>
                  <a:lnTo>
                    <a:pt x="42997" y="370339"/>
                  </a:lnTo>
                  <a:lnTo>
                    <a:pt x="73306" y="405622"/>
                  </a:lnTo>
                  <a:lnTo>
                    <a:pt x="109643" y="432518"/>
                  </a:lnTo>
                  <a:lnTo>
                    <a:pt x="150836" y="449658"/>
                  </a:lnTo>
                  <a:lnTo>
                    <a:pt x="195706" y="455675"/>
                  </a:lnTo>
                  <a:lnTo>
                    <a:pt x="1020445" y="455675"/>
                  </a:lnTo>
                  <a:lnTo>
                    <a:pt x="1065315" y="449658"/>
                  </a:lnTo>
                  <a:lnTo>
                    <a:pt x="1106508" y="432518"/>
                  </a:lnTo>
                  <a:lnTo>
                    <a:pt x="1142845" y="405622"/>
                  </a:lnTo>
                  <a:lnTo>
                    <a:pt x="1173154" y="370339"/>
                  </a:lnTo>
                  <a:lnTo>
                    <a:pt x="1196258" y="328035"/>
                  </a:lnTo>
                  <a:lnTo>
                    <a:pt x="1210982" y="280079"/>
                  </a:lnTo>
                  <a:lnTo>
                    <a:pt x="1216152" y="227837"/>
                  </a:lnTo>
                  <a:lnTo>
                    <a:pt x="1210982" y="175596"/>
                  </a:lnTo>
                  <a:lnTo>
                    <a:pt x="1196258" y="127640"/>
                  </a:lnTo>
                  <a:lnTo>
                    <a:pt x="1173154" y="85336"/>
                  </a:lnTo>
                  <a:lnTo>
                    <a:pt x="1142845" y="50053"/>
                  </a:lnTo>
                  <a:lnTo>
                    <a:pt x="1106508" y="23157"/>
                  </a:lnTo>
                  <a:lnTo>
                    <a:pt x="1065315" y="6017"/>
                  </a:lnTo>
                  <a:lnTo>
                    <a:pt x="1020445" y="0"/>
                  </a:lnTo>
                  <a:close/>
                </a:path>
              </a:pathLst>
            </a:custGeom>
            <a:solidFill>
              <a:srgbClr val="F8F8F8"/>
            </a:solidFill>
          </p:spPr>
          <p:txBody>
            <a:bodyPr wrap="square" lIns="0" tIns="0" rIns="0" bIns="0" rtlCol="0"/>
            <a:lstStyle/>
            <a:p>
              <a:endParaRPr/>
            </a:p>
          </p:txBody>
        </p:sp>
        <p:sp>
          <p:nvSpPr>
            <p:cNvPr id="24" name="object 24"/>
            <p:cNvSpPr/>
            <p:nvPr/>
          </p:nvSpPr>
          <p:spPr>
            <a:xfrm>
              <a:off x="6824472" y="5911595"/>
              <a:ext cx="1216660" cy="455930"/>
            </a:xfrm>
            <a:custGeom>
              <a:avLst/>
              <a:gdLst/>
              <a:ahLst/>
              <a:cxnLst/>
              <a:rect l="l" t="t" r="r" b="b"/>
              <a:pathLst>
                <a:path w="1216659" h="455929">
                  <a:moveTo>
                    <a:pt x="195706" y="0"/>
                  </a:moveTo>
                  <a:lnTo>
                    <a:pt x="1020445" y="0"/>
                  </a:lnTo>
                  <a:lnTo>
                    <a:pt x="1065315" y="6017"/>
                  </a:lnTo>
                  <a:lnTo>
                    <a:pt x="1106508" y="23157"/>
                  </a:lnTo>
                  <a:lnTo>
                    <a:pt x="1142845" y="50053"/>
                  </a:lnTo>
                  <a:lnTo>
                    <a:pt x="1173154" y="85336"/>
                  </a:lnTo>
                  <a:lnTo>
                    <a:pt x="1196258" y="127640"/>
                  </a:lnTo>
                  <a:lnTo>
                    <a:pt x="1210982" y="175596"/>
                  </a:lnTo>
                  <a:lnTo>
                    <a:pt x="1216152" y="227837"/>
                  </a:lnTo>
                  <a:lnTo>
                    <a:pt x="1210982" y="280079"/>
                  </a:lnTo>
                  <a:lnTo>
                    <a:pt x="1196258" y="328035"/>
                  </a:lnTo>
                  <a:lnTo>
                    <a:pt x="1173154" y="370339"/>
                  </a:lnTo>
                  <a:lnTo>
                    <a:pt x="1142845" y="405622"/>
                  </a:lnTo>
                  <a:lnTo>
                    <a:pt x="1106508" y="432518"/>
                  </a:lnTo>
                  <a:lnTo>
                    <a:pt x="1065315" y="449658"/>
                  </a:lnTo>
                  <a:lnTo>
                    <a:pt x="1020445" y="455675"/>
                  </a:lnTo>
                  <a:lnTo>
                    <a:pt x="195706" y="455675"/>
                  </a:lnTo>
                  <a:lnTo>
                    <a:pt x="150836" y="449658"/>
                  </a:lnTo>
                  <a:lnTo>
                    <a:pt x="109643" y="432518"/>
                  </a:lnTo>
                  <a:lnTo>
                    <a:pt x="73306" y="405622"/>
                  </a:lnTo>
                  <a:lnTo>
                    <a:pt x="42997" y="370339"/>
                  </a:lnTo>
                  <a:lnTo>
                    <a:pt x="19893" y="328035"/>
                  </a:lnTo>
                  <a:lnTo>
                    <a:pt x="5169" y="280079"/>
                  </a:lnTo>
                  <a:lnTo>
                    <a:pt x="0" y="227837"/>
                  </a:lnTo>
                  <a:lnTo>
                    <a:pt x="5169" y="175596"/>
                  </a:lnTo>
                  <a:lnTo>
                    <a:pt x="19893" y="127640"/>
                  </a:lnTo>
                  <a:lnTo>
                    <a:pt x="42997" y="85336"/>
                  </a:lnTo>
                  <a:lnTo>
                    <a:pt x="73306" y="50053"/>
                  </a:lnTo>
                  <a:lnTo>
                    <a:pt x="109643" y="23157"/>
                  </a:lnTo>
                  <a:lnTo>
                    <a:pt x="150836" y="6017"/>
                  </a:lnTo>
                  <a:lnTo>
                    <a:pt x="195706" y="0"/>
                  </a:lnTo>
                  <a:close/>
                </a:path>
              </a:pathLst>
            </a:custGeom>
            <a:ln w="9144">
              <a:solidFill>
                <a:srgbClr val="000000"/>
              </a:solidFill>
            </a:ln>
          </p:spPr>
          <p:txBody>
            <a:bodyPr wrap="square" lIns="0" tIns="0" rIns="0" bIns="0" rtlCol="0"/>
            <a:lstStyle/>
            <a:p>
              <a:endParaRPr/>
            </a:p>
          </p:txBody>
        </p:sp>
      </p:grpSp>
      <p:sp>
        <p:nvSpPr>
          <p:cNvPr id="25" name="object 25"/>
          <p:cNvSpPr txBox="1"/>
          <p:nvPr/>
        </p:nvSpPr>
        <p:spPr>
          <a:xfrm>
            <a:off x="7255891" y="5999784"/>
            <a:ext cx="35242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End</a:t>
            </a:r>
            <a:endParaRPr sz="1600">
              <a:latin typeface="Times New Roman"/>
              <a:cs typeface="Times New Roman"/>
            </a:endParaRPr>
          </a:p>
        </p:txBody>
      </p:sp>
      <p:sp>
        <p:nvSpPr>
          <p:cNvPr id="26" name="object 26"/>
          <p:cNvSpPr/>
          <p:nvPr/>
        </p:nvSpPr>
        <p:spPr>
          <a:xfrm>
            <a:off x="676655" y="4032503"/>
            <a:ext cx="2270760" cy="605155"/>
          </a:xfrm>
          <a:custGeom>
            <a:avLst/>
            <a:gdLst/>
            <a:ahLst/>
            <a:cxnLst/>
            <a:rect l="l" t="t" r="r" b="b"/>
            <a:pathLst>
              <a:path w="2270760" h="605154">
                <a:moveTo>
                  <a:pt x="0" y="151257"/>
                </a:moveTo>
                <a:lnTo>
                  <a:pt x="1576705" y="151257"/>
                </a:lnTo>
                <a:lnTo>
                  <a:pt x="1576705" y="0"/>
                </a:lnTo>
                <a:lnTo>
                  <a:pt x="2270760" y="302514"/>
                </a:lnTo>
                <a:lnTo>
                  <a:pt x="1576705" y="605028"/>
                </a:lnTo>
                <a:lnTo>
                  <a:pt x="1576705" y="453771"/>
                </a:lnTo>
                <a:lnTo>
                  <a:pt x="0" y="453771"/>
                </a:lnTo>
                <a:lnTo>
                  <a:pt x="0" y="151257"/>
                </a:lnTo>
                <a:close/>
              </a:path>
            </a:pathLst>
          </a:custGeom>
          <a:ln w="15240">
            <a:solidFill>
              <a:srgbClr val="99CA38"/>
            </a:solidFill>
          </a:ln>
        </p:spPr>
        <p:txBody>
          <a:bodyPr wrap="square" lIns="0" tIns="0" rIns="0" bIns="0" rtlCol="0"/>
          <a:lstStyle/>
          <a:p>
            <a:endParaRPr/>
          </a:p>
        </p:txBody>
      </p:sp>
      <p:sp>
        <p:nvSpPr>
          <p:cNvPr id="27" name="object 27"/>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.4</a:t>
            </a:r>
            <a:endParaRPr sz="1050">
              <a:latin typeface="Calibri"/>
              <a:cs typeface="Calibri"/>
            </a:endParaRP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35</a:t>
            </a:fld>
            <a:endParaRPr dirty="0"/>
          </a:p>
        </p:txBody>
      </p:sp>
      <p:sp>
        <p:nvSpPr>
          <p:cNvPr id="29" name="object 29"/>
          <p:cNvSpPr txBox="1"/>
          <p:nvPr/>
        </p:nvSpPr>
        <p:spPr>
          <a:xfrm>
            <a:off x="4346828" y="6685508"/>
            <a:ext cx="452755"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 5</a:t>
            </a:r>
            <a:endParaRPr sz="800">
              <a:latin typeface="Calibri"/>
              <a:cs typeface="Calibri"/>
            </a:endParaRPr>
          </a:p>
        </p:txBody>
      </p:sp>
    </p:spTree>
    <p:extLst>
      <p:ext uri="{BB962C8B-B14F-4D97-AF65-F5344CB8AC3E}">
        <p14:creationId xmlns:p14="http://schemas.microsoft.com/office/powerpoint/2010/main" val="3986066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205" rIns="0" bIns="0" rtlCol="0">
            <a:spAutoFit/>
          </a:bodyPr>
          <a:lstStyle/>
          <a:p>
            <a:pPr marL="2229485" marR="5080" indent="-2143125">
              <a:lnSpc>
                <a:spcPts val="4490"/>
              </a:lnSpc>
              <a:spcBef>
                <a:spcPts val="915"/>
              </a:spcBef>
            </a:pPr>
            <a:r>
              <a:rPr spc="-50" dirty="0"/>
              <a:t>Area</a:t>
            </a:r>
            <a:r>
              <a:rPr spc="-135" dirty="0"/>
              <a:t> </a:t>
            </a:r>
            <a:r>
              <a:rPr spc="-25" dirty="0"/>
              <a:t>of</a:t>
            </a:r>
            <a:r>
              <a:rPr spc="-120" dirty="0"/>
              <a:t> </a:t>
            </a:r>
            <a:r>
              <a:rPr dirty="0"/>
              <a:t>a</a:t>
            </a:r>
            <a:r>
              <a:rPr spc="-110" dirty="0"/>
              <a:t> </a:t>
            </a:r>
            <a:r>
              <a:rPr spc="-60" dirty="0"/>
              <a:t>Rectangle</a:t>
            </a:r>
            <a:r>
              <a:rPr spc="-130" dirty="0"/>
              <a:t> </a:t>
            </a:r>
            <a:r>
              <a:rPr spc="-55" dirty="0"/>
              <a:t>Calculator </a:t>
            </a:r>
            <a:r>
              <a:rPr spc="-980" dirty="0"/>
              <a:t> </a:t>
            </a:r>
            <a:r>
              <a:rPr spc="-55" dirty="0">
                <a:solidFill>
                  <a:srgbClr val="37A76E"/>
                </a:solidFill>
              </a:rPr>
              <a:t>Example</a:t>
            </a:r>
            <a:r>
              <a:rPr spc="-130" dirty="0">
                <a:solidFill>
                  <a:srgbClr val="37A76E"/>
                </a:solidFill>
              </a:rPr>
              <a:t> </a:t>
            </a:r>
            <a:r>
              <a:rPr dirty="0">
                <a:solidFill>
                  <a:srgbClr val="37A76E"/>
                </a:solidFill>
              </a:rPr>
              <a:t>6</a:t>
            </a:r>
          </a:p>
        </p:txBody>
      </p:sp>
      <p:sp>
        <p:nvSpPr>
          <p:cNvPr id="4" name="object 4"/>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.4</a:t>
            </a:r>
            <a:endParaRPr sz="105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36</a:t>
            </a:fld>
            <a:endParaRPr dirty="0"/>
          </a:p>
        </p:txBody>
      </p:sp>
      <p:sp>
        <p:nvSpPr>
          <p:cNvPr id="6" name="object 6"/>
          <p:cNvSpPr txBox="1"/>
          <p:nvPr/>
        </p:nvSpPr>
        <p:spPr>
          <a:xfrm>
            <a:off x="4346828" y="6685508"/>
            <a:ext cx="452755"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 6</a:t>
            </a:r>
            <a:endParaRPr sz="800">
              <a:latin typeface="Calibri"/>
              <a:cs typeface="Calibri"/>
            </a:endParaRPr>
          </a:p>
        </p:txBody>
      </p:sp>
      <p:sp>
        <p:nvSpPr>
          <p:cNvPr id="3" name="object 3"/>
          <p:cNvSpPr txBox="1"/>
          <p:nvPr/>
        </p:nvSpPr>
        <p:spPr>
          <a:xfrm>
            <a:off x="133604" y="1408937"/>
            <a:ext cx="8876665" cy="3045460"/>
          </a:xfrm>
          <a:prstGeom prst="rect">
            <a:avLst/>
          </a:prstGeom>
        </p:spPr>
        <p:txBody>
          <a:bodyPr vert="horz" wrap="square" lIns="0" tIns="60960" rIns="0" bIns="0" rtlCol="0">
            <a:spAutoFit/>
          </a:bodyPr>
          <a:lstStyle/>
          <a:p>
            <a:pPr marL="12700" marR="5080">
              <a:lnSpc>
                <a:spcPts val="3020"/>
              </a:lnSpc>
              <a:spcBef>
                <a:spcPts val="480"/>
              </a:spcBef>
            </a:pPr>
            <a:r>
              <a:rPr sz="2800" spc="-30" dirty="0">
                <a:solidFill>
                  <a:srgbClr val="404040"/>
                </a:solidFill>
                <a:latin typeface="Calibri"/>
                <a:cs typeface="Calibri"/>
              </a:rPr>
              <a:t>Write</a:t>
            </a:r>
            <a:r>
              <a:rPr sz="2800" spc="265" dirty="0">
                <a:solidFill>
                  <a:srgbClr val="404040"/>
                </a:solidFill>
                <a:latin typeface="Calibri"/>
                <a:cs typeface="Calibri"/>
              </a:rPr>
              <a:t> </a:t>
            </a:r>
            <a:r>
              <a:rPr sz="2800" spc="-5" dirty="0">
                <a:solidFill>
                  <a:srgbClr val="404040"/>
                </a:solidFill>
                <a:latin typeface="Calibri"/>
                <a:cs typeface="Calibri"/>
              </a:rPr>
              <a:t>an</a:t>
            </a:r>
            <a:r>
              <a:rPr sz="2800" spc="270" dirty="0">
                <a:solidFill>
                  <a:srgbClr val="404040"/>
                </a:solidFill>
                <a:latin typeface="Calibri"/>
                <a:cs typeface="Calibri"/>
              </a:rPr>
              <a:t> </a:t>
            </a:r>
            <a:r>
              <a:rPr sz="2800" spc="-10" dirty="0">
                <a:solidFill>
                  <a:srgbClr val="404040"/>
                </a:solidFill>
                <a:latin typeface="Calibri"/>
                <a:cs typeface="Calibri"/>
              </a:rPr>
              <a:t>Algorithm,</a:t>
            </a:r>
            <a:r>
              <a:rPr sz="2800" spc="280" dirty="0">
                <a:solidFill>
                  <a:srgbClr val="404040"/>
                </a:solidFill>
                <a:latin typeface="Calibri"/>
                <a:cs typeface="Calibri"/>
              </a:rPr>
              <a:t> </a:t>
            </a:r>
            <a:r>
              <a:rPr sz="2800" spc="-10" dirty="0">
                <a:solidFill>
                  <a:srgbClr val="404040"/>
                </a:solidFill>
                <a:latin typeface="Calibri"/>
                <a:cs typeface="Calibri"/>
              </a:rPr>
              <a:t>Pseudocode,</a:t>
            </a:r>
            <a:r>
              <a:rPr sz="2800" spc="265" dirty="0">
                <a:solidFill>
                  <a:srgbClr val="404040"/>
                </a:solidFill>
                <a:latin typeface="Calibri"/>
                <a:cs typeface="Calibri"/>
              </a:rPr>
              <a:t> </a:t>
            </a:r>
            <a:r>
              <a:rPr sz="2800" dirty="0">
                <a:solidFill>
                  <a:srgbClr val="404040"/>
                </a:solidFill>
                <a:latin typeface="Calibri"/>
                <a:cs typeface="Calibri"/>
              </a:rPr>
              <a:t>and</a:t>
            </a:r>
            <a:r>
              <a:rPr sz="2800" spc="270" dirty="0">
                <a:solidFill>
                  <a:srgbClr val="404040"/>
                </a:solidFill>
                <a:latin typeface="Calibri"/>
                <a:cs typeface="Calibri"/>
              </a:rPr>
              <a:t> </a:t>
            </a:r>
            <a:r>
              <a:rPr sz="2800" spc="-25" dirty="0">
                <a:solidFill>
                  <a:srgbClr val="404040"/>
                </a:solidFill>
                <a:latin typeface="Calibri"/>
                <a:cs typeface="Calibri"/>
              </a:rPr>
              <a:t>draw</a:t>
            </a:r>
            <a:r>
              <a:rPr sz="2800" spc="270" dirty="0">
                <a:solidFill>
                  <a:srgbClr val="404040"/>
                </a:solidFill>
                <a:latin typeface="Calibri"/>
                <a:cs typeface="Calibri"/>
              </a:rPr>
              <a:t> </a:t>
            </a:r>
            <a:r>
              <a:rPr sz="2800" spc="-5" dirty="0">
                <a:solidFill>
                  <a:srgbClr val="404040"/>
                </a:solidFill>
                <a:latin typeface="Calibri"/>
                <a:cs typeface="Calibri"/>
              </a:rPr>
              <a:t>a</a:t>
            </a:r>
            <a:r>
              <a:rPr sz="2800" spc="270" dirty="0">
                <a:solidFill>
                  <a:srgbClr val="404040"/>
                </a:solidFill>
                <a:latin typeface="Calibri"/>
                <a:cs typeface="Calibri"/>
              </a:rPr>
              <a:t> </a:t>
            </a:r>
            <a:r>
              <a:rPr sz="2800" spc="-10" dirty="0">
                <a:solidFill>
                  <a:srgbClr val="404040"/>
                </a:solidFill>
                <a:latin typeface="Calibri"/>
                <a:cs typeface="Calibri"/>
              </a:rPr>
              <a:t>flowchart</a:t>
            </a:r>
            <a:r>
              <a:rPr sz="2800" spc="265" dirty="0">
                <a:solidFill>
                  <a:srgbClr val="404040"/>
                </a:solidFill>
                <a:latin typeface="Calibri"/>
                <a:cs typeface="Calibri"/>
              </a:rPr>
              <a:t> </a:t>
            </a:r>
            <a:r>
              <a:rPr sz="2800" spc="-10" dirty="0">
                <a:solidFill>
                  <a:srgbClr val="404040"/>
                </a:solidFill>
                <a:latin typeface="Calibri"/>
                <a:cs typeface="Calibri"/>
              </a:rPr>
              <a:t>that </a:t>
            </a:r>
            <a:r>
              <a:rPr sz="2800" spc="-620" dirty="0">
                <a:solidFill>
                  <a:srgbClr val="404040"/>
                </a:solidFill>
                <a:latin typeface="Calibri"/>
                <a:cs typeface="Calibri"/>
              </a:rPr>
              <a:t> </a:t>
            </a:r>
            <a:r>
              <a:rPr sz="2800" spc="-5" dirty="0">
                <a:solidFill>
                  <a:srgbClr val="404040"/>
                </a:solidFill>
                <a:latin typeface="Calibri"/>
                <a:cs typeface="Calibri"/>
              </a:rPr>
              <a:t>will </a:t>
            </a:r>
            <a:r>
              <a:rPr sz="2800" spc="-15" dirty="0">
                <a:solidFill>
                  <a:srgbClr val="404040"/>
                </a:solidFill>
                <a:latin typeface="Calibri"/>
                <a:cs typeface="Calibri"/>
              </a:rPr>
              <a:t>read</a:t>
            </a:r>
            <a:r>
              <a:rPr sz="2800" dirty="0">
                <a:solidFill>
                  <a:srgbClr val="404040"/>
                </a:solidFill>
                <a:latin typeface="Calibri"/>
                <a:cs typeface="Calibri"/>
              </a:rPr>
              <a:t> </a:t>
            </a:r>
            <a:r>
              <a:rPr sz="2800" spc="-5" dirty="0">
                <a:solidFill>
                  <a:srgbClr val="404040"/>
                </a:solidFill>
                <a:latin typeface="Calibri"/>
                <a:cs typeface="Calibri"/>
              </a:rPr>
              <a:t>the</a:t>
            </a:r>
            <a:r>
              <a:rPr sz="2800" spc="10" dirty="0">
                <a:solidFill>
                  <a:srgbClr val="404040"/>
                </a:solidFill>
                <a:latin typeface="Calibri"/>
                <a:cs typeface="Calibri"/>
              </a:rPr>
              <a:t> </a:t>
            </a:r>
            <a:r>
              <a:rPr sz="2800" spc="-10" dirty="0">
                <a:solidFill>
                  <a:srgbClr val="404040"/>
                </a:solidFill>
                <a:latin typeface="Calibri"/>
                <a:cs typeface="Calibri"/>
              </a:rPr>
              <a:t>two</a:t>
            </a:r>
            <a:r>
              <a:rPr sz="2800" dirty="0">
                <a:solidFill>
                  <a:srgbClr val="404040"/>
                </a:solidFill>
                <a:latin typeface="Calibri"/>
                <a:cs typeface="Calibri"/>
              </a:rPr>
              <a:t> </a:t>
            </a:r>
            <a:r>
              <a:rPr sz="2800" spc="-10" dirty="0">
                <a:solidFill>
                  <a:srgbClr val="404040"/>
                </a:solidFill>
                <a:latin typeface="Calibri"/>
                <a:cs typeface="Calibri"/>
              </a:rPr>
              <a:t>sides</a:t>
            </a:r>
            <a:r>
              <a:rPr sz="2800" spc="25" dirty="0">
                <a:solidFill>
                  <a:srgbClr val="404040"/>
                </a:solidFill>
                <a:latin typeface="Calibri"/>
                <a:cs typeface="Calibri"/>
              </a:rPr>
              <a:t> </a:t>
            </a:r>
            <a:r>
              <a:rPr sz="2800" spc="-5" dirty="0">
                <a:solidFill>
                  <a:srgbClr val="404040"/>
                </a:solidFill>
                <a:latin typeface="Calibri"/>
                <a:cs typeface="Calibri"/>
              </a:rPr>
              <a:t>of</a:t>
            </a:r>
            <a:r>
              <a:rPr sz="2800" spc="5" dirty="0">
                <a:solidFill>
                  <a:srgbClr val="404040"/>
                </a:solidFill>
                <a:latin typeface="Calibri"/>
                <a:cs typeface="Calibri"/>
              </a:rPr>
              <a:t> </a:t>
            </a:r>
            <a:r>
              <a:rPr sz="2800" spc="-5" dirty="0">
                <a:solidFill>
                  <a:srgbClr val="404040"/>
                </a:solidFill>
                <a:latin typeface="Calibri"/>
                <a:cs typeface="Calibri"/>
              </a:rPr>
              <a:t>a</a:t>
            </a:r>
            <a:r>
              <a:rPr sz="2800" spc="5" dirty="0">
                <a:solidFill>
                  <a:srgbClr val="404040"/>
                </a:solidFill>
                <a:latin typeface="Calibri"/>
                <a:cs typeface="Calibri"/>
              </a:rPr>
              <a:t> </a:t>
            </a:r>
            <a:r>
              <a:rPr sz="2800" spc="-10" dirty="0">
                <a:solidFill>
                  <a:srgbClr val="404040"/>
                </a:solidFill>
                <a:latin typeface="Calibri"/>
                <a:cs typeface="Calibri"/>
              </a:rPr>
              <a:t>rectangle</a:t>
            </a:r>
            <a:r>
              <a:rPr sz="2800" spc="-15" dirty="0">
                <a:solidFill>
                  <a:srgbClr val="404040"/>
                </a:solidFill>
                <a:latin typeface="Calibri"/>
                <a:cs typeface="Calibri"/>
              </a:rPr>
              <a:t> </a:t>
            </a:r>
            <a:r>
              <a:rPr sz="2800" spc="-5" dirty="0">
                <a:solidFill>
                  <a:srgbClr val="404040"/>
                </a:solidFill>
                <a:latin typeface="Calibri"/>
                <a:cs typeface="Calibri"/>
              </a:rPr>
              <a:t>and</a:t>
            </a:r>
            <a:r>
              <a:rPr sz="2800" spc="15" dirty="0">
                <a:solidFill>
                  <a:srgbClr val="404040"/>
                </a:solidFill>
                <a:latin typeface="Calibri"/>
                <a:cs typeface="Calibri"/>
              </a:rPr>
              <a:t> </a:t>
            </a:r>
            <a:r>
              <a:rPr sz="2800" spc="-15" dirty="0">
                <a:solidFill>
                  <a:srgbClr val="404040"/>
                </a:solidFill>
                <a:latin typeface="Calibri"/>
                <a:cs typeface="Calibri"/>
              </a:rPr>
              <a:t>calculate</a:t>
            </a:r>
            <a:r>
              <a:rPr sz="2800" spc="-10" dirty="0">
                <a:solidFill>
                  <a:srgbClr val="404040"/>
                </a:solidFill>
                <a:latin typeface="Calibri"/>
                <a:cs typeface="Calibri"/>
              </a:rPr>
              <a:t> </a:t>
            </a:r>
            <a:r>
              <a:rPr sz="2800" spc="-5" dirty="0">
                <a:solidFill>
                  <a:srgbClr val="404040"/>
                </a:solidFill>
                <a:latin typeface="Calibri"/>
                <a:cs typeface="Calibri"/>
              </a:rPr>
              <a:t>its</a:t>
            </a:r>
            <a:r>
              <a:rPr sz="2800" spc="15" dirty="0">
                <a:solidFill>
                  <a:srgbClr val="404040"/>
                </a:solidFill>
                <a:latin typeface="Calibri"/>
                <a:cs typeface="Calibri"/>
              </a:rPr>
              <a:t> </a:t>
            </a:r>
            <a:r>
              <a:rPr sz="2800" spc="-10" dirty="0">
                <a:solidFill>
                  <a:srgbClr val="404040"/>
                </a:solidFill>
                <a:latin typeface="Calibri"/>
                <a:cs typeface="Calibri"/>
              </a:rPr>
              <a:t>area.</a:t>
            </a:r>
            <a:endParaRPr sz="2800">
              <a:latin typeface="Calibri"/>
              <a:cs typeface="Calibri"/>
            </a:endParaRPr>
          </a:p>
          <a:p>
            <a:pPr>
              <a:lnSpc>
                <a:spcPct val="100000"/>
              </a:lnSpc>
              <a:spcBef>
                <a:spcPts val="35"/>
              </a:spcBef>
            </a:pPr>
            <a:endParaRPr sz="4150">
              <a:latin typeface="Calibri"/>
              <a:cs typeface="Calibri"/>
            </a:endParaRPr>
          </a:p>
          <a:p>
            <a:pPr marL="104139">
              <a:lnSpc>
                <a:spcPct val="100000"/>
              </a:lnSpc>
            </a:pPr>
            <a:r>
              <a:rPr sz="2400" u="heavy" spc="-5" dirty="0">
                <a:solidFill>
                  <a:srgbClr val="404040"/>
                </a:solidFill>
                <a:uFill>
                  <a:solidFill>
                    <a:srgbClr val="404040"/>
                  </a:solidFill>
                </a:uFill>
                <a:latin typeface="Calibri"/>
                <a:cs typeface="Calibri"/>
              </a:rPr>
              <a:t>Algorithm:</a:t>
            </a:r>
            <a:endParaRPr sz="2400">
              <a:latin typeface="Calibri"/>
              <a:cs typeface="Calibri"/>
            </a:endParaRPr>
          </a:p>
          <a:p>
            <a:pPr marL="769620" indent="-457834">
              <a:lnSpc>
                <a:spcPct val="100000"/>
              </a:lnSpc>
              <a:spcBef>
                <a:spcPts val="110"/>
              </a:spcBef>
              <a:buClr>
                <a:srgbClr val="99CA38"/>
              </a:buClr>
              <a:buAutoNum type="arabicPeriod"/>
              <a:tabLst>
                <a:tab pos="769620" algn="l"/>
                <a:tab pos="770255" algn="l"/>
                <a:tab pos="3341370" algn="l"/>
              </a:tabLst>
            </a:pPr>
            <a:r>
              <a:rPr sz="2400" dirty="0">
                <a:solidFill>
                  <a:srgbClr val="404040"/>
                </a:solidFill>
                <a:latin typeface="Calibri"/>
                <a:cs typeface="Calibri"/>
              </a:rPr>
              <a:t>Input</a:t>
            </a:r>
            <a:r>
              <a:rPr sz="2400" spc="5" dirty="0">
                <a:solidFill>
                  <a:srgbClr val="404040"/>
                </a:solidFill>
                <a:latin typeface="Calibri"/>
                <a:cs typeface="Calibri"/>
              </a:rPr>
              <a:t> </a:t>
            </a:r>
            <a:r>
              <a:rPr sz="2400" dirty="0">
                <a:solidFill>
                  <a:srgbClr val="404040"/>
                </a:solidFill>
                <a:latin typeface="Calibri"/>
                <a:cs typeface="Calibri"/>
              </a:rPr>
              <a:t>the</a:t>
            </a:r>
            <a:r>
              <a:rPr sz="2400" spc="15" dirty="0">
                <a:solidFill>
                  <a:srgbClr val="404040"/>
                </a:solidFill>
                <a:latin typeface="Calibri"/>
                <a:cs typeface="Calibri"/>
              </a:rPr>
              <a:t> </a:t>
            </a:r>
            <a:r>
              <a:rPr sz="2400" spc="-10" dirty="0">
                <a:solidFill>
                  <a:srgbClr val="404040"/>
                </a:solidFill>
                <a:latin typeface="Calibri"/>
                <a:cs typeface="Calibri"/>
              </a:rPr>
              <a:t>Length</a:t>
            </a:r>
            <a:r>
              <a:rPr sz="2400" spc="10" dirty="0">
                <a:solidFill>
                  <a:srgbClr val="404040"/>
                </a:solidFill>
                <a:latin typeface="Calibri"/>
                <a:cs typeface="Calibri"/>
              </a:rPr>
              <a:t> </a:t>
            </a:r>
            <a:r>
              <a:rPr sz="2400" spc="-15" dirty="0">
                <a:solidFill>
                  <a:srgbClr val="404040"/>
                </a:solidFill>
                <a:latin typeface="Calibri"/>
                <a:cs typeface="Calibri"/>
              </a:rPr>
              <a:t>(</a:t>
            </a:r>
            <a:r>
              <a:rPr sz="2400" spc="-15" dirty="0">
                <a:solidFill>
                  <a:srgbClr val="006FC0"/>
                </a:solidFill>
                <a:latin typeface="Calibri"/>
                <a:cs typeface="Calibri"/>
              </a:rPr>
              <a:t>L</a:t>
            </a:r>
            <a:r>
              <a:rPr sz="2400" spc="-15" dirty="0">
                <a:solidFill>
                  <a:srgbClr val="404040"/>
                </a:solidFill>
                <a:latin typeface="Calibri"/>
                <a:cs typeface="Calibri"/>
              </a:rPr>
              <a:t>)	</a:t>
            </a:r>
            <a:r>
              <a:rPr sz="2400" dirty="0">
                <a:solidFill>
                  <a:srgbClr val="404040"/>
                </a:solidFill>
                <a:latin typeface="Calibri"/>
                <a:cs typeface="Calibri"/>
              </a:rPr>
              <a:t>and </a:t>
            </a:r>
            <a:r>
              <a:rPr sz="2400" spc="-5" dirty="0">
                <a:solidFill>
                  <a:srgbClr val="404040"/>
                </a:solidFill>
                <a:latin typeface="Calibri"/>
                <a:cs typeface="Calibri"/>
              </a:rPr>
              <a:t>width </a:t>
            </a:r>
            <a:r>
              <a:rPr sz="2400" spc="-10" dirty="0">
                <a:solidFill>
                  <a:srgbClr val="404040"/>
                </a:solidFill>
                <a:latin typeface="Calibri"/>
                <a:cs typeface="Calibri"/>
              </a:rPr>
              <a:t>(</a:t>
            </a:r>
            <a:r>
              <a:rPr sz="2400" spc="-10" dirty="0">
                <a:solidFill>
                  <a:srgbClr val="006FC0"/>
                </a:solidFill>
                <a:latin typeface="Calibri"/>
                <a:cs typeface="Calibri"/>
              </a:rPr>
              <a:t>W</a:t>
            </a:r>
            <a:r>
              <a:rPr sz="2400" spc="-10" dirty="0">
                <a:solidFill>
                  <a:srgbClr val="404040"/>
                </a:solidFill>
                <a:latin typeface="Calibri"/>
                <a:cs typeface="Calibri"/>
              </a:rPr>
              <a:t>)</a:t>
            </a:r>
            <a:r>
              <a:rPr sz="2400" spc="-5" dirty="0">
                <a:solidFill>
                  <a:srgbClr val="404040"/>
                </a:solidFill>
                <a:latin typeface="Calibri"/>
                <a:cs typeface="Calibri"/>
              </a:rPr>
              <a:t> of</a:t>
            </a:r>
            <a:r>
              <a:rPr sz="2400" spc="-15" dirty="0">
                <a:solidFill>
                  <a:srgbClr val="404040"/>
                </a:solidFill>
                <a:latin typeface="Calibri"/>
                <a:cs typeface="Calibri"/>
              </a:rPr>
              <a:t> </a:t>
            </a:r>
            <a:r>
              <a:rPr sz="2400" dirty="0">
                <a:solidFill>
                  <a:srgbClr val="404040"/>
                </a:solidFill>
                <a:latin typeface="Calibri"/>
                <a:cs typeface="Calibri"/>
              </a:rPr>
              <a:t>a</a:t>
            </a:r>
            <a:r>
              <a:rPr sz="2400" spc="-5" dirty="0">
                <a:solidFill>
                  <a:srgbClr val="404040"/>
                </a:solidFill>
                <a:latin typeface="Calibri"/>
                <a:cs typeface="Calibri"/>
              </a:rPr>
              <a:t> </a:t>
            </a:r>
            <a:r>
              <a:rPr sz="2400" spc="-10" dirty="0">
                <a:solidFill>
                  <a:srgbClr val="404040"/>
                </a:solidFill>
                <a:latin typeface="Calibri"/>
                <a:cs typeface="Calibri"/>
              </a:rPr>
              <a:t>rectangle</a:t>
            </a:r>
            <a:endParaRPr sz="2400">
              <a:latin typeface="Calibri"/>
              <a:cs typeface="Calibri"/>
            </a:endParaRPr>
          </a:p>
          <a:p>
            <a:pPr marL="769620" indent="-457834">
              <a:lnSpc>
                <a:spcPct val="100000"/>
              </a:lnSpc>
              <a:spcBef>
                <a:spcPts val="310"/>
              </a:spcBef>
              <a:buClr>
                <a:srgbClr val="99CA38"/>
              </a:buClr>
              <a:buAutoNum type="arabicPeriod"/>
              <a:tabLst>
                <a:tab pos="769620" algn="l"/>
                <a:tab pos="770255" algn="l"/>
              </a:tabLst>
            </a:pPr>
            <a:r>
              <a:rPr sz="2400" spc="-5" dirty="0">
                <a:solidFill>
                  <a:srgbClr val="404040"/>
                </a:solidFill>
                <a:latin typeface="Calibri"/>
                <a:cs typeface="Calibri"/>
              </a:rPr>
              <a:t>Calculate </a:t>
            </a:r>
            <a:r>
              <a:rPr sz="2400" dirty="0">
                <a:solidFill>
                  <a:srgbClr val="404040"/>
                </a:solidFill>
                <a:latin typeface="Calibri"/>
                <a:cs typeface="Calibri"/>
              </a:rPr>
              <a:t>the </a:t>
            </a:r>
            <a:r>
              <a:rPr sz="2400" spc="-10" dirty="0">
                <a:solidFill>
                  <a:srgbClr val="404040"/>
                </a:solidFill>
                <a:latin typeface="Calibri"/>
                <a:cs typeface="Calibri"/>
              </a:rPr>
              <a:t>area</a:t>
            </a:r>
            <a:r>
              <a:rPr sz="2400" dirty="0">
                <a:solidFill>
                  <a:srgbClr val="404040"/>
                </a:solidFill>
                <a:latin typeface="Calibri"/>
                <a:cs typeface="Calibri"/>
              </a:rPr>
              <a:t> </a:t>
            </a:r>
            <a:r>
              <a:rPr sz="2400" spc="-10" dirty="0">
                <a:solidFill>
                  <a:srgbClr val="404040"/>
                </a:solidFill>
                <a:latin typeface="Calibri"/>
                <a:cs typeface="Calibri"/>
              </a:rPr>
              <a:t>(</a:t>
            </a:r>
            <a:r>
              <a:rPr sz="2400" spc="-10" dirty="0">
                <a:solidFill>
                  <a:srgbClr val="006FC0"/>
                </a:solidFill>
                <a:latin typeface="Calibri"/>
                <a:cs typeface="Calibri"/>
              </a:rPr>
              <a:t>A</a:t>
            </a:r>
            <a:r>
              <a:rPr sz="2400" spc="-10" dirty="0">
                <a:solidFill>
                  <a:srgbClr val="404040"/>
                </a:solidFill>
                <a:latin typeface="Calibri"/>
                <a:cs typeface="Calibri"/>
              </a:rPr>
              <a:t>) by </a:t>
            </a:r>
            <a:r>
              <a:rPr sz="2400" dirty="0">
                <a:solidFill>
                  <a:srgbClr val="404040"/>
                </a:solidFill>
                <a:latin typeface="Calibri"/>
                <a:cs typeface="Calibri"/>
              </a:rPr>
              <a:t>multiplying</a:t>
            </a:r>
            <a:r>
              <a:rPr sz="2400" spc="-10" dirty="0">
                <a:solidFill>
                  <a:srgbClr val="404040"/>
                </a:solidFill>
                <a:latin typeface="Calibri"/>
                <a:cs typeface="Calibri"/>
              </a:rPr>
              <a:t> </a:t>
            </a:r>
            <a:r>
              <a:rPr sz="2400" dirty="0">
                <a:solidFill>
                  <a:srgbClr val="006FC0"/>
                </a:solidFill>
                <a:latin typeface="Calibri"/>
                <a:cs typeface="Calibri"/>
              </a:rPr>
              <a:t>L</a:t>
            </a:r>
            <a:r>
              <a:rPr sz="2400" spc="-15" dirty="0">
                <a:solidFill>
                  <a:srgbClr val="006FC0"/>
                </a:solidFill>
                <a:latin typeface="Calibri"/>
                <a:cs typeface="Calibri"/>
              </a:rPr>
              <a:t> </a:t>
            </a:r>
            <a:r>
              <a:rPr sz="2400" dirty="0">
                <a:solidFill>
                  <a:srgbClr val="404040"/>
                </a:solidFill>
                <a:latin typeface="Calibri"/>
                <a:cs typeface="Calibri"/>
              </a:rPr>
              <a:t>with</a:t>
            </a:r>
            <a:r>
              <a:rPr sz="2400" spc="-10" dirty="0">
                <a:solidFill>
                  <a:srgbClr val="404040"/>
                </a:solidFill>
                <a:latin typeface="Calibri"/>
                <a:cs typeface="Calibri"/>
              </a:rPr>
              <a:t> </a:t>
            </a:r>
            <a:r>
              <a:rPr sz="2400" dirty="0">
                <a:solidFill>
                  <a:srgbClr val="006FC0"/>
                </a:solidFill>
                <a:latin typeface="Calibri"/>
                <a:cs typeface="Calibri"/>
              </a:rPr>
              <a:t>W</a:t>
            </a:r>
            <a:endParaRPr sz="2400">
              <a:latin typeface="Calibri"/>
              <a:cs typeface="Calibri"/>
            </a:endParaRPr>
          </a:p>
          <a:p>
            <a:pPr marL="769620" indent="-457834">
              <a:lnSpc>
                <a:spcPct val="100000"/>
              </a:lnSpc>
              <a:spcBef>
                <a:spcPts val="315"/>
              </a:spcBef>
              <a:buClr>
                <a:srgbClr val="99CA38"/>
              </a:buClr>
              <a:buAutoNum type="arabicPeriod"/>
              <a:tabLst>
                <a:tab pos="769620" algn="l"/>
                <a:tab pos="770255" algn="l"/>
                <a:tab pos="1499870" algn="l"/>
              </a:tabLst>
            </a:pPr>
            <a:r>
              <a:rPr sz="2400" spc="-5" dirty="0">
                <a:solidFill>
                  <a:srgbClr val="404040"/>
                </a:solidFill>
                <a:latin typeface="Calibri"/>
                <a:cs typeface="Calibri"/>
              </a:rPr>
              <a:t>Print	</a:t>
            </a:r>
            <a:r>
              <a:rPr sz="2400" dirty="0">
                <a:solidFill>
                  <a:srgbClr val="006FC0"/>
                </a:solidFill>
                <a:latin typeface="Calibri"/>
                <a:cs typeface="Calibri"/>
              </a:rPr>
              <a:t>A</a:t>
            </a:r>
            <a:endParaRPr sz="2400">
              <a:latin typeface="Calibri"/>
              <a:cs typeface="Calibri"/>
            </a:endParaRPr>
          </a:p>
        </p:txBody>
      </p:sp>
    </p:spTree>
    <p:extLst>
      <p:ext uri="{BB962C8B-B14F-4D97-AF65-F5344CB8AC3E}">
        <p14:creationId xmlns:p14="http://schemas.microsoft.com/office/powerpoint/2010/main" val="156681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205" rIns="0" bIns="0" rtlCol="0">
            <a:spAutoFit/>
          </a:bodyPr>
          <a:lstStyle/>
          <a:p>
            <a:pPr marL="1798320" marR="5080" indent="-1711960">
              <a:lnSpc>
                <a:spcPts val="4490"/>
              </a:lnSpc>
              <a:spcBef>
                <a:spcPts val="915"/>
              </a:spcBef>
            </a:pPr>
            <a:r>
              <a:rPr spc="-50" dirty="0"/>
              <a:t>Area</a:t>
            </a:r>
            <a:r>
              <a:rPr spc="-135" dirty="0"/>
              <a:t> </a:t>
            </a:r>
            <a:r>
              <a:rPr spc="-25" dirty="0"/>
              <a:t>of</a:t>
            </a:r>
            <a:r>
              <a:rPr spc="-120" dirty="0"/>
              <a:t> </a:t>
            </a:r>
            <a:r>
              <a:rPr dirty="0"/>
              <a:t>a</a:t>
            </a:r>
            <a:r>
              <a:rPr spc="-110" dirty="0"/>
              <a:t> </a:t>
            </a:r>
            <a:r>
              <a:rPr spc="-60" dirty="0"/>
              <a:t>Rectangle</a:t>
            </a:r>
            <a:r>
              <a:rPr spc="-130" dirty="0"/>
              <a:t> </a:t>
            </a:r>
            <a:r>
              <a:rPr spc="-55" dirty="0"/>
              <a:t>Calculator </a:t>
            </a:r>
            <a:r>
              <a:rPr spc="-980" dirty="0"/>
              <a:t> </a:t>
            </a:r>
            <a:r>
              <a:rPr spc="-35" dirty="0">
                <a:solidFill>
                  <a:srgbClr val="37A76E"/>
                </a:solidFill>
              </a:rPr>
              <a:t>The</a:t>
            </a:r>
            <a:r>
              <a:rPr spc="-114" dirty="0">
                <a:solidFill>
                  <a:srgbClr val="37A76E"/>
                </a:solidFill>
              </a:rPr>
              <a:t> </a:t>
            </a:r>
            <a:r>
              <a:rPr spc="-45" dirty="0">
                <a:solidFill>
                  <a:srgbClr val="37A76E"/>
                </a:solidFill>
              </a:rPr>
              <a:t>Algorithm</a:t>
            </a:r>
          </a:p>
        </p:txBody>
      </p:sp>
      <p:sp>
        <p:nvSpPr>
          <p:cNvPr id="3" name="object 3"/>
          <p:cNvSpPr txBox="1"/>
          <p:nvPr/>
        </p:nvSpPr>
        <p:spPr>
          <a:xfrm>
            <a:off x="225043" y="1418082"/>
            <a:ext cx="1610360" cy="391160"/>
          </a:xfrm>
          <a:prstGeom prst="rect">
            <a:avLst/>
          </a:prstGeom>
        </p:spPr>
        <p:txBody>
          <a:bodyPr vert="horz" wrap="square" lIns="0" tIns="12700" rIns="0" bIns="0" rtlCol="0">
            <a:spAutoFit/>
          </a:bodyPr>
          <a:lstStyle/>
          <a:p>
            <a:pPr marL="12700">
              <a:lnSpc>
                <a:spcPct val="100000"/>
              </a:lnSpc>
              <a:spcBef>
                <a:spcPts val="100"/>
              </a:spcBef>
            </a:pPr>
            <a:r>
              <a:rPr sz="2400" u="heavy" spc="-10" dirty="0">
                <a:solidFill>
                  <a:srgbClr val="404040"/>
                </a:solidFill>
                <a:uFill>
                  <a:solidFill>
                    <a:srgbClr val="404040"/>
                  </a:solidFill>
                </a:uFill>
                <a:latin typeface="Calibri"/>
                <a:cs typeface="Calibri"/>
              </a:rPr>
              <a:t>Pseudocode</a:t>
            </a:r>
            <a:r>
              <a:rPr sz="2400" spc="-10" dirty="0">
                <a:solidFill>
                  <a:srgbClr val="404040"/>
                </a:solidFill>
                <a:latin typeface="Calibri"/>
                <a:cs typeface="Calibri"/>
              </a:rPr>
              <a:t>:</a:t>
            </a:r>
            <a:endParaRPr sz="2400">
              <a:latin typeface="Calibri"/>
              <a:cs typeface="Calibri"/>
            </a:endParaRPr>
          </a:p>
        </p:txBody>
      </p:sp>
      <p:sp>
        <p:nvSpPr>
          <p:cNvPr id="4" name="object 4"/>
          <p:cNvSpPr txBox="1"/>
          <p:nvPr/>
        </p:nvSpPr>
        <p:spPr>
          <a:xfrm>
            <a:off x="316484" y="1758920"/>
            <a:ext cx="1752600" cy="1242695"/>
          </a:xfrm>
          <a:prstGeom prst="rect">
            <a:avLst/>
          </a:prstGeom>
        </p:spPr>
        <p:txBody>
          <a:bodyPr vert="horz" wrap="square" lIns="0" tIns="52705" rIns="0" bIns="0" rtlCol="0">
            <a:spAutoFit/>
          </a:bodyPr>
          <a:lstStyle/>
          <a:p>
            <a:pPr marL="469900" indent="-457200">
              <a:lnSpc>
                <a:spcPct val="100000"/>
              </a:lnSpc>
              <a:spcBef>
                <a:spcPts val="415"/>
              </a:spcBef>
              <a:buClr>
                <a:srgbClr val="99CA38"/>
              </a:buClr>
              <a:buAutoNum type="arabicPeriod"/>
              <a:tabLst>
                <a:tab pos="469265" algn="l"/>
                <a:tab pos="469900" algn="l"/>
              </a:tabLst>
            </a:pPr>
            <a:r>
              <a:rPr sz="2400" dirty="0">
                <a:latin typeface="Calibri"/>
                <a:cs typeface="Calibri"/>
              </a:rPr>
              <a:t>input</a:t>
            </a:r>
            <a:r>
              <a:rPr sz="2400" spc="-55" dirty="0">
                <a:latin typeface="Calibri"/>
                <a:cs typeface="Calibri"/>
              </a:rPr>
              <a:t> </a:t>
            </a:r>
            <a:r>
              <a:rPr sz="2400" spc="10" dirty="0">
                <a:solidFill>
                  <a:srgbClr val="006FC0"/>
                </a:solidFill>
                <a:latin typeface="Calibri"/>
                <a:cs typeface="Calibri"/>
              </a:rPr>
              <a:t>L,</a:t>
            </a:r>
            <a:r>
              <a:rPr sz="2400" spc="-40" dirty="0">
                <a:solidFill>
                  <a:srgbClr val="006FC0"/>
                </a:solidFill>
                <a:latin typeface="Calibri"/>
                <a:cs typeface="Calibri"/>
              </a:rPr>
              <a:t> </a:t>
            </a:r>
            <a:r>
              <a:rPr sz="2400" dirty="0">
                <a:solidFill>
                  <a:srgbClr val="006FC0"/>
                </a:solidFill>
                <a:latin typeface="Calibri"/>
                <a:cs typeface="Calibri"/>
              </a:rPr>
              <a:t>W</a:t>
            </a:r>
            <a:endParaRPr sz="2400">
              <a:latin typeface="Calibri"/>
              <a:cs typeface="Calibri"/>
            </a:endParaRPr>
          </a:p>
          <a:p>
            <a:pPr marL="469900" indent="-457200">
              <a:lnSpc>
                <a:spcPct val="100000"/>
              </a:lnSpc>
              <a:spcBef>
                <a:spcPts val="315"/>
              </a:spcBef>
              <a:buClr>
                <a:srgbClr val="99CA38"/>
              </a:buClr>
              <a:buAutoNum type="arabicPeriod"/>
              <a:tabLst>
                <a:tab pos="469265" algn="l"/>
                <a:tab pos="469900" algn="l"/>
                <a:tab pos="1199515" algn="l"/>
                <a:tab pos="1468120" algn="l"/>
              </a:tabLst>
            </a:pPr>
            <a:r>
              <a:rPr sz="2400" dirty="0">
                <a:solidFill>
                  <a:srgbClr val="006FC0"/>
                </a:solidFill>
                <a:latin typeface="Calibri"/>
                <a:cs typeface="Calibri"/>
              </a:rPr>
              <a:t>A</a:t>
            </a:r>
            <a:r>
              <a:rPr sz="2400" spc="-10" dirty="0">
                <a:solidFill>
                  <a:srgbClr val="006FC0"/>
                </a:solidFill>
                <a:latin typeface="Calibri"/>
                <a:cs typeface="Calibri"/>
              </a:rPr>
              <a:t> </a:t>
            </a:r>
            <a:r>
              <a:rPr sz="2400" dirty="0">
                <a:latin typeface="Calibri"/>
                <a:cs typeface="Calibri"/>
              </a:rPr>
              <a:t>= </a:t>
            </a:r>
            <a:r>
              <a:rPr sz="2400" dirty="0">
                <a:solidFill>
                  <a:srgbClr val="006FC0"/>
                </a:solidFill>
                <a:latin typeface="Calibri"/>
                <a:cs typeface="Calibri"/>
              </a:rPr>
              <a:t>L	</a:t>
            </a:r>
            <a:r>
              <a:rPr sz="2400" dirty="0">
                <a:latin typeface="Calibri"/>
                <a:cs typeface="Calibri"/>
              </a:rPr>
              <a:t>x	</a:t>
            </a:r>
            <a:r>
              <a:rPr sz="2400" dirty="0">
                <a:solidFill>
                  <a:srgbClr val="006FC0"/>
                </a:solidFill>
                <a:latin typeface="Calibri"/>
                <a:cs typeface="Calibri"/>
              </a:rPr>
              <a:t>W</a:t>
            </a:r>
            <a:endParaRPr sz="2400">
              <a:latin typeface="Calibri"/>
              <a:cs typeface="Calibri"/>
            </a:endParaRPr>
          </a:p>
          <a:p>
            <a:pPr marL="469900" indent="-457200">
              <a:lnSpc>
                <a:spcPct val="100000"/>
              </a:lnSpc>
              <a:spcBef>
                <a:spcPts val="310"/>
              </a:spcBef>
              <a:buClr>
                <a:srgbClr val="99CA38"/>
              </a:buClr>
              <a:buAutoNum type="arabicPeriod"/>
              <a:tabLst>
                <a:tab pos="469265" algn="l"/>
                <a:tab pos="469900" algn="l"/>
              </a:tabLst>
            </a:pPr>
            <a:r>
              <a:rPr sz="2400" spc="-10" dirty="0">
                <a:latin typeface="Calibri"/>
                <a:cs typeface="Calibri"/>
              </a:rPr>
              <a:t>print</a:t>
            </a:r>
            <a:r>
              <a:rPr sz="2400" spc="-40" dirty="0">
                <a:latin typeface="Calibri"/>
                <a:cs typeface="Calibri"/>
              </a:rPr>
              <a:t> </a:t>
            </a:r>
            <a:r>
              <a:rPr sz="2400" dirty="0">
                <a:solidFill>
                  <a:srgbClr val="006FC0"/>
                </a:solidFill>
                <a:latin typeface="Calibri"/>
                <a:cs typeface="Calibri"/>
              </a:rPr>
              <a:t>A</a:t>
            </a:r>
            <a:endParaRPr sz="2400">
              <a:latin typeface="Calibri"/>
              <a:cs typeface="Calibri"/>
            </a:endParaRPr>
          </a:p>
        </p:txBody>
      </p:sp>
      <p:sp>
        <p:nvSpPr>
          <p:cNvPr id="5" name="object 5"/>
          <p:cNvSpPr txBox="1"/>
          <p:nvPr/>
        </p:nvSpPr>
        <p:spPr>
          <a:xfrm>
            <a:off x="316484" y="3420567"/>
            <a:ext cx="1336040" cy="391795"/>
          </a:xfrm>
          <a:prstGeom prst="rect">
            <a:avLst/>
          </a:prstGeom>
        </p:spPr>
        <p:txBody>
          <a:bodyPr vert="horz" wrap="square" lIns="0" tIns="12700" rIns="0" bIns="0" rtlCol="0">
            <a:spAutoFit/>
          </a:bodyPr>
          <a:lstStyle/>
          <a:p>
            <a:pPr marL="12700">
              <a:lnSpc>
                <a:spcPct val="100000"/>
              </a:lnSpc>
              <a:spcBef>
                <a:spcPts val="100"/>
              </a:spcBef>
            </a:pPr>
            <a:r>
              <a:rPr sz="2400" u="heavy" spc="-5" dirty="0">
                <a:solidFill>
                  <a:srgbClr val="404040"/>
                </a:solidFill>
                <a:uFill>
                  <a:solidFill>
                    <a:srgbClr val="404040"/>
                  </a:solidFill>
                </a:uFill>
                <a:latin typeface="Calibri"/>
                <a:cs typeface="Calibri"/>
              </a:rPr>
              <a:t>Fl</a:t>
            </a:r>
            <a:r>
              <a:rPr sz="2400" u="heavy" spc="-20" dirty="0">
                <a:solidFill>
                  <a:srgbClr val="404040"/>
                </a:solidFill>
                <a:uFill>
                  <a:solidFill>
                    <a:srgbClr val="404040"/>
                  </a:solidFill>
                </a:uFill>
                <a:latin typeface="Calibri"/>
                <a:cs typeface="Calibri"/>
              </a:rPr>
              <a:t>o</a:t>
            </a:r>
            <a:r>
              <a:rPr sz="2400" u="heavy" spc="-30" dirty="0">
                <a:solidFill>
                  <a:srgbClr val="404040"/>
                </a:solidFill>
                <a:uFill>
                  <a:solidFill>
                    <a:srgbClr val="404040"/>
                  </a:solidFill>
                </a:uFill>
                <a:latin typeface="Calibri"/>
                <a:cs typeface="Calibri"/>
              </a:rPr>
              <a:t>w</a:t>
            </a:r>
            <a:r>
              <a:rPr sz="2400" u="heavy" dirty="0">
                <a:solidFill>
                  <a:srgbClr val="404040"/>
                </a:solidFill>
                <a:uFill>
                  <a:solidFill>
                    <a:srgbClr val="404040"/>
                  </a:solidFill>
                </a:uFill>
                <a:latin typeface="Calibri"/>
                <a:cs typeface="Calibri"/>
              </a:rPr>
              <a:t>char</a:t>
            </a:r>
            <a:r>
              <a:rPr sz="2400" u="heavy" spc="5" dirty="0">
                <a:solidFill>
                  <a:srgbClr val="404040"/>
                </a:solidFill>
                <a:uFill>
                  <a:solidFill>
                    <a:srgbClr val="404040"/>
                  </a:solidFill>
                </a:uFill>
                <a:latin typeface="Calibri"/>
                <a:cs typeface="Calibri"/>
              </a:rPr>
              <a:t>t</a:t>
            </a:r>
            <a:r>
              <a:rPr sz="2400" dirty="0">
                <a:solidFill>
                  <a:srgbClr val="404040"/>
                </a:solidFill>
                <a:latin typeface="Calibri"/>
                <a:cs typeface="Calibri"/>
              </a:rPr>
              <a:t>:</a:t>
            </a:r>
            <a:endParaRPr sz="2400">
              <a:latin typeface="Calibri"/>
              <a:cs typeface="Calibri"/>
            </a:endParaRPr>
          </a:p>
        </p:txBody>
      </p:sp>
      <p:sp>
        <p:nvSpPr>
          <p:cNvPr id="6" name="object 6"/>
          <p:cNvSpPr/>
          <p:nvPr/>
        </p:nvSpPr>
        <p:spPr>
          <a:xfrm>
            <a:off x="676655" y="4032503"/>
            <a:ext cx="2270760" cy="605155"/>
          </a:xfrm>
          <a:custGeom>
            <a:avLst/>
            <a:gdLst/>
            <a:ahLst/>
            <a:cxnLst/>
            <a:rect l="l" t="t" r="r" b="b"/>
            <a:pathLst>
              <a:path w="2270760" h="605154">
                <a:moveTo>
                  <a:pt x="0" y="151257"/>
                </a:moveTo>
                <a:lnTo>
                  <a:pt x="1576705" y="151257"/>
                </a:lnTo>
                <a:lnTo>
                  <a:pt x="1576705" y="0"/>
                </a:lnTo>
                <a:lnTo>
                  <a:pt x="2270760" y="302514"/>
                </a:lnTo>
                <a:lnTo>
                  <a:pt x="1576705" y="605028"/>
                </a:lnTo>
                <a:lnTo>
                  <a:pt x="1576705" y="453771"/>
                </a:lnTo>
                <a:lnTo>
                  <a:pt x="0" y="453771"/>
                </a:lnTo>
                <a:lnTo>
                  <a:pt x="0" y="151257"/>
                </a:lnTo>
                <a:close/>
              </a:path>
            </a:pathLst>
          </a:custGeom>
          <a:ln w="15240">
            <a:solidFill>
              <a:srgbClr val="99CA38"/>
            </a:solidFill>
          </a:ln>
        </p:spPr>
        <p:txBody>
          <a:bodyPr wrap="square" lIns="0" tIns="0" rIns="0" bIns="0" rtlCol="0"/>
          <a:lstStyle/>
          <a:p>
            <a:endParaRPr/>
          </a:p>
        </p:txBody>
      </p:sp>
      <p:grpSp>
        <p:nvGrpSpPr>
          <p:cNvPr id="7" name="object 7"/>
          <p:cNvGrpSpPr/>
          <p:nvPr/>
        </p:nvGrpSpPr>
        <p:grpSpPr>
          <a:xfrm>
            <a:off x="6001321" y="2226564"/>
            <a:ext cx="2646045" cy="1047750"/>
            <a:chOff x="6001321" y="2226564"/>
            <a:chExt cx="2646045" cy="1047750"/>
          </a:xfrm>
        </p:grpSpPr>
        <p:sp>
          <p:nvSpPr>
            <p:cNvPr id="8" name="object 8"/>
            <p:cNvSpPr/>
            <p:nvPr/>
          </p:nvSpPr>
          <p:spPr>
            <a:xfrm>
              <a:off x="7310628" y="2226564"/>
              <a:ext cx="76200" cy="341630"/>
            </a:xfrm>
            <a:custGeom>
              <a:avLst/>
              <a:gdLst/>
              <a:ahLst/>
              <a:cxnLst/>
              <a:rect l="l" t="t" r="r" b="b"/>
              <a:pathLst>
                <a:path w="76200" h="341630">
                  <a:moveTo>
                    <a:pt x="31750" y="265175"/>
                  </a:moveTo>
                  <a:lnTo>
                    <a:pt x="0" y="265175"/>
                  </a:lnTo>
                  <a:lnTo>
                    <a:pt x="38100" y="341375"/>
                  </a:lnTo>
                  <a:lnTo>
                    <a:pt x="69850" y="277875"/>
                  </a:lnTo>
                  <a:lnTo>
                    <a:pt x="31750" y="277875"/>
                  </a:lnTo>
                  <a:lnTo>
                    <a:pt x="31750" y="265175"/>
                  </a:lnTo>
                  <a:close/>
                </a:path>
                <a:path w="76200" h="341630">
                  <a:moveTo>
                    <a:pt x="44450" y="0"/>
                  </a:moveTo>
                  <a:lnTo>
                    <a:pt x="31750" y="0"/>
                  </a:lnTo>
                  <a:lnTo>
                    <a:pt x="31750" y="277875"/>
                  </a:lnTo>
                  <a:lnTo>
                    <a:pt x="44450" y="277875"/>
                  </a:lnTo>
                  <a:lnTo>
                    <a:pt x="44450" y="0"/>
                  </a:lnTo>
                  <a:close/>
                </a:path>
                <a:path w="76200" h="341630">
                  <a:moveTo>
                    <a:pt x="76200" y="265175"/>
                  </a:moveTo>
                  <a:lnTo>
                    <a:pt x="44450" y="265175"/>
                  </a:lnTo>
                  <a:lnTo>
                    <a:pt x="44450" y="277875"/>
                  </a:lnTo>
                  <a:lnTo>
                    <a:pt x="69850" y="277875"/>
                  </a:lnTo>
                  <a:lnTo>
                    <a:pt x="76200" y="265175"/>
                  </a:lnTo>
                  <a:close/>
                </a:path>
              </a:pathLst>
            </a:custGeom>
            <a:solidFill>
              <a:srgbClr val="3D5548"/>
            </a:solidFill>
          </p:spPr>
          <p:txBody>
            <a:bodyPr wrap="square" lIns="0" tIns="0" rIns="0" bIns="0" rtlCol="0"/>
            <a:lstStyle/>
            <a:p>
              <a:endParaRPr/>
            </a:p>
          </p:txBody>
        </p:sp>
        <p:sp>
          <p:nvSpPr>
            <p:cNvPr id="9" name="object 9"/>
            <p:cNvSpPr/>
            <p:nvPr/>
          </p:nvSpPr>
          <p:spPr>
            <a:xfrm>
              <a:off x="6006084" y="2583180"/>
              <a:ext cx="2636520" cy="685800"/>
            </a:xfrm>
            <a:custGeom>
              <a:avLst/>
              <a:gdLst/>
              <a:ahLst/>
              <a:cxnLst/>
              <a:rect l="l" t="t" r="r" b="b"/>
              <a:pathLst>
                <a:path w="2636520" h="685800">
                  <a:moveTo>
                    <a:pt x="2636519" y="0"/>
                  </a:moveTo>
                  <a:lnTo>
                    <a:pt x="527304" y="0"/>
                  </a:lnTo>
                  <a:lnTo>
                    <a:pt x="0" y="685800"/>
                  </a:lnTo>
                  <a:lnTo>
                    <a:pt x="2109216" y="685800"/>
                  </a:lnTo>
                  <a:lnTo>
                    <a:pt x="2636519" y="0"/>
                  </a:lnTo>
                  <a:close/>
                </a:path>
              </a:pathLst>
            </a:custGeom>
            <a:solidFill>
              <a:srgbClr val="F8F8F8">
                <a:alpha val="79998"/>
              </a:srgbClr>
            </a:solidFill>
          </p:spPr>
          <p:txBody>
            <a:bodyPr wrap="square" lIns="0" tIns="0" rIns="0" bIns="0" rtlCol="0"/>
            <a:lstStyle/>
            <a:p>
              <a:endParaRPr/>
            </a:p>
          </p:txBody>
        </p:sp>
        <p:sp>
          <p:nvSpPr>
            <p:cNvPr id="10" name="object 10"/>
            <p:cNvSpPr/>
            <p:nvPr/>
          </p:nvSpPr>
          <p:spPr>
            <a:xfrm>
              <a:off x="6006084" y="2583180"/>
              <a:ext cx="2636520" cy="685800"/>
            </a:xfrm>
            <a:custGeom>
              <a:avLst/>
              <a:gdLst/>
              <a:ahLst/>
              <a:cxnLst/>
              <a:rect l="l" t="t" r="r" b="b"/>
              <a:pathLst>
                <a:path w="2636520" h="685800">
                  <a:moveTo>
                    <a:pt x="0" y="685800"/>
                  </a:moveTo>
                  <a:lnTo>
                    <a:pt x="527304" y="0"/>
                  </a:lnTo>
                  <a:lnTo>
                    <a:pt x="2636519" y="0"/>
                  </a:lnTo>
                  <a:lnTo>
                    <a:pt x="2109216" y="685800"/>
                  </a:lnTo>
                  <a:lnTo>
                    <a:pt x="0" y="685800"/>
                  </a:lnTo>
                  <a:close/>
                </a:path>
              </a:pathLst>
            </a:custGeom>
            <a:ln w="9144">
              <a:solidFill>
                <a:srgbClr val="000000"/>
              </a:solidFill>
            </a:ln>
          </p:spPr>
          <p:txBody>
            <a:bodyPr wrap="square" lIns="0" tIns="0" rIns="0" bIns="0" rtlCol="0"/>
            <a:lstStyle/>
            <a:p>
              <a:endParaRPr/>
            </a:p>
          </p:txBody>
        </p:sp>
      </p:grpSp>
      <p:sp>
        <p:nvSpPr>
          <p:cNvPr id="11" name="object 11"/>
          <p:cNvSpPr txBox="1"/>
          <p:nvPr/>
        </p:nvSpPr>
        <p:spPr>
          <a:xfrm>
            <a:off x="7067804" y="2624454"/>
            <a:ext cx="514350" cy="574040"/>
          </a:xfrm>
          <a:prstGeom prst="rect">
            <a:avLst/>
          </a:prstGeom>
        </p:spPr>
        <p:txBody>
          <a:bodyPr vert="horz" wrap="square" lIns="0" tIns="12700" rIns="0" bIns="0" rtlCol="0">
            <a:spAutoFit/>
          </a:bodyPr>
          <a:lstStyle/>
          <a:p>
            <a:pPr marL="26034" marR="5080" indent="-13970">
              <a:lnSpc>
                <a:spcPct val="100000"/>
              </a:lnSpc>
              <a:spcBef>
                <a:spcPts val="100"/>
              </a:spcBef>
            </a:pPr>
            <a:r>
              <a:rPr sz="1800" spc="-5" dirty="0">
                <a:latin typeface="Calibri"/>
                <a:cs typeface="Calibri"/>
              </a:rPr>
              <a:t>in</a:t>
            </a:r>
            <a:r>
              <a:rPr sz="1800" dirty="0">
                <a:latin typeface="Calibri"/>
                <a:cs typeface="Calibri"/>
              </a:rPr>
              <a:t>p</a:t>
            </a:r>
            <a:r>
              <a:rPr sz="1800" spc="-5" dirty="0">
                <a:latin typeface="Calibri"/>
                <a:cs typeface="Calibri"/>
              </a:rPr>
              <a:t>ut  </a:t>
            </a:r>
            <a:r>
              <a:rPr sz="1800" dirty="0">
                <a:solidFill>
                  <a:srgbClr val="006FC0"/>
                </a:solidFill>
                <a:latin typeface="Calibri"/>
                <a:cs typeface="Calibri"/>
              </a:rPr>
              <a:t>L</a:t>
            </a:r>
            <a:r>
              <a:rPr sz="1800" spc="-35" dirty="0">
                <a:solidFill>
                  <a:srgbClr val="006FC0"/>
                </a:solidFill>
                <a:latin typeface="Calibri"/>
                <a:cs typeface="Calibri"/>
              </a:rPr>
              <a:t> </a:t>
            </a:r>
            <a:r>
              <a:rPr sz="1800" dirty="0">
                <a:latin typeface="Calibri"/>
                <a:cs typeface="Calibri"/>
              </a:rPr>
              <a:t>,</a:t>
            </a:r>
            <a:r>
              <a:rPr sz="1800" spc="-40" dirty="0">
                <a:latin typeface="Calibri"/>
                <a:cs typeface="Calibri"/>
              </a:rPr>
              <a:t> </a:t>
            </a:r>
            <a:r>
              <a:rPr sz="1800" dirty="0">
                <a:solidFill>
                  <a:srgbClr val="006FC0"/>
                </a:solidFill>
                <a:latin typeface="Calibri"/>
                <a:cs typeface="Calibri"/>
              </a:rPr>
              <a:t>W</a:t>
            </a:r>
            <a:endParaRPr sz="1800">
              <a:latin typeface="Calibri"/>
              <a:cs typeface="Calibri"/>
            </a:endParaRPr>
          </a:p>
        </p:txBody>
      </p:sp>
      <p:sp>
        <p:nvSpPr>
          <p:cNvPr id="12" name="object 12"/>
          <p:cNvSpPr txBox="1"/>
          <p:nvPr/>
        </p:nvSpPr>
        <p:spPr>
          <a:xfrm>
            <a:off x="6172200" y="3729228"/>
            <a:ext cx="2306320" cy="457200"/>
          </a:xfrm>
          <a:prstGeom prst="rect">
            <a:avLst/>
          </a:prstGeom>
          <a:solidFill>
            <a:srgbClr val="F8F8F8">
              <a:alpha val="79998"/>
            </a:srgbClr>
          </a:solidFill>
          <a:ln w="9144">
            <a:solidFill>
              <a:srgbClr val="000000"/>
            </a:solidFill>
          </a:ln>
        </p:spPr>
        <p:txBody>
          <a:bodyPr vert="horz" wrap="square" lIns="0" tIns="76835" rIns="0" bIns="0" rtlCol="0">
            <a:spAutoFit/>
          </a:bodyPr>
          <a:lstStyle/>
          <a:p>
            <a:pPr marL="726440">
              <a:lnSpc>
                <a:spcPct val="100000"/>
              </a:lnSpc>
              <a:spcBef>
                <a:spcPts val="605"/>
              </a:spcBef>
            </a:pPr>
            <a:r>
              <a:rPr sz="1800" dirty="0">
                <a:solidFill>
                  <a:srgbClr val="006FC0"/>
                </a:solidFill>
                <a:latin typeface="Calibri"/>
                <a:cs typeface="Calibri"/>
              </a:rPr>
              <a:t>A</a:t>
            </a:r>
            <a:r>
              <a:rPr sz="1800" spc="-20" dirty="0">
                <a:solidFill>
                  <a:srgbClr val="006FC0"/>
                </a:solidFill>
                <a:latin typeface="Calibri"/>
                <a:cs typeface="Calibri"/>
              </a:rPr>
              <a:t> </a:t>
            </a:r>
            <a:r>
              <a:rPr sz="1800" dirty="0">
                <a:latin typeface="Calibri"/>
                <a:cs typeface="Calibri"/>
              </a:rPr>
              <a:t>=</a:t>
            </a:r>
            <a:r>
              <a:rPr sz="1800" spc="-15" dirty="0">
                <a:latin typeface="Calibri"/>
                <a:cs typeface="Calibri"/>
              </a:rPr>
              <a:t> </a:t>
            </a:r>
            <a:r>
              <a:rPr sz="1800" dirty="0">
                <a:solidFill>
                  <a:srgbClr val="006FC0"/>
                </a:solidFill>
                <a:latin typeface="Calibri"/>
                <a:cs typeface="Calibri"/>
              </a:rPr>
              <a:t>L</a:t>
            </a:r>
            <a:r>
              <a:rPr sz="1800" spc="-10" dirty="0">
                <a:solidFill>
                  <a:srgbClr val="006FC0"/>
                </a:solidFill>
                <a:latin typeface="Calibri"/>
                <a:cs typeface="Calibri"/>
              </a:rPr>
              <a:t> </a:t>
            </a:r>
            <a:r>
              <a:rPr sz="1800" dirty="0">
                <a:latin typeface="Calibri"/>
                <a:cs typeface="Calibri"/>
              </a:rPr>
              <a:t>x</a:t>
            </a:r>
            <a:r>
              <a:rPr sz="1800" spc="-15" dirty="0">
                <a:latin typeface="Calibri"/>
                <a:cs typeface="Calibri"/>
              </a:rPr>
              <a:t> </a:t>
            </a:r>
            <a:r>
              <a:rPr sz="1800" dirty="0">
                <a:solidFill>
                  <a:srgbClr val="006FC0"/>
                </a:solidFill>
                <a:latin typeface="Calibri"/>
                <a:cs typeface="Calibri"/>
              </a:rPr>
              <a:t>W</a:t>
            </a:r>
            <a:endParaRPr sz="1800">
              <a:latin typeface="Calibri"/>
              <a:cs typeface="Calibri"/>
            </a:endParaRPr>
          </a:p>
        </p:txBody>
      </p:sp>
      <p:grpSp>
        <p:nvGrpSpPr>
          <p:cNvPr id="13" name="object 13"/>
          <p:cNvGrpSpPr/>
          <p:nvPr/>
        </p:nvGrpSpPr>
        <p:grpSpPr>
          <a:xfrm>
            <a:off x="6736080" y="1757172"/>
            <a:ext cx="1225550" cy="1967864"/>
            <a:chOff x="6736080" y="1757172"/>
            <a:chExt cx="1225550" cy="1967864"/>
          </a:xfrm>
        </p:grpSpPr>
        <p:sp>
          <p:nvSpPr>
            <p:cNvPr id="14" name="object 14"/>
            <p:cNvSpPr/>
            <p:nvPr/>
          </p:nvSpPr>
          <p:spPr>
            <a:xfrm>
              <a:off x="7281672" y="3267455"/>
              <a:ext cx="76200" cy="457200"/>
            </a:xfrm>
            <a:custGeom>
              <a:avLst/>
              <a:gdLst/>
              <a:ahLst/>
              <a:cxnLst/>
              <a:rect l="l" t="t" r="r" b="b"/>
              <a:pathLst>
                <a:path w="76200" h="457200">
                  <a:moveTo>
                    <a:pt x="31750" y="381000"/>
                  </a:moveTo>
                  <a:lnTo>
                    <a:pt x="0" y="381000"/>
                  </a:lnTo>
                  <a:lnTo>
                    <a:pt x="38100" y="457200"/>
                  </a:lnTo>
                  <a:lnTo>
                    <a:pt x="69850" y="393700"/>
                  </a:lnTo>
                  <a:lnTo>
                    <a:pt x="31750" y="393700"/>
                  </a:lnTo>
                  <a:lnTo>
                    <a:pt x="31750" y="381000"/>
                  </a:lnTo>
                  <a:close/>
                </a:path>
                <a:path w="76200" h="457200">
                  <a:moveTo>
                    <a:pt x="44450" y="0"/>
                  </a:moveTo>
                  <a:lnTo>
                    <a:pt x="31750" y="0"/>
                  </a:lnTo>
                  <a:lnTo>
                    <a:pt x="31750" y="393700"/>
                  </a:lnTo>
                  <a:lnTo>
                    <a:pt x="44450" y="393700"/>
                  </a:lnTo>
                  <a:lnTo>
                    <a:pt x="44450" y="0"/>
                  </a:lnTo>
                  <a:close/>
                </a:path>
                <a:path w="76200" h="457200">
                  <a:moveTo>
                    <a:pt x="76200" y="381000"/>
                  </a:moveTo>
                  <a:lnTo>
                    <a:pt x="44450" y="381000"/>
                  </a:lnTo>
                  <a:lnTo>
                    <a:pt x="44450" y="393700"/>
                  </a:lnTo>
                  <a:lnTo>
                    <a:pt x="69850" y="393700"/>
                  </a:lnTo>
                  <a:lnTo>
                    <a:pt x="76200" y="381000"/>
                  </a:lnTo>
                  <a:close/>
                </a:path>
              </a:pathLst>
            </a:custGeom>
            <a:solidFill>
              <a:srgbClr val="3D5548"/>
            </a:solidFill>
          </p:spPr>
          <p:txBody>
            <a:bodyPr wrap="square" lIns="0" tIns="0" rIns="0" bIns="0" rtlCol="0"/>
            <a:lstStyle/>
            <a:p>
              <a:endParaRPr/>
            </a:p>
          </p:txBody>
        </p:sp>
        <p:sp>
          <p:nvSpPr>
            <p:cNvPr id="15" name="object 15"/>
            <p:cNvSpPr/>
            <p:nvPr/>
          </p:nvSpPr>
          <p:spPr>
            <a:xfrm>
              <a:off x="6740652" y="1761744"/>
              <a:ext cx="1216660" cy="457200"/>
            </a:xfrm>
            <a:custGeom>
              <a:avLst/>
              <a:gdLst/>
              <a:ahLst/>
              <a:cxnLst/>
              <a:rect l="l" t="t" r="r" b="b"/>
              <a:pathLst>
                <a:path w="1216659" h="457200">
                  <a:moveTo>
                    <a:pt x="1020445" y="0"/>
                  </a:moveTo>
                  <a:lnTo>
                    <a:pt x="195706" y="0"/>
                  </a:lnTo>
                  <a:lnTo>
                    <a:pt x="150836" y="6038"/>
                  </a:lnTo>
                  <a:lnTo>
                    <a:pt x="109643" y="23237"/>
                  </a:lnTo>
                  <a:lnTo>
                    <a:pt x="73306" y="50225"/>
                  </a:lnTo>
                  <a:lnTo>
                    <a:pt x="42997" y="85628"/>
                  </a:lnTo>
                  <a:lnTo>
                    <a:pt x="19893" y="128073"/>
                  </a:lnTo>
                  <a:lnTo>
                    <a:pt x="5169" y="176188"/>
                  </a:lnTo>
                  <a:lnTo>
                    <a:pt x="0" y="228600"/>
                  </a:lnTo>
                  <a:lnTo>
                    <a:pt x="5169" y="281011"/>
                  </a:lnTo>
                  <a:lnTo>
                    <a:pt x="19893" y="329126"/>
                  </a:lnTo>
                  <a:lnTo>
                    <a:pt x="42997" y="371571"/>
                  </a:lnTo>
                  <a:lnTo>
                    <a:pt x="73306" y="406974"/>
                  </a:lnTo>
                  <a:lnTo>
                    <a:pt x="109643" y="433962"/>
                  </a:lnTo>
                  <a:lnTo>
                    <a:pt x="150836" y="451161"/>
                  </a:lnTo>
                  <a:lnTo>
                    <a:pt x="195706" y="457200"/>
                  </a:lnTo>
                  <a:lnTo>
                    <a:pt x="1020445" y="457200"/>
                  </a:lnTo>
                  <a:lnTo>
                    <a:pt x="1065315" y="451161"/>
                  </a:lnTo>
                  <a:lnTo>
                    <a:pt x="1106508" y="433962"/>
                  </a:lnTo>
                  <a:lnTo>
                    <a:pt x="1142845" y="406974"/>
                  </a:lnTo>
                  <a:lnTo>
                    <a:pt x="1173154" y="371571"/>
                  </a:lnTo>
                  <a:lnTo>
                    <a:pt x="1196258" y="329126"/>
                  </a:lnTo>
                  <a:lnTo>
                    <a:pt x="1210982" y="281011"/>
                  </a:lnTo>
                  <a:lnTo>
                    <a:pt x="1216152" y="228600"/>
                  </a:lnTo>
                  <a:lnTo>
                    <a:pt x="1210982" y="176188"/>
                  </a:lnTo>
                  <a:lnTo>
                    <a:pt x="1196258" y="128073"/>
                  </a:lnTo>
                  <a:lnTo>
                    <a:pt x="1173154" y="85628"/>
                  </a:lnTo>
                  <a:lnTo>
                    <a:pt x="1142845" y="50225"/>
                  </a:lnTo>
                  <a:lnTo>
                    <a:pt x="1106508" y="23237"/>
                  </a:lnTo>
                  <a:lnTo>
                    <a:pt x="1065315" y="6038"/>
                  </a:lnTo>
                  <a:lnTo>
                    <a:pt x="1020445" y="0"/>
                  </a:lnTo>
                  <a:close/>
                </a:path>
              </a:pathLst>
            </a:custGeom>
            <a:solidFill>
              <a:srgbClr val="F8F8F8"/>
            </a:solidFill>
          </p:spPr>
          <p:txBody>
            <a:bodyPr wrap="square" lIns="0" tIns="0" rIns="0" bIns="0" rtlCol="0"/>
            <a:lstStyle/>
            <a:p>
              <a:endParaRPr/>
            </a:p>
          </p:txBody>
        </p:sp>
        <p:sp>
          <p:nvSpPr>
            <p:cNvPr id="16" name="object 16"/>
            <p:cNvSpPr/>
            <p:nvPr/>
          </p:nvSpPr>
          <p:spPr>
            <a:xfrm>
              <a:off x="6740652" y="1761744"/>
              <a:ext cx="1216660" cy="457200"/>
            </a:xfrm>
            <a:custGeom>
              <a:avLst/>
              <a:gdLst/>
              <a:ahLst/>
              <a:cxnLst/>
              <a:rect l="l" t="t" r="r" b="b"/>
              <a:pathLst>
                <a:path w="1216659" h="457200">
                  <a:moveTo>
                    <a:pt x="195706" y="0"/>
                  </a:moveTo>
                  <a:lnTo>
                    <a:pt x="1020445" y="0"/>
                  </a:lnTo>
                  <a:lnTo>
                    <a:pt x="1065315" y="6038"/>
                  </a:lnTo>
                  <a:lnTo>
                    <a:pt x="1106508" y="23237"/>
                  </a:lnTo>
                  <a:lnTo>
                    <a:pt x="1142845" y="50225"/>
                  </a:lnTo>
                  <a:lnTo>
                    <a:pt x="1173154" y="85628"/>
                  </a:lnTo>
                  <a:lnTo>
                    <a:pt x="1196258" y="128073"/>
                  </a:lnTo>
                  <a:lnTo>
                    <a:pt x="1210982" y="176188"/>
                  </a:lnTo>
                  <a:lnTo>
                    <a:pt x="1216152" y="228600"/>
                  </a:lnTo>
                  <a:lnTo>
                    <a:pt x="1210982" y="281011"/>
                  </a:lnTo>
                  <a:lnTo>
                    <a:pt x="1196258" y="329126"/>
                  </a:lnTo>
                  <a:lnTo>
                    <a:pt x="1173154" y="371571"/>
                  </a:lnTo>
                  <a:lnTo>
                    <a:pt x="1142845" y="406974"/>
                  </a:lnTo>
                  <a:lnTo>
                    <a:pt x="1106508" y="433962"/>
                  </a:lnTo>
                  <a:lnTo>
                    <a:pt x="1065315" y="451161"/>
                  </a:lnTo>
                  <a:lnTo>
                    <a:pt x="1020445" y="457200"/>
                  </a:lnTo>
                  <a:lnTo>
                    <a:pt x="195706" y="457200"/>
                  </a:lnTo>
                  <a:lnTo>
                    <a:pt x="150836" y="451161"/>
                  </a:lnTo>
                  <a:lnTo>
                    <a:pt x="109643" y="433962"/>
                  </a:lnTo>
                  <a:lnTo>
                    <a:pt x="73306" y="406974"/>
                  </a:lnTo>
                  <a:lnTo>
                    <a:pt x="42997" y="371571"/>
                  </a:lnTo>
                  <a:lnTo>
                    <a:pt x="19893" y="329126"/>
                  </a:lnTo>
                  <a:lnTo>
                    <a:pt x="5169" y="281011"/>
                  </a:lnTo>
                  <a:lnTo>
                    <a:pt x="0" y="228600"/>
                  </a:lnTo>
                  <a:lnTo>
                    <a:pt x="5169" y="176188"/>
                  </a:lnTo>
                  <a:lnTo>
                    <a:pt x="19893" y="128073"/>
                  </a:lnTo>
                  <a:lnTo>
                    <a:pt x="42997" y="85628"/>
                  </a:lnTo>
                  <a:lnTo>
                    <a:pt x="73306" y="50225"/>
                  </a:lnTo>
                  <a:lnTo>
                    <a:pt x="109643" y="23237"/>
                  </a:lnTo>
                  <a:lnTo>
                    <a:pt x="150836" y="6038"/>
                  </a:lnTo>
                  <a:lnTo>
                    <a:pt x="195706" y="0"/>
                  </a:lnTo>
                  <a:close/>
                </a:path>
              </a:pathLst>
            </a:custGeom>
            <a:ln w="9144">
              <a:solidFill>
                <a:srgbClr val="000000"/>
              </a:solidFill>
            </a:ln>
          </p:spPr>
          <p:txBody>
            <a:bodyPr wrap="square" lIns="0" tIns="0" rIns="0" bIns="0" rtlCol="0"/>
            <a:lstStyle/>
            <a:p>
              <a:endParaRPr/>
            </a:p>
          </p:txBody>
        </p:sp>
      </p:grpSp>
      <p:grpSp>
        <p:nvGrpSpPr>
          <p:cNvPr id="17" name="object 17"/>
          <p:cNvGrpSpPr/>
          <p:nvPr/>
        </p:nvGrpSpPr>
        <p:grpSpPr>
          <a:xfrm>
            <a:off x="6001321" y="4631245"/>
            <a:ext cx="2646045" cy="694055"/>
            <a:chOff x="6001321" y="4631245"/>
            <a:chExt cx="2646045" cy="694055"/>
          </a:xfrm>
        </p:grpSpPr>
        <p:sp>
          <p:nvSpPr>
            <p:cNvPr id="18" name="object 18"/>
            <p:cNvSpPr/>
            <p:nvPr/>
          </p:nvSpPr>
          <p:spPr>
            <a:xfrm>
              <a:off x="6006084" y="4636008"/>
              <a:ext cx="2636520" cy="684530"/>
            </a:xfrm>
            <a:custGeom>
              <a:avLst/>
              <a:gdLst/>
              <a:ahLst/>
              <a:cxnLst/>
              <a:rect l="l" t="t" r="r" b="b"/>
              <a:pathLst>
                <a:path w="2636520" h="684529">
                  <a:moveTo>
                    <a:pt x="2636519" y="0"/>
                  </a:moveTo>
                  <a:lnTo>
                    <a:pt x="527304" y="0"/>
                  </a:lnTo>
                  <a:lnTo>
                    <a:pt x="0" y="684276"/>
                  </a:lnTo>
                  <a:lnTo>
                    <a:pt x="2109216" y="684276"/>
                  </a:lnTo>
                  <a:lnTo>
                    <a:pt x="2636519" y="0"/>
                  </a:lnTo>
                  <a:close/>
                </a:path>
              </a:pathLst>
            </a:custGeom>
            <a:solidFill>
              <a:srgbClr val="F8F8F8">
                <a:alpha val="79998"/>
              </a:srgbClr>
            </a:solidFill>
          </p:spPr>
          <p:txBody>
            <a:bodyPr wrap="square" lIns="0" tIns="0" rIns="0" bIns="0" rtlCol="0"/>
            <a:lstStyle/>
            <a:p>
              <a:endParaRPr/>
            </a:p>
          </p:txBody>
        </p:sp>
        <p:sp>
          <p:nvSpPr>
            <p:cNvPr id="19" name="object 19"/>
            <p:cNvSpPr/>
            <p:nvPr/>
          </p:nvSpPr>
          <p:spPr>
            <a:xfrm>
              <a:off x="6006084" y="4636008"/>
              <a:ext cx="2636520" cy="684530"/>
            </a:xfrm>
            <a:custGeom>
              <a:avLst/>
              <a:gdLst/>
              <a:ahLst/>
              <a:cxnLst/>
              <a:rect l="l" t="t" r="r" b="b"/>
              <a:pathLst>
                <a:path w="2636520" h="684529">
                  <a:moveTo>
                    <a:pt x="0" y="684276"/>
                  </a:moveTo>
                  <a:lnTo>
                    <a:pt x="527304" y="0"/>
                  </a:lnTo>
                  <a:lnTo>
                    <a:pt x="2636519" y="0"/>
                  </a:lnTo>
                  <a:lnTo>
                    <a:pt x="2109216" y="684276"/>
                  </a:lnTo>
                  <a:lnTo>
                    <a:pt x="0" y="684276"/>
                  </a:lnTo>
                  <a:close/>
                </a:path>
              </a:pathLst>
            </a:custGeom>
            <a:ln w="9144">
              <a:solidFill>
                <a:srgbClr val="000000"/>
              </a:solidFill>
            </a:ln>
          </p:spPr>
          <p:txBody>
            <a:bodyPr wrap="square" lIns="0" tIns="0" rIns="0" bIns="0" rtlCol="0"/>
            <a:lstStyle/>
            <a:p>
              <a:endParaRPr/>
            </a:p>
          </p:txBody>
        </p:sp>
      </p:grpSp>
      <p:sp>
        <p:nvSpPr>
          <p:cNvPr id="20" name="object 20"/>
          <p:cNvSpPr txBox="1"/>
          <p:nvPr/>
        </p:nvSpPr>
        <p:spPr>
          <a:xfrm>
            <a:off x="6996176" y="4676343"/>
            <a:ext cx="660400"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libri"/>
                <a:cs typeface="Calibri"/>
              </a:rPr>
              <a:t>output</a:t>
            </a:r>
            <a:endParaRPr sz="1800">
              <a:latin typeface="Calibri"/>
              <a:cs typeface="Calibri"/>
            </a:endParaRPr>
          </a:p>
          <a:p>
            <a:pPr algn="ctr">
              <a:lnSpc>
                <a:spcPct val="100000"/>
              </a:lnSpc>
              <a:spcBef>
                <a:spcPts val="5"/>
              </a:spcBef>
            </a:pPr>
            <a:r>
              <a:rPr sz="1800" dirty="0">
                <a:solidFill>
                  <a:srgbClr val="006FC0"/>
                </a:solidFill>
                <a:latin typeface="Calibri"/>
                <a:cs typeface="Calibri"/>
              </a:rPr>
              <a:t>A</a:t>
            </a:r>
            <a:endParaRPr sz="1800">
              <a:latin typeface="Calibri"/>
              <a:cs typeface="Calibri"/>
            </a:endParaRPr>
          </a:p>
        </p:txBody>
      </p:sp>
      <p:grpSp>
        <p:nvGrpSpPr>
          <p:cNvPr id="21" name="object 21"/>
          <p:cNvGrpSpPr/>
          <p:nvPr/>
        </p:nvGrpSpPr>
        <p:grpSpPr>
          <a:xfrm>
            <a:off x="6707123" y="4180332"/>
            <a:ext cx="1225550" cy="2074545"/>
            <a:chOff x="6707123" y="4180332"/>
            <a:chExt cx="1225550" cy="2074545"/>
          </a:xfrm>
        </p:grpSpPr>
        <p:sp>
          <p:nvSpPr>
            <p:cNvPr id="22" name="object 22"/>
            <p:cNvSpPr/>
            <p:nvPr/>
          </p:nvSpPr>
          <p:spPr>
            <a:xfrm>
              <a:off x="7281672" y="4180331"/>
              <a:ext cx="76200" cy="1597660"/>
            </a:xfrm>
            <a:custGeom>
              <a:avLst/>
              <a:gdLst/>
              <a:ahLst/>
              <a:cxnLst/>
              <a:rect l="l" t="t" r="r" b="b"/>
              <a:pathLst>
                <a:path w="76200" h="1597660">
                  <a:moveTo>
                    <a:pt x="76200" y="1520952"/>
                  </a:moveTo>
                  <a:lnTo>
                    <a:pt x="44450" y="1520952"/>
                  </a:lnTo>
                  <a:lnTo>
                    <a:pt x="44450" y="1139952"/>
                  </a:lnTo>
                  <a:lnTo>
                    <a:pt x="31750" y="1139952"/>
                  </a:lnTo>
                  <a:lnTo>
                    <a:pt x="31750" y="1520952"/>
                  </a:lnTo>
                  <a:lnTo>
                    <a:pt x="0" y="1520952"/>
                  </a:lnTo>
                  <a:lnTo>
                    <a:pt x="38100" y="1597152"/>
                  </a:lnTo>
                  <a:lnTo>
                    <a:pt x="69850" y="1533652"/>
                  </a:lnTo>
                  <a:lnTo>
                    <a:pt x="76200" y="1520952"/>
                  </a:lnTo>
                  <a:close/>
                </a:path>
                <a:path w="76200" h="1597660">
                  <a:moveTo>
                    <a:pt x="76200" y="379476"/>
                  </a:moveTo>
                  <a:lnTo>
                    <a:pt x="44450" y="379476"/>
                  </a:lnTo>
                  <a:lnTo>
                    <a:pt x="44450" y="0"/>
                  </a:lnTo>
                  <a:lnTo>
                    <a:pt x="31750" y="0"/>
                  </a:lnTo>
                  <a:lnTo>
                    <a:pt x="31750" y="379476"/>
                  </a:lnTo>
                  <a:lnTo>
                    <a:pt x="0" y="379476"/>
                  </a:lnTo>
                  <a:lnTo>
                    <a:pt x="38100" y="455676"/>
                  </a:lnTo>
                  <a:lnTo>
                    <a:pt x="69850" y="392176"/>
                  </a:lnTo>
                  <a:lnTo>
                    <a:pt x="76200" y="379476"/>
                  </a:lnTo>
                  <a:close/>
                </a:path>
              </a:pathLst>
            </a:custGeom>
            <a:solidFill>
              <a:srgbClr val="3D5548"/>
            </a:solidFill>
          </p:spPr>
          <p:txBody>
            <a:bodyPr wrap="square" lIns="0" tIns="0" rIns="0" bIns="0" rtlCol="0"/>
            <a:lstStyle/>
            <a:p>
              <a:endParaRPr/>
            </a:p>
          </p:txBody>
        </p:sp>
        <p:sp>
          <p:nvSpPr>
            <p:cNvPr id="23" name="object 23"/>
            <p:cNvSpPr/>
            <p:nvPr/>
          </p:nvSpPr>
          <p:spPr>
            <a:xfrm>
              <a:off x="6711695" y="5792724"/>
              <a:ext cx="1216660" cy="457200"/>
            </a:xfrm>
            <a:custGeom>
              <a:avLst/>
              <a:gdLst/>
              <a:ahLst/>
              <a:cxnLst/>
              <a:rect l="l" t="t" r="r" b="b"/>
              <a:pathLst>
                <a:path w="1216659" h="457200">
                  <a:moveTo>
                    <a:pt x="1020445" y="0"/>
                  </a:moveTo>
                  <a:lnTo>
                    <a:pt x="195706" y="0"/>
                  </a:lnTo>
                  <a:lnTo>
                    <a:pt x="150836" y="6037"/>
                  </a:lnTo>
                  <a:lnTo>
                    <a:pt x="109643" y="23235"/>
                  </a:lnTo>
                  <a:lnTo>
                    <a:pt x="73306" y="50221"/>
                  </a:lnTo>
                  <a:lnTo>
                    <a:pt x="42997" y="85623"/>
                  </a:lnTo>
                  <a:lnTo>
                    <a:pt x="19893" y="128068"/>
                  </a:lnTo>
                  <a:lnTo>
                    <a:pt x="5169" y="176184"/>
                  </a:lnTo>
                  <a:lnTo>
                    <a:pt x="0" y="228600"/>
                  </a:lnTo>
                  <a:lnTo>
                    <a:pt x="5169" y="281015"/>
                  </a:lnTo>
                  <a:lnTo>
                    <a:pt x="19893" y="329131"/>
                  </a:lnTo>
                  <a:lnTo>
                    <a:pt x="42997" y="371576"/>
                  </a:lnTo>
                  <a:lnTo>
                    <a:pt x="73306" y="406978"/>
                  </a:lnTo>
                  <a:lnTo>
                    <a:pt x="109643" y="433964"/>
                  </a:lnTo>
                  <a:lnTo>
                    <a:pt x="150836" y="451162"/>
                  </a:lnTo>
                  <a:lnTo>
                    <a:pt x="195706" y="457199"/>
                  </a:lnTo>
                  <a:lnTo>
                    <a:pt x="1020445" y="457199"/>
                  </a:lnTo>
                  <a:lnTo>
                    <a:pt x="1065315" y="451162"/>
                  </a:lnTo>
                  <a:lnTo>
                    <a:pt x="1106508" y="433964"/>
                  </a:lnTo>
                  <a:lnTo>
                    <a:pt x="1142845" y="406978"/>
                  </a:lnTo>
                  <a:lnTo>
                    <a:pt x="1173154" y="371576"/>
                  </a:lnTo>
                  <a:lnTo>
                    <a:pt x="1196258" y="329131"/>
                  </a:lnTo>
                  <a:lnTo>
                    <a:pt x="1210982" y="281015"/>
                  </a:lnTo>
                  <a:lnTo>
                    <a:pt x="1216152" y="228600"/>
                  </a:lnTo>
                  <a:lnTo>
                    <a:pt x="1210982" y="176184"/>
                  </a:lnTo>
                  <a:lnTo>
                    <a:pt x="1196258" y="128068"/>
                  </a:lnTo>
                  <a:lnTo>
                    <a:pt x="1173154" y="85623"/>
                  </a:lnTo>
                  <a:lnTo>
                    <a:pt x="1142845" y="50221"/>
                  </a:lnTo>
                  <a:lnTo>
                    <a:pt x="1106508" y="23235"/>
                  </a:lnTo>
                  <a:lnTo>
                    <a:pt x="1065315" y="6037"/>
                  </a:lnTo>
                  <a:lnTo>
                    <a:pt x="1020445" y="0"/>
                  </a:lnTo>
                  <a:close/>
                </a:path>
              </a:pathLst>
            </a:custGeom>
            <a:solidFill>
              <a:srgbClr val="F8F8F8"/>
            </a:solidFill>
          </p:spPr>
          <p:txBody>
            <a:bodyPr wrap="square" lIns="0" tIns="0" rIns="0" bIns="0" rtlCol="0"/>
            <a:lstStyle/>
            <a:p>
              <a:endParaRPr/>
            </a:p>
          </p:txBody>
        </p:sp>
        <p:sp>
          <p:nvSpPr>
            <p:cNvPr id="24" name="object 24"/>
            <p:cNvSpPr/>
            <p:nvPr/>
          </p:nvSpPr>
          <p:spPr>
            <a:xfrm>
              <a:off x="6711695" y="5792724"/>
              <a:ext cx="1216660" cy="457200"/>
            </a:xfrm>
            <a:custGeom>
              <a:avLst/>
              <a:gdLst/>
              <a:ahLst/>
              <a:cxnLst/>
              <a:rect l="l" t="t" r="r" b="b"/>
              <a:pathLst>
                <a:path w="1216659" h="457200">
                  <a:moveTo>
                    <a:pt x="195706" y="0"/>
                  </a:moveTo>
                  <a:lnTo>
                    <a:pt x="1020445" y="0"/>
                  </a:lnTo>
                  <a:lnTo>
                    <a:pt x="1065315" y="6037"/>
                  </a:lnTo>
                  <a:lnTo>
                    <a:pt x="1106508" y="23235"/>
                  </a:lnTo>
                  <a:lnTo>
                    <a:pt x="1142845" y="50221"/>
                  </a:lnTo>
                  <a:lnTo>
                    <a:pt x="1173154" y="85623"/>
                  </a:lnTo>
                  <a:lnTo>
                    <a:pt x="1196258" y="128068"/>
                  </a:lnTo>
                  <a:lnTo>
                    <a:pt x="1210982" y="176184"/>
                  </a:lnTo>
                  <a:lnTo>
                    <a:pt x="1216152" y="228600"/>
                  </a:lnTo>
                  <a:lnTo>
                    <a:pt x="1210982" y="281015"/>
                  </a:lnTo>
                  <a:lnTo>
                    <a:pt x="1196258" y="329131"/>
                  </a:lnTo>
                  <a:lnTo>
                    <a:pt x="1173154" y="371576"/>
                  </a:lnTo>
                  <a:lnTo>
                    <a:pt x="1142845" y="406978"/>
                  </a:lnTo>
                  <a:lnTo>
                    <a:pt x="1106508" y="433964"/>
                  </a:lnTo>
                  <a:lnTo>
                    <a:pt x="1065315" y="451162"/>
                  </a:lnTo>
                  <a:lnTo>
                    <a:pt x="1020445" y="457199"/>
                  </a:lnTo>
                  <a:lnTo>
                    <a:pt x="195706" y="457199"/>
                  </a:lnTo>
                  <a:lnTo>
                    <a:pt x="150836" y="451162"/>
                  </a:lnTo>
                  <a:lnTo>
                    <a:pt x="109643" y="433964"/>
                  </a:lnTo>
                  <a:lnTo>
                    <a:pt x="73306" y="406978"/>
                  </a:lnTo>
                  <a:lnTo>
                    <a:pt x="42997" y="371576"/>
                  </a:lnTo>
                  <a:lnTo>
                    <a:pt x="19893" y="329131"/>
                  </a:lnTo>
                  <a:lnTo>
                    <a:pt x="5169" y="281015"/>
                  </a:lnTo>
                  <a:lnTo>
                    <a:pt x="0" y="228600"/>
                  </a:lnTo>
                  <a:lnTo>
                    <a:pt x="5169" y="176184"/>
                  </a:lnTo>
                  <a:lnTo>
                    <a:pt x="19893" y="128068"/>
                  </a:lnTo>
                  <a:lnTo>
                    <a:pt x="42997" y="85623"/>
                  </a:lnTo>
                  <a:lnTo>
                    <a:pt x="73306" y="50221"/>
                  </a:lnTo>
                  <a:lnTo>
                    <a:pt x="109643" y="23235"/>
                  </a:lnTo>
                  <a:lnTo>
                    <a:pt x="150836" y="6037"/>
                  </a:lnTo>
                  <a:lnTo>
                    <a:pt x="195706" y="0"/>
                  </a:lnTo>
                  <a:close/>
                </a:path>
              </a:pathLst>
            </a:custGeom>
            <a:ln w="9144">
              <a:solidFill>
                <a:srgbClr val="000000"/>
              </a:solidFill>
            </a:ln>
          </p:spPr>
          <p:txBody>
            <a:bodyPr wrap="square" lIns="0" tIns="0" rIns="0" bIns="0" rtlCol="0"/>
            <a:lstStyle/>
            <a:p>
              <a:endParaRPr/>
            </a:p>
          </p:txBody>
        </p:sp>
      </p:grpSp>
      <p:sp>
        <p:nvSpPr>
          <p:cNvPr id="25" name="object 25"/>
          <p:cNvSpPr txBox="1"/>
          <p:nvPr/>
        </p:nvSpPr>
        <p:spPr>
          <a:xfrm>
            <a:off x="7144639" y="1850517"/>
            <a:ext cx="40830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Start</a:t>
            </a:r>
            <a:endParaRPr sz="1600">
              <a:latin typeface="Times New Roman"/>
              <a:cs typeface="Times New Roman"/>
            </a:endParaRPr>
          </a:p>
        </p:txBody>
      </p:sp>
      <p:sp>
        <p:nvSpPr>
          <p:cNvPr id="27" name="object 27"/>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.4</a:t>
            </a:r>
            <a:endParaRPr sz="1050">
              <a:latin typeface="Calibri"/>
              <a:cs typeface="Calibri"/>
            </a:endParaRP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37</a:t>
            </a:fld>
            <a:endParaRPr dirty="0"/>
          </a:p>
        </p:txBody>
      </p:sp>
      <p:sp>
        <p:nvSpPr>
          <p:cNvPr id="29" name="object 29"/>
          <p:cNvSpPr txBox="1"/>
          <p:nvPr/>
        </p:nvSpPr>
        <p:spPr>
          <a:xfrm>
            <a:off x="4346828" y="6685508"/>
            <a:ext cx="452755"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 6</a:t>
            </a:r>
            <a:endParaRPr sz="800">
              <a:latin typeface="Calibri"/>
              <a:cs typeface="Calibri"/>
            </a:endParaRPr>
          </a:p>
        </p:txBody>
      </p:sp>
      <p:sp>
        <p:nvSpPr>
          <p:cNvPr id="26" name="object 26"/>
          <p:cNvSpPr txBox="1"/>
          <p:nvPr/>
        </p:nvSpPr>
        <p:spPr>
          <a:xfrm>
            <a:off x="7144004" y="5882132"/>
            <a:ext cx="35242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End</a:t>
            </a:r>
            <a:endParaRPr sz="1600">
              <a:latin typeface="Times New Roman"/>
              <a:cs typeface="Times New Roman"/>
            </a:endParaRPr>
          </a:p>
        </p:txBody>
      </p:sp>
    </p:spTree>
    <p:extLst>
      <p:ext uri="{BB962C8B-B14F-4D97-AF65-F5344CB8AC3E}">
        <p14:creationId xmlns:p14="http://schemas.microsoft.com/office/powerpoint/2010/main" val="3281596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30" name="object 30"/>
          <p:cNvSpPr txBox="1">
            <a:spLocks noGrp="1"/>
          </p:cNvSpPr>
          <p:nvPr>
            <p:ph type="title"/>
          </p:nvPr>
        </p:nvSpPr>
        <p:spPr>
          <a:xfrm>
            <a:off x="1632385" y="143212"/>
            <a:ext cx="7341234" cy="1120820"/>
          </a:xfrm>
          <a:prstGeom prst="rect">
            <a:avLst/>
          </a:prstGeom>
        </p:spPr>
        <p:txBody>
          <a:bodyPr vert="horz" wrap="square" lIns="0" tIns="12700" rIns="0" bIns="0" rtlCol="0">
            <a:spAutoFit/>
          </a:bodyPr>
          <a:lstStyle/>
          <a:p>
            <a:pPr marL="12700" marR="5080">
              <a:lnSpc>
                <a:spcPct val="100000"/>
              </a:lnSpc>
              <a:spcBef>
                <a:spcPts val="100"/>
              </a:spcBef>
              <a:tabLst>
                <a:tab pos="2084070" algn="l"/>
                <a:tab pos="2527300" algn="l"/>
                <a:tab pos="3201035" algn="l"/>
                <a:tab pos="4611370" algn="l"/>
                <a:tab pos="5021580" algn="l"/>
                <a:tab pos="6670675" algn="l"/>
              </a:tabLst>
            </a:pPr>
            <a:r>
              <a:rPr sz="3600" spc="-175" dirty="0">
                <a:solidFill>
                  <a:schemeClr val="tx1"/>
                </a:solidFill>
              </a:rPr>
              <a:t>Fl</a:t>
            </a:r>
            <a:r>
              <a:rPr sz="3600" spc="-254" dirty="0">
                <a:solidFill>
                  <a:schemeClr val="tx1"/>
                </a:solidFill>
              </a:rPr>
              <a:t>o</a:t>
            </a:r>
            <a:r>
              <a:rPr sz="3600" spc="-235" dirty="0">
                <a:solidFill>
                  <a:schemeClr val="tx1"/>
                </a:solidFill>
              </a:rPr>
              <a:t>wcha</a:t>
            </a:r>
            <a:r>
              <a:rPr sz="3600" spc="290" dirty="0">
                <a:solidFill>
                  <a:schemeClr val="tx1"/>
                </a:solidFill>
              </a:rPr>
              <a:t>r</a:t>
            </a:r>
            <a:r>
              <a:rPr sz="3600" spc="195" dirty="0">
                <a:solidFill>
                  <a:schemeClr val="tx1"/>
                </a:solidFill>
              </a:rPr>
              <a:t>t</a:t>
            </a:r>
            <a:r>
              <a:rPr sz="3600" dirty="0">
                <a:solidFill>
                  <a:schemeClr val="tx1"/>
                </a:solidFill>
              </a:rPr>
              <a:t>	</a:t>
            </a:r>
            <a:r>
              <a:rPr sz="3600" spc="745" dirty="0">
                <a:solidFill>
                  <a:schemeClr val="tx1"/>
                </a:solidFill>
              </a:rPr>
              <a:t>–</a:t>
            </a:r>
            <a:r>
              <a:rPr sz="3600" dirty="0">
                <a:solidFill>
                  <a:schemeClr val="tx1"/>
                </a:solidFill>
              </a:rPr>
              <a:t>	</a:t>
            </a:r>
            <a:r>
              <a:rPr sz="3600" spc="-565" dirty="0">
                <a:solidFill>
                  <a:schemeClr val="tx1"/>
                </a:solidFill>
              </a:rPr>
              <a:t>T</a:t>
            </a:r>
            <a:r>
              <a:rPr sz="3600" spc="-20" dirty="0">
                <a:solidFill>
                  <a:schemeClr val="tx1"/>
                </a:solidFill>
              </a:rPr>
              <a:t>o</a:t>
            </a:r>
            <a:r>
              <a:rPr sz="3600" dirty="0">
                <a:solidFill>
                  <a:schemeClr val="tx1"/>
                </a:solidFill>
              </a:rPr>
              <a:t>	</a:t>
            </a:r>
            <a:r>
              <a:rPr sz="3600" spc="-310" dirty="0">
                <a:solidFill>
                  <a:schemeClr val="tx1"/>
                </a:solidFill>
              </a:rPr>
              <a:t>acc</a:t>
            </a:r>
            <a:r>
              <a:rPr sz="3600" spc="-95" dirty="0">
                <a:solidFill>
                  <a:schemeClr val="tx1"/>
                </a:solidFill>
              </a:rPr>
              <a:t>ept</a:t>
            </a:r>
            <a:r>
              <a:rPr sz="3600" dirty="0">
                <a:solidFill>
                  <a:schemeClr val="tx1"/>
                </a:solidFill>
              </a:rPr>
              <a:t>	</a:t>
            </a:r>
            <a:r>
              <a:rPr sz="3600" spc="-465" dirty="0">
                <a:solidFill>
                  <a:schemeClr val="tx1"/>
                </a:solidFill>
              </a:rPr>
              <a:t>a</a:t>
            </a:r>
            <a:r>
              <a:rPr sz="3600" dirty="0">
                <a:solidFill>
                  <a:schemeClr val="tx1"/>
                </a:solidFill>
              </a:rPr>
              <a:t>	</a:t>
            </a:r>
            <a:r>
              <a:rPr sz="3600" spc="-245" dirty="0" smtClean="0">
                <a:solidFill>
                  <a:schemeClr val="tx1"/>
                </a:solidFill>
              </a:rPr>
              <a:t>n</a:t>
            </a:r>
            <a:r>
              <a:rPr sz="3600" spc="-135" dirty="0" smtClean="0">
                <a:solidFill>
                  <a:schemeClr val="tx1"/>
                </a:solidFill>
              </a:rPr>
              <a:t>umber</a:t>
            </a:r>
            <a:r>
              <a:rPr lang="en-IN" sz="3600" spc="-135" dirty="0" smtClean="0">
                <a:solidFill>
                  <a:schemeClr val="tx1"/>
                </a:solidFill>
              </a:rPr>
              <a:t> </a:t>
            </a:r>
            <a:r>
              <a:rPr sz="3600" spc="-220" dirty="0" smtClean="0">
                <a:solidFill>
                  <a:schemeClr val="tx1"/>
                </a:solidFill>
              </a:rPr>
              <a:t>and  </a:t>
            </a:r>
            <a:r>
              <a:rPr sz="3600" spc="-125" dirty="0">
                <a:solidFill>
                  <a:schemeClr val="tx1"/>
                </a:solidFill>
              </a:rPr>
              <a:t>increment</a:t>
            </a:r>
            <a:r>
              <a:rPr sz="3600" spc="50" dirty="0">
                <a:solidFill>
                  <a:schemeClr val="tx1"/>
                </a:solidFill>
              </a:rPr>
              <a:t> </a:t>
            </a:r>
            <a:r>
              <a:rPr sz="3600" spc="-235" dirty="0">
                <a:solidFill>
                  <a:schemeClr val="tx1"/>
                </a:solidFill>
              </a:rPr>
              <a:t>by</a:t>
            </a:r>
            <a:r>
              <a:rPr sz="3600" spc="35" dirty="0">
                <a:solidFill>
                  <a:schemeClr val="tx1"/>
                </a:solidFill>
              </a:rPr>
              <a:t> </a:t>
            </a:r>
            <a:r>
              <a:rPr sz="3600" spc="-210" dirty="0">
                <a:solidFill>
                  <a:schemeClr val="tx1"/>
                </a:solidFill>
              </a:rPr>
              <a:t>1,</a:t>
            </a:r>
            <a:r>
              <a:rPr sz="3600" spc="-320" dirty="0">
                <a:solidFill>
                  <a:schemeClr val="tx1"/>
                </a:solidFill>
              </a:rPr>
              <a:t> </a:t>
            </a:r>
            <a:r>
              <a:rPr sz="3600" spc="-280" dirty="0">
                <a:solidFill>
                  <a:schemeClr val="tx1"/>
                </a:solidFill>
              </a:rPr>
              <a:t>and</a:t>
            </a:r>
            <a:r>
              <a:rPr sz="3600" spc="50" dirty="0">
                <a:solidFill>
                  <a:schemeClr val="tx1"/>
                </a:solidFill>
              </a:rPr>
              <a:t> </a:t>
            </a:r>
            <a:r>
              <a:rPr sz="3600" spc="-245" dirty="0">
                <a:solidFill>
                  <a:schemeClr val="tx1"/>
                </a:solidFill>
              </a:rPr>
              <a:t>display</a:t>
            </a:r>
            <a:r>
              <a:rPr sz="3600" spc="50" dirty="0">
                <a:solidFill>
                  <a:schemeClr val="tx1"/>
                </a:solidFill>
              </a:rPr>
              <a:t> </a:t>
            </a:r>
            <a:r>
              <a:rPr sz="3600" spc="-95" dirty="0">
                <a:solidFill>
                  <a:schemeClr val="tx1"/>
                </a:solidFill>
              </a:rPr>
              <a:t>the</a:t>
            </a:r>
            <a:r>
              <a:rPr sz="3600" spc="40" dirty="0">
                <a:solidFill>
                  <a:schemeClr val="tx1"/>
                </a:solidFill>
              </a:rPr>
              <a:t> </a:t>
            </a:r>
            <a:r>
              <a:rPr sz="3600" spc="-100" dirty="0">
                <a:solidFill>
                  <a:schemeClr val="tx1"/>
                </a:solidFill>
              </a:rPr>
              <a:t>result</a:t>
            </a:r>
            <a:endParaRPr sz="3600" dirty="0">
              <a:solidFill>
                <a:schemeClr val="tx1"/>
              </a:solidFill>
            </a:endParaRPr>
          </a:p>
        </p:txBody>
      </p:sp>
      <p:grpSp>
        <p:nvGrpSpPr>
          <p:cNvPr id="31" name="object 31"/>
          <p:cNvGrpSpPr/>
          <p:nvPr/>
        </p:nvGrpSpPr>
        <p:grpSpPr>
          <a:xfrm>
            <a:off x="3130295" y="2295144"/>
            <a:ext cx="3112135" cy="3489960"/>
            <a:chOff x="3130295" y="2295144"/>
            <a:chExt cx="3112135" cy="3489960"/>
          </a:xfrm>
        </p:grpSpPr>
        <p:pic>
          <p:nvPicPr>
            <p:cNvPr id="32" name="object 32"/>
            <p:cNvPicPr/>
            <p:nvPr/>
          </p:nvPicPr>
          <p:blipFill>
            <a:blip r:embed="rId7" cstate="print"/>
            <a:stretch>
              <a:fillRect/>
            </a:stretch>
          </p:blipFill>
          <p:spPr>
            <a:xfrm>
              <a:off x="3162299" y="5177027"/>
              <a:ext cx="3080004" cy="536448"/>
            </a:xfrm>
            <a:prstGeom prst="rect">
              <a:avLst/>
            </a:prstGeom>
          </p:spPr>
        </p:pic>
        <p:pic>
          <p:nvPicPr>
            <p:cNvPr id="33" name="object 33"/>
            <p:cNvPicPr/>
            <p:nvPr/>
          </p:nvPicPr>
          <p:blipFill>
            <a:blip r:embed="rId8" cstate="print"/>
            <a:stretch>
              <a:fillRect/>
            </a:stretch>
          </p:blipFill>
          <p:spPr>
            <a:xfrm>
              <a:off x="4288535" y="5173979"/>
              <a:ext cx="891539" cy="611123"/>
            </a:xfrm>
            <a:prstGeom prst="rect">
              <a:avLst/>
            </a:prstGeom>
          </p:spPr>
        </p:pic>
        <p:pic>
          <p:nvPicPr>
            <p:cNvPr id="34" name="object 34"/>
            <p:cNvPicPr/>
            <p:nvPr/>
          </p:nvPicPr>
          <p:blipFill>
            <a:blip r:embed="rId9" cstate="print"/>
            <a:stretch>
              <a:fillRect/>
            </a:stretch>
          </p:blipFill>
          <p:spPr>
            <a:xfrm>
              <a:off x="3233038" y="5221351"/>
              <a:ext cx="2939160" cy="397040"/>
            </a:xfrm>
            <a:prstGeom prst="rect">
              <a:avLst/>
            </a:prstGeom>
          </p:spPr>
        </p:pic>
        <p:sp>
          <p:nvSpPr>
            <p:cNvPr id="35" name="object 35"/>
            <p:cNvSpPr/>
            <p:nvPr/>
          </p:nvSpPr>
          <p:spPr>
            <a:xfrm>
              <a:off x="3233038" y="5221351"/>
              <a:ext cx="2939415" cy="397510"/>
            </a:xfrm>
            <a:custGeom>
              <a:avLst/>
              <a:gdLst/>
              <a:ahLst/>
              <a:cxnLst/>
              <a:rect l="l" t="t" r="r" b="b"/>
              <a:pathLst>
                <a:path w="2939415" h="397510">
                  <a:moveTo>
                    <a:pt x="472820" y="0"/>
                  </a:moveTo>
                  <a:lnTo>
                    <a:pt x="2466340" y="0"/>
                  </a:lnTo>
                  <a:lnTo>
                    <a:pt x="2530494" y="1812"/>
                  </a:lnTo>
                  <a:lnTo>
                    <a:pt x="2592027" y="7092"/>
                  </a:lnTo>
                  <a:lnTo>
                    <a:pt x="2650374" y="15603"/>
                  </a:lnTo>
                  <a:lnTo>
                    <a:pt x="2704972" y="27107"/>
                  </a:lnTo>
                  <a:lnTo>
                    <a:pt x="2755258" y="41368"/>
                  </a:lnTo>
                  <a:lnTo>
                    <a:pt x="2800667" y="58150"/>
                  </a:lnTo>
                  <a:lnTo>
                    <a:pt x="2840636" y="77214"/>
                  </a:lnTo>
                  <a:lnTo>
                    <a:pt x="2874602" y="98326"/>
                  </a:lnTo>
                  <a:lnTo>
                    <a:pt x="2922269" y="145741"/>
                  </a:lnTo>
                  <a:lnTo>
                    <a:pt x="2939160" y="198501"/>
                  </a:lnTo>
                  <a:lnTo>
                    <a:pt x="2934844" y="225431"/>
                  </a:lnTo>
                  <a:lnTo>
                    <a:pt x="2902001" y="275760"/>
                  </a:lnTo>
                  <a:lnTo>
                    <a:pt x="2840636" y="319801"/>
                  </a:lnTo>
                  <a:lnTo>
                    <a:pt x="2800667" y="338870"/>
                  </a:lnTo>
                  <a:lnTo>
                    <a:pt x="2755258" y="355657"/>
                  </a:lnTo>
                  <a:lnTo>
                    <a:pt x="2704972" y="369922"/>
                  </a:lnTo>
                  <a:lnTo>
                    <a:pt x="2650374" y="381431"/>
                  </a:lnTo>
                  <a:lnTo>
                    <a:pt x="2592027" y="389944"/>
                  </a:lnTo>
                  <a:lnTo>
                    <a:pt x="2530494" y="395226"/>
                  </a:lnTo>
                  <a:lnTo>
                    <a:pt x="2466340" y="397040"/>
                  </a:lnTo>
                  <a:lnTo>
                    <a:pt x="472820" y="397040"/>
                  </a:lnTo>
                  <a:lnTo>
                    <a:pt x="408666" y="395226"/>
                  </a:lnTo>
                  <a:lnTo>
                    <a:pt x="347133" y="389944"/>
                  </a:lnTo>
                  <a:lnTo>
                    <a:pt x="288786" y="381431"/>
                  </a:lnTo>
                  <a:lnTo>
                    <a:pt x="234187" y="369922"/>
                  </a:lnTo>
                  <a:lnTo>
                    <a:pt x="183902" y="355657"/>
                  </a:lnTo>
                  <a:lnTo>
                    <a:pt x="138493" y="338870"/>
                  </a:lnTo>
                  <a:lnTo>
                    <a:pt x="98524" y="319801"/>
                  </a:lnTo>
                  <a:lnTo>
                    <a:pt x="64558" y="298685"/>
                  </a:lnTo>
                  <a:lnTo>
                    <a:pt x="16890" y="251263"/>
                  </a:lnTo>
                  <a:lnTo>
                    <a:pt x="0" y="198501"/>
                  </a:lnTo>
                  <a:lnTo>
                    <a:pt x="4316" y="171571"/>
                  </a:lnTo>
                  <a:lnTo>
                    <a:pt x="37159" y="121247"/>
                  </a:lnTo>
                  <a:lnTo>
                    <a:pt x="98524" y="77214"/>
                  </a:lnTo>
                  <a:lnTo>
                    <a:pt x="138493" y="58150"/>
                  </a:lnTo>
                  <a:lnTo>
                    <a:pt x="183902" y="41368"/>
                  </a:lnTo>
                  <a:lnTo>
                    <a:pt x="234187" y="27107"/>
                  </a:lnTo>
                  <a:lnTo>
                    <a:pt x="288786" y="15603"/>
                  </a:lnTo>
                  <a:lnTo>
                    <a:pt x="347133" y="7092"/>
                  </a:lnTo>
                  <a:lnTo>
                    <a:pt x="408666" y="1812"/>
                  </a:lnTo>
                  <a:lnTo>
                    <a:pt x="472820" y="0"/>
                  </a:lnTo>
                  <a:close/>
                </a:path>
              </a:pathLst>
            </a:custGeom>
            <a:ln w="9525">
              <a:solidFill>
                <a:srgbClr val="FDB809"/>
              </a:solidFill>
            </a:ln>
          </p:spPr>
          <p:txBody>
            <a:bodyPr wrap="square" lIns="0" tIns="0" rIns="0" bIns="0" rtlCol="0"/>
            <a:lstStyle/>
            <a:p>
              <a:endParaRPr/>
            </a:p>
          </p:txBody>
        </p:sp>
        <p:pic>
          <p:nvPicPr>
            <p:cNvPr id="36" name="object 36"/>
            <p:cNvPicPr/>
            <p:nvPr/>
          </p:nvPicPr>
          <p:blipFill>
            <a:blip r:embed="rId10" cstate="print"/>
            <a:stretch>
              <a:fillRect/>
            </a:stretch>
          </p:blipFill>
          <p:spPr>
            <a:xfrm>
              <a:off x="3130295" y="2296668"/>
              <a:ext cx="3098292" cy="537972"/>
            </a:xfrm>
            <a:prstGeom prst="rect">
              <a:avLst/>
            </a:prstGeom>
          </p:spPr>
        </p:pic>
        <p:pic>
          <p:nvPicPr>
            <p:cNvPr id="37" name="object 37"/>
            <p:cNvPicPr/>
            <p:nvPr/>
          </p:nvPicPr>
          <p:blipFill>
            <a:blip r:embed="rId11" cstate="print"/>
            <a:stretch>
              <a:fillRect/>
            </a:stretch>
          </p:blipFill>
          <p:spPr>
            <a:xfrm>
              <a:off x="4251959" y="2295144"/>
              <a:ext cx="918972" cy="611124"/>
            </a:xfrm>
            <a:prstGeom prst="rect">
              <a:avLst/>
            </a:prstGeom>
          </p:spPr>
        </p:pic>
        <p:pic>
          <p:nvPicPr>
            <p:cNvPr id="38" name="object 38"/>
            <p:cNvPicPr/>
            <p:nvPr/>
          </p:nvPicPr>
          <p:blipFill>
            <a:blip r:embed="rId12" cstate="print"/>
            <a:stretch>
              <a:fillRect/>
            </a:stretch>
          </p:blipFill>
          <p:spPr>
            <a:xfrm>
              <a:off x="3200399" y="2341753"/>
              <a:ext cx="2957957" cy="397128"/>
            </a:xfrm>
            <a:prstGeom prst="rect">
              <a:avLst/>
            </a:prstGeom>
          </p:spPr>
        </p:pic>
        <p:sp>
          <p:nvSpPr>
            <p:cNvPr id="39" name="object 39"/>
            <p:cNvSpPr/>
            <p:nvPr/>
          </p:nvSpPr>
          <p:spPr>
            <a:xfrm>
              <a:off x="3200399" y="2341753"/>
              <a:ext cx="2958465" cy="397510"/>
            </a:xfrm>
            <a:custGeom>
              <a:avLst/>
              <a:gdLst/>
              <a:ahLst/>
              <a:cxnLst/>
              <a:rect l="l" t="t" r="r" b="b"/>
              <a:pathLst>
                <a:path w="2958465" h="397510">
                  <a:moveTo>
                    <a:pt x="475869" y="0"/>
                  </a:moveTo>
                  <a:lnTo>
                    <a:pt x="2482088" y="0"/>
                  </a:lnTo>
                  <a:lnTo>
                    <a:pt x="2546676" y="1812"/>
                  </a:lnTo>
                  <a:lnTo>
                    <a:pt x="2608618" y="7092"/>
                  </a:lnTo>
                  <a:lnTo>
                    <a:pt x="2667349" y="15603"/>
                  </a:lnTo>
                  <a:lnTo>
                    <a:pt x="2722301" y="27107"/>
                  </a:lnTo>
                  <a:lnTo>
                    <a:pt x="2772909" y="41368"/>
                  </a:lnTo>
                  <a:lnTo>
                    <a:pt x="2818606" y="58150"/>
                  </a:lnTo>
                  <a:lnTo>
                    <a:pt x="2858826" y="77214"/>
                  </a:lnTo>
                  <a:lnTo>
                    <a:pt x="2893003" y="98326"/>
                  </a:lnTo>
                  <a:lnTo>
                    <a:pt x="2940963" y="145741"/>
                  </a:lnTo>
                  <a:lnTo>
                    <a:pt x="2957957" y="198501"/>
                  </a:lnTo>
                  <a:lnTo>
                    <a:pt x="2953614" y="225459"/>
                  </a:lnTo>
                  <a:lnTo>
                    <a:pt x="2920571" y="275828"/>
                  </a:lnTo>
                  <a:lnTo>
                    <a:pt x="2858826" y="319888"/>
                  </a:lnTo>
                  <a:lnTo>
                    <a:pt x="2818606" y="338963"/>
                  </a:lnTo>
                  <a:lnTo>
                    <a:pt x="2772909" y="355751"/>
                  </a:lnTo>
                  <a:lnTo>
                    <a:pt x="2722301" y="370016"/>
                  </a:lnTo>
                  <a:lnTo>
                    <a:pt x="2667349" y="381523"/>
                  </a:lnTo>
                  <a:lnTo>
                    <a:pt x="2608618" y="390035"/>
                  </a:lnTo>
                  <a:lnTo>
                    <a:pt x="2546676" y="395316"/>
                  </a:lnTo>
                  <a:lnTo>
                    <a:pt x="2482088" y="397129"/>
                  </a:lnTo>
                  <a:lnTo>
                    <a:pt x="475869" y="397129"/>
                  </a:lnTo>
                  <a:lnTo>
                    <a:pt x="411307" y="395316"/>
                  </a:lnTo>
                  <a:lnTo>
                    <a:pt x="349382" y="390035"/>
                  </a:lnTo>
                  <a:lnTo>
                    <a:pt x="290661" y="381523"/>
                  </a:lnTo>
                  <a:lnTo>
                    <a:pt x="235711" y="370016"/>
                  </a:lnTo>
                  <a:lnTo>
                    <a:pt x="185101" y="355751"/>
                  </a:lnTo>
                  <a:lnTo>
                    <a:pt x="139398" y="338963"/>
                  </a:lnTo>
                  <a:lnTo>
                    <a:pt x="99169" y="319888"/>
                  </a:lnTo>
                  <a:lnTo>
                    <a:pt x="64981" y="298765"/>
                  </a:lnTo>
                  <a:lnTo>
                    <a:pt x="17002" y="251314"/>
                  </a:lnTo>
                  <a:lnTo>
                    <a:pt x="0" y="198501"/>
                  </a:lnTo>
                  <a:lnTo>
                    <a:pt x="4345" y="171571"/>
                  </a:lnTo>
                  <a:lnTo>
                    <a:pt x="37403" y="121247"/>
                  </a:lnTo>
                  <a:lnTo>
                    <a:pt x="99169" y="77214"/>
                  </a:lnTo>
                  <a:lnTo>
                    <a:pt x="139398" y="58150"/>
                  </a:lnTo>
                  <a:lnTo>
                    <a:pt x="185101" y="41368"/>
                  </a:lnTo>
                  <a:lnTo>
                    <a:pt x="235711" y="27107"/>
                  </a:lnTo>
                  <a:lnTo>
                    <a:pt x="290661" y="15603"/>
                  </a:lnTo>
                  <a:lnTo>
                    <a:pt x="349382" y="7092"/>
                  </a:lnTo>
                  <a:lnTo>
                    <a:pt x="411307" y="1812"/>
                  </a:lnTo>
                  <a:lnTo>
                    <a:pt x="475869" y="0"/>
                  </a:lnTo>
                  <a:close/>
                </a:path>
              </a:pathLst>
            </a:custGeom>
            <a:ln w="9525">
              <a:solidFill>
                <a:srgbClr val="FDB809"/>
              </a:solidFill>
            </a:ln>
          </p:spPr>
          <p:txBody>
            <a:bodyPr wrap="square" lIns="0" tIns="0" rIns="0" bIns="0" rtlCol="0"/>
            <a:lstStyle/>
            <a:p>
              <a:endParaRPr/>
            </a:p>
          </p:txBody>
        </p:sp>
        <p:pic>
          <p:nvPicPr>
            <p:cNvPr id="40" name="object 40"/>
            <p:cNvPicPr/>
            <p:nvPr/>
          </p:nvPicPr>
          <p:blipFill>
            <a:blip r:embed="rId13" cstate="print"/>
            <a:stretch>
              <a:fillRect/>
            </a:stretch>
          </p:blipFill>
          <p:spPr>
            <a:xfrm>
              <a:off x="3130295" y="2983992"/>
              <a:ext cx="3080004" cy="646176"/>
            </a:xfrm>
            <a:prstGeom prst="rect">
              <a:avLst/>
            </a:prstGeom>
          </p:spPr>
        </p:pic>
        <p:pic>
          <p:nvPicPr>
            <p:cNvPr id="41" name="object 41"/>
            <p:cNvPicPr/>
            <p:nvPr/>
          </p:nvPicPr>
          <p:blipFill>
            <a:blip r:embed="rId14" cstate="print"/>
            <a:stretch>
              <a:fillRect/>
            </a:stretch>
          </p:blipFill>
          <p:spPr>
            <a:xfrm>
              <a:off x="4059935" y="2898648"/>
              <a:ext cx="1281684" cy="885444"/>
            </a:xfrm>
            <a:prstGeom prst="rect">
              <a:avLst/>
            </a:prstGeom>
          </p:spPr>
        </p:pic>
        <p:pic>
          <p:nvPicPr>
            <p:cNvPr id="42" name="object 42"/>
            <p:cNvPicPr/>
            <p:nvPr/>
          </p:nvPicPr>
          <p:blipFill>
            <a:blip r:embed="rId15" cstate="print"/>
            <a:stretch>
              <a:fillRect/>
            </a:stretch>
          </p:blipFill>
          <p:spPr>
            <a:xfrm>
              <a:off x="3200399" y="3028315"/>
              <a:ext cx="2939161" cy="506856"/>
            </a:xfrm>
            <a:prstGeom prst="rect">
              <a:avLst/>
            </a:prstGeom>
          </p:spPr>
        </p:pic>
        <p:sp>
          <p:nvSpPr>
            <p:cNvPr id="43" name="object 43"/>
            <p:cNvSpPr/>
            <p:nvPr/>
          </p:nvSpPr>
          <p:spPr>
            <a:xfrm>
              <a:off x="3200399" y="3028315"/>
              <a:ext cx="2939415" cy="507365"/>
            </a:xfrm>
            <a:custGeom>
              <a:avLst/>
              <a:gdLst/>
              <a:ahLst/>
              <a:cxnLst/>
              <a:rect l="l" t="t" r="r" b="b"/>
              <a:pathLst>
                <a:path w="2939415" h="507364">
                  <a:moveTo>
                    <a:pt x="0" y="506856"/>
                  </a:moveTo>
                  <a:lnTo>
                    <a:pt x="587883" y="0"/>
                  </a:lnTo>
                  <a:lnTo>
                    <a:pt x="2939161" y="0"/>
                  </a:lnTo>
                  <a:lnTo>
                    <a:pt x="2351278" y="506856"/>
                  </a:lnTo>
                  <a:lnTo>
                    <a:pt x="0" y="506856"/>
                  </a:lnTo>
                  <a:close/>
                </a:path>
              </a:pathLst>
            </a:custGeom>
            <a:ln w="9524">
              <a:solidFill>
                <a:srgbClr val="FDB809"/>
              </a:solidFill>
            </a:ln>
          </p:spPr>
          <p:txBody>
            <a:bodyPr wrap="square" lIns="0" tIns="0" rIns="0" bIns="0" rtlCol="0"/>
            <a:lstStyle/>
            <a:p>
              <a:endParaRPr/>
            </a:p>
          </p:txBody>
        </p:sp>
        <p:pic>
          <p:nvPicPr>
            <p:cNvPr id="44" name="object 44"/>
            <p:cNvPicPr/>
            <p:nvPr/>
          </p:nvPicPr>
          <p:blipFill>
            <a:blip r:embed="rId16" cstate="print"/>
            <a:stretch>
              <a:fillRect/>
            </a:stretch>
          </p:blipFill>
          <p:spPr>
            <a:xfrm>
              <a:off x="4547615" y="2699004"/>
              <a:ext cx="284988" cy="498348"/>
            </a:xfrm>
            <a:prstGeom prst="rect">
              <a:avLst/>
            </a:prstGeom>
          </p:spPr>
        </p:pic>
        <p:sp>
          <p:nvSpPr>
            <p:cNvPr id="45" name="object 45"/>
            <p:cNvSpPr/>
            <p:nvPr/>
          </p:nvSpPr>
          <p:spPr>
            <a:xfrm>
              <a:off x="4651628" y="2739517"/>
              <a:ext cx="76200" cy="289560"/>
            </a:xfrm>
            <a:custGeom>
              <a:avLst/>
              <a:gdLst/>
              <a:ahLst/>
              <a:cxnLst/>
              <a:rect l="l" t="t" r="r" b="b"/>
              <a:pathLst>
                <a:path w="76200" h="289560">
                  <a:moveTo>
                    <a:pt x="31700" y="213381"/>
                  </a:moveTo>
                  <a:lnTo>
                    <a:pt x="0" y="213486"/>
                  </a:lnTo>
                  <a:lnTo>
                    <a:pt x="38481" y="289560"/>
                  </a:lnTo>
                  <a:lnTo>
                    <a:pt x="69861" y="226060"/>
                  </a:lnTo>
                  <a:lnTo>
                    <a:pt x="31750" y="226060"/>
                  </a:lnTo>
                  <a:lnTo>
                    <a:pt x="31700" y="213381"/>
                  </a:lnTo>
                  <a:close/>
                </a:path>
                <a:path w="76200" h="289560">
                  <a:moveTo>
                    <a:pt x="44399" y="213339"/>
                  </a:moveTo>
                  <a:lnTo>
                    <a:pt x="31700" y="213381"/>
                  </a:lnTo>
                  <a:lnTo>
                    <a:pt x="31750" y="226060"/>
                  </a:lnTo>
                  <a:lnTo>
                    <a:pt x="44450" y="226060"/>
                  </a:lnTo>
                  <a:lnTo>
                    <a:pt x="44399" y="213339"/>
                  </a:lnTo>
                  <a:close/>
                </a:path>
                <a:path w="76200" h="289560">
                  <a:moveTo>
                    <a:pt x="76200" y="213233"/>
                  </a:moveTo>
                  <a:lnTo>
                    <a:pt x="44399" y="213339"/>
                  </a:lnTo>
                  <a:lnTo>
                    <a:pt x="44450" y="226060"/>
                  </a:lnTo>
                  <a:lnTo>
                    <a:pt x="69861" y="226060"/>
                  </a:lnTo>
                  <a:lnTo>
                    <a:pt x="76200" y="213233"/>
                  </a:lnTo>
                  <a:close/>
                </a:path>
                <a:path w="76200" h="289560">
                  <a:moveTo>
                    <a:pt x="43561" y="0"/>
                  </a:moveTo>
                  <a:lnTo>
                    <a:pt x="30861" y="127"/>
                  </a:lnTo>
                  <a:lnTo>
                    <a:pt x="31700" y="213381"/>
                  </a:lnTo>
                  <a:lnTo>
                    <a:pt x="44399" y="213339"/>
                  </a:lnTo>
                  <a:lnTo>
                    <a:pt x="43561" y="0"/>
                  </a:lnTo>
                  <a:close/>
                </a:path>
              </a:pathLst>
            </a:custGeom>
            <a:solidFill>
              <a:srgbClr val="FDB809"/>
            </a:solidFill>
          </p:spPr>
          <p:txBody>
            <a:bodyPr wrap="square" lIns="0" tIns="0" rIns="0" bIns="0" rtlCol="0"/>
            <a:lstStyle/>
            <a:p>
              <a:endParaRPr/>
            </a:p>
          </p:txBody>
        </p:sp>
        <p:pic>
          <p:nvPicPr>
            <p:cNvPr id="46" name="object 46"/>
            <p:cNvPicPr/>
            <p:nvPr/>
          </p:nvPicPr>
          <p:blipFill>
            <a:blip r:embed="rId17" cstate="print"/>
            <a:stretch>
              <a:fillRect/>
            </a:stretch>
          </p:blipFill>
          <p:spPr>
            <a:xfrm>
              <a:off x="3150107" y="3785616"/>
              <a:ext cx="3061716" cy="537972"/>
            </a:xfrm>
            <a:prstGeom prst="rect">
              <a:avLst/>
            </a:prstGeom>
          </p:spPr>
        </p:pic>
        <p:pic>
          <p:nvPicPr>
            <p:cNvPr id="47" name="object 47"/>
            <p:cNvPicPr/>
            <p:nvPr/>
          </p:nvPicPr>
          <p:blipFill>
            <a:blip r:embed="rId18" cstate="print"/>
            <a:stretch>
              <a:fillRect/>
            </a:stretch>
          </p:blipFill>
          <p:spPr>
            <a:xfrm>
              <a:off x="3459479" y="3782568"/>
              <a:ext cx="2503931" cy="611124"/>
            </a:xfrm>
            <a:prstGeom prst="rect">
              <a:avLst/>
            </a:prstGeom>
          </p:spPr>
        </p:pic>
        <p:pic>
          <p:nvPicPr>
            <p:cNvPr id="48" name="object 48"/>
            <p:cNvPicPr/>
            <p:nvPr/>
          </p:nvPicPr>
          <p:blipFill>
            <a:blip r:embed="rId19" cstate="print"/>
            <a:stretch>
              <a:fillRect/>
            </a:stretch>
          </p:blipFill>
          <p:spPr>
            <a:xfrm>
              <a:off x="3220465" y="3829786"/>
              <a:ext cx="2920364" cy="397789"/>
            </a:xfrm>
            <a:prstGeom prst="rect">
              <a:avLst/>
            </a:prstGeom>
          </p:spPr>
        </p:pic>
        <p:sp>
          <p:nvSpPr>
            <p:cNvPr id="49" name="object 49"/>
            <p:cNvSpPr/>
            <p:nvPr/>
          </p:nvSpPr>
          <p:spPr>
            <a:xfrm>
              <a:off x="3220465" y="3829786"/>
              <a:ext cx="2920365" cy="398145"/>
            </a:xfrm>
            <a:custGeom>
              <a:avLst/>
              <a:gdLst/>
              <a:ahLst/>
              <a:cxnLst/>
              <a:rect l="l" t="t" r="r" b="b"/>
              <a:pathLst>
                <a:path w="2920365" h="398145">
                  <a:moveTo>
                    <a:pt x="0" y="397789"/>
                  </a:moveTo>
                  <a:lnTo>
                    <a:pt x="2920364" y="397789"/>
                  </a:lnTo>
                  <a:lnTo>
                    <a:pt x="2920364" y="0"/>
                  </a:lnTo>
                  <a:lnTo>
                    <a:pt x="0" y="0"/>
                  </a:lnTo>
                  <a:lnTo>
                    <a:pt x="0" y="397789"/>
                  </a:lnTo>
                  <a:close/>
                </a:path>
              </a:pathLst>
            </a:custGeom>
            <a:ln w="9524">
              <a:solidFill>
                <a:srgbClr val="FDB809"/>
              </a:solidFill>
            </a:ln>
          </p:spPr>
          <p:txBody>
            <a:bodyPr wrap="square" lIns="0" tIns="0" rIns="0" bIns="0" rtlCol="0"/>
            <a:lstStyle/>
            <a:p>
              <a:endParaRPr/>
            </a:p>
          </p:txBody>
        </p:sp>
        <p:pic>
          <p:nvPicPr>
            <p:cNvPr id="50" name="object 50"/>
            <p:cNvPicPr/>
            <p:nvPr/>
          </p:nvPicPr>
          <p:blipFill>
            <a:blip r:embed="rId20" cstate="print"/>
            <a:stretch>
              <a:fillRect/>
            </a:stretch>
          </p:blipFill>
          <p:spPr>
            <a:xfrm>
              <a:off x="3130295" y="4439411"/>
              <a:ext cx="3080004" cy="685800"/>
            </a:xfrm>
            <a:prstGeom prst="rect">
              <a:avLst/>
            </a:prstGeom>
          </p:spPr>
        </p:pic>
        <p:pic>
          <p:nvPicPr>
            <p:cNvPr id="51" name="object 51"/>
            <p:cNvPicPr/>
            <p:nvPr/>
          </p:nvPicPr>
          <p:blipFill>
            <a:blip r:embed="rId21" cstate="print"/>
            <a:stretch>
              <a:fillRect/>
            </a:stretch>
          </p:blipFill>
          <p:spPr>
            <a:xfrm>
              <a:off x="3954779" y="4373879"/>
              <a:ext cx="1495044" cy="885444"/>
            </a:xfrm>
            <a:prstGeom prst="rect">
              <a:avLst/>
            </a:prstGeom>
          </p:spPr>
        </p:pic>
        <p:pic>
          <p:nvPicPr>
            <p:cNvPr id="52" name="object 52"/>
            <p:cNvPicPr/>
            <p:nvPr/>
          </p:nvPicPr>
          <p:blipFill>
            <a:blip r:embed="rId22" cstate="print"/>
            <a:stretch>
              <a:fillRect/>
            </a:stretch>
          </p:blipFill>
          <p:spPr>
            <a:xfrm>
              <a:off x="3200399" y="4483989"/>
              <a:ext cx="2939161" cy="545084"/>
            </a:xfrm>
            <a:prstGeom prst="rect">
              <a:avLst/>
            </a:prstGeom>
          </p:spPr>
        </p:pic>
        <p:sp>
          <p:nvSpPr>
            <p:cNvPr id="53" name="object 53"/>
            <p:cNvSpPr/>
            <p:nvPr/>
          </p:nvSpPr>
          <p:spPr>
            <a:xfrm>
              <a:off x="3200399" y="4483989"/>
              <a:ext cx="2939415" cy="545465"/>
            </a:xfrm>
            <a:custGeom>
              <a:avLst/>
              <a:gdLst/>
              <a:ahLst/>
              <a:cxnLst/>
              <a:rect l="l" t="t" r="r" b="b"/>
              <a:pathLst>
                <a:path w="2939415" h="545464">
                  <a:moveTo>
                    <a:pt x="0" y="545084"/>
                  </a:moveTo>
                  <a:lnTo>
                    <a:pt x="587883" y="0"/>
                  </a:lnTo>
                  <a:lnTo>
                    <a:pt x="2939161" y="0"/>
                  </a:lnTo>
                  <a:lnTo>
                    <a:pt x="2351278" y="545084"/>
                  </a:lnTo>
                  <a:lnTo>
                    <a:pt x="0" y="545084"/>
                  </a:lnTo>
                  <a:close/>
                </a:path>
              </a:pathLst>
            </a:custGeom>
            <a:ln w="9525">
              <a:solidFill>
                <a:srgbClr val="FDB809"/>
              </a:solidFill>
            </a:ln>
          </p:spPr>
          <p:txBody>
            <a:bodyPr wrap="square" lIns="0" tIns="0" rIns="0" bIns="0" rtlCol="0"/>
            <a:lstStyle/>
            <a:p>
              <a:endParaRPr/>
            </a:p>
          </p:txBody>
        </p:sp>
      </p:grpSp>
      <p:sp>
        <p:nvSpPr>
          <p:cNvPr id="54" name="object 54"/>
          <p:cNvSpPr txBox="1"/>
          <p:nvPr/>
        </p:nvSpPr>
        <p:spPr>
          <a:xfrm>
            <a:off x="3650741" y="2381758"/>
            <a:ext cx="2060575" cy="3180080"/>
          </a:xfrm>
          <a:prstGeom prst="rect">
            <a:avLst/>
          </a:prstGeom>
        </p:spPr>
        <p:txBody>
          <a:bodyPr vert="horz" wrap="square" lIns="0" tIns="12700" rIns="0" bIns="0" rtlCol="0">
            <a:spAutoFit/>
          </a:bodyPr>
          <a:lstStyle/>
          <a:p>
            <a:pPr algn="ctr">
              <a:lnSpc>
                <a:spcPct val="100000"/>
              </a:lnSpc>
              <a:spcBef>
                <a:spcPts val="100"/>
              </a:spcBef>
            </a:pPr>
            <a:r>
              <a:rPr sz="1800" spc="-55" dirty="0">
                <a:latin typeface="Microsoft Sans Serif"/>
                <a:cs typeface="Microsoft Sans Serif"/>
              </a:rPr>
              <a:t>Start</a:t>
            </a:r>
            <a:endParaRPr sz="1800">
              <a:latin typeface="Microsoft Sans Serif"/>
              <a:cs typeface="Microsoft Sans Serif"/>
            </a:endParaRPr>
          </a:p>
          <a:p>
            <a:pPr>
              <a:lnSpc>
                <a:spcPct val="100000"/>
              </a:lnSpc>
              <a:spcBef>
                <a:spcPts val="50"/>
              </a:spcBef>
            </a:pPr>
            <a:endParaRPr sz="2250">
              <a:latin typeface="Microsoft Sans Serif"/>
              <a:cs typeface="Microsoft Sans Serif"/>
            </a:endParaRPr>
          </a:p>
          <a:p>
            <a:pPr marL="612140" marR="626110" algn="ctr">
              <a:lnSpc>
                <a:spcPct val="100000"/>
              </a:lnSpc>
            </a:pPr>
            <a:r>
              <a:rPr sz="1800" spc="-80" dirty="0">
                <a:latin typeface="Microsoft Sans Serif"/>
                <a:cs typeface="Microsoft Sans Serif"/>
              </a:rPr>
              <a:t>Ac</a:t>
            </a:r>
            <a:r>
              <a:rPr sz="1800" spc="-65" dirty="0">
                <a:latin typeface="Microsoft Sans Serif"/>
                <a:cs typeface="Microsoft Sans Serif"/>
              </a:rPr>
              <a:t>c</a:t>
            </a:r>
            <a:r>
              <a:rPr sz="1800" spc="-50" dirty="0">
                <a:latin typeface="Microsoft Sans Serif"/>
                <a:cs typeface="Microsoft Sans Serif"/>
              </a:rPr>
              <a:t>ept</a:t>
            </a:r>
            <a:r>
              <a:rPr sz="1800" spc="15" dirty="0">
                <a:latin typeface="Microsoft Sans Serif"/>
                <a:cs typeface="Microsoft Sans Serif"/>
              </a:rPr>
              <a:t> </a:t>
            </a:r>
            <a:r>
              <a:rPr sz="1800" spc="-155" dirty="0">
                <a:latin typeface="Microsoft Sans Serif"/>
                <a:cs typeface="Microsoft Sans Serif"/>
              </a:rPr>
              <a:t>a  </a:t>
            </a:r>
            <a:r>
              <a:rPr sz="1800" spc="-80" dirty="0">
                <a:latin typeface="Microsoft Sans Serif"/>
                <a:cs typeface="Microsoft Sans Serif"/>
              </a:rPr>
              <a:t>number</a:t>
            </a:r>
            <a:endParaRPr sz="1800">
              <a:latin typeface="Microsoft Sans Serif"/>
              <a:cs typeface="Microsoft Sans Serif"/>
            </a:endParaRPr>
          </a:p>
          <a:p>
            <a:pPr>
              <a:lnSpc>
                <a:spcPct val="100000"/>
              </a:lnSpc>
              <a:spcBef>
                <a:spcPts val="40"/>
              </a:spcBef>
            </a:pPr>
            <a:endParaRPr sz="2300">
              <a:latin typeface="Microsoft Sans Serif"/>
              <a:cs typeface="Microsoft Sans Serif"/>
            </a:endParaRPr>
          </a:p>
          <a:p>
            <a:pPr algn="ctr">
              <a:lnSpc>
                <a:spcPct val="100000"/>
              </a:lnSpc>
            </a:pPr>
            <a:r>
              <a:rPr sz="1800" spc="-65" dirty="0">
                <a:latin typeface="Microsoft Sans Serif"/>
                <a:cs typeface="Microsoft Sans Serif"/>
              </a:rPr>
              <a:t>Add</a:t>
            </a:r>
            <a:r>
              <a:rPr sz="1800" spc="-15" dirty="0">
                <a:latin typeface="Microsoft Sans Serif"/>
                <a:cs typeface="Microsoft Sans Serif"/>
              </a:rPr>
              <a:t> </a:t>
            </a:r>
            <a:r>
              <a:rPr sz="1800" spc="-105" dirty="0">
                <a:latin typeface="Microsoft Sans Serif"/>
                <a:cs typeface="Microsoft Sans Serif"/>
              </a:rPr>
              <a:t>1</a:t>
            </a:r>
            <a:r>
              <a:rPr sz="1800" spc="5" dirty="0">
                <a:latin typeface="Microsoft Sans Serif"/>
                <a:cs typeface="Microsoft Sans Serif"/>
              </a:rPr>
              <a:t> </a:t>
            </a:r>
            <a:r>
              <a:rPr sz="1800" spc="45" dirty="0">
                <a:latin typeface="Microsoft Sans Serif"/>
                <a:cs typeface="Microsoft Sans Serif"/>
              </a:rPr>
              <a:t>to</a:t>
            </a:r>
            <a:r>
              <a:rPr sz="1800" dirty="0">
                <a:latin typeface="Microsoft Sans Serif"/>
                <a:cs typeface="Microsoft Sans Serif"/>
              </a:rPr>
              <a:t> </a:t>
            </a:r>
            <a:r>
              <a:rPr sz="1800" spc="-50" dirty="0">
                <a:latin typeface="Microsoft Sans Serif"/>
                <a:cs typeface="Microsoft Sans Serif"/>
              </a:rPr>
              <a:t>the</a:t>
            </a:r>
            <a:r>
              <a:rPr sz="1800" dirty="0">
                <a:latin typeface="Microsoft Sans Serif"/>
                <a:cs typeface="Microsoft Sans Serif"/>
              </a:rPr>
              <a:t> </a:t>
            </a:r>
            <a:r>
              <a:rPr sz="1800" spc="-40" dirty="0">
                <a:latin typeface="Microsoft Sans Serif"/>
                <a:cs typeface="Microsoft Sans Serif"/>
              </a:rPr>
              <a:t>Number</a:t>
            </a:r>
            <a:endParaRPr sz="1800">
              <a:latin typeface="Microsoft Sans Serif"/>
              <a:cs typeface="Microsoft Sans Serif"/>
            </a:endParaRPr>
          </a:p>
          <a:p>
            <a:pPr>
              <a:lnSpc>
                <a:spcPct val="100000"/>
              </a:lnSpc>
              <a:spcBef>
                <a:spcPts val="5"/>
              </a:spcBef>
            </a:pPr>
            <a:endParaRPr sz="2200">
              <a:latin typeface="Microsoft Sans Serif"/>
              <a:cs typeface="Microsoft Sans Serif"/>
            </a:endParaRPr>
          </a:p>
          <a:p>
            <a:pPr marR="11430" algn="ctr">
              <a:lnSpc>
                <a:spcPct val="100000"/>
              </a:lnSpc>
            </a:pPr>
            <a:r>
              <a:rPr sz="1800" spc="15" dirty="0">
                <a:latin typeface="Microsoft Sans Serif"/>
                <a:cs typeface="Microsoft Sans Serif"/>
              </a:rPr>
              <a:t>Di</a:t>
            </a:r>
            <a:r>
              <a:rPr sz="1800" spc="-130" dirty="0">
                <a:latin typeface="Microsoft Sans Serif"/>
                <a:cs typeface="Microsoft Sans Serif"/>
              </a:rPr>
              <a:t>spl</a:t>
            </a:r>
            <a:r>
              <a:rPr sz="1800" spc="-245" dirty="0">
                <a:latin typeface="Microsoft Sans Serif"/>
                <a:cs typeface="Microsoft Sans Serif"/>
              </a:rPr>
              <a:t>a</a:t>
            </a:r>
            <a:r>
              <a:rPr sz="1800" spc="-114" dirty="0">
                <a:latin typeface="Microsoft Sans Serif"/>
                <a:cs typeface="Microsoft Sans Serif"/>
              </a:rPr>
              <a:t>y</a:t>
            </a:r>
            <a:r>
              <a:rPr sz="1800" spc="5" dirty="0">
                <a:latin typeface="Microsoft Sans Serif"/>
                <a:cs typeface="Microsoft Sans Serif"/>
              </a:rPr>
              <a:t> </a:t>
            </a:r>
            <a:r>
              <a:rPr sz="1800" spc="-50" dirty="0">
                <a:latin typeface="Microsoft Sans Serif"/>
                <a:cs typeface="Microsoft Sans Serif"/>
              </a:rPr>
              <a:t>the</a:t>
            </a:r>
            <a:endParaRPr sz="1800">
              <a:latin typeface="Microsoft Sans Serif"/>
              <a:cs typeface="Microsoft Sans Serif"/>
            </a:endParaRPr>
          </a:p>
          <a:p>
            <a:pPr marR="11430" algn="ctr">
              <a:lnSpc>
                <a:spcPct val="100000"/>
              </a:lnSpc>
            </a:pPr>
            <a:r>
              <a:rPr sz="1800" spc="-80" dirty="0">
                <a:latin typeface="Microsoft Sans Serif"/>
                <a:cs typeface="Microsoft Sans Serif"/>
              </a:rPr>
              <a:t>number</a:t>
            </a:r>
            <a:endParaRPr sz="1800">
              <a:latin typeface="Microsoft Sans Serif"/>
              <a:cs typeface="Microsoft Sans Serif"/>
            </a:endParaRPr>
          </a:p>
          <a:p>
            <a:pPr>
              <a:lnSpc>
                <a:spcPct val="100000"/>
              </a:lnSpc>
            </a:pPr>
            <a:endParaRPr sz="1750">
              <a:latin typeface="Microsoft Sans Serif"/>
              <a:cs typeface="Microsoft Sans Serif"/>
            </a:endParaRPr>
          </a:p>
          <a:p>
            <a:pPr marL="42545" algn="ctr">
              <a:lnSpc>
                <a:spcPct val="100000"/>
              </a:lnSpc>
            </a:pPr>
            <a:r>
              <a:rPr sz="1800" spc="-100" dirty="0">
                <a:latin typeface="Microsoft Sans Serif"/>
                <a:cs typeface="Microsoft Sans Serif"/>
              </a:rPr>
              <a:t>Stop</a:t>
            </a:r>
            <a:endParaRPr sz="1800">
              <a:latin typeface="Microsoft Sans Serif"/>
              <a:cs typeface="Microsoft Sans Serif"/>
            </a:endParaRPr>
          </a:p>
        </p:txBody>
      </p:sp>
      <p:grpSp>
        <p:nvGrpSpPr>
          <p:cNvPr id="55" name="object 55"/>
          <p:cNvGrpSpPr/>
          <p:nvPr/>
        </p:nvGrpSpPr>
        <p:grpSpPr>
          <a:xfrm>
            <a:off x="4529328" y="3500628"/>
            <a:ext cx="321945" cy="1889760"/>
            <a:chOff x="4529328" y="3500628"/>
            <a:chExt cx="321945" cy="1889760"/>
          </a:xfrm>
        </p:grpSpPr>
        <p:pic>
          <p:nvPicPr>
            <p:cNvPr id="56" name="object 56"/>
            <p:cNvPicPr/>
            <p:nvPr/>
          </p:nvPicPr>
          <p:blipFill>
            <a:blip r:embed="rId23" cstate="print"/>
            <a:stretch>
              <a:fillRect/>
            </a:stretch>
          </p:blipFill>
          <p:spPr>
            <a:xfrm>
              <a:off x="4547616" y="3500628"/>
              <a:ext cx="284988" cy="496824"/>
            </a:xfrm>
            <a:prstGeom prst="rect">
              <a:avLst/>
            </a:prstGeom>
          </p:spPr>
        </p:pic>
        <p:sp>
          <p:nvSpPr>
            <p:cNvPr id="57" name="object 57"/>
            <p:cNvSpPr/>
            <p:nvPr/>
          </p:nvSpPr>
          <p:spPr>
            <a:xfrm>
              <a:off x="4651629" y="3540252"/>
              <a:ext cx="76200" cy="289560"/>
            </a:xfrm>
            <a:custGeom>
              <a:avLst/>
              <a:gdLst/>
              <a:ahLst/>
              <a:cxnLst/>
              <a:rect l="l" t="t" r="r" b="b"/>
              <a:pathLst>
                <a:path w="76200" h="289560">
                  <a:moveTo>
                    <a:pt x="31700" y="213381"/>
                  </a:moveTo>
                  <a:lnTo>
                    <a:pt x="0" y="213486"/>
                  </a:lnTo>
                  <a:lnTo>
                    <a:pt x="38481" y="289560"/>
                  </a:lnTo>
                  <a:lnTo>
                    <a:pt x="69861" y="226060"/>
                  </a:lnTo>
                  <a:lnTo>
                    <a:pt x="31750" y="226060"/>
                  </a:lnTo>
                  <a:lnTo>
                    <a:pt x="31700" y="213381"/>
                  </a:lnTo>
                  <a:close/>
                </a:path>
                <a:path w="76200" h="289560">
                  <a:moveTo>
                    <a:pt x="44399" y="213339"/>
                  </a:moveTo>
                  <a:lnTo>
                    <a:pt x="31700" y="213381"/>
                  </a:lnTo>
                  <a:lnTo>
                    <a:pt x="31750" y="226060"/>
                  </a:lnTo>
                  <a:lnTo>
                    <a:pt x="44450" y="226060"/>
                  </a:lnTo>
                  <a:lnTo>
                    <a:pt x="44399" y="213339"/>
                  </a:lnTo>
                  <a:close/>
                </a:path>
                <a:path w="76200" h="289560">
                  <a:moveTo>
                    <a:pt x="76200" y="213233"/>
                  </a:moveTo>
                  <a:lnTo>
                    <a:pt x="44399" y="213339"/>
                  </a:lnTo>
                  <a:lnTo>
                    <a:pt x="44450" y="226060"/>
                  </a:lnTo>
                  <a:lnTo>
                    <a:pt x="69861" y="226060"/>
                  </a:lnTo>
                  <a:lnTo>
                    <a:pt x="76200" y="213233"/>
                  </a:lnTo>
                  <a:close/>
                </a:path>
                <a:path w="76200" h="289560">
                  <a:moveTo>
                    <a:pt x="43561" y="0"/>
                  </a:moveTo>
                  <a:lnTo>
                    <a:pt x="30861" y="127"/>
                  </a:lnTo>
                  <a:lnTo>
                    <a:pt x="31700" y="213381"/>
                  </a:lnTo>
                  <a:lnTo>
                    <a:pt x="44399" y="213339"/>
                  </a:lnTo>
                  <a:lnTo>
                    <a:pt x="43561" y="0"/>
                  </a:lnTo>
                  <a:close/>
                </a:path>
              </a:pathLst>
            </a:custGeom>
            <a:solidFill>
              <a:srgbClr val="FDB809"/>
            </a:solidFill>
          </p:spPr>
          <p:txBody>
            <a:bodyPr wrap="square" lIns="0" tIns="0" rIns="0" bIns="0" rtlCol="0"/>
            <a:lstStyle/>
            <a:p>
              <a:endParaRPr/>
            </a:p>
          </p:txBody>
        </p:sp>
        <p:pic>
          <p:nvPicPr>
            <p:cNvPr id="58" name="object 58"/>
            <p:cNvPicPr/>
            <p:nvPr/>
          </p:nvPicPr>
          <p:blipFill>
            <a:blip r:embed="rId24" cstate="print"/>
            <a:stretch>
              <a:fillRect/>
            </a:stretch>
          </p:blipFill>
          <p:spPr>
            <a:xfrm>
              <a:off x="4529328" y="4197096"/>
              <a:ext cx="283463" cy="496824"/>
            </a:xfrm>
            <a:prstGeom prst="rect">
              <a:avLst/>
            </a:prstGeom>
          </p:spPr>
        </p:pic>
        <p:sp>
          <p:nvSpPr>
            <p:cNvPr id="59" name="object 59"/>
            <p:cNvSpPr/>
            <p:nvPr/>
          </p:nvSpPr>
          <p:spPr>
            <a:xfrm>
              <a:off x="4632833" y="4237101"/>
              <a:ext cx="76200" cy="289560"/>
            </a:xfrm>
            <a:custGeom>
              <a:avLst/>
              <a:gdLst/>
              <a:ahLst/>
              <a:cxnLst/>
              <a:rect l="l" t="t" r="r" b="b"/>
              <a:pathLst>
                <a:path w="76200" h="289560">
                  <a:moveTo>
                    <a:pt x="31692" y="213381"/>
                  </a:moveTo>
                  <a:lnTo>
                    <a:pt x="0" y="213486"/>
                  </a:lnTo>
                  <a:lnTo>
                    <a:pt x="38354" y="289560"/>
                  </a:lnTo>
                  <a:lnTo>
                    <a:pt x="69839" y="226060"/>
                  </a:lnTo>
                  <a:lnTo>
                    <a:pt x="31750" y="226060"/>
                  </a:lnTo>
                  <a:lnTo>
                    <a:pt x="31692" y="213381"/>
                  </a:lnTo>
                  <a:close/>
                </a:path>
                <a:path w="76200" h="289560">
                  <a:moveTo>
                    <a:pt x="44392" y="213339"/>
                  </a:moveTo>
                  <a:lnTo>
                    <a:pt x="31692" y="213381"/>
                  </a:lnTo>
                  <a:lnTo>
                    <a:pt x="31750" y="226060"/>
                  </a:lnTo>
                  <a:lnTo>
                    <a:pt x="44450" y="226060"/>
                  </a:lnTo>
                  <a:lnTo>
                    <a:pt x="44392" y="213339"/>
                  </a:lnTo>
                  <a:close/>
                </a:path>
                <a:path w="76200" h="289560">
                  <a:moveTo>
                    <a:pt x="76200" y="213233"/>
                  </a:moveTo>
                  <a:lnTo>
                    <a:pt x="44392" y="213339"/>
                  </a:lnTo>
                  <a:lnTo>
                    <a:pt x="44450" y="226060"/>
                  </a:lnTo>
                  <a:lnTo>
                    <a:pt x="69839" y="226060"/>
                  </a:lnTo>
                  <a:lnTo>
                    <a:pt x="76200" y="213233"/>
                  </a:lnTo>
                  <a:close/>
                </a:path>
                <a:path w="76200" h="289560">
                  <a:moveTo>
                    <a:pt x="43434" y="0"/>
                  </a:moveTo>
                  <a:lnTo>
                    <a:pt x="30734" y="127"/>
                  </a:lnTo>
                  <a:lnTo>
                    <a:pt x="31692" y="213381"/>
                  </a:lnTo>
                  <a:lnTo>
                    <a:pt x="44392" y="213339"/>
                  </a:lnTo>
                  <a:lnTo>
                    <a:pt x="43434" y="0"/>
                  </a:lnTo>
                  <a:close/>
                </a:path>
              </a:pathLst>
            </a:custGeom>
            <a:solidFill>
              <a:srgbClr val="FDB809"/>
            </a:solidFill>
          </p:spPr>
          <p:txBody>
            <a:bodyPr wrap="square" lIns="0" tIns="0" rIns="0" bIns="0" rtlCol="0"/>
            <a:lstStyle/>
            <a:p>
              <a:endParaRPr/>
            </a:p>
          </p:txBody>
        </p:sp>
        <p:pic>
          <p:nvPicPr>
            <p:cNvPr id="60" name="object 60"/>
            <p:cNvPicPr/>
            <p:nvPr/>
          </p:nvPicPr>
          <p:blipFill>
            <a:blip r:embed="rId25" cstate="print"/>
            <a:stretch>
              <a:fillRect/>
            </a:stretch>
          </p:blipFill>
          <p:spPr>
            <a:xfrm>
              <a:off x="4567428" y="4892040"/>
              <a:ext cx="283463" cy="498348"/>
            </a:xfrm>
            <a:prstGeom prst="rect">
              <a:avLst/>
            </a:prstGeom>
          </p:spPr>
        </p:pic>
        <p:sp>
          <p:nvSpPr>
            <p:cNvPr id="61" name="object 61"/>
            <p:cNvSpPr/>
            <p:nvPr/>
          </p:nvSpPr>
          <p:spPr>
            <a:xfrm>
              <a:off x="4670425" y="4932553"/>
              <a:ext cx="76200" cy="289560"/>
            </a:xfrm>
            <a:custGeom>
              <a:avLst/>
              <a:gdLst/>
              <a:ahLst/>
              <a:cxnLst/>
              <a:rect l="l" t="t" r="r" b="b"/>
              <a:pathLst>
                <a:path w="76200" h="289560">
                  <a:moveTo>
                    <a:pt x="31819" y="213327"/>
                  </a:moveTo>
                  <a:lnTo>
                    <a:pt x="0" y="213486"/>
                  </a:lnTo>
                  <a:lnTo>
                    <a:pt x="38481" y="289560"/>
                  </a:lnTo>
                  <a:lnTo>
                    <a:pt x="69809" y="226060"/>
                  </a:lnTo>
                  <a:lnTo>
                    <a:pt x="31877" y="226060"/>
                  </a:lnTo>
                  <a:lnTo>
                    <a:pt x="31819" y="213327"/>
                  </a:lnTo>
                  <a:close/>
                </a:path>
                <a:path w="76200" h="289560">
                  <a:moveTo>
                    <a:pt x="44520" y="213264"/>
                  </a:moveTo>
                  <a:lnTo>
                    <a:pt x="31819" y="213327"/>
                  </a:lnTo>
                  <a:lnTo>
                    <a:pt x="31877" y="226060"/>
                  </a:lnTo>
                  <a:lnTo>
                    <a:pt x="44577" y="225933"/>
                  </a:lnTo>
                  <a:lnTo>
                    <a:pt x="44520" y="213264"/>
                  </a:lnTo>
                  <a:close/>
                </a:path>
                <a:path w="76200" h="289560">
                  <a:moveTo>
                    <a:pt x="76200" y="213106"/>
                  </a:moveTo>
                  <a:lnTo>
                    <a:pt x="44520" y="213264"/>
                  </a:lnTo>
                  <a:lnTo>
                    <a:pt x="44577" y="225933"/>
                  </a:lnTo>
                  <a:lnTo>
                    <a:pt x="31877" y="226060"/>
                  </a:lnTo>
                  <a:lnTo>
                    <a:pt x="69809" y="226060"/>
                  </a:lnTo>
                  <a:lnTo>
                    <a:pt x="76200" y="213106"/>
                  </a:lnTo>
                  <a:close/>
                </a:path>
                <a:path w="76200" h="289560">
                  <a:moveTo>
                    <a:pt x="43561" y="0"/>
                  </a:moveTo>
                  <a:lnTo>
                    <a:pt x="30861" y="0"/>
                  </a:lnTo>
                  <a:lnTo>
                    <a:pt x="31819" y="213327"/>
                  </a:lnTo>
                  <a:lnTo>
                    <a:pt x="44520" y="213264"/>
                  </a:lnTo>
                  <a:lnTo>
                    <a:pt x="43561" y="0"/>
                  </a:lnTo>
                  <a:close/>
                </a:path>
              </a:pathLst>
            </a:custGeom>
            <a:solidFill>
              <a:srgbClr val="FDB809"/>
            </a:solidFill>
          </p:spPr>
          <p:txBody>
            <a:bodyPr wrap="square" lIns="0" tIns="0" rIns="0" bIns="0" rtlCol="0"/>
            <a:lstStyle/>
            <a:p>
              <a:endParaRPr/>
            </a:p>
          </p:txBody>
        </p:sp>
      </p:grpSp>
      <p:sp>
        <p:nvSpPr>
          <p:cNvPr id="62" name="object 62"/>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
        <p:nvSpPr>
          <p:cNvPr id="63" name="object 63"/>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147572" y="0"/>
            <a:ext cx="7778750" cy="2790825"/>
            <a:chOff x="1147572" y="0"/>
            <a:chExt cx="7778750" cy="2790825"/>
          </a:xfrm>
        </p:grpSpPr>
        <p:pic>
          <p:nvPicPr>
            <p:cNvPr id="15" name="object 15"/>
            <p:cNvPicPr/>
            <p:nvPr/>
          </p:nvPicPr>
          <p:blipFill>
            <a:blip r:embed="rId7" cstate="print"/>
            <a:stretch>
              <a:fillRect/>
            </a:stretch>
          </p:blipFill>
          <p:spPr>
            <a:xfrm>
              <a:off x="1217676" y="99060"/>
              <a:ext cx="7653528" cy="2138172"/>
            </a:xfrm>
            <a:prstGeom prst="rect">
              <a:avLst/>
            </a:prstGeom>
          </p:spPr>
        </p:pic>
        <p:pic>
          <p:nvPicPr>
            <p:cNvPr id="16" name="object 16"/>
            <p:cNvPicPr/>
            <p:nvPr/>
          </p:nvPicPr>
          <p:blipFill>
            <a:blip r:embed="rId8" cstate="print"/>
            <a:stretch>
              <a:fillRect/>
            </a:stretch>
          </p:blipFill>
          <p:spPr>
            <a:xfrm>
              <a:off x="1147572" y="0"/>
              <a:ext cx="7778496" cy="2790444"/>
            </a:xfrm>
            <a:prstGeom prst="rect">
              <a:avLst/>
            </a:prstGeom>
          </p:spPr>
        </p:pic>
        <p:sp>
          <p:nvSpPr>
            <p:cNvPr id="17" name="object 17"/>
            <p:cNvSpPr/>
            <p:nvPr/>
          </p:nvSpPr>
          <p:spPr>
            <a:xfrm>
              <a:off x="1295400" y="152400"/>
              <a:ext cx="7498080" cy="1981200"/>
            </a:xfrm>
            <a:custGeom>
              <a:avLst/>
              <a:gdLst/>
              <a:ahLst/>
              <a:cxnLst/>
              <a:rect l="l" t="t" r="r" b="b"/>
              <a:pathLst>
                <a:path w="7498080" h="1981200">
                  <a:moveTo>
                    <a:pt x="7498080" y="0"/>
                  </a:moveTo>
                  <a:lnTo>
                    <a:pt x="0" y="0"/>
                  </a:lnTo>
                  <a:lnTo>
                    <a:pt x="0" y="1981200"/>
                  </a:lnTo>
                  <a:lnTo>
                    <a:pt x="7498080" y="1981200"/>
                  </a:lnTo>
                  <a:lnTo>
                    <a:pt x="7498080" y="0"/>
                  </a:lnTo>
                  <a:close/>
                </a:path>
              </a:pathLst>
            </a:custGeom>
            <a:solidFill>
              <a:srgbClr val="3891A7"/>
            </a:solidFill>
          </p:spPr>
          <p:txBody>
            <a:bodyPr wrap="square" lIns="0" tIns="0" rIns="0" bIns="0" rtlCol="0"/>
            <a:lstStyle/>
            <a:p>
              <a:endParaRPr/>
            </a:p>
          </p:txBody>
        </p:sp>
        <p:sp>
          <p:nvSpPr>
            <p:cNvPr id="18" name="object 18"/>
            <p:cNvSpPr/>
            <p:nvPr/>
          </p:nvSpPr>
          <p:spPr>
            <a:xfrm>
              <a:off x="1295400" y="152400"/>
              <a:ext cx="7498080" cy="1981200"/>
            </a:xfrm>
            <a:custGeom>
              <a:avLst/>
              <a:gdLst/>
              <a:ahLst/>
              <a:cxnLst/>
              <a:rect l="l" t="t" r="r" b="b"/>
              <a:pathLst>
                <a:path w="7498080" h="1981200">
                  <a:moveTo>
                    <a:pt x="0" y="1981200"/>
                  </a:moveTo>
                  <a:lnTo>
                    <a:pt x="7498080" y="1981200"/>
                  </a:lnTo>
                  <a:lnTo>
                    <a:pt x="7498080" y="0"/>
                  </a:lnTo>
                  <a:lnTo>
                    <a:pt x="0" y="0"/>
                  </a:lnTo>
                  <a:lnTo>
                    <a:pt x="0" y="1981200"/>
                  </a:lnTo>
                  <a:close/>
                </a:path>
              </a:pathLst>
            </a:custGeom>
            <a:ln w="25400">
              <a:solidFill>
                <a:srgbClr val="FFFFFF"/>
              </a:solidFill>
            </a:ln>
          </p:spPr>
          <p:txBody>
            <a:bodyPr wrap="square" lIns="0" tIns="0" rIns="0" bIns="0" rtlCol="0"/>
            <a:lstStyle/>
            <a:p>
              <a:endParaRPr/>
            </a:p>
          </p:txBody>
        </p:sp>
        <p:pic>
          <p:nvPicPr>
            <p:cNvPr id="19" name="object 19"/>
            <p:cNvPicPr/>
            <p:nvPr/>
          </p:nvPicPr>
          <p:blipFill>
            <a:blip r:embed="rId9" cstate="print"/>
            <a:stretch>
              <a:fillRect/>
            </a:stretch>
          </p:blipFill>
          <p:spPr>
            <a:xfrm>
              <a:off x="1559052" y="292608"/>
              <a:ext cx="1373123" cy="579120"/>
            </a:xfrm>
            <a:prstGeom prst="rect">
              <a:avLst/>
            </a:prstGeom>
          </p:spPr>
        </p:pic>
        <p:pic>
          <p:nvPicPr>
            <p:cNvPr id="20" name="object 20"/>
            <p:cNvPicPr/>
            <p:nvPr/>
          </p:nvPicPr>
          <p:blipFill>
            <a:blip r:embed="rId10" cstate="print"/>
            <a:stretch>
              <a:fillRect/>
            </a:stretch>
          </p:blipFill>
          <p:spPr>
            <a:xfrm>
              <a:off x="2581655" y="292608"/>
              <a:ext cx="5850636" cy="579120"/>
            </a:xfrm>
            <a:prstGeom prst="rect">
              <a:avLst/>
            </a:prstGeom>
          </p:spPr>
        </p:pic>
        <p:pic>
          <p:nvPicPr>
            <p:cNvPr id="21" name="object 21"/>
            <p:cNvPicPr/>
            <p:nvPr/>
          </p:nvPicPr>
          <p:blipFill>
            <a:blip r:embed="rId11" cstate="print"/>
            <a:stretch>
              <a:fillRect/>
            </a:stretch>
          </p:blipFill>
          <p:spPr>
            <a:xfrm>
              <a:off x="1559052" y="597408"/>
              <a:ext cx="7046976" cy="579120"/>
            </a:xfrm>
            <a:prstGeom prst="rect">
              <a:avLst/>
            </a:prstGeom>
          </p:spPr>
        </p:pic>
        <p:pic>
          <p:nvPicPr>
            <p:cNvPr id="22" name="object 22"/>
            <p:cNvPicPr/>
            <p:nvPr/>
          </p:nvPicPr>
          <p:blipFill>
            <a:blip r:embed="rId12" cstate="print"/>
            <a:stretch>
              <a:fillRect/>
            </a:stretch>
          </p:blipFill>
          <p:spPr>
            <a:xfrm>
              <a:off x="1559052" y="902208"/>
              <a:ext cx="7303008" cy="579120"/>
            </a:xfrm>
            <a:prstGeom prst="rect">
              <a:avLst/>
            </a:prstGeom>
          </p:spPr>
        </p:pic>
        <p:pic>
          <p:nvPicPr>
            <p:cNvPr id="23" name="object 23"/>
            <p:cNvPicPr/>
            <p:nvPr/>
          </p:nvPicPr>
          <p:blipFill>
            <a:blip r:embed="rId13" cstate="print"/>
            <a:stretch>
              <a:fillRect/>
            </a:stretch>
          </p:blipFill>
          <p:spPr>
            <a:xfrm>
              <a:off x="1559052" y="1207008"/>
              <a:ext cx="7132320" cy="579120"/>
            </a:xfrm>
            <a:prstGeom prst="rect">
              <a:avLst/>
            </a:prstGeom>
          </p:spPr>
        </p:pic>
        <p:pic>
          <p:nvPicPr>
            <p:cNvPr id="24" name="object 24"/>
            <p:cNvPicPr/>
            <p:nvPr/>
          </p:nvPicPr>
          <p:blipFill>
            <a:blip r:embed="rId14" cstate="print"/>
            <a:stretch>
              <a:fillRect/>
            </a:stretch>
          </p:blipFill>
          <p:spPr>
            <a:xfrm>
              <a:off x="1559052" y="1511808"/>
              <a:ext cx="3741420" cy="579120"/>
            </a:xfrm>
            <a:prstGeom prst="rect">
              <a:avLst/>
            </a:prstGeom>
          </p:spPr>
        </p:pic>
      </p:grpSp>
      <p:sp>
        <p:nvSpPr>
          <p:cNvPr id="25" name="object 25"/>
          <p:cNvSpPr txBox="1">
            <a:spLocks noGrp="1"/>
          </p:cNvSpPr>
          <p:nvPr>
            <p:ph type="title"/>
          </p:nvPr>
        </p:nvSpPr>
        <p:spPr>
          <a:xfrm>
            <a:off x="1721866" y="357632"/>
            <a:ext cx="6904355" cy="1550670"/>
          </a:xfrm>
          <a:prstGeom prst="rect">
            <a:avLst/>
          </a:prstGeom>
        </p:spPr>
        <p:txBody>
          <a:bodyPr vert="horz" wrap="square" lIns="0" tIns="13335" rIns="0" bIns="0" rtlCol="0">
            <a:spAutoFit/>
          </a:bodyPr>
          <a:lstStyle/>
          <a:p>
            <a:pPr marL="12700" marR="5080">
              <a:lnSpc>
                <a:spcPct val="100000"/>
              </a:lnSpc>
              <a:spcBef>
                <a:spcPts val="105"/>
              </a:spcBef>
            </a:pPr>
            <a:r>
              <a:rPr sz="2000" spc="-65" dirty="0">
                <a:solidFill>
                  <a:srgbClr val="FFFFFF"/>
                </a:solidFill>
              </a:rPr>
              <a:t>Consider </a:t>
            </a:r>
            <a:r>
              <a:rPr sz="2000" spc="-185" dirty="0">
                <a:solidFill>
                  <a:srgbClr val="FFFFFF"/>
                </a:solidFill>
              </a:rPr>
              <a:t>an</a:t>
            </a:r>
            <a:r>
              <a:rPr sz="2000" spc="-180" dirty="0">
                <a:solidFill>
                  <a:srgbClr val="FFFFFF"/>
                </a:solidFill>
              </a:rPr>
              <a:t> </a:t>
            </a:r>
            <a:r>
              <a:rPr sz="2000" spc="-114" dirty="0">
                <a:solidFill>
                  <a:srgbClr val="FFFFFF"/>
                </a:solidFill>
              </a:rPr>
              <a:t>example </a:t>
            </a:r>
            <a:r>
              <a:rPr sz="2000" spc="-70" dirty="0">
                <a:solidFill>
                  <a:srgbClr val="FFFFFF"/>
                </a:solidFill>
              </a:rPr>
              <a:t>where </a:t>
            </a:r>
            <a:r>
              <a:rPr sz="2000" spc="-95" dirty="0">
                <a:solidFill>
                  <a:srgbClr val="FFFFFF"/>
                </a:solidFill>
              </a:rPr>
              <a:t>you </a:t>
            </a:r>
            <a:r>
              <a:rPr sz="2000" spc="-130" dirty="0">
                <a:solidFill>
                  <a:srgbClr val="FFFFFF"/>
                </a:solidFill>
              </a:rPr>
              <a:t>need</a:t>
            </a:r>
            <a:r>
              <a:rPr sz="2000" spc="-125" dirty="0">
                <a:solidFill>
                  <a:srgbClr val="FFFFFF"/>
                </a:solidFill>
              </a:rPr>
              <a:t> </a:t>
            </a:r>
            <a:r>
              <a:rPr sz="2000" spc="50" dirty="0">
                <a:solidFill>
                  <a:srgbClr val="FFFFFF"/>
                </a:solidFill>
              </a:rPr>
              <a:t>to </a:t>
            </a:r>
            <a:r>
              <a:rPr sz="2000" spc="-65" dirty="0">
                <a:solidFill>
                  <a:srgbClr val="FFFFFF"/>
                </a:solidFill>
              </a:rPr>
              <a:t>determine </a:t>
            </a:r>
            <a:r>
              <a:rPr sz="2000" spc="-45" dirty="0">
                <a:solidFill>
                  <a:srgbClr val="FFFFFF"/>
                </a:solidFill>
              </a:rPr>
              <a:t>whether </a:t>
            </a:r>
            <a:r>
              <a:rPr sz="2000" spc="-260" dirty="0">
                <a:solidFill>
                  <a:srgbClr val="FFFFFF"/>
                </a:solidFill>
              </a:rPr>
              <a:t>a </a:t>
            </a:r>
            <a:r>
              <a:rPr sz="2000" spc="-254" dirty="0">
                <a:solidFill>
                  <a:srgbClr val="FFFFFF"/>
                </a:solidFill>
              </a:rPr>
              <a:t> </a:t>
            </a:r>
            <a:r>
              <a:rPr sz="2000" spc="-85" dirty="0">
                <a:solidFill>
                  <a:srgbClr val="FFFFFF"/>
                </a:solidFill>
              </a:rPr>
              <a:t>number </a:t>
            </a:r>
            <a:r>
              <a:rPr sz="2000" spc="-125" dirty="0">
                <a:solidFill>
                  <a:srgbClr val="FFFFFF"/>
                </a:solidFill>
              </a:rPr>
              <a:t>is</a:t>
            </a:r>
            <a:r>
              <a:rPr sz="2000" spc="-120" dirty="0">
                <a:solidFill>
                  <a:srgbClr val="FFFFFF"/>
                </a:solidFill>
              </a:rPr>
              <a:t> </a:t>
            </a:r>
            <a:r>
              <a:rPr sz="2000" spc="-155" dirty="0">
                <a:solidFill>
                  <a:srgbClr val="FFFFFF"/>
                </a:solidFill>
              </a:rPr>
              <a:t>even</a:t>
            </a:r>
            <a:r>
              <a:rPr sz="2000" spc="-150" dirty="0">
                <a:solidFill>
                  <a:srgbClr val="FFFFFF"/>
                </a:solidFill>
              </a:rPr>
              <a:t> </a:t>
            </a:r>
            <a:r>
              <a:rPr sz="2000" spc="60" dirty="0">
                <a:solidFill>
                  <a:srgbClr val="FFFFFF"/>
                </a:solidFill>
              </a:rPr>
              <a:t>or </a:t>
            </a:r>
            <a:r>
              <a:rPr sz="2000" spc="-75" dirty="0">
                <a:solidFill>
                  <a:srgbClr val="FFFFFF"/>
                </a:solidFill>
              </a:rPr>
              <a:t>odd.This </a:t>
            </a:r>
            <a:r>
              <a:rPr sz="2000" spc="-65" dirty="0">
                <a:solidFill>
                  <a:srgbClr val="FFFFFF"/>
                </a:solidFill>
              </a:rPr>
              <a:t>problem </a:t>
            </a:r>
            <a:r>
              <a:rPr sz="2000" spc="-170" dirty="0">
                <a:solidFill>
                  <a:srgbClr val="FFFFFF"/>
                </a:solidFill>
              </a:rPr>
              <a:t>can</a:t>
            </a:r>
            <a:r>
              <a:rPr sz="2000" spc="-165" dirty="0">
                <a:solidFill>
                  <a:srgbClr val="FFFFFF"/>
                </a:solidFill>
              </a:rPr>
              <a:t> </a:t>
            </a:r>
            <a:r>
              <a:rPr sz="2000" spc="-135" dirty="0">
                <a:solidFill>
                  <a:srgbClr val="FFFFFF"/>
                </a:solidFill>
              </a:rPr>
              <a:t>be</a:t>
            </a:r>
            <a:r>
              <a:rPr sz="2000" spc="-130" dirty="0">
                <a:solidFill>
                  <a:srgbClr val="FFFFFF"/>
                </a:solidFill>
              </a:rPr>
              <a:t> </a:t>
            </a:r>
            <a:r>
              <a:rPr sz="2000" spc="-114" dirty="0">
                <a:solidFill>
                  <a:srgbClr val="FFFFFF"/>
                </a:solidFill>
              </a:rPr>
              <a:t>solved </a:t>
            </a:r>
            <a:r>
              <a:rPr sz="2000" spc="-170" dirty="0">
                <a:solidFill>
                  <a:srgbClr val="FFFFFF"/>
                </a:solidFill>
              </a:rPr>
              <a:t>based</a:t>
            </a:r>
            <a:r>
              <a:rPr sz="2000" spc="-165" dirty="0">
                <a:solidFill>
                  <a:srgbClr val="FFFFFF"/>
                </a:solidFill>
              </a:rPr>
              <a:t> </a:t>
            </a:r>
            <a:r>
              <a:rPr sz="2000" spc="-65" dirty="0">
                <a:solidFill>
                  <a:srgbClr val="FFFFFF"/>
                </a:solidFill>
              </a:rPr>
              <a:t>on </a:t>
            </a:r>
            <a:r>
              <a:rPr sz="2000" spc="-50" dirty="0">
                <a:solidFill>
                  <a:srgbClr val="FFFFFF"/>
                </a:solidFill>
              </a:rPr>
              <a:t>the </a:t>
            </a:r>
            <a:r>
              <a:rPr sz="2000" spc="-45" dirty="0">
                <a:solidFill>
                  <a:srgbClr val="FFFFFF"/>
                </a:solidFill>
              </a:rPr>
              <a:t> condition</a:t>
            </a:r>
            <a:r>
              <a:rPr sz="2000" spc="-20" dirty="0">
                <a:solidFill>
                  <a:srgbClr val="FFFFFF"/>
                </a:solidFill>
              </a:rPr>
              <a:t> </a:t>
            </a:r>
            <a:r>
              <a:rPr sz="2000" spc="-35" dirty="0">
                <a:solidFill>
                  <a:srgbClr val="FFFFFF"/>
                </a:solidFill>
              </a:rPr>
              <a:t>that</a:t>
            </a:r>
            <a:r>
              <a:rPr sz="2000" dirty="0">
                <a:solidFill>
                  <a:srgbClr val="FFFFFF"/>
                </a:solidFill>
              </a:rPr>
              <a:t> </a:t>
            </a:r>
            <a:r>
              <a:rPr sz="2000" spc="-50" dirty="0">
                <a:solidFill>
                  <a:srgbClr val="FFFFFF"/>
                </a:solidFill>
              </a:rPr>
              <a:t>the</a:t>
            </a:r>
            <a:r>
              <a:rPr sz="2000" dirty="0">
                <a:solidFill>
                  <a:srgbClr val="FFFFFF"/>
                </a:solidFill>
              </a:rPr>
              <a:t> </a:t>
            </a:r>
            <a:r>
              <a:rPr sz="2000" spc="-85" dirty="0">
                <a:solidFill>
                  <a:srgbClr val="FFFFFF"/>
                </a:solidFill>
              </a:rPr>
              <a:t>number</a:t>
            </a:r>
            <a:r>
              <a:rPr sz="2000" spc="-20" dirty="0">
                <a:solidFill>
                  <a:srgbClr val="FFFFFF"/>
                </a:solidFill>
              </a:rPr>
              <a:t> </a:t>
            </a:r>
            <a:r>
              <a:rPr sz="2000" spc="-95" dirty="0">
                <a:solidFill>
                  <a:srgbClr val="FFFFFF"/>
                </a:solidFill>
              </a:rPr>
              <a:t>should</a:t>
            </a:r>
            <a:r>
              <a:rPr sz="2000" spc="15" dirty="0">
                <a:solidFill>
                  <a:srgbClr val="FFFFFF"/>
                </a:solidFill>
              </a:rPr>
              <a:t> </a:t>
            </a:r>
            <a:r>
              <a:rPr sz="2000" spc="-135" dirty="0">
                <a:solidFill>
                  <a:srgbClr val="FFFFFF"/>
                </a:solidFill>
              </a:rPr>
              <a:t>be</a:t>
            </a:r>
            <a:r>
              <a:rPr sz="2000" spc="15" dirty="0">
                <a:solidFill>
                  <a:srgbClr val="FFFFFF"/>
                </a:solidFill>
              </a:rPr>
              <a:t> </a:t>
            </a:r>
            <a:r>
              <a:rPr sz="2000" spc="-90" dirty="0">
                <a:solidFill>
                  <a:srgbClr val="FFFFFF"/>
                </a:solidFill>
              </a:rPr>
              <a:t>divisible</a:t>
            </a:r>
            <a:r>
              <a:rPr sz="2000" spc="10" dirty="0">
                <a:solidFill>
                  <a:srgbClr val="FFFFFF"/>
                </a:solidFill>
              </a:rPr>
              <a:t> </a:t>
            </a:r>
            <a:r>
              <a:rPr sz="2000" spc="-130" dirty="0">
                <a:solidFill>
                  <a:srgbClr val="FFFFFF"/>
                </a:solidFill>
              </a:rPr>
              <a:t>by</a:t>
            </a:r>
            <a:r>
              <a:rPr sz="2000" spc="10" dirty="0">
                <a:solidFill>
                  <a:srgbClr val="FFFFFF"/>
                </a:solidFill>
              </a:rPr>
              <a:t> </a:t>
            </a:r>
            <a:r>
              <a:rPr sz="2000" spc="-114" dirty="0">
                <a:solidFill>
                  <a:srgbClr val="FFFFFF"/>
                </a:solidFill>
              </a:rPr>
              <a:t>2.</a:t>
            </a:r>
            <a:r>
              <a:rPr sz="2000" spc="-185" dirty="0">
                <a:solidFill>
                  <a:srgbClr val="FFFFFF"/>
                </a:solidFill>
              </a:rPr>
              <a:t> </a:t>
            </a:r>
            <a:r>
              <a:rPr sz="2000" spc="-55" dirty="0">
                <a:solidFill>
                  <a:srgbClr val="FFFFFF"/>
                </a:solidFill>
              </a:rPr>
              <a:t>If</a:t>
            </a:r>
            <a:r>
              <a:rPr sz="2000" spc="15" dirty="0">
                <a:solidFill>
                  <a:srgbClr val="FFFFFF"/>
                </a:solidFill>
              </a:rPr>
              <a:t> </a:t>
            </a:r>
            <a:r>
              <a:rPr sz="2000" spc="-50" dirty="0">
                <a:solidFill>
                  <a:srgbClr val="FFFFFF"/>
                </a:solidFill>
              </a:rPr>
              <a:t>the</a:t>
            </a:r>
            <a:r>
              <a:rPr sz="2000" spc="10" dirty="0">
                <a:solidFill>
                  <a:srgbClr val="FFFFFF"/>
                </a:solidFill>
              </a:rPr>
              <a:t> </a:t>
            </a:r>
            <a:r>
              <a:rPr sz="2000" spc="-85" dirty="0">
                <a:solidFill>
                  <a:srgbClr val="FFFFFF"/>
                </a:solidFill>
              </a:rPr>
              <a:t>number</a:t>
            </a:r>
            <a:r>
              <a:rPr sz="2000" spc="-20" dirty="0">
                <a:solidFill>
                  <a:srgbClr val="FFFFFF"/>
                </a:solidFill>
              </a:rPr>
              <a:t> </a:t>
            </a:r>
            <a:r>
              <a:rPr sz="2000" spc="-130" dirty="0">
                <a:solidFill>
                  <a:srgbClr val="FFFFFF"/>
                </a:solidFill>
              </a:rPr>
              <a:t>is </a:t>
            </a:r>
            <a:r>
              <a:rPr sz="2000" spc="-515" dirty="0">
                <a:solidFill>
                  <a:srgbClr val="FFFFFF"/>
                </a:solidFill>
              </a:rPr>
              <a:t> </a:t>
            </a:r>
            <a:r>
              <a:rPr sz="2000" spc="-90" dirty="0">
                <a:solidFill>
                  <a:srgbClr val="FFFFFF"/>
                </a:solidFill>
              </a:rPr>
              <a:t>divisible </a:t>
            </a:r>
            <a:r>
              <a:rPr sz="2000" spc="-130" dirty="0">
                <a:solidFill>
                  <a:srgbClr val="FFFFFF"/>
                </a:solidFill>
              </a:rPr>
              <a:t>by</a:t>
            </a:r>
            <a:r>
              <a:rPr sz="2000" spc="-125" dirty="0">
                <a:solidFill>
                  <a:srgbClr val="FFFFFF"/>
                </a:solidFill>
              </a:rPr>
              <a:t> </a:t>
            </a:r>
            <a:r>
              <a:rPr sz="2000" spc="-114" dirty="0">
                <a:solidFill>
                  <a:srgbClr val="FFFFFF"/>
                </a:solidFill>
              </a:rPr>
              <a:t>2, </a:t>
            </a:r>
            <a:r>
              <a:rPr sz="2000" spc="45" dirty="0">
                <a:solidFill>
                  <a:srgbClr val="FFFFFF"/>
                </a:solidFill>
              </a:rPr>
              <a:t>it </a:t>
            </a:r>
            <a:r>
              <a:rPr sz="2000" spc="-95" dirty="0">
                <a:solidFill>
                  <a:srgbClr val="FFFFFF"/>
                </a:solidFill>
              </a:rPr>
              <a:t>should </a:t>
            </a:r>
            <a:r>
              <a:rPr sz="2000" spc="-135" dirty="0">
                <a:solidFill>
                  <a:srgbClr val="FFFFFF"/>
                </a:solidFill>
              </a:rPr>
              <a:t>display </a:t>
            </a:r>
            <a:r>
              <a:rPr sz="2000" spc="-50" dirty="0">
                <a:solidFill>
                  <a:srgbClr val="FFFFFF"/>
                </a:solidFill>
              </a:rPr>
              <a:t>the </a:t>
            </a:r>
            <a:r>
              <a:rPr sz="2000" spc="-190" dirty="0">
                <a:solidFill>
                  <a:srgbClr val="FFFFFF"/>
                </a:solidFill>
              </a:rPr>
              <a:t>message, </a:t>
            </a:r>
            <a:r>
              <a:rPr sz="2000" spc="-160" dirty="0">
                <a:solidFill>
                  <a:srgbClr val="FFFFFF"/>
                </a:solidFill>
              </a:rPr>
              <a:t>„The</a:t>
            </a:r>
            <a:r>
              <a:rPr sz="2000" spc="-155" dirty="0">
                <a:solidFill>
                  <a:srgbClr val="FFFFFF"/>
                </a:solidFill>
              </a:rPr>
              <a:t> </a:t>
            </a:r>
            <a:r>
              <a:rPr sz="2000" spc="-45" dirty="0">
                <a:solidFill>
                  <a:srgbClr val="FFFFFF"/>
                </a:solidFill>
              </a:rPr>
              <a:t>Number </a:t>
            </a:r>
            <a:r>
              <a:rPr sz="2000" spc="-130" dirty="0">
                <a:solidFill>
                  <a:srgbClr val="FFFFFF"/>
                </a:solidFill>
              </a:rPr>
              <a:t>is</a:t>
            </a:r>
            <a:r>
              <a:rPr sz="2000" spc="-125" dirty="0">
                <a:solidFill>
                  <a:srgbClr val="FFFFFF"/>
                </a:solidFill>
              </a:rPr>
              <a:t> </a:t>
            </a:r>
            <a:r>
              <a:rPr sz="2000" spc="-185" dirty="0">
                <a:solidFill>
                  <a:srgbClr val="FFFFFF"/>
                </a:solidFill>
              </a:rPr>
              <a:t>Even‟, </a:t>
            </a:r>
            <a:r>
              <a:rPr sz="2000" spc="-180" dirty="0">
                <a:solidFill>
                  <a:srgbClr val="FFFFFF"/>
                </a:solidFill>
              </a:rPr>
              <a:t> </a:t>
            </a:r>
            <a:r>
              <a:rPr sz="2000" spc="-5" dirty="0">
                <a:solidFill>
                  <a:srgbClr val="FFFFFF"/>
                </a:solidFill>
              </a:rPr>
              <a:t>ot</a:t>
            </a:r>
            <a:r>
              <a:rPr sz="2000" dirty="0">
                <a:solidFill>
                  <a:srgbClr val="FFFFFF"/>
                </a:solidFill>
              </a:rPr>
              <a:t>h</a:t>
            </a:r>
            <a:r>
              <a:rPr sz="2000" spc="-75" dirty="0">
                <a:solidFill>
                  <a:srgbClr val="FFFFFF"/>
                </a:solidFill>
              </a:rPr>
              <a:t>erwise</a:t>
            </a:r>
            <a:r>
              <a:rPr sz="2000" spc="-210" dirty="0">
                <a:solidFill>
                  <a:srgbClr val="FFFFFF"/>
                </a:solidFill>
              </a:rPr>
              <a:t> </a:t>
            </a:r>
            <a:r>
              <a:rPr sz="2000" spc="-145" dirty="0">
                <a:solidFill>
                  <a:srgbClr val="FFFFFF"/>
                </a:solidFill>
              </a:rPr>
              <a:t>„</a:t>
            </a:r>
            <a:r>
              <a:rPr sz="2000" spc="-220" dirty="0">
                <a:solidFill>
                  <a:srgbClr val="FFFFFF"/>
                </a:solidFill>
              </a:rPr>
              <a:t>T</a:t>
            </a:r>
            <a:r>
              <a:rPr sz="2000" spc="-135" dirty="0">
                <a:solidFill>
                  <a:srgbClr val="FFFFFF"/>
                </a:solidFill>
              </a:rPr>
              <a:t>he</a:t>
            </a:r>
            <a:r>
              <a:rPr sz="2000" spc="10" dirty="0">
                <a:solidFill>
                  <a:srgbClr val="FFFFFF"/>
                </a:solidFill>
              </a:rPr>
              <a:t> </a:t>
            </a:r>
            <a:r>
              <a:rPr sz="2000" spc="-60" dirty="0">
                <a:solidFill>
                  <a:srgbClr val="FFFFFF"/>
                </a:solidFill>
              </a:rPr>
              <a:t>Num</a:t>
            </a:r>
            <a:r>
              <a:rPr sz="2000" spc="-45" dirty="0">
                <a:solidFill>
                  <a:srgbClr val="FFFFFF"/>
                </a:solidFill>
              </a:rPr>
              <a:t>b</a:t>
            </a:r>
            <a:r>
              <a:rPr sz="2000" spc="-15" dirty="0">
                <a:solidFill>
                  <a:srgbClr val="FFFFFF"/>
                </a:solidFill>
              </a:rPr>
              <a:t>er</a:t>
            </a:r>
            <a:r>
              <a:rPr sz="2000" spc="-5" dirty="0">
                <a:solidFill>
                  <a:srgbClr val="FFFFFF"/>
                </a:solidFill>
              </a:rPr>
              <a:t> </a:t>
            </a:r>
            <a:r>
              <a:rPr sz="2000" spc="-85" dirty="0">
                <a:solidFill>
                  <a:srgbClr val="FFFFFF"/>
                </a:solidFill>
              </a:rPr>
              <a:t>i</a:t>
            </a:r>
            <a:r>
              <a:rPr sz="2000" spc="-170" dirty="0">
                <a:solidFill>
                  <a:srgbClr val="FFFFFF"/>
                </a:solidFill>
              </a:rPr>
              <a:t>s</a:t>
            </a:r>
            <a:r>
              <a:rPr sz="2000" spc="20" dirty="0">
                <a:solidFill>
                  <a:srgbClr val="FFFFFF"/>
                </a:solidFill>
              </a:rPr>
              <a:t> </a:t>
            </a:r>
            <a:r>
              <a:rPr sz="2000" spc="80" dirty="0">
                <a:solidFill>
                  <a:srgbClr val="FFFFFF"/>
                </a:solidFill>
              </a:rPr>
              <a:t>O</a:t>
            </a:r>
            <a:r>
              <a:rPr sz="2000" spc="-125" dirty="0">
                <a:solidFill>
                  <a:srgbClr val="FFFFFF"/>
                </a:solidFill>
              </a:rPr>
              <a:t>d</a:t>
            </a:r>
            <a:r>
              <a:rPr sz="2000" spc="-145" dirty="0">
                <a:solidFill>
                  <a:srgbClr val="FFFFFF"/>
                </a:solidFill>
              </a:rPr>
              <a:t>d‟.</a:t>
            </a:r>
            <a:endParaRPr sz="2000"/>
          </a:p>
        </p:txBody>
      </p:sp>
      <p:grpSp>
        <p:nvGrpSpPr>
          <p:cNvPr id="26" name="object 26"/>
          <p:cNvGrpSpPr/>
          <p:nvPr/>
        </p:nvGrpSpPr>
        <p:grpSpPr>
          <a:xfrm>
            <a:off x="2063495" y="2252472"/>
            <a:ext cx="3954779" cy="1774189"/>
            <a:chOff x="2063495" y="2252472"/>
            <a:chExt cx="3954779" cy="1774189"/>
          </a:xfrm>
        </p:grpSpPr>
        <p:pic>
          <p:nvPicPr>
            <p:cNvPr id="27" name="object 27"/>
            <p:cNvPicPr/>
            <p:nvPr/>
          </p:nvPicPr>
          <p:blipFill>
            <a:blip r:embed="rId15" cstate="print"/>
            <a:stretch>
              <a:fillRect/>
            </a:stretch>
          </p:blipFill>
          <p:spPr>
            <a:xfrm>
              <a:off x="3179063" y="2281428"/>
              <a:ext cx="1949195" cy="481584"/>
            </a:xfrm>
            <a:prstGeom prst="rect">
              <a:avLst/>
            </a:prstGeom>
          </p:spPr>
        </p:pic>
        <p:pic>
          <p:nvPicPr>
            <p:cNvPr id="28" name="object 28"/>
            <p:cNvPicPr/>
            <p:nvPr/>
          </p:nvPicPr>
          <p:blipFill>
            <a:blip r:embed="rId16" cstate="print"/>
            <a:stretch>
              <a:fillRect/>
            </a:stretch>
          </p:blipFill>
          <p:spPr>
            <a:xfrm>
              <a:off x="3709416" y="2252472"/>
              <a:ext cx="952500" cy="611124"/>
            </a:xfrm>
            <a:prstGeom prst="rect">
              <a:avLst/>
            </a:prstGeom>
          </p:spPr>
        </p:pic>
        <p:pic>
          <p:nvPicPr>
            <p:cNvPr id="29" name="object 29"/>
            <p:cNvPicPr/>
            <p:nvPr/>
          </p:nvPicPr>
          <p:blipFill>
            <a:blip r:embed="rId17" cstate="print"/>
            <a:stretch>
              <a:fillRect/>
            </a:stretch>
          </p:blipFill>
          <p:spPr>
            <a:xfrm>
              <a:off x="3249167" y="2325751"/>
              <a:ext cx="1809496" cy="342138"/>
            </a:xfrm>
            <a:prstGeom prst="rect">
              <a:avLst/>
            </a:prstGeom>
          </p:spPr>
        </p:pic>
        <p:sp>
          <p:nvSpPr>
            <p:cNvPr id="30" name="object 30"/>
            <p:cNvSpPr/>
            <p:nvPr/>
          </p:nvSpPr>
          <p:spPr>
            <a:xfrm>
              <a:off x="3249167" y="2325751"/>
              <a:ext cx="1809750" cy="342265"/>
            </a:xfrm>
            <a:custGeom>
              <a:avLst/>
              <a:gdLst/>
              <a:ahLst/>
              <a:cxnLst/>
              <a:rect l="l" t="t" r="r" b="b"/>
              <a:pathLst>
                <a:path w="1809750" h="342264">
                  <a:moveTo>
                    <a:pt x="291084" y="0"/>
                  </a:moveTo>
                  <a:lnTo>
                    <a:pt x="1518412" y="0"/>
                  </a:lnTo>
                  <a:lnTo>
                    <a:pt x="1577081" y="3475"/>
                  </a:lnTo>
                  <a:lnTo>
                    <a:pt x="1631723" y="13442"/>
                  </a:lnTo>
                  <a:lnTo>
                    <a:pt x="1681168" y="29213"/>
                  </a:lnTo>
                  <a:lnTo>
                    <a:pt x="1724247" y="50101"/>
                  </a:lnTo>
                  <a:lnTo>
                    <a:pt x="1759788" y="75418"/>
                  </a:lnTo>
                  <a:lnTo>
                    <a:pt x="1786624" y="104477"/>
                  </a:lnTo>
                  <a:lnTo>
                    <a:pt x="1809496" y="171069"/>
                  </a:lnTo>
                  <a:lnTo>
                    <a:pt x="1803583" y="205548"/>
                  </a:lnTo>
                  <a:lnTo>
                    <a:pt x="1759788" y="266719"/>
                  </a:lnTo>
                  <a:lnTo>
                    <a:pt x="1724247" y="292036"/>
                  </a:lnTo>
                  <a:lnTo>
                    <a:pt x="1681168" y="312924"/>
                  </a:lnTo>
                  <a:lnTo>
                    <a:pt x="1631723" y="328695"/>
                  </a:lnTo>
                  <a:lnTo>
                    <a:pt x="1577081" y="338662"/>
                  </a:lnTo>
                  <a:lnTo>
                    <a:pt x="1518412" y="342138"/>
                  </a:lnTo>
                  <a:lnTo>
                    <a:pt x="291084" y="342138"/>
                  </a:lnTo>
                  <a:lnTo>
                    <a:pt x="232414" y="338662"/>
                  </a:lnTo>
                  <a:lnTo>
                    <a:pt x="177772" y="328695"/>
                  </a:lnTo>
                  <a:lnTo>
                    <a:pt x="128327" y="312924"/>
                  </a:lnTo>
                  <a:lnTo>
                    <a:pt x="85248" y="292036"/>
                  </a:lnTo>
                  <a:lnTo>
                    <a:pt x="49707" y="266719"/>
                  </a:lnTo>
                  <a:lnTo>
                    <a:pt x="22871" y="237660"/>
                  </a:lnTo>
                  <a:lnTo>
                    <a:pt x="0" y="171069"/>
                  </a:lnTo>
                  <a:lnTo>
                    <a:pt x="5912" y="136589"/>
                  </a:lnTo>
                  <a:lnTo>
                    <a:pt x="49707" y="75418"/>
                  </a:lnTo>
                  <a:lnTo>
                    <a:pt x="85248" y="50101"/>
                  </a:lnTo>
                  <a:lnTo>
                    <a:pt x="128327" y="29213"/>
                  </a:lnTo>
                  <a:lnTo>
                    <a:pt x="177772" y="13442"/>
                  </a:lnTo>
                  <a:lnTo>
                    <a:pt x="232414" y="3475"/>
                  </a:lnTo>
                  <a:lnTo>
                    <a:pt x="291084" y="0"/>
                  </a:lnTo>
                  <a:close/>
                </a:path>
              </a:pathLst>
            </a:custGeom>
            <a:ln w="9525">
              <a:solidFill>
                <a:srgbClr val="FDB809"/>
              </a:solidFill>
            </a:ln>
          </p:spPr>
          <p:txBody>
            <a:bodyPr wrap="square" lIns="0" tIns="0" rIns="0" bIns="0" rtlCol="0"/>
            <a:lstStyle/>
            <a:p>
              <a:endParaRPr/>
            </a:p>
          </p:txBody>
        </p:sp>
        <p:pic>
          <p:nvPicPr>
            <p:cNvPr id="31" name="object 31"/>
            <p:cNvPicPr/>
            <p:nvPr/>
          </p:nvPicPr>
          <p:blipFill>
            <a:blip r:embed="rId18" cstate="print"/>
            <a:stretch>
              <a:fillRect/>
            </a:stretch>
          </p:blipFill>
          <p:spPr>
            <a:xfrm>
              <a:off x="4008119" y="2627376"/>
              <a:ext cx="288036" cy="416051"/>
            </a:xfrm>
            <a:prstGeom prst="rect">
              <a:avLst/>
            </a:prstGeom>
          </p:spPr>
        </p:pic>
        <p:pic>
          <p:nvPicPr>
            <p:cNvPr id="32" name="object 32"/>
            <p:cNvPicPr/>
            <p:nvPr/>
          </p:nvPicPr>
          <p:blipFill>
            <a:blip r:embed="rId19" cstate="print"/>
            <a:stretch>
              <a:fillRect/>
            </a:stretch>
          </p:blipFill>
          <p:spPr>
            <a:xfrm>
              <a:off x="4101210" y="2667762"/>
              <a:ext cx="103377" cy="206375"/>
            </a:xfrm>
            <a:prstGeom prst="rect">
              <a:avLst/>
            </a:prstGeom>
          </p:spPr>
        </p:pic>
        <p:pic>
          <p:nvPicPr>
            <p:cNvPr id="33" name="object 33"/>
            <p:cNvPicPr/>
            <p:nvPr/>
          </p:nvPicPr>
          <p:blipFill>
            <a:blip r:embed="rId20" cstate="print"/>
            <a:stretch>
              <a:fillRect/>
            </a:stretch>
          </p:blipFill>
          <p:spPr>
            <a:xfrm>
              <a:off x="2063495" y="2827020"/>
              <a:ext cx="3954779" cy="551688"/>
            </a:xfrm>
            <a:prstGeom prst="rect">
              <a:avLst/>
            </a:prstGeom>
          </p:spPr>
        </p:pic>
        <p:pic>
          <p:nvPicPr>
            <p:cNvPr id="34" name="object 34"/>
            <p:cNvPicPr/>
            <p:nvPr/>
          </p:nvPicPr>
          <p:blipFill>
            <a:blip r:embed="rId21" cstate="print"/>
            <a:stretch>
              <a:fillRect/>
            </a:stretch>
          </p:blipFill>
          <p:spPr>
            <a:xfrm>
              <a:off x="2974847" y="2833116"/>
              <a:ext cx="2194560" cy="611124"/>
            </a:xfrm>
            <a:prstGeom prst="rect">
              <a:avLst/>
            </a:prstGeom>
          </p:spPr>
        </p:pic>
        <p:pic>
          <p:nvPicPr>
            <p:cNvPr id="35" name="object 35"/>
            <p:cNvPicPr/>
            <p:nvPr/>
          </p:nvPicPr>
          <p:blipFill>
            <a:blip r:embed="rId22" cstate="print"/>
            <a:stretch>
              <a:fillRect/>
            </a:stretch>
          </p:blipFill>
          <p:spPr>
            <a:xfrm>
              <a:off x="2133599" y="2872613"/>
              <a:ext cx="3815079" cy="410972"/>
            </a:xfrm>
            <a:prstGeom prst="rect">
              <a:avLst/>
            </a:prstGeom>
          </p:spPr>
        </p:pic>
        <p:sp>
          <p:nvSpPr>
            <p:cNvPr id="36" name="object 36"/>
            <p:cNvSpPr/>
            <p:nvPr/>
          </p:nvSpPr>
          <p:spPr>
            <a:xfrm>
              <a:off x="2133599" y="2872613"/>
              <a:ext cx="3815079" cy="411480"/>
            </a:xfrm>
            <a:custGeom>
              <a:avLst/>
              <a:gdLst/>
              <a:ahLst/>
              <a:cxnLst/>
              <a:rect l="l" t="t" r="r" b="b"/>
              <a:pathLst>
                <a:path w="3815079" h="411479">
                  <a:moveTo>
                    <a:pt x="0" y="410972"/>
                  </a:moveTo>
                  <a:lnTo>
                    <a:pt x="763016" y="0"/>
                  </a:lnTo>
                  <a:lnTo>
                    <a:pt x="3815079" y="0"/>
                  </a:lnTo>
                  <a:lnTo>
                    <a:pt x="3052064" y="410972"/>
                  </a:lnTo>
                  <a:lnTo>
                    <a:pt x="0" y="410972"/>
                  </a:lnTo>
                  <a:close/>
                </a:path>
              </a:pathLst>
            </a:custGeom>
            <a:ln w="9525">
              <a:solidFill>
                <a:srgbClr val="FDB809"/>
              </a:solidFill>
            </a:ln>
          </p:spPr>
          <p:txBody>
            <a:bodyPr wrap="square" lIns="0" tIns="0" rIns="0" bIns="0" rtlCol="0"/>
            <a:lstStyle/>
            <a:p>
              <a:endParaRPr/>
            </a:p>
          </p:txBody>
        </p:sp>
        <p:pic>
          <p:nvPicPr>
            <p:cNvPr id="37" name="object 37"/>
            <p:cNvPicPr/>
            <p:nvPr/>
          </p:nvPicPr>
          <p:blipFill>
            <a:blip r:embed="rId23" cstate="print"/>
            <a:stretch>
              <a:fillRect/>
            </a:stretch>
          </p:blipFill>
          <p:spPr>
            <a:xfrm>
              <a:off x="3994403" y="3243072"/>
              <a:ext cx="289560" cy="416051"/>
            </a:xfrm>
            <a:prstGeom prst="rect">
              <a:avLst/>
            </a:prstGeom>
          </p:spPr>
        </p:pic>
        <p:pic>
          <p:nvPicPr>
            <p:cNvPr id="38" name="object 38"/>
            <p:cNvPicPr/>
            <p:nvPr/>
          </p:nvPicPr>
          <p:blipFill>
            <a:blip r:embed="rId24" cstate="print"/>
            <a:stretch>
              <a:fillRect/>
            </a:stretch>
          </p:blipFill>
          <p:spPr>
            <a:xfrm>
              <a:off x="4088129" y="3283585"/>
              <a:ext cx="103377" cy="206121"/>
            </a:xfrm>
            <a:prstGeom prst="rect">
              <a:avLst/>
            </a:prstGeom>
          </p:spPr>
        </p:pic>
        <p:pic>
          <p:nvPicPr>
            <p:cNvPr id="39" name="object 39"/>
            <p:cNvPicPr/>
            <p:nvPr/>
          </p:nvPicPr>
          <p:blipFill>
            <a:blip r:embed="rId25" cstate="print"/>
            <a:stretch>
              <a:fillRect/>
            </a:stretch>
          </p:blipFill>
          <p:spPr>
            <a:xfrm>
              <a:off x="2766059" y="3442716"/>
              <a:ext cx="2775204" cy="483108"/>
            </a:xfrm>
            <a:prstGeom prst="rect">
              <a:avLst/>
            </a:prstGeom>
          </p:spPr>
        </p:pic>
        <p:pic>
          <p:nvPicPr>
            <p:cNvPr id="40" name="object 40"/>
            <p:cNvPicPr/>
            <p:nvPr/>
          </p:nvPicPr>
          <p:blipFill>
            <a:blip r:embed="rId26" cstate="print"/>
            <a:stretch>
              <a:fillRect/>
            </a:stretch>
          </p:blipFill>
          <p:spPr>
            <a:xfrm>
              <a:off x="2775203" y="3415283"/>
              <a:ext cx="2817875" cy="611123"/>
            </a:xfrm>
            <a:prstGeom prst="rect">
              <a:avLst/>
            </a:prstGeom>
          </p:spPr>
        </p:pic>
        <p:pic>
          <p:nvPicPr>
            <p:cNvPr id="41" name="object 41"/>
            <p:cNvPicPr/>
            <p:nvPr/>
          </p:nvPicPr>
          <p:blipFill>
            <a:blip r:embed="rId27" cstate="print"/>
            <a:stretch>
              <a:fillRect/>
            </a:stretch>
          </p:blipFill>
          <p:spPr>
            <a:xfrm>
              <a:off x="2836671" y="3488372"/>
              <a:ext cx="2634488" cy="342201"/>
            </a:xfrm>
            <a:prstGeom prst="rect">
              <a:avLst/>
            </a:prstGeom>
          </p:spPr>
        </p:pic>
        <p:sp>
          <p:nvSpPr>
            <p:cNvPr id="42" name="object 42"/>
            <p:cNvSpPr/>
            <p:nvPr/>
          </p:nvSpPr>
          <p:spPr>
            <a:xfrm>
              <a:off x="2836671" y="3488372"/>
              <a:ext cx="2634615" cy="342265"/>
            </a:xfrm>
            <a:custGeom>
              <a:avLst/>
              <a:gdLst/>
              <a:ahLst/>
              <a:cxnLst/>
              <a:rect l="l" t="t" r="r" b="b"/>
              <a:pathLst>
                <a:path w="2634615" h="342264">
                  <a:moveTo>
                    <a:pt x="0" y="342201"/>
                  </a:moveTo>
                  <a:lnTo>
                    <a:pt x="2634488" y="342201"/>
                  </a:lnTo>
                  <a:lnTo>
                    <a:pt x="2634488" y="0"/>
                  </a:lnTo>
                  <a:lnTo>
                    <a:pt x="0" y="0"/>
                  </a:lnTo>
                  <a:lnTo>
                    <a:pt x="0" y="342201"/>
                  </a:lnTo>
                  <a:close/>
                </a:path>
              </a:pathLst>
            </a:custGeom>
            <a:ln w="9525">
              <a:solidFill>
                <a:srgbClr val="FDB809"/>
              </a:solidFill>
            </a:ln>
          </p:spPr>
          <p:txBody>
            <a:bodyPr wrap="square" lIns="0" tIns="0" rIns="0" bIns="0" rtlCol="0"/>
            <a:lstStyle/>
            <a:p>
              <a:endParaRPr/>
            </a:p>
          </p:txBody>
        </p:sp>
      </p:grpSp>
      <p:sp>
        <p:nvSpPr>
          <p:cNvPr id="43" name="object 43"/>
          <p:cNvSpPr txBox="1"/>
          <p:nvPr/>
        </p:nvSpPr>
        <p:spPr>
          <a:xfrm>
            <a:off x="2966466" y="2341245"/>
            <a:ext cx="2374900" cy="1463040"/>
          </a:xfrm>
          <a:prstGeom prst="rect">
            <a:avLst/>
          </a:prstGeom>
        </p:spPr>
        <p:txBody>
          <a:bodyPr vert="horz" wrap="square" lIns="0" tIns="12700" rIns="0" bIns="0" rtlCol="0">
            <a:spAutoFit/>
          </a:bodyPr>
          <a:lstStyle/>
          <a:p>
            <a:pPr marL="635" algn="ctr">
              <a:lnSpc>
                <a:spcPct val="100000"/>
              </a:lnSpc>
              <a:spcBef>
                <a:spcPts val="100"/>
              </a:spcBef>
            </a:pPr>
            <a:r>
              <a:rPr sz="1800" dirty="0">
                <a:latin typeface="Arial MT"/>
                <a:cs typeface="Arial MT"/>
              </a:rPr>
              <a:t>Start</a:t>
            </a:r>
            <a:endParaRPr sz="1800">
              <a:latin typeface="Arial MT"/>
              <a:cs typeface="Arial MT"/>
            </a:endParaRPr>
          </a:p>
          <a:p>
            <a:pPr>
              <a:lnSpc>
                <a:spcPct val="100000"/>
              </a:lnSpc>
            </a:pPr>
            <a:endParaRPr sz="2100">
              <a:latin typeface="Arial MT"/>
              <a:cs typeface="Arial MT"/>
            </a:endParaRPr>
          </a:p>
          <a:p>
            <a:pPr marL="211454">
              <a:lnSpc>
                <a:spcPct val="100000"/>
              </a:lnSpc>
              <a:spcBef>
                <a:spcPts val="5"/>
              </a:spcBef>
            </a:pPr>
            <a:r>
              <a:rPr sz="1800" spc="-5" dirty="0">
                <a:latin typeface="Arial MT"/>
                <a:cs typeface="Arial MT"/>
              </a:rPr>
              <a:t>Accept</a:t>
            </a:r>
            <a:r>
              <a:rPr sz="1800" spc="-25" dirty="0">
                <a:latin typeface="Arial MT"/>
                <a:cs typeface="Arial MT"/>
              </a:rPr>
              <a:t> </a:t>
            </a:r>
            <a:r>
              <a:rPr sz="1800" spc="-5" dirty="0">
                <a:latin typeface="Arial MT"/>
                <a:cs typeface="Arial MT"/>
              </a:rPr>
              <a:t>a</a:t>
            </a:r>
            <a:r>
              <a:rPr sz="1800" spc="-20" dirty="0">
                <a:latin typeface="Arial MT"/>
                <a:cs typeface="Arial MT"/>
              </a:rPr>
              <a:t> </a:t>
            </a:r>
            <a:r>
              <a:rPr sz="1800" spc="-5" dirty="0">
                <a:latin typeface="Arial MT"/>
                <a:cs typeface="Arial MT"/>
              </a:rPr>
              <a:t>number</a:t>
            </a:r>
            <a:endParaRPr sz="1800">
              <a:latin typeface="Arial MT"/>
              <a:cs typeface="Arial MT"/>
            </a:endParaRPr>
          </a:p>
          <a:p>
            <a:pPr>
              <a:lnSpc>
                <a:spcPct val="100000"/>
              </a:lnSpc>
            </a:pPr>
            <a:endParaRPr sz="2100">
              <a:latin typeface="Arial MT"/>
              <a:cs typeface="Arial MT"/>
            </a:endParaRPr>
          </a:p>
          <a:p>
            <a:pPr algn="ctr">
              <a:lnSpc>
                <a:spcPct val="100000"/>
              </a:lnSpc>
              <a:spcBef>
                <a:spcPts val="5"/>
              </a:spcBef>
            </a:pPr>
            <a:r>
              <a:rPr sz="1800" spc="-5" dirty="0">
                <a:latin typeface="Arial MT"/>
                <a:cs typeface="Arial MT"/>
              </a:rPr>
              <a:t>Divide</a:t>
            </a:r>
            <a:r>
              <a:rPr sz="1800" spc="-15" dirty="0">
                <a:latin typeface="Arial MT"/>
                <a:cs typeface="Arial MT"/>
              </a:rPr>
              <a:t> </a:t>
            </a:r>
            <a:r>
              <a:rPr sz="1800" dirty="0">
                <a:latin typeface="Arial MT"/>
                <a:cs typeface="Arial MT"/>
              </a:rPr>
              <a:t>the</a:t>
            </a:r>
            <a:r>
              <a:rPr sz="1800" spc="-25" dirty="0">
                <a:latin typeface="Arial MT"/>
                <a:cs typeface="Arial MT"/>
              </a:rPr>
              <a:t> </a:t>
            </a:r>
            <a:r>
              <a:rPr sz="1800" spc="-5" dirty="0">
                <a:latin typeface="Arial MT"/>
                <a:cs typeface="Arial MT"/>
              </a:rPr>
              <a:t>number</a:t>
            </a:r>
            <a:r>
              <a:rPr sz="1800" spc="-10" dirty="0">
                <a:latin typeface="Arial MT"/>
                <a:cs typeface="Arial MT"/>
              </a:rPr>
              <a:t> </a:t>
            </a:r>
            <a:r>
              <a:rPr sz="1800" spc="-5" dirty="0">
                <a:latin typeface="Arial MT"/>
                <a:cs typeface="Arial MT"/>
              </a:rPr>
              <a:t>by</a:t>
            </a:r>
            <a:r>
              <a:rPr sz="1800" spc="-15" dirty="0">
                <a:latin typeface="Arial MT"/>
                <a:cs typeface="Arial MT"/>
              </a:rPr>
              <a:t> </a:t>
            </a:r>
            <a:r>
              <a:rPr sz="1800" dirty="0">
                <a:latin typeface="Arial MT"/>
                <a:cs typeface="Arial MT"/>
              </a:rPr>
              <a:t>2</a:t>
            </a:r>
            <a:endParaRPr sz="1800">
              <a:latin typeface="Arial MT"/>
              <a:cs typeface="Arial MT"/>
            </a:endParaRPr>
          </a:p>
        </p:txBody>
      </p:sp>
      <p:grpSp>
        <p:nvGrpSpPr>
          <p:cNvPr id="44" name="object 44"/>
          <p:cNvGrpSpPr/>
          <p:nvPr/>
        </p:nvGrpSpPr>
        <p:grpSpPr>
          <a:xfrm>
            <a:off x="1758695" y="3790188"/>
            <a:ext cx="4259580" cy="1126490"/>
            <a:chOff x="1758695" y="3790188"/>
            <a:chExt cx="4259580" cy="1126490"/>
          </a:xfrm>
        </p:grpSpPr>
        <p:pic>
          <p:nvPicPr>
            <p:cNvPr id="45" name="object 45"/>
            <p:cNvPicPr/>
            <p:nvPr/>
          </p:nvPicPr>
          <p:blipFill>
            <a:blip r:embed="rId28" cstate="print"/>
            <a:stretch>
              <a:fillRect/>
            </a:stretch>
          </p:blipFill>
          <p:spPr>
            <a:xfrm>
              <a:off x="4011167" y="3790188"/>
              <a:ext cx="288036" cy="416051"/>
            </a:xfrm>
            <a:prstGeom prst="rect">
              <a:avLst/>
            </a:prstGeom>
          </p:spPr>
        </p:pic>
        <p:pic>
          <p:nvPicPr>
            <p:cNvPr id="46" name="object 46"/>
            <p:cNvPicPr/>
            <p:nvPr/>
          </p:nvPicPr>
          <p:blipFill>
            <a:blip r:embed="rId29" cstate="print"/>
            <a:stretch>
              <a:fillRect/>
            </a:stretch>
          </p:blipFill>
          <p:spPr>
            <a:xfrm>
              <a:off x="4103623" y="3830447"/>
              <a:ext cx="103377" cy="206247"/>
            </a:xfrm>
            <a:prstGeom prst="rect">
              <a:avLst/>
            </a:prstGeom>
          </p:spPr>
        </p:pic>
        <p:pic>
          <p:nvPicPr>
            <p:cNvPr id="47" name="object 47"/>
            <p:cNvPicPr/>
            <p:nvPr/>
          </p:nvPicPr>
          <p:blipFill>
            <a:blip r:embed="rId30" cstate="print"/>
            <a:stretch>
              <a:fillRect/>
            </a:stretch>
          </p:blipFill>
          <p:spPr>
            <a:xfrm>
              <a:off x="1758695" y="3989832"/>
              <a:ext cx="4259580" cy="894588"/>
            </a:xfrm>
            <a:prstGeom prst="rect">
              <a:avLst/>
            </a:prstGeom>
          </p:spPr>
        </p:pic>
        <p:pic>
          <p:nvPicPr>
            <p:cNvPr id="48" name="object 48"/>
            <p:cNvPicPr/>
            <p:nvPr/>
          </p:nvPicPr>
          <p:blipFill>
            <a:blip r:embed="rId31" cstate="print"/>
            <a:stretch>
              <a:fillRect/>
            </a:stretch>
          </p:blipFill>
          <p:spPr>
            <a:xfrm>
              <a:off x="2862071" y="4030980"/>
              <a:ext cx="2119883" cy="885444"/>
            </a:xfrm>
            <a:prstGeom prst="rect">
              <a:avLst/>
            </a:prstGeom>
          </p:spPr>
        </p:pic>
        <p:pic>
          <p:nvPicPr>
            <p:cNvPr id="49" name="object 49"/>
            <p:cNvPicPr/>
            <p:nvPr/>
          </p:nvPicPr>
          <p:blipFill>
            <a:blip r:embed="rId32" cstate="print"/>
            <a:stretch>
              <a:fillRect/>
            </a:stretch>
          </p:blipFill>
          <p:spPr>
            <a:xfrm>
              <a:off x="1828799" y="4035298"/>
              <a:ext cx="4119879" cy="753110"/>
            </a:xfrm>
            <a:prstGeom prst="rect">
              <a:avLst/>
            </a:prstGeom>
          </p:spPr>
        </p:pic>
        <p:sp>
          <p:nvSpPr>
            <p:cNvPr id="50" name="object 50"/>
            <p:cNvSpPr/>
            <p:nvPr/>
          </p:nvSpPr>
          <p:spPr>
            <a:xfrm>
              <a:off x="1828799" y="4035298"/>
              <a:ext cx="4119879" cy="753110"/>
            </a:xfrm>
            <a:custGeom>
              <a:avLst/>
              <a:gdLst/>
              <a:ahLst/>
              <a:cxnLst/>
              <a:rect l="l" t="t" r="r" b="b"/>
              <a:pathLst>
                <a:path w="4119879" h="753110">
                  <a:moveTo>
                    <a:pt x="0" y="376554"/>
                  </a:moveTo>
                  <a:lnTo>
                    <a:pt x="2059939" y="0"/>
                  </a:lnTo>
                  <a:lnTo>
                    <a:pt x="4119879" y="376554"/>
                  </a:lnTo>
                  <a:lnTo>
                    <a:pt x="2059939" y="753109"/>
                  </a:lnTo>
                  <a:lnTo>
                    <a:pt x="0" y="376554"/>
                  </a:lnTo>
                  <a:close/>
                </a:path>
              </a:pathLst>
            </a:custGeom>
            <a:ln w="9524">
              <a:solidFill>
                <a:srgbClr val="FDB809"/>
              </a:solidFill>
            </a:ln>
          </p:spPr>
          <p:txBody>
            <a:bodyPr wrap="square" lIns="0" tIns="0" rIns="0" bIns="0" rtlCol="0"/>
            <a:lstStyle/>
            <a:p>
              <a:endParaRPr/>
            </a:p>
          </p:txBody>
        </p:sp>
      </p:grpSp>
      <p:sp>
        <p:nvSpPr>
          <p:cNvPr id="51" name="object 51"/>
          <p:cNvSpPr txBox="1"/>
          <p:nvPr/>
        </p:nvSpPr>
        <p:spPr>
          <a:xfrm>
            <a:off x="3052698" y="4119448"/>
            <a:ext cx="1673225"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Is</a:t>
            </a:r>
            <a:r>
              <a:rPr sz="1800" spc="-55" dirty="0">
                <a:latin typeface="Arial MT"/>
                <a:cs typeface="Arial MT"/>
              </a:rPr>
              <a:t> </a:t>
            </a:r>
            <a:r>
              <a:rPr sz="1800" dirty="0">
                <a:latin typeface="Arial MT"/>
                <a:cs typeface="Arial MT"/>
              </a:rPr>
              <a:t>the</a:t>
            </a:r>
            <a:r>
              <a:rPr sz="1800" spc="-50" dirty="0">
                <a:latin typeface="Arial MT"/>
                <a:cs typeface="Arial MT"/>
              </a:rPr>
              <a:t> </a:t>
            </a:r>
            <a:r>
              <a:rPr sz="1800" spc="-5" dirty="0">
                <a:latin typeface="Arial MT"/>
                <a:cs typeface="Arial MT"/>
              </a:rPr>
              <a:t>remainder</a:t>
            </a:r>
            <a:endParaRPr sz="1800">
              <a:latin typeface="Arial MT"/>
              <a:cs typeface="Arial MT"/>
            </a:endParaRPr>
          </a:p>
          <a:p>
            <a:pPr marL="81280">
              <a:lnSpc>
                <a:spcPct val="100000"/>
              </a:lnSpc>
            </a:pPr>
            <a:r>
              <a:rPr sz="1800" spc="-5" dirty="0">
                <a:latin typeface="Arial MT"/>
                <a:cs typeface="Arial MT"/>
              </a:rPr>
              <a:t>equal</a:t>
            </a:r>
            <a:r>
              <a:rPr sz="1800" spc="-10" dirty="0">
                <a:latin typeface="Arial MT"/>
                <a:cs typeface="Arial MT"/>
              </a:rPr>
              <a:t> </a:t>
            </a:r>
            <a:r>
              <a:rPr sz="1800" dirty="0">
                <a:latin typeface="Arial MT"/>
                <a:cs typeface="Arial MT"/>
              </a:rPr>
              <a:t>to</a:t>
            </a:r>
            <a:r>
              <a:rPr sz="1800" spc="-15" dirty="0">
                <a:latin typeface="Arial MT"/>
                <a:cs typeface="Arial MT"/>
              </a:rPr>
              <a:t> </a:t>
            </a:r>
            <a:r>
              <a:rPr sz="1800" spc="-5" dirty="0">
                <a:latin typeface="Arial MT"/>
                <a:cs typeface="Arial MT"/>
              </a:rPr>
              <a:t>zero</a:t>
            </a:r>
            <a:r>
              <a:rPr sz="1800" spc="-30" dirty="0">
                <a:latin typeface="Arial MT"/>
                <a:cs typeface="Arial MT"/>
              </a:rPr>
              <a:t> </a:t>
            </a:r>
            <a:r>
              <a:rPr sz="1800" spc="-5" dirty="0">
                <a:latin typeface="Arial MT"/>
                <a:cs typeface="Arial MT"/>
              </a:rPr>
              <a:t>?</a:t>
            </a:r>
            <a:endParaRPr sz="1800">
              <a:latin typeface="Arial MT"/>
              <a:cs typeface="Arial MT"/>
            </a:endParaRPr>
          </a:p>
        </p:txBody>
      </p:sp>
      <p:grpSp>
        <p:nvGrpSpPr>
          <p:cNvPr id="52" name="object 52"/>
          <p:cNvGrpSpPr/>
          <p:nvPr/>
        </p:nvGrpSpPr>
        <p:grpSpPr>
          <a:xfrm>
            <a:off x="2566416" y="3893820"/>
            <a:ext cx="6266815" cy="1842770"/>
            <a:chOff x="2566416" y="3893820"/>
            <a:chExt cx="6266815" cy="1842770"/>
          </a:xfrm>
        </p:grpSpPr>
        <p:pic>
          <p:nvPicPr>
            <p:cNvPr id="53" name="object 53"/>
            <p:cNvPicPr/>
            <p:nvPr/>
          </p:nvPicPr>
          <p:blipFill>
            <a:blip r:embed="rId33" cstate="print"/>
            <a:stretch>
              <a:fillRect/>
            </a:stretch>
          </p:blipFill>
          <p:spPr>
            <a:xfrm>
              <a:off x="4011168" y="4748784"/>
              <a:ext cx="288036" cy="414527"/>
            </a:xfrm>
            <a:prstGeom prst="rect">
              <a:avLst/>
            </a:prstGeom>
          </p:spPr>
        </p:pic>
        <p:pic>
          <p:nvPicPr>
            <p:cNvPr id="54" name="object 54"/>
            <p:cNvPicPr/>
            <p:nvPr/>
          </p:nvPicPr>
          <p:blipFill>
            <a:blip r:embed="rId34" cstate="print"/>
            <a:stretch>
              <a:fillRect/>
            </a:stretch>
          </p:blipFill>
          <p:spPr>
            <a:xfrm>
              <a:off x="4103624" y="4788408"/>
              <a:ext cx="103377" cy="206247"/>
            </a:xfrm>
            <a:prstGeom prst="rect">
              <a:avLst/>
            </a:prstGeom>
          </p:spPr>
        </p:pic>
        <p:pic>
          <p:nvPicPr>
            <p:cNvPr id="55" name="object 55"/>
            <p:cNvPicPr/>
            <p:nvPr/>
          </p:nvPicPr>
          <p:blipFill>
            <a:blip r:embed="rId35" cstate="print"/>
            <a:stretch>
              <a:fillRect/>
            </a:stretch>
          </p:blipFill>
          <p:spPr>
            <a:xfrm>
              <a:off x="2566416" y="4948428"/>
              <a:ext cx="3185160" cy="620268"/>
            </a:xfrm>
            <a:prstGeom prst="rect">
              <a:avLst/>
            </a:prstGeom>
          </p:spPr>
        </p:pic>
        <p:pic>
          <p:nvPicPr>
            <p:cNvPr id="56" name="object 56"/>
            <p:cNvPicPr/>
            <p:nvPr/>
          </p:nvPicPr>
          <p:blipFill>
            <a:blip r:embed="rId36" cstate="print"/>
            <a:stretch>
              <a:fillRect/>
            </a:stretch>
          </p:blipFill>
          <p:spPr>
            <a:xfrm>
              <a:off x="3162300" y="4850892"/>
              <a:ext cx="2055876" cy="885444"/>
            </a:xfrm>
            <a:prstGeom prst="rect">
              <a:avLst/>
            </a:prstGeom>
          </p:spPr>
        </p:pic>
        <p:pic>
          <p:nvPicPr>
            <p:cNvPr id="57" name="object 57"/>
            <p:cNvPicPr/>
            <p:nvPr/>
          </p:nvPicPr>
          <p:blipFill>
            <a:blip r:embed="rId37" cstate="print"/>
            <a:stretch>
              <a:fillRect/>
            </a:stretch>
          </p:blipFill>
          <p:spPr>
            <a:xfrm>
              <a:off x="2636647" y="4993259"/>
              <a:ext cx="3045332" cy="479551"/>
            </a:xfrm>
            <a:prstGeom prst="rect">
              <a:avLst/>
            </a:prstGeom>
          </p:spPr>
        </p:pic>
        <p:sp>
          <p:nvSpPr>
            <p:cNvPr id="58" name="object 58"/>
            <p:cNvSpPr/>
            <p:nvPr/>
          </p:nvSpPr>
          <p:spPr>
            <a:xfrm>
              <a:off x="2636647" y="4993259"/>
              <a:ext cx="3045460" cy="480059"/>
            </a:xfrm>
            <a:custGeom>
              <a:avLst/>
              <a:gdLst/>
              <a:ahLst/>
              <a:cxnLst/>
              <a:rect l="l" t="t" r="r" b="b"/>
              <a:pathLst>
                <a:path w="3045460" h="480060">
                  <a:moveTo>
                    <a:pt x="0" y="479551"/>
                  </a:moveTo>
                  <a:lnTo>
                    <a:pt x="609092" y="0"/>
                  </a:lnTo>
                  <a:lnTo>
                    <a:pt x="3045333" y="0"/>
                  </a:lnTo>
                  <a:lnTo>
                    <a:pt x="2436241" y="479551"/>
                  </a:lnTo>
                  <a:lnTo>
                    <a:pt x="0" y="479551"/>
                  </a:lnTo>
                  <a:close/>
                </a:path>
              </a:pathLst>
            </a:custGeom>
            <a:ln w="9524">
              <a:solidFill>
                <a:srgbClr val="FDB809"/>
              </a:solidFill>
            </a:ln>
          </p:spPr>
          <p:txBody>
            <a:bodyPr wrap="square" lIns="0" tIns="0" rIns="0" bIns="0" rtlCol="0"/>
            <a:lstStyle/>
            <a:p>
              <a:endParaRPr/>
            </a:p>
          </p:txBody>
        </p:sp>
        <p:pic>
          <p:nvPicPr>
            <p:cNvPr id="59" name="object 59"/>
            <p:cNvPicPr/>
            <p:nvPr/>
          </p:nvPicPr>
          <p:blipFill>
            <a:blip r:embed="rId38" cstate="print"/>
            <a:stretch>
              <a:fillRect/>
            </a:stretch>
          </p:blipFill>
          <p:spPr>
            <a:xfrm>
              <a:off x="6175248" y="3989832"/>
              <a:ext cx="2657855" cy="894588"/>
            </a:xfrm>
            <a:prstGeom prst="rect">
              <a:avLst/>
            </a:prstGeom>
          </p:spPr>
        </p:pic>
        <p:pic>
          <p:nvPicPr>
            <p:cNvPr id="60" name="object 60"/>
            <p:cNvPicPr/>
            <p:nvPr/>
          </p:nvPicPr>
          <p:blipFill>
            <a:blip r:embed="rId39" cstate="print"/>
            <a:stretch>
              <a:fillRect/>
            </a:stretch>
          </p:blipFill>
          <p:spPr>
            <a:xfrm>
              <a:off x="6672072" y="3893820"/>
              <a:ext cx="1726692" cy="1159764"/>
            </a:xfrm>
            <a:prstGeom prst="rect">
              <a:avLst/>
            </a:prstGeom>
          </p:spPr>
        </p:pic>
        <p:pic>
          <p:nvPicPr>
            <p:cNvPr id="61" name="object 61"/>
            <p:cNvPicPr/>
            <p:nvPr/>
          </p:nvPicPr>
          <p:blipFill>
            <a:blip r:embed="rId40" cstate="print"/>
            <a:stretch>
              <a:fillRect/>
            </a:stretch>
          </p:blipFill>
          <p:spPr>
            <a:xfrm>
              <a:off x="6244844" y="4035298"/>
              <a:ext cx="2518155" cy="753109"/>
            </a:xfrm>
            <a:prstGeom prst="rect">
              <a:avLst/>
            </a:prstGeom>
          </p:spPr>
        </p:pic>
        <p:sp>
          <p:nvSpPr>
            <p:cNvPr id="62" name="object 62"/>
            <p:cNvSpPr/>
            <p:nvPr/>
          </p:nvSpPr>
          <p:spPr>
            <a:xfrm>
              <a:off x="6244844" y="4035298"/>
              <a:ext cx="2518410" cy="753110"/>
            </a:xfrm>
            <a:custGeom>
              <a:avLst/>
              <a:gdLst/>
              <a:ahLst/>
              <a:cxnLst/>
              <a:rect l="l" t="t" r="r" b="b"/>
              <a:pathLst>
                <a:path w="2518409" h="753110">
                  <a:moveTo>
                    <a:pt x="0" y="753109"/>
                  </a:moveTo>
                  <a:lnTo>
                    <a:pt x="503681" y="0"/>
                  </a:lnTo>
                  <a:lnTo>
                    <a:pt x="2518156" y="0"/>
                  </a:lnTo>
                  <a:lnTo>
                    <a:pt x="2014474" y="753109"/>
                  </a:lnTo>
                  <a:lnTo>
                    <a:pt x="0" y="753109"/>
                  </a:lnTo>
                  <a:close/>
                </a:path>
              </a:pathLst>
            </a:custGeom>
            <a:ln w="9525">
              <a:solidFill>
                <a:srgbClr val="FDB809"/>
              </a:solidFill>
            </a:ln>
          </p:spPr>
          <p:txBody>
            <a:bodyPr wrap="square" lIns="0" tIns="0" rIns="0" bIns="0" rtlCol="0"/>
            <a:lstStyle/>
            <a:p>
              <a:endParaRPr/>
            </a:p>
          </p:txBody>
        </p:sp>
      </p:grpSp>
      <p:sp>
        <p:nvSpPr>
          <p:cNvPr id="63" name="object 63"/>
          <p:cNvSpPr txBox="1"/>
          <p:nvPr/>
        </p:nvSpPr>
        <p:spPr>
          <a:xfrm>
            <a:off x="6863842" y="3982288"/>
            <a:ext cx="1283335" cy="848994"/>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MT"/>
                <a:cs typeface="Arial MT"/>
              </a:rPr>
              <a:t>Display</a:t>
            </a:r>
            <a:r>
              <a:rPr sz="1800" spc="-35" dirty="0">
                <a:latin typeface="Arial MT"/>
                <a:cs typeface="Arial MT"/>
              </a:rPr>
              <a:t> </a:t>
            </a:r>
            <a:r>
              <a:rPr sz="1800" spc="-5" dirty="0">
                <a:latin typeface="Arial MT"/>
                <a:cs typeface="Arial MT"/>
              </a:rPr>
              <a:t>‘The</a:t>
            </a:r>
            <a:endParaRPr sz="1800">
              <a:latin typeface="Arial MT"/>
              <a:cs typeface="Arial MT"/>
            </a:endParaRPr>
          </a:p>
          <a:p>
            <a:pPr marL="355600" marR="113030" indent="-234950">
              <a:lnSpc>
                <a:spcPct val="100000"/>
              </a:lnSpc>
            </a:pPr>
            <a:r>
              <a:rPr sz="1800" spc="-5" dirty="0">
                <a:latin typeface="Arial MT"/>
                <a:cs typeface="Arial MT"/>
              </a:rPr>
              <a:t>Number</a:t>
            </a:r>
            <a:r>
              <a:rPr sz="1800" spc="-70" dirty="0">
                <a:latin typeface="Arial MT"/>
                <a:cs typeface="Arial MT"/>
              </a:rPr>
              <a:t> </a:t>
            </a:r>
            <a:r>
              <a:rPr sz="1800" spc="-5" dirty="0">
                <a:latin typeface="Arial MT"/>
                <a:cs typeface="Arial MT"/>
              </a:rPr>
              <a:t>is </a:t>
            </a:r>
            <a:r>
              <a:rPr sz="1800" spc="-484" dirty="0">
                <a:latin typeface="Arial MT"/>
                <a:cs typeface="Arial MT"/>
              </a:rPr>
              <a:t> </a:t>
            </a:r>
            <a:r>
              <a:rPr sz="1800" spc="-5" dirty="0">
                <a:latin typeface="Arial MT"/>
                <a:cs typeface="Arial MT"/>
              </a:rPr>
              <a:t>Even’</a:t>
            </a:r>
            <a:endParaRPr sz="1800">
              <a:latin typeface="Arial MT"/>
              <a:cs typeface="Arial MT"/>
            </a:endParaRPr>
          </a:p>
        </p:txBody>
      </p:sp>
      <p:grpSp>
        <p:nvGrpSpPr>
          <p:cNvPr id="64" name="object 64"/>
          <p:cNvGrpSpPr/>
          <p:nvPr/>
        </p:nvGrpSpPr>
        <p:grpSpPr>
          <a:xfrm>
            <a:off x="3179064" y="4294632"/>
            <a:ext cx="3507104" cy="1920239"/>
            <a:chOff x="3179064" y="4294632"/>
            <a:chExt cx="3507104" cy="1920239"/>
          </a:xfrm>
        </p:grpSpPr>
        <p:pic>
          <p:nvPicPr>
            <p:cNvPr id="65" name="object 65"/>
            <p:cNvPicPr/>
            <p:nvPr/>
          </p:nvPicPr>
          <p:blipFill>
            <a:blip r:embed="rId41" cstate="print"/>
            <a:stretch>
              <a:fillRect/>
            </a:stretch>
          </p:blipFill>
          <p:spPr>
            <a:xfrm>
              <a:off x="5882640" y="4294632"/>
              <a:ext cx="803147" cy="288036"/>
            </a:xfrm>
            <a:prstGeom prst="rect">
              <a:avLst/>
            </a:prstGeom>
          </p:spPr>
        </p:pic>
        <p:sp>
          <p:nvSpPr>
            <p:cNvPr id="66" name="object 66"/>
            <p:cNvSpPr/>
            <p:nvPr/>
          </p:nvSpPr>
          <p:spPr>
            <a:xfrm>
              <a:off x="5948680" y="4361307"/>
              <a:ext cx="592455" cy="103505"/>
            </a:xfrm>
            <a:custGeom>
              <a:avLst/>
              <a:gdLst/>
              <a:ahLst/>
              <a:cxnLst/>
              <a:rect l="l" t="t" r="r" b="b"/>
              <a:pathLst>
                <a:path w="592454" h="103504">
                  <a:moveTo>
                    <a:pt x="503809" y="0"/>
                  </a:moveTo>
                  <a:lnTo>
                    <a:pt x="499998" y="1016"/>
                  </a:lnTo>
                  <a:lnTo>
                    <a:pt x="496443" y="7112"/>
                  </a:lnTo>
                  <a:lnTo>
                    <a:pt x="497459" y="11049"/>
                  </a:lnTo>
                  <a:lnTo>
                    <a:pt x="556324" y="45536"/>
                  </a:lnTo>
                  <a:lnTo>
                    <a:pt x="579755" y="45593"/>
                  </a:lnTo>
                  <a:lnTo>
                    <a:pt x="579755" y="58293"/>
                  </a:lnTo>
                  <a:lnTo>
                    <a:pt x="556188" y="58293"/>
                  </a:lnTo>
                  <a:lnTo>
                    <a:pt x="497205" y="92456"/>
                  </a:lnTo>
                  <a:lnTo>
                    <a:pt x="496189" y="96393"/>
                  </a:lnTo>
                  <a:lnTo>
                    <a:pt x="497967" y="99314"/>
                  </a:lnTo>
                  <a:lnTo>
                    <a:pt x="499745" y="102362"/>
                  </a:lnTo>
                  <a:lnTo>
                    <a:pt x="503555" y="103505"/>
                  </a:lnTo>
                  <a:lnTo>
                    <a:pt x="581395" y="58293"/>
                  </a:lnTo>
                  <a:lnTo>
                    <a:pt x="579755" y="58293"/>
                  </a:lnTo>
                  <a:lnTo>
                    <a:pt x="581492" y="58236"/>
                  </a:lnTo>
                  <a:lnTo>
                    <a:pt x="592328" y="51943"/>
                  </a:lnTo>
                  <a:lnTo>
                    <a:pt x="503809" y="0"/>
                  </a:lnTo>
                  <a:close/>
                </a:path>
                <a:path w="592454" h="103504">
                  <a:moveTo>
                    <a:pt x="567205" y="51911"/>
                  </a:moveTo>
                  <a:lnTo>
                    <a:pt x="556285" y="58236"/>
                  </a:lnTo>
                  <a:lnTo>
                    <a:pt x="579755" y="58293"/>
                  </a:lnTo>
                  <a:lnTo>
                    <a:pt x="579755" y="57404"/>
                  </a:lnTo>
                  <a:lnTo>
                    <a:pt x="576580" y="57404"/>
                  </a:lnTo>
                  <a:lnTo>
                    <a:pt x="567205" y="51911"/>
                  </a:lnTo>
                  <a:close/>
                </a:path>
                <a:path w="592454" h="103504">
                  <a:moveTo>
                    <a:pt x="0" y="44196"/>
                  </a:moveTo>
                  <a:lnTo>
                    <a:pt x="0" y="56896"/>
                  </a:lnTo>
                  <a:lnTo>
                    <a:pt x="556285" y="58236"/>
                  </a:lnTo>
                  <a:lnTo>
                    <a:pt x="567205" y="51911"/>
                  </a:lnTo>
                  <a:lnTo>
                    <a:pt x="556324" y="45536"/>
                  </a:lnTo>
                  <a:lnTo>
                    <a:pt x="0" y="44196"/>
                  </a:lnTo>
                  <a:close/>
                </a:path>
                <a:path w="592454" h="103504">
                  <a:moveTo>
                    <a:pt x="576580" y="46482"/>
                  </a:moveTo>
                  <a:lnTo>
                    <a:pt x="567205" y="51911"/>
                  </a:lnTo>
                  <a:lnTo>
                    <a:pt x="576580" y="57404"/>
                  </a:lnTo>
                  <a:lnTo>
                    <a:pt x="576580" y="46482"/>
                  </a:lnTo>
                  <a:close/>
                </a:path>
                <a:path w="592454" h="103504">
                  <a:moveTo>
                    <a:pt x="579755" y="46482"/>
                  </a:moveTo>
                  <a:lnTo>
                    <a:pt x="576580" y="46482"/>
                  </a:lnTo>
                  <a:lnTo>
                    <a:pt x="576580" y="57404"/>
                  </a:lnTo>
                  <a:lnTo>
                    <a:pt x="579755" y="57404"/>
                  </a:lnTo>
                  <a:lnTo>
                    <a:pt x="579755" y="46482"/>
                  </a:lnTo>
                  <a:close/>
                </a:path>
                <a:path w="592454" h="103504">
                  <a:moveTo>
                    <a:pt x="556324" y="45536"/>
                  </a:moveTo>
                  <a:lnTo>
                    <a:pt x="567205" y="51911"/>
                  </a:lnTo>
                  <a:lnTo>
                    <a:pt x="576580" y="46482"/>
                  </a:lnTo>
                  <a:lnTo>
                    <a:pt x="579755" y="46482"/>
                  </a:lnTo>
                  <a:lnTo>
                    <a:pt x="579755" y="45593"/>
                  </a:lnTo>
                  <a:lnTo>
                    <a:pt x="556324" y="45536"/>
                  </a:lnTo>
                  <a:close/>
                </a:path>
              </a:pathLst>
            </a:custGeom>
            <a:solidFill>
              <a:srgbClr val="FDB809"/>
            </a:solidFill>
          </p:spPr>
          <p:txBody>
            <a:bodyPr wrap="square" lIns="0" tIns="0" rIns="0" bIns="0" rtlCol="0"/>
            <a:lstStyle/>
            <a:p>
              <a:endParaRPr/>
            </a:p>
          </p:txBody>
        </p:sp>
        <p:pic>
          <p:nvPicPr>
            <p:cNvPr id="67" name="object 67"/>
            <p:cNvPicPr/>
            <p:nvPr/>
          </p:nvPicPr>
          <p:blipFill>
            <a:blip r:embed="rId42" cstate="print"/>
            <a:stretch>
              <a:fillRect/>
            </a:stretch>
          </p:blipFill>
          <p:spPr>
            <a:xfrm>
              <a:off x="3179064" y="5632704"/>
              <a:ext cx="1949195" cy="483107"/>
            </a:xfrm>
            <a:prstGeom prst="rect">
              <a:avLst/>
            </a:prstGeom>
          </p:spPr>
        </p:pic>
        <p:pic>
          <p:nvPicPr>
            <p:cNvPr id="68" name="object 68"/>
            <p:cNvPicPr/>
            <p:nvPr/>
          </p:nvPicPr>
          <p:blipFill>
            <a:blip r:embed="rId43" cstate="print"/>
            <a:stretch>
              <a:fillRect/>
            </a:stretch>
          </p:blipFill>
          <p:spPr>
            <a:xfrm>
              <a:off x="3715512" y="5603748"/>
              <a:ext cx="938784" cy="611123"/>
            </a:xfrm>
            <a:prstGeom prst="rect">
              <a:avLst/>
            </a:prstGeom>
          </p:spPr>
        </p:pic>
        <p:pic>
          <p:nvPicPr>
            <p:cNvPr id="69" name="object 69"/>
            <p:cNvPicPr/>
            <p:nvPr/>
          </p:nvPicPr>
          <p:blipFill>
            <a:blip r:embed="rId44" cstate="print"/>
            <a:stretch>
              <a:fillRect/>
            </a:stretch>
          </p:blipFill>
          <p:spPr>
            <a:xfrm>
              <a:off x="3249168" y="5677598"/>
              <a:ext cx="1809496" cy="342201"/>
            </a:xfrm>
            <a:prstGeom prst="rect">
              <a:avLst/>
            </a:prstGeom>
          </p:spPr>
        </p:pic>
        <p:sp>
          <p:nvSpPr>
            <p:cNvPr id="70" name="object 70"/>
            <p:cNvSpPr/>
            <p:nvPr/>
          </p:nvSpPr>
          <p:spPr>
            <a:xfrm>
              <a:off x="3249168" y="5677598"/>
              <a:ext cx="1809750" cy="342265"/>
            </a:xfrm>
            <a:custGeom>
              <a:avLst/>
              <a:gdLst/>
              <a:ahLst/>
              <a:cxnLst/>
              <a:rect l="l" t="t" r="r" b="b"/>
              <a:pathLst>
                <a:path w="1809750" h="342264">
                  <a:moveTo>
                    <a:pt x="291084" y="0"/>
                  </a:moveTo>
                  <a:lnTo>
                    <a:pt x="1518412" y="0"/>
                  </a:lnTo>
                  <a:lnTo>
                    <a:pt x="1577081" y="3476"/>
                  </a:lnTo>
                  <a:lnTo>
                    <a:pt x="1631723" y="13446"/>
                  </a:lnTo>
                  <a:lnTo>
                    <a:pt x="1681168" y="29222"/>
                  </a:lnTo>
                  <a:lnTo>
                    <a:pt x="1724247" y="50115"/>
                  </a:lnTo>
                  <a:lnTo>
                    <a:pt x="1759788" y="75439"/>
                  </a:lnTo>
                  <a:lnTo>
                    <a:pt x="1786624" y="104504"/>
                  </a:lnTo>
                  <a:lnTo>
                    <a:pt x="1809496" y="171107"/>
                  </a:lnTo>
                  <a:lnTo>
                    <a:pt x="1803583" y="205587"/>
                  </a:lnTo>
                  <a:lnTo>
                    <a:pt x="1759788" y="266765"/>
                  </a:lnTo>
                  <a:lnTo>
                    <a:pt x="1724247" y="292087"/>
                  </a:lnTo>
                  <a:lnTo>
                    <a:pt x="1681168" y="312979"/>
                  </a:lnTo>
                  <a:lnTo>
                    <a:pt x="1631723" y="328755"/>
                  </a:lnTo>
                  <a:lnTo>
                    <a:pt x="1577081" y="338725"/>
                  </a:lnTo>
                  <a:lnTo>
                    <a:pt x="1518412" y="342201"/>
                  </a:lnTo>
                  <a:lnTo>
                    <a:pt x="291084" y="342201"/>
                  </a:lnTo>
                  <a:lnTo>
                    <a:pt x="232414" y="338725"/>
                  </a:lnTo>
                  <a:lnTo>
                    <a:pt x="177772" y="328755"/>
                  </a:lnTo>
                  <a:lnTo>
                    <a:pt x="128327" y="312979"/>
                  </a:lnTo>
                  <a:lnTo>
                    <a:pt x="85248" y="292087"/>
                  </a:lnTo>
                  <a:lnTo>
                    <a:pt x="49707" y="266765"/>
                  </a:lnTo>
                  <a:lnTo>
                    <a:pt x="22871" y="237702"/>
                  </a:lnTo>
                  <a:lnTo>
                    <a:pt x="0" y="171107"/>
                  </a:lnTo>
                  <a:lnTo>
                    <a:pt x="5912" y="136622"/>
                  </a:lnTo>
                  <a:lnTo>
                    <a:pt x="49707" y="75439"/>
                  </a:lnTo>
                  <a:lnTo>
                    <a:pt x="85248" y="50115"/>
                  </a:lnTo>
                  <a:lnTo>
                    <a:pt x="128327" y="29222"/>
                  </a:lnTo>
                  <a:lnTo>
                    <a:pt x="177772" y="13446"/>
                  </a:lnTo>
                  <a:lnTo>
                    <a:pt x="232414" y="3476"/>
                  </a:lnTo>
                  <a:lnTo>
                    <a:pt x="291084" y="0"/>
                  </a:lnTo>
                  <a:close/>
                </a:path>
              </a:pathLst>
            </a:custGeom>
            <a:ln w="9525">
              <a:solidFill>
                <a:srgbClr val="FDB809"/>
              </a:solidFill>
            </a:ln>
          </p:spPr>
          <p:txBody>
            <a:bodyPr wrap="square" lIns="0" tIns="0" rIns="0" bIns="0" rtlCol="0"/>
            <a:lstStyle/>
            <a:p>
              <a:endParaRPr/>
            </a:p>
          </p:txBody>
        </p:sp>
      </p:grpSp>
      <p:sp>
        <p:nvSpPr>
          <p:cNvPr id="71" name="object 71"/>
          <p:cNvSpPr txBox="1"/>
          <p:nvPr/>
        </p:nvSpPr>
        <p:spPr>
          <a:xfrm>
            <a:off x="3352927" y="4940934"/>
            <a:ext cx="1612265" cy="1053465"/>
          </a:xfrm>
          <a:prstGeom prst="rect">
            <a:avLst/>
          </a:prstGeom>
        </p:spPr>
        <p:txBody>
          <a:bodyPr vert="horz" wrap="square" lIns="0" tIns="12700" rIns="0" bIns="0" rtlCol="0">
            <a:spAutoFit/>
          </a:bodyPr>
          <a:lstStyle/>
          <a:p>
            <a:pPr marL="12700" marR="5080" algn="ctr">
              <a:lnSpc>
                <a:spcPct val="100000"/>
              </a:lnSpc>
              <a:spcBef>
                <a:spcPts val="100"/>
              </a:spcBef>
            </a:pPr>
            <a:r>
              <a:rPr sz="1800" spc="-5" dirty="0">
                <a:latin typeface="Arial MT"/>
                <a:cs typeface="Arial MT"/>
              </a:rPr>
              <a:t>Display ‘The </a:t>
            </a:r>
            <a:r>
              <a:rPr sz="1800" dirty="0">
                <a:latin typeface="Arial MT"/>
                <a:cs typeface="Arial MT"/>
              </a:rPr>
              <a:t> </a:t>
            </a:r>
            <a:r>
              <a:rPr sz="1800" spc="-5" dirty="0">
                <a:latin typeface="Arial MT"/>
                <a:cs typeface="Arial MT"/>
              </a:rPr>
              <a:t>Number</a:t>
            </a:r>
            <a:r>
              <a:rPr sz="1800" spc="-30" dirty="0">
                <a:latin typeface="Arial MT"/>
                <a:cs typeface="Arial MT"/>
              </a:rPr>
              <a:t> </a:t>
            </a:r>
            <a:r>
              <a:rPr sz="1800" spc="-5" dirty="0">
                <a:latin typeface="Arial MT"/>
                <a:cs typeface="Arial MT"/>
              </a:rPr>
              <a:t>is</a:t>
            </a:r>
            <a:r>
              <a:rPr sz="1800" spc="-45" dirty="0">
                <a:latin typeface="Arial MT"/>
                <a:cs typeface="Arial MT"/>
              </a:rPr>
              <a:t> </a:t>
            </a:r>
            <a:r>
              <a:rPr sz="1800" spc="-5" dirty="0">
                <a:latin typeface="Arial MT"/>
                <a:cs typeface="Arial MT"/>
              </a:rPr>
              <a:t>Odd’</a:t>
            </a:r>
            <a:endParaRPr sz="1800">
              <a:latin typeface="Arial MT"/>
              <a:cs typeface="Arial MT"/>
            </a:endParaRPr>
          </a:p>
          <a:p>
            <a:pPr marR="2540" algn="ctr">
              <a:lnSpc>
                <a:spcPct val="100000"/>
              </a:lnSpc>
              <a:spcBef>
                <a:spcPts val="1610"/>
              </a:spcBef>
            </a:pPr>
            <a:r>
              <a:rPr sz="1800" spc="-5" dirty="0">
                <a:latin typeface="Arial MT"/>
                <a:cs typeface="Arial MT"/>
              </a:rPr>
              <a:t>Stop</a:t>
            </a:r>
            <a:endParaRPr sz="1800">
              <a:latin typeface="Arial MT"/>
              <a:cs typeface="Arial MT"/>
            </a:endParaRPr>
          </a:p>
        </p:txBody>
      </p:sp>
      <p:grpSp>
        <p:nvGrpSpPr>
          <p:cNvPr id="72" name="object 72"/>
          <p:cNvGrpSpPr/>
          <p:nvPr/>
        </p:nvGrpSpPr>
        <p:grpSpPr>
          <a:xfrm>
            <a:off x="4011167" y="3810000"/>
            <a:ext cx="2612390" cy="2039620"/>
            <a:chOff x="4011167" y="3810000"/>
            <a:chExt cx="2612390" cy="2039620"/>
          </a:xfrm>
        </p:grpSpPr>
        <p:pic>
          <p:nvPicPr>
            <p:cNvPr id="73" name="object 73"/>
            <p:cNvPicPr/>
            <p:nvPr/>
          </p:nvPicPr>
          <p:blipFill>
            <a:blip r:embed="rId45" cstate="print"/>
            <a:stretch>
              <a:fillRect/>
            </a:stretch>
          </p:blipFill>
          <p:spPr>
            <a:xfrm>
              <a:off x="4011167" y="5433060"/>
              <a:ext cx="288036" cy="416051"/>
            </a:xfrm>
            <a:prstGeom prst="rect">
              <a:avLst/>
            </a:prstGeom>
          </p:spPr>
        </p:pic>
        <p:pic>
          <p:nvPicPr>
            <p:cNvPr id="74" name="object 74"/>
            <p:cNvPicPr/>
            <p:nvPr/>
          </p:nvPicPr>
          <p:blipFill>
            <a:blip r:embed="rId46" cstate="print"/>
            <a:stretch>
              <a:fillRect/>
            </a:stretch>
          </p:blipFill>
          <p:spPr>
            <a:xfrm>
              <a:off x="4103623" y="5472810"/>
              <a:ext cx="103377" cy="206197"/>
            </a:xfrm>
            <a:prstGeom prst="rect">
              <a:avLst/>
            </a:prstGeom>
          </p:spPr>
        </p:pic>
        <p:pic>
          <p:nvPicPr>
            <p:cNvPr id="75" name="object 75"/>
            <p:cNvPicPr/>
            <p:nvPr/>
          </p:nvPicPr>
          <p:blipFill>
            <a:blip r:embed="rId47" cstate="print"/>
            <a:stretch>
              <a:fillRect/>
            </a:stretch>
          </p:blipFill>
          <p:spPr>
            <a:xfrm>
              <a:off x="5811011" y="3872484"/>
              <a:ext cx="717804" cy="414527"/>
            </a:xfrm>
            <a:prstGeom prst="rect">
              <a:avLst/>
            </a:prstGeom>
          </p:spPr>
        </p:pic>
        <p:pic>
          <p:nvPicPr>
            <p:cNvPr id="76" name="object 76"/>
            <p:cNvPicPr/>
            <p:nvPr/>
          </p:nvPicPr>
          <p:blipFill>
            <a:blip r:embed="rId48" cstate="print"/>
            <a:stretch>
              <a:fillRect/>
            </a:stretch>
          </p:blipFill>
          <p:spPr>
            <a:xfrm>
              <a:off x="5782055" y="3810000"/>
              <a:ext cx="841248" cy="611124"/>
            </a:xfrm>
            <a:prstGeom prst="rect">
              <a:avLst/>
            </a:prstGeom>
          </p:spPr>
        </p:pic>
        <p:pic>
          <p:nvPicPr>
            <p:cNvPr id="77" name="object 77"/>
            <p:cNvPicPr/>
            <p:nvPr/>
          </p:nvPicPr>
          <p:blipFill>
            <a:blip r:embed="rId49" cstate="print"/>
            <a:stretch>
              <a:fillRect/>
            </a:stretch>
          </p:blipFill>
          <p:spPr>
            <a:xfrm>
              <a:off x="5882004" y="3917518"/>
              <a:ext cx="576821" cy="273481"/>
            </a:xfrm>
            <a:prstGeom prst="rect">
              <a:avLst/>
            </a:prstGeom>
          </p:spPr>
        </p:pic>
      </p:grpSp>
      <p:sp>
        <p:nvSpPr>
          <p:cNvPr id="78" name="object 78"/>
          <p:cNvSpPr txBox="1"/>
          <p:nvPr/>
        </p:nvSpPr>
        <p:spPr>
          <a:xfrm>
            <a:off x="5882004" y="3917518"/>
            <a:ext cx="577215" cy="273685"/>
          </a:xfrm>
          <a:prstGeom prst="rect">
            <a:avLst/>
          </a:prstGeom>
          <a:ln w="9525">
            <a:solidFill>
              <a:srgbClr val="000000"/>
            </a:solidFill>
          </a:ln>
        </p:spPr>
        <p:txBody>
          <a:bodyPr vert="horz" wrap="square" lIns="0" tIns="0" rIns="0" bIns="0" rtlCol="0">
            <a:spAutoFit/>
          </a:bodyPr>
          <a:lstStyle/>
          <a:p>
            <a:pPr marL="102870">
              <a:lnSpc>
                <a:spcPts val="2115"/>
              </a:lnSpc>
            </a:pPr>
            <a:r>
              <a:rPr sz="1800" spc="-60" dirty="0">
                <a:latin typeface="Arial MT"/>
                <a:cs typeface="Arial MT"/>
              </a:rPr>
              <a:t>Yes</a:t>
            </a:r>
            <a:endParaRPr sz="1800">
              <a:latin typeface="Arial MT"/>
              <a:cs typeface="Arial MT"/>
            </a:endParaRPr>
          </a:p>
        </p:txBody>
      </p:sp>
      <p:grpSp>
        <p:nvGrpSpPr>
          <p:cNvPr id="79" name="object 79"/>
          <p:cNvGrpSpPr/>
          <p:nvPr/>
        </p:nvGrpSpPr>
        <p:grpSpPr>
          <a:xfrm>
            <a:off x="4806696" y="4544567"/>
            <a:ext cx="769620" cy="611505"/>
            <a:chOff x="4806696" y="4544567"/>
            <a:chExt cx="769620" cy="611505"/>
          </a:xfrm>
        </p:grpSpPr>
        <p:pic>
          <p:nvPicPr>
            <p:cNvPr id="80" name="object 80"/>
            <p:cNvPicPr/>
            <p:nvPr/>
          </p:nvPicPr>
          <p:blipFill>
            <a:blip r:embed="rId50" cstate="print"/>
            <a:stretch>
              <a:fillRect/>
            </a:stretch>
          </p:blipFill>
          <p:spPr>
            <a:xfrm>
              <a:off x="4806696" y="4607051"/>
              <a:ext cx="716279" cy="414528"/>
            </a:xfrm>
            <a:prstGeom prst="rect">
              <a:avLst/>
            </a:prstGeom>
          </p:spPr>
        </p:pic>
        <p:pic>
          <p:nvPicPr>
            <p:cNvPr id="81" name="object 81"/>
            <p:cNvPicPr/>
            <p:nvPr/>
          </p:nvPicPr>
          <p:blipFill>
            <a:blip r:embed="rId51" cstate="print"/>
            <a:stretch>
              <a:fillRect/>
            </a:stretch>
          </p:blipFill>
          <p:spPr>
            <a:xfrm>
              <a:off x="4815840" y="4544567"/>
              <a:ext cx="760476" cy="611124"/>
            </a:xfrm>
            <a:prstGeom prst="rect">
              <a:avLst/>
            </a:prstGeom>
          </p:spPr>
        </p:pic>
        <p:pic>
          <p:nvPicPr>
            <p:cNvPr id="82" name="object 82"/>
            <p:cNvPicPr/>
            <p:nvPr/>
          </p:nvPicPr>
          <p:blipFill>
            <a:blip r:embed="rId52" cstate="print"/>
            <a:stretch>
              <a:fillRect/>
            </a:stretch>
          </p:blipFill>
          <p:spPr>
            <a:xfrm>
              <a:off x="4876800" y="4651705"/>
              <a:ext cx="575271" cy="273481"/>
            </a:xfrm>
            <a:prstGeom prst="rect">
              <a:avLst/>
            </a:prstGeom>
          </p:spPr>
        </p:pic>
      </p:grpSp>
      <p:sp>
        <p:nvSpPr>
          <p:cNvPr id="83" name="object 83"/>
          <p:cNvSpPr txBox="1"/>
          <p:nvPr/>
        </p:nvSpPr>
        <p:spPr>
          <a:xfrm>
            <a:off x="4876800" y="4651705"/>
            <a:ext cx="575310" cy="273685"/>
          </a:xfrm>
          <a:prstGeom prst="rect">
            <a:avLst/>
          </a:prstGeom>
          <a:ln w="9525">
            <a:solidFill>
              <a:srgbClr val="3891A7"/>
            </a:solidFill>
          </a:ln>
        </p:spPr>
        <p:txBody>
          <a:bodyPr vert="horz" wrap="square" lIns="0" tIns="0" rIns="0" bIns="0" rtlCol="0">
            <a:spAutoFit/>
          </a:bodyPr>
          <a:lstStyle/>
          <a:p>
            <a:pPr marL="142240">
              <a:lnSpc>
                <a:spcPts val="2115"/>
              </a:lnSpc>
            </a:pPr>
            <a:r>
              <a:rPr sz="1800" spc="-10" dirty="0">
                <a:latin typeface="Arial MT"/>
                <a:cs typeface="Arial MT"/>
              </a:rPr>
              <a:t>No</a:t>
            </a:r>
            <a:endParaRPr sz="1800">
              <a:latin typeface="Arial MT"/>
              <a:cs typeface="Arial MT"/>
            </a:endParaRPr>
          </a:p>
        </p:txBody>
      </p:sp>
      <p:grpSp>
        <p:nvGrpSpPr>
          <p:cNvPr id="84" name="object 84"/>
          <p:cNvGrpSpPr/>
          <p:nvPr/>
        </p:nvGrpSpPr>
        <p:grpSpPr>
          <a:xfrm>
            <a:off x="4914900" y="4579620"/>
            <a:ext cx="2468880" cy="1391920"/>
            <a:chOff x="4914900" y="4579620"/>
            <a:chExt cx="2468880" cy="1391920"/>
          </a:xfrm>
        </p:grpSpPr>
        <p:pic>
          <p:nvPicPr>
            <p:cNvPr id="85" name="object 85"/>
            <p:cNvPicPr/>
            <p:nvPr/>
          </p:nvPicPr>
          <p:blipFill>
            <a:blip r:embed="rId53" cstate="print"/>
            <a:stretch>
              <a:fillRect/>
            </a:stretch>
          </p:blipFill>
          <p:spPr>
            <a:xfrm>
              <a:off x="7094220" y="4579620"/>
              <a:ext cx="289559" cy="1391412"/>
            </a:xfrm>
            <a:prstGeom prst="rect">
              <a:avLst/>
            </a:prstGeom>
          </p:spPr>
        </p:pic>
        <p:sp>
          <p:nvSpPr>
            <p:cNvPr id="86" name="object 86"/>
            <p:cNvSpPr/>
            <p:nvPr/>
          </p:nvSpPr>
          <p:spPr>
            <a:xfrm>
              <a:off x="7188326" y="4619752"/>
              <a:ext cx="103505" cy="1181735"/>
            </a:xfrm>
            <a:custGeom>
              <a:avLst/>
              <a:gdLst/>
              <a:ahLst/>
              <a:cxnLst/>
              <a:rect l="l" t="t" r="r" b="b"/>
              <a:pathLst>
                <a:path w="103504" h="1181735">
                  <a:moveTo>
                    <a:pt x="7111" y="1084707"/>
                  </a:moveTo>
                  <a:lnTo>
                    <a:pt x="1015" y="1088174"/>
                  </a:lnTo>
                  <a:lnTo>
                    <a:pt x="0" y="1092060"/>
                  </a:lnTo>
                  <a:lnTo>
                    <a:pt x="1650" y="1095108"/>
                  </a:lnTo>
                  <a:lnTo>
                    <a:pt x="50672" y="1181252"/>
                  </a:lnTo>
                  <a:lnTo>
                    <a:pt x="58172" y="1168730"/>
                  </a:lnTo>
                  <a:lnTo>
                    <a:pt x="44449" y="1168590"/>
                  </a:lnTo>
                  <a:lnTo>
                    <a:pt x="44711" y="1145018"/>
                  </a:lnTo>
                  <a:lnTo>
                    <a:pt x="12699" y="1088821"/>
                  </a:lnTo>
                  <a:lnTo>
                    <a:pt x="11048" y="1085773"/>
                  </a:lnTo>
                  <a:lnTo>
                    <a:pt x="7111" y="1084707"/>
                  </a:lnTo>
                  <a:close/>
                </a:path>
                <a:path w="103504" h="1181735">
                  <a:moveTo>
                    <a:pt x="44711" y="1145018"/>
                  </a:moveTo>
                  <a:lnTo>
                    <a:pt x="44449" y="1168590"/>
                  </a:lnTo>
                  <a:lnTo>
                    <a:pt x="57149" y="1168730"/>
                  </a:lnTo>
                  <a:lnTo>
                    <a:pt x="57185" y="1165517"/>
                  </a:lnTo>
                  <a:lnTo>
                    <a:pt x="45338" y="1165390"/>
                  </a:lnTo>
                  <a:lnTo>
                    <a:pt x="50964" y="1155996"/>
                  </a:lnTo>
                  <a:lnTo>
                    <a:pt x="44711" y="1145018"/>
                  </a:lnTo>
                  <a:close/>
                </a:path>
                <a:path w="103504" h="1181735">
                  <a:moveTo>
                    <a:pt x="96392" y="1085697"/>
                  </a:moveTo>
                  <a:lnTo>
                    <a:pt x="92455" y="1086688"/>
                  </a:lnTo>
                  <a:lnTo>
                    <a:pt x="90677" y="1089685"/>
                  </a:lnTo>
                  <a:lnTo>
                    <a:pt x="57410" y="1145233"/>
                  </a:lnTo>
                  <a:lnTo>
                    <a:pt x="57149" y="1168730"/>
                  </a:lnTo>
                  <a:lnTo>
                    <a:pt x="58172" y="1168730"/>
                  </a:lnTo>
                  <a:lnTo>
                    <a:pt x="101599" y="1096213"/>
                  </a:lnTo>
                  <a:lnTo>
                    <a:pt x="103377" y="1093203"/>
                  </a:lnTo>
                  <a:lnTo>
                    <a:pt x="102361" y="1089304"/>
                  </a:lnTo>
                  <a:lnTo>
                    <a:pt x="99313" y="1087501"/>
                  </a:lnTo>
                  <a:lnTo>
                    <a:pt x="96392" y="1085697"/>
                  </a:lnTo>
                  <a:close/>
                </a:path>
                <a:path w="103504" h="1181735">
                  <a:moveTo>
                    <a:pt x="50964" y="1155996"/>
                  </a:moveTo>
                  <a:lnTo>
                    <a:pt x="45338" y="1165390"/>
                  </a:lnTo>
                  <a:lnTo>
                    <a:pt x="56387" y="1165517"/>
                  </a:lnTo>
                  <a:lnTo>
                    <a:pt x="50964" y="1155996"/>
                  </a:lnTo>
                  <a:close/>
                </a:path>
                <a:path w="103504" h="1181735">
                  <a:moveTo>
                    <a:pt x="57410" y="1145233"/>
                  </a:moveTo>
                  <a:lnTo>
                    <a:pt x="50964" y="1155996"/>
                  </a:lnTo>
                  <a:lnTo>
                    <a:pt x="56387" y="1165517"/>
                  </a:lnTo>
                  <a:lnTo>
                    <a:pt x="57185" y="1165517"/>
                  </a:lnTo>
                  <a:lnTo>
                    <a:pt x="57410" y="1145233"/>
                  </a:lnTo>
                  <a:close/>
                </a:path>
                <a:path w="103504" h="1181735">
                  <a:moveTo>
                    <a:pt x="57403" y="0"/>
                  </a:moveTo>
                  <a:lnTo>
                    <a:pt x="44711" y="1145018"/>
                  </a:lnTo>
                  <a:lnTo>
                    <a:pt x="50964" y="1155996"/>
                  </a:lnTo>
                  <a:lnTo>
                    <a:pt x="57410" y="1145233"/>
                  </a:lnTo>
                  <a:lnTo>
                    <a:pt x="70103" y="253"/>
                  </a:lnTo>
                  <a:lnTo>
                    <a:pt x="57403" y="0"/>
                  </a:lnTo>
                  <a:close/>
                </a:path>
              </a:pathLst>
            </a:custGeom>
            <a:solidFill>
              <a:srgbClr val="FDB809"/>
            </a:solidFill>
          </p:spPr>
          <p:txBody>
            <a:bodyPr wrap="square" lIns="0" tIns="0" rIns="0" bIns="0" rtlCol="0"/>
            <a:lstStyle/>
            <a:p>
              <a:endParaRPr/>
            </a:p>
          </p:txBody>
        </p:sp>
        <p:pic>
          <p:nvPicPr>
            <p:cNvPr id="87" name="object 87"/>
            <p:cNvPicPr/>
            <p:nvPr/>
          </p:nvPicPr>
          <p:blipFill>
            <a:blip r:embed="rId54" cstate="print"/>
            <a:stretch>
              <a:fillRect/>
            </a:stretch>
          </p:blipFill>
          <p:spPr>
            <a:xfrm>
              <a:off x="4914900" y="5682996"/>
              <a:ext cx="2389631" cy="288036"/>
            </a:xfrm>
            <a:prstGeom prst="rect">
              <a:avLst/>
            </a:prstGeom>
          </p:spPr>
        </p:pic>
        <p:sp>
          <p:nvSpPr>
            <p:cNvPr id="88" name="object 88"/>
            <p:cNvSpPr/>
            <p:nvPr/>
          </p:nvSpPr>
          <p:spPr>
            <a:xfrm>
              <a:off x="5058663" y="5749277"/>
              <a:ext cx="2180590" cy="103505"/>
            </a:xfrm>
            <a:custGeom>
              <a:avLst/>
              <a:gdLst/>
              <a:ahLst/>
              <a:cxnLst/>
              <a:rect l="l" t="t" r="r" b="b"/>
              <a:pathLst>
                <a:path w="2180590" h="103504">
                  <a:moveTo>
                    <a:pt x="88646" y="0"/>
                  </a:moveTo>
                  <a:lnTo>
                    <a:pt x="0" y="51701"/>
                  </a:lnTo>
                  <a:lnTo>
                    <a:pt x="88646" y="103403"/>
                  </a:lnTo>
                  <a:lnTo>
                    <a:pt x="92456" y="102374"/>
                  </a:lnTo>
                  <a:lnTo>
                    <a:pt x="96012" y="96316"/>
                  </a:lnTo>
                  <a:lnTo>
                    <a:pt x="94996" y="92430"/>
                  </a:lnTo>
                  <a:lnTo>
                    <a:pt x="36044" y="58051"/>
                  </a:lnTo>
                  <a:lnTo>
                    <a:pt x="12573" y="58051"/>
                  </a:lnTo>
                  <a:lnTo>
                    <a:pt x="12573" y="45351"/>
                  </a:lnTo>
                  <a:lnTo>
                    <a:pt x="36044" y="45351"/>
                  </a:lnTo>
                  <a:lnTo>
                    <a:pt x="94996" y="10972"/>
                  </a:lnTo>
                  <a:lnTo>
                    <a:pt x="96012" y="7086"/>
                  </a:lnTo>
                  <a:lnTo>
                    <a:pt x="92456" y="1028"/>
                  </a:lnTo>
                  <a:lnTo>
                    <a:pt x="88646" y="0"/>
                  </a:lnTo>
                  <a:close/>
                </a:path>
                <a:path w="2180590" h="103504">
                  <a:moveTo>
                    <a:pt x="36044" y="45351"/>
                  </a:moveTo>
                  <a:lnTo>
                    <a:pt x="12573" y="45351"/>
                  </a:lnTo>
                  <a:lnTo>
                    <a:pt x="12573" y="58051"/>
                  </a:lnTo>
                  <a:lnTo>
                    <a:pt x="36044" y="58051"/>
                  </a:lnTo>
                  <a:lnTo>
                    <a:pt x="34563" y="57188"/>
                  </a:lnTo>
                  <a:lnTo>
                    <a:pt x="15748" y="57188"/>
                  </a:lnTo>
                  <a:lnTo>
                    <a:pt x="15748" y="46215"/>
                  </a:lnTo>
                  <a:lnTo>
                    <a:pt x="34563" y="46215"/>
                  </a:lnTo>
                  <a:lnTo>
                    <a:pt x="36044" y="45351"/>
                  </a:lnTo>
                  <a:close/>
                </a:path>
                <a:path w="2180590" h="103504">
                  <a:moveTo>
                    <a:pt x="2180336" y="45351"/>
                  </a:moveTo>
                  <a:lnTo>
                    <a:pt x="36044" y="45351"/>
                  </a:lnTo>
                  <a:lnTo>
                    <a:pt x="25155" y="51701"/>
                  </a:lnTo>
                  <a:lnTo>
                    <a:pt x="36044" y="58051"/>
                  </a:lnTo>
                  <a:lnTo>
                    <a:pt x="2180336" y="58051"/>
                  </a:lnTo>
                  <a:lnTo>
                    <a:pt x="2180336" y="45351"/>
                  </a:lnTo>
                  <a:close/>
                </a:path>
                <a:path w="2180590" h="103504">
                  <a:moveTo>
                    <a:pt x="15748" y="46215"/>
                  </a:moveTo>
                  <a:lnTo>
                    <a:pt x="15748" y="57188"/>
                  </a:lnTo>
                  <a:lnTo>
                    <a:pt x="25155" y="51701"/>
                  </a:lnTo>
                  <a:lnTo>
                    <a:pt x="15748" y="46215"/>
                  </a:lnTo>
                  <a:close/>
                </a:path>
                <a:path w="2180590" h="103504">
                  <a:moveTo>
                    <a:pt x="25155" y="51701"/>
                  </a:moveTo>
                  <a:lnTo>
                    <a:pt x="15748" y="57188"/>
                  </a:lnTo>
                  <a:lnTo>
                    <a:pt x="34563" y="57188"/>
                  </a:lnTo>
                  <a:lnTo>
                    <a:pt x="25155" y="51701"/>
                  </a:lnTo>
                  <a:close/>
                </a:path>
                <a:path w="2180590" h="103504">
                  <a:moveTo>
                    <a:pt x="34563" y="46215"/>
                  </a:moveTo>
                  <a:lnTo>
                    <a:pt x="15748" y="46215"/>
                  </a:lnTo>
                  <a:lnTo>
                    <a:pt x="25155" y="51701"/>
                  </a:lnTo>
                  <a:lnTo>
                    <a:pt x="34563" y="46215"/>
                  </a:lnTo>
                  <a:close/>
                </a:path>
              </a:pathLst>
            </a:custGeom>
            <a:solidFill>
              <a:srgbClr val="FDB809"/>
            </a:solidFill>
          </p:spPr>
          <p:txBody>
            <a:bodyPr wrap="square" lIns="0" tIns="0" rIns="0" bIns="0" rtlCol="0"/>
            <a:lstStyle/>
            <a:p>
              <a:endParaRPr/>
            </a:p>
          </p:txBody>
        </p:sp>
      </p:grpSp>
      <p:sp>
        <p:nvSpPr>
          <p:cNvPr id="89" name="object 89"/>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
        <p:nvSpPr>
          <p:cNvPr id="90" name="object 90"/>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252727" y="466344"/>
            <a:ext cx="7484745" cy="914400"/>
            <a:chOff x="1252727" y="466344"/>
            <a:chExt cx="7484745" cy="914400"/>
          </a:xfrm>
        </p:grpSpPr>
        <p:pic>
          <p:nvPicPr>
            <p:cNvPr id="15" name="object 15"/>
            <p:cNvPicPr/>
            <p:nvPr/>
          </p:nvPicPr>
          <p:blipFill>
            <a:blip r:embed="rId7" cstate="print"/>
            <a:stretch>
              <a:fillRect/>
            </a:stretch>
          </p:blipFill>
          <p:spPr>
            <a:xfrm>
              <a:off x="1252727" y="466344"/>
              <a:ext cx="1639824" cy="914400"/>
            </a:xfrm>
            <a:prstGeom prst="rect">
              <a:avLst/>
            </a:prstGeom>
          </p:spPr>
        </p:pic>
        <p:pic>
          <p:nvPicPr>
            <p:cNvPr id="16" name="object 16"/>
            <p:cNvPicPr/>
            <p:nvPr/>
          </p:nvPicPr>
          <p:blipFill>
            <a:blip r:embed="rId8" cstate="print"/>
            <a:stretch>
              <a:fillRect/>
            </a:stretch>
          </p:blipFill>
          <p:spPr>
            <a:xfrm>
              <a:off x="2343911" y="466344"/>
              <a:ext cx="752856" cy="914400"/>
            </a:xfrm>
            <a:prstGeom prst="rect">
              <a:avLst/>
            </a:prstGeom>
          </p:spPr>
        </p:pic>
        <p:pic>
          <p:nvPicPr>
            <p:cNvPr id="17" name="object 17"/>
            <p:cNvPicPr/>
            <p:nvPr/>
          </p:nvPicPr>
          <p:blipFill>
            <a:blip r:embed="rId9" cstate="print"/>
            <a:stretch>
              <a:fillRect/>
            </a:stretch>
          </p:blipFill>
          <p:spPr>
            <a:xfrm>
              <a:off x="2659380" y="466344"/>
              <a:ext cx="6077712" cy="914400"/>
            </a:xfrm>
            <a:prstGeom prst="rect">
              <a:avLst/>
            </a:prstGeom>
          </p:spPr>
        </p:pic>
      </p:grpSp>
      <p:sp>
        <p:nvSpPr>
          <p:cNvPr id="18" name="object 18"/>
          <p:cNvSpPr txBox="1">
            <a:spLocks noGrp="1"/>
          </p:cNvSpPr>
          <p:nvPr>
            <p:ph type="title"/>
          </p:nvPr>
        </p:nvSpPr>
        <p:spPr>
          <a:xfrm>
            <a:off x="1514602" y="572846"/>
            <a:ext cx="6962140" cy="514350"/>
          </a:xfrm>
          <a:prstGeom prst="rect">
            <a:avLst/>
          </a:prstGeom>
        </p:spPr>
        <p:txBody>
          <a:bodyPr vert="horz" wrap="square" lIns="0" tIns="13335" rIns="0" bIns="0" rtlCol="0">
            <a:spAutoFit/>
          </a:bodyPr>
          <a:lstStyle/>
          <a:p>
            <a:pPr marL="12700">
              <a:lnSpc>
                <a:spcPct val="100000"/>
              </a:lnSpc>
              <a:spcBef>
                <a:spcPts val="105"/>
              </a:spcBef>
            </a:pPr>
            <a:r>
              <a:rPr sz="3200" spc="-210" dirty="0"/>
              <a:t>SDLC</a:t>
            </a:r>
            <a:r>
              <a:rPr sz="3200" spc="20" dirty="0"/>
              <a:t> </a:t>
            </a:r>
            <a:r>
              <a:rPr sz="3200" spc="665" dirty="0"/>
              <a:t>–</a:t>
            </a:r>
            <a:r>
              <a:rPr sz="3200" spc="25" dirty="0"/>
              <a:t> </a:t>
            </a:r>
            <a:r>
              <a:rPr sz="3200" spc="-140" dirty="0"/>
              <a:t>Software</a:t>
            </a:r>
            <a:r>
              <a:rPr sz="3200" spc="-5" dirty="0"/>
              <a:t> </a:t>
            </a:r>
            <a:r>
              <a:rPr sz="3200" spc="-125" dirty="0"/>
              <a:t>Development</a:t>
            </a:r>
            <a:r>
              <a:rPr sz="3200" spc="-5" dirty="0"/>
              <a:t> </a:t>
            </a:r>
            <a:r>
              <a:rPr sz="3200" spc="-155" dirty="0"/>
              <a:t>Life</a:t>
            </a:r>
            <a:r>
              <a:rPr sz="3200" spc="35" dirty="0"/>
              <a:t> </a:t>
            </a:r>
            <a:r>
              <a:rPr sz="3200" spc="-145" dirty="0"/>
              <a:t>Cycle</a:t>
            </a:r>
            <a:endParaRPr sz="3200"/>
          </a:p>
        </p:txBody>
      </p:sp>
      <p:grpSp>
        <p:nvGrpSpPr>
          <p:cNvPr id="19" name="object 19"/>
          <p:cNvGrpSpPr/>
          <p:nvPr/>
        </p:nvGrpSpPr>
        <p:grpSpPr>
          <a:xfrm>
            <a:off x="1587500" y="1549400"/>
            <a:ext cx="2844800" cy="558800"/>
            <a:chOff x="1587500" y="1549400"/>
            <a:chExt cx="2844800" cy="558800"/>
          </a:xfrm>
        </p:grpSpPr>
        <p:sp>
          <p:nvSpPr>
            <p:cNvPr id="20" name="object 20"/>
            <p:cNvSpPr/>
            <p:nvPr/>
          </p:nvSpPr>
          <p:spPr>
            <a:xfrm>
              <a:off x="1600200" y="1562100"/>
              <a:ext cx="2819400" cy="533400"/>
            </a:xfrm>
            <a:custGeom>
              <a:avLst/>
              <a:gdLst/>
              <a:ahLst/>
              <a:cxnLst/>
              <a:rect l="l" t="t" r="r" b="b"/>
              <a:pathLst>
                <a:path w="2819400" h="533400">
                  <a:moveTo>
                    <a:pt x="2730500" y="0"/>
                  </a:moveTo>
                  <a:lnTo>
                    <a:pt x="0" y="0"/>
                  </a:lnTo>
                  <a:lnTo>
                    <a:pt x="0" y="444500"/>
                  </a:lnTo>
                  <a:lnTo>
                    <a:pt x="88900" y="533400"/>
                  </a:lnTo>
                  <a:lnTo>
                    <a:pt x="2819400" y="533400"/>
                  </a:lnTo>
                  <a:lnTo>
                    <a:pt x="2819400" y="88900"/>
                  </a:lnTo>
                  <a:lnTo>
                    <a:pt x="2730500" y="0"/>
                  </a:lnTo>
                  <a:close/>
                </a:path>
              </a:pathLst>
            </a:custGeom>
            <a:solidFill>
              <a:srgbClr val="FDB809"/>
            </a:solidFill>
          </p:spPr>
          <p:txBody>
            <a:bodyPr wrap="square" lIns="0" tIns="0" rIns="0" bIns="0" rtlCol="0"/>
            <a:lstStyle/>
            <a:p>
              <a:endParaRPr/>
            </a:p>
          </p:txBody>
        </p:sp>
        <p:sp>
          <p:nvSpPr>
            <p:cNvPr id="21" name="object 21"/>
            <p:cNvSpPr/>
            <p:nvPr/>
          </p:nvSpPr>
          <p:spPr>
            <a:xfrm>
              <a:off x="1600200" y="1562100"/>
              <a:ext cx="2819400" cy="533400"/>
            </a:xfrm>
            <a:custGeom>
              <a:avLst/>
              <a:gdLst/>
              <a:ahLst/>
              <a:cxnLst/>
              <a:rect l="l" t="t" r="r" b="b"/>
              <a:pathLst>
                <a:path w="2819400" h="533400">
                  <a:moveTo>
                    <a:pt x="0" y="0"/>
                  </a:moveTo>
                  <a:lnTo>
                    <a:pt x="2730500" y="0"/>
                  </a:lnTo>
                  <a:lnTo>
                    <a:pt x="2819400" y="88900"/>
                  </a:lnTo>
                  <a:lnTo>
                    <a:pt x="2819400" y="533400"/>
                  </a:lnTo>
                  <a:lnTo>
                    <a:pt x="88900" y="533400"/>
                  </a:lnTo>
                  <a:lnTo>
                    <a:pt x="0" y="444500"/>
                  </a:lnTo>
                  <a:lnTo>
                    <a:pt x="0" y="0"/>
                  </a:lnTo>
                  <a:close/>
                </a:path>
              </a:pathLst>
            </a:custGeom>
            <a:ln w="25400">
              <a:solidFill>
                <a:srgbClr val="BA8505"/>
              </a:solidFill>
            </a:ln>
          </p:spPr>
          <p:txBody>
            <a:bodyPr wrap="square" lIns="0" tIns="0" rIns="0" bIns="0" rtlCol="0"/>
            <a:lstStyle/>
            <a:p>
              <a:endParaRPr/>
            </a:p>
          </p:txBody>
        </p:sp>
      </p:grpSp>
      <p:sp>
        <p:nvSpPr>
          <p:cNvPr id="22" name="object 22"/>
          <p:cNvSpPr txBox="1"/>
          <p:nvPr/>
        </p:nvSpPr>
        <p:spPr>
          <a:xfrm>
            <a:off x="2183129" y="1670050"/>
            <a:ext cx="1652270" cy="299720"/>
          </a:xfrm>
          <a:prstGeom prst="rect">
            <a:avLst/>
          </a:prstGeom>
        </p:spPr>
        <p:txBody>
          <a:bodyPr vert="horz" wrap="square" lIns="0" tIns="12700" rIns="0" bIns="0" rtlCol="0">
            <a:spAutoFit/>
          </a:bodyPr>
          <a:lstStyle/>
          <a:p>
            <a:pPr marL="12700">
              <a:lnSpc>
                <a:spcPct val="100000"/>
              </a:lnSpc>
              <a:spcBef>
                <a:spcPts val="100"/>
              </a:spcBef>
            </a:pPr>
            <a:r>
              <a:rPr sz="1800" spc="-145" dirty="0">
                <a:solidFill>
                  <a:srgbClr val="FFFFFF"/>
                </a:solidFill>
                <a:latin typeface="Microsoft Sans Serif"/>
                <a:cs typeface="Microsoft Sans Serif"/>
              </a:rPr>
              <a:t>REQUIREMENTS</a:t>
            </a:r>
            <a:endParaRPr sz="1800">
              <a:latin typeface="Microsoft Sans Serif"/>
              <a:cs typeface="Microsoft Sans Serif"/>
            </a:endParaRPr>
          </a:p>
        </p:txBody>
      </p:sp>
      <p:grpSp>
        <p:nvGrpSpPr>
          <p:cNvPr id="23" name="object 23"/>
          <p:cNvGrpSpPr/>
          <p:nvPr/>
        </p:nvGrpSpPr>
        <p:grpSpPr>
          <a:xfrm>
            <a:off x="1987295" y="2293620"/>
            <a:ext cx="3645535" cy="1379220"/>
            <a:chOff x="1987295" y="2293620"/>
            <a:chExt cx="3645535" cy="1379220"/>
          </a:xfrm>
        </p:grpSpPr>
        <p:pic>
          <p:nvPicPr>
            <p:cNvPr id="24" name="object 24"/>
            <p:cNvPicPr/>
            <p:nvPr/>
          </p:nvPicPr>
          <p:blipFill>
            <a:blip r:embed="rId10" cstate="print"/>
            <a:stretch>
              <a:fillRect/>
            </a:stretch>
          </p:blipFill>
          <p:spPr>
            <a:xfrm>
              <a:off x="1987295" y="2293620"/>
              <a:ext cx="2959608" cy="673608"/>
            </a:xfrm>
            <a:prstGeom prst="rect">
              <a:avLst/>
            </a:prstGeom>
          </p:spPr>
        </p:pic>
        <p:pic>
          <p:nvPicPr>
            <p:cNvPr id="25" name="object 25"/>
            <p:cNvPicPr/>
            <p:nvPr/>
          </p:nvPicPr>
          <p:blipFill>
            <a:blip r:embed="rId11" cstate="print"/>
            <a:stretch>
              <a:fillRect/>
            </a:stretch>
          </p:blipFill>
          <p:spPr>
            <a:xfrm>
              <a:off x="2778251" y="2359152"/>
              <a:ext cx="1443227" cy="611124"/>
            </a:xfrm>
            <a:prstGeom prst="rect">
              <a:avLst/>
            </a:prstGeom>
          </p:spPr>
        </p:pic>
        <p:pic>
          <p:nvPicPr>
            <p:cNvPr id="26" name="object 26"/>
            <p:cNvPicPr/>
            <p:nvPr/>
          </p:nvPicPr>
          <p:blipFill>
            <a:blip r:embed="rId12" cstate="print"/>
            <a:stretch>
              <a:fillRect/>
            </a:stretch>
          </p:blipFill>
          <p:spPr>
            <a:xfrm>
              <a:off x="2057399" y="2337943"/>
              <a:ext cx="2819400" cy="533400"/>
            </a:xfrm>
            <a:prstGeom prst="rect">
              <a:avLst/>
            </a:prstGeom>
          </p:spPr>
        </p:pic>
        <p:sp>
          <p:nvSpPr>
            <p:cNvPr id="27" name="object 27"/>
            <p:cNvSpPr/>
            <p:nvPr/>
          </p:nvSpPr>
          <p:spPr>
            <a:xfrm>
              <a:off x="2057399" y="2337943"/>
              <a:ext cx="2819400" cy="533400"/>
            </a:xfrm>
            <a:custGeom>
              <a:avLst/>
              <a:gdLst/>
              <a:ahLst/>
              <a:cxnLst/>
              <a:rect l="l" t="t" r="r" b="b"/>
              <a:pathLst>
                <a:path w="2819400" h="533400">
                  <a:moveTo>
                    <a:pt x="0" y="0"/>
                  </a:moveTo>
                  <a:lnTo>
                    <a:pt x="2730500" y="0"/>
                  </a:lnTo>
                  <a:lnTo>
                    <a:pt x="2819400" y="88900"/>
                  </a:lnTo>
                  <a:lnTo>
                    <a:pt x="2819400" y="533400"/>
                  </a:lnTo>
                  <a:lnTo>
                    <a:pt x="88900" y="533400"/>
                  </a:lnTo>
                  <a:lnTo>
                    <a:pt x="0" y="444500"/>
                  </a:lnTo>
                  <a:lnTo>
                    <a:pt x="0" y="0"/>
                  </a:lnTo>
                  <a:close/>
                </a:path>
              </a:pathLst>
            </a:custGeom>
            <a:ln w="9525">
              <a:solidFill>
                <a:srgbClr val="FDB809"/>
              </a:solidFill>
            </a:ln>
          </p:spPr>
          <p:txBody>
            <a:bodyPr wrap="square" lIns="0" tIns="0" rIns="0" bIns="0" rtlCol="0"/>
            <a:lstStyle/>
            <a:p>
              <a:endParaRPr/>
            </a:p>
          </p:txBody>
        </p:sp>
        <p:pic>
          <p:nvPicPr>
            <p:cNvPr id="28" name="object 28"/>
            <p:cNvPicPr/>
            <p:nvPr/>
          </p:nvPicPr>
          <p:blipFill>
            <a:blip r:embed="rId13" cstate="print"/>
            <a:stretch>
              <a:fillRect/>
            </a:stretch>
          </p:blipFill>
          <p:spPr>
            <a:xfrm>
              <a:off x="2673095" y="2996184"/>
              <a:ext cx="2959608" cy="673607"/>
            </a:xfrm>
            <a:prstGeom prst="rect">
              <a:avLst/>
            </a:prstGeom>
          </p:spPr>
        </p:pic>
        <p:pic>
          <p:nvPicPr>
            <p:cNvPr id="29" name="object 29"/>
            <p:cNvPicPr/>
            <p:nvPr/>
          </p:nvPicPr>
          <p:blipFill>
            <a:blip r:embed="rId14" cstate="print"/>
            <a:stretch>
              <a:fillRect/>
            </a:stretch>
          </p:blipFill>
          <p:spPr>
            <a:xfrm>
              <a:off x="3552443" y="3061716"/>
              <a:ext cx="1266444" cy="611124"/>
            </a:xfrm>
            <a:prstGeom prst="rect">
              <a:avLst/>
            </a:prstGeom>
          </p:spPr>
        </p:pic>
        <p:pic>
          <p:nvPicPr>
            <p:cNvPr id="30" name="object 30"/>
            <p:cNvPicPr/>
            <p:nvPr/>
          </p:nvPicPr>
          <p:blipFill>
            <a:blip r:embed="rId15" cstate="print"/>
            <a:stretch>
              <a:fillRect/>
            </a:stretch>
          </p:blipFill>
          <p:spPr>
            <a:xfrm>
              <a:off x="2743199" y="3041015"/>
              <a:ext cx="2819400" cy="533400"/>
            </a:xfrm>
            <a:prstGeom prst="rect">
              <a:avLst/>
            </a:prstGeom>
          </p:spPr>
        </p:pic>
        <p:sp>
          <p:nvSpPr>
            <p:cNvPr id="31" name="object 31"/>
            <p:cNvSpPr/>
            <p:nvPr/>
          </p:nvSpPr>
          <p:spPr>
            <a:xfrm>
              <a:off x="2743199" y="3041015"/>
              <a:ext cx="2819400" cy="533400"/>
            </a:xfrm>
            <a:custGeom>
              <a:avLst/>
              <a:gdLst/>
              <a:ahLst/>
              <a:cxnLst/>
              <a:rect l="l" t="t" r="r" b="b"/>
              <a:pathLst>
                <a:path w="2819400" h="533400">
                  <a:moveTo>
                    <a:pt x="0" y="0"/>
                  </a:moveTo>
                  <a:lnTo>
                    <a:pt x="2730500" y="0"/>
                  </a:lnTo>
                  <a:lnTo>
                    <a:pt x="2819400" y="88900"/>
                  </a:lnTo>
                  <a:lnTo>
                    <a:pt x="2819400" y="533400"/>
                  </a:lnTo>
                  <a:lnTo>
                    <a:pt x="88900" y="533400"/>
                  </a:lnTo>
                  <a:lnTo>
                    <a:pt x="0" y="444500"/>
                  </a:lnTo>
                  <a:lnTo>
                    <a:pt x="0" y="0"/>
                  </a:lnTo>
                  <a:close/>
                </a:path>
              </a:pathLst>
            </a:custGeom>
            <a:ln w="9525">
              <a:solidFill>
                <a:srgbClr val="C32C2D"/>
              </a:solidFill>
            </a:ln>
          </p:spPr>
          <p:txBody>
            <a:bodyPr wrap="square" lIns="0" tIns="0" rIns="0" bIns="0" rtlCol="0"/>
            <a:lstStyle/>
            <a:p>
              <a:endParaRPr/>
            </a:p>
          </p:txBody>
        </p:sp>
      </p:grpSp>
      <p:grpSp>
        <p:nvGrpSpPr>
          <p:cNvPr id="32" name="object 32"/>
          <p:cNvGrpSpPr/>
          <p:nvPr/>
        </p:nvGrpSpPr>
        <p:grpSpPr>
          <a:xfrm>
            <a:off x="3282696" y="3730752"/>
            <a:ext cx="2959735" cy="676910"/>
            <a:chOff x="3282696" y="3730752"/>
            <a:chExt cx="2959735" cy="676910"/>
          </a:xfrm>
        </p:grpSpPr>
        <p:pic>
          <p:nvPicPr>
            <p:cNvPr id="33" name="object 33"/>
            <p:cNvPicPr/>
            <p:nvPr/>
          </p:nvPicPr>
          <p:blipFill>
            <a:blip r:embed="rId16" cstate="print"/>
            <a:stretch>
              <a:fillRect/>
            </a:stretch>
          </p:blipFill>
          <p:spPr>
            <a:xfrm>
              <a:off x="3282696" y="3730752"/>
              <a:ext cx="2959607" cy="673607"/>
            </a:xfrm>
            <a:prstGeom prst="rect">
              <a:avLst/>
            </a:prstGeom>
          </p:spPr>
        </p:pic>
        <p:pic>
          <p:nvPicPr>
            <p:cNvPr id="34" name="object 34"/>
            <p:cNvPicPr/>
            <p:nvPr/>
          </p:nvPicPr>
          <p:blipFill>
            <a:blip r:embed="rId17" cstate="print"/>
            <a:stretch>
              <a:fillRect/>
            </a:stretch>
          </p:blipFill>
          <p:spPr>
            <a:xfrm>
              <a:off x="4096512" y="3796284"/>
              <a:ext cx="1395984" cy="611124"/>
            </a:xfrm>
            <a:prstGeom prst="rect">
              <a:avLst/>
            </a:prstGeom>
          </p:spPr>
        </p:pic>
        <p:pic>
          <p:nvPicPr>
            <p:cNvPr id="35" name="object 35"/>
            <p:cNvPicPr/>
            <p:nvPr/>
          </p:nvPicPr>
          <p:blipFill>
            <a:blip r:embed="rId18" cstate="print"/>
            <a:stretch>
              <a:fillRect/>
            </a:stretch>
          </p:blipFill>
          <p:spPr>
            <a:xfrm>
              <a:off x="3352800" y="3775329"/>
              <a:ext cx="2819400" cy="533400"/>
            </a:xfrm>
            <a:prstGeom prst="rect">
              <a:avLst/>
            </a:prstGeom>
          </p:spPr>
        </p:pic>
        <p:sp>
          <p:nvSpPr>
            <p:cNvPr id="36" name="object 36"/>
            <p:cNvSpPr/>
            <p:nvPr/>
          </p:nvSpPr>
          <p:spPr>
            <a:xfrm>
              <a:off x="3352800" y="3775329"/>
              <a:ext cx="2819400" cy="533400"/>
            </a:xfrm>
            <a:custGeom>
              <a:avLst/>
              <a:gdLst/>
              <a:ahLst/>
              <a:cxnLst/>
              <a:rect l="l" t="t" r="r" b="b"/>
              <a:pathLst>
                <a:path w="2819400" h="533400">
                  <a:moveTo>
                    <a:pt x="0" y="0"/>
                  </a:moveTo>
                  <a:lnTo>
                    <a:pt x="2730500" y="0"/>
                  </a:lnTo>
                  <a:lnTo>
                    <a:pt x="2819400" y="88900"/>
                  </a:lnTo>
                  <a:lnTo>
                    <a:pt x="2819400" y="533400"/>
                  </a:lnTo>
                  <a:lnTo>
                    <a:pt x="88900" y="533400"/>
                  </a:lnTo>
                  <a:lnTo>
                    <a:pt x="0" y="444500"/>
                  </a:lnTo>
                  <a:lnTo>
                    <a:pt x="0" y="0"/>
                  </a:lnTo>
                  <a:close/>
                </a:path>
              </a:pathLst>
            </a:custGeom>
            <a:ln w="9525">
              <a:solidFill>
                <a:srgbClr val="84AA33"/>
              </a:solidFill>
            </a:ln>
          </p:spPr>
          <p:txBody>
            <a:bodyPr wrap="square" lIns="0" tIns="0" rIns="0" bIns="0" rtlCol="0"/>
            <a:lstStyle/>
            <a:p>
              <a:endParaRPr/>
            </a:p>
          </p:txBody>
        </p:sp>
      </p:grpSp>
      <p:grpSp>
        <p:nvGrpSpPr>
          <p:cNvPr id="37" name="object 37"/>
          <p:cNvGrpSpPr/>
          <p:nvPr/>
        </p:nvGrpSpPr>
        <p:grpSpPr>
          <a:xfrm>
            <a:off x="3851147" y="4489703"/>
            <a:ext cx="2959735" cy="676910"/>
            <a:chOff x="3851147" y="4489703"/>
            <a:chExt cx="2959735" cy="676910"/>
          </a:xfrm>
        </p:grpSpPr>
        <p:pic>
          <p:nvPicPr>
            <p:cNvPr id="38" name="object 38"/>
            <p:cNvPicPr/>
            <p:nvPr/>
          </p:nvPicPr>
          <p:blipFill>
            <a:blip r:embed="rId19" cstate="print"/>
            <a:stretch>
              <a:fillRect/>
            </a:stretch>
          </p:blipFill>
          <p:spPr>
            <a:xfrm>
              <a:off x="3851147" y="4489703"/>
              <a:ext cx="2959607" cy="673607"/>
            </a:xfrm>
            <a:prstGeom prst="rect">
              <a:avLst/>
            </a:prstGeom>
          </p:spPr>
        </p:pic>
        <p:pic>
          <p:nvPicPr>
            <p:cNvPr id="39" name="object 39"/>
            <p:cNvPicPr/>
            <p:nvPr/>
          </p:nvPicPr>
          <p:blipFill>
            <a:blip r:embed="rId20" cstate="print"/>
            <a:stretch>
              <a:fillRect/>
            </a:stretch>
          </p:blipFill>
          <p:spPr>
            <a:xfrm>
              <a:off x="4675631" y="4555235"/>
              <a:ext cx="1371600" cy="611124"/>
            </a:xfrm>
            <a:prstGeom prst="rect">
              <a:avLst/>
            </a:prstGeom>
          </p:spPr>
        </p:pic>
        <p:pic>
          <p:nvPicPr>
            <p:cNvPr id="40" name="object 40"/>
            <p:cNvPicPr/>
            <p:nvPr/>
          </p:nvPicPr>
          <p:blipFill>
            <a:blip r:embed="rId21" cstate="print"/>
            <a:stretch>
              <a:fillRect/>
            </a:stretch>
          </p:blipFill>
          <p:spPr>
            <a:xfrm>
              <a:off x="3920870" y="4533899"/>
              <a:ext cx="2819400" cy="533400"/>
            </a:xfrm>
            <a:prstGeom prst="rect">
              <a:avLst/>
            </a:prstGeom>
          </p:spPr>
        </p:pic>
        <p:sp>
          <p:nvSpPr>
            <p:cNvPr id="41" name="object 41"/>
            <p:cNvSpPr/>
            <p:nvPr/>
          </p:nvSpPr>
          <p:spPr>
            <a:xfrm>
              <a:off x="3920870" y="4533899"/>
              <a:ext cx="2819400" cy="533400"/>
            </a:xfrm>
            <a:custGeom>
              <a:avLst/>
              <a:gdLst/>
              <a:ahLst/>
              <a:cxnLst/>
              <a:rect l="l" t="t" r="r" b="b"/>
              <a:pathLst>
                <a:path w="2819400" h="533400">
                  <a:moveTo>
                    <a:pt x="0" y="0"/>
                  </a:moveTo>
                  <a:lnTo>
                    <a:pt x="2730500" y="0"/>
                  </a:lnTo>
                  <a:lnTo>
                    <a:pt x="2819400" y="88900"/>
                  </a:lnTo>
                  <a:lnTo>
                    <a:pt x="2819400" y="533400"/>
                  </a:lnTo>
                  <a:lnTo>
                    <a:pt x="88900" y="533400"/>
                  </a:lnTo>
                  <a:lnTo>
                    <a:pt x="0" y="444500"/>
                  </a:lnTo>
                  <a:lnTo>
                    <a:pt x="0" y="0"/>
                  </a:lnTo>
                  <a:close/>
                </a:path>
              </a:pathLst>
            </a:custGeom>
            <a:ln w="9525">
              <a:solidFill>
                <a:srgbClr val="465A8D"/>
              </a:solidFill>
            </a:ln>
          </p:spPr>
          <p:txBody>
            <a:bodyPr wrap="square" lIns="0" tIns="0" rIns="0" bIns="0" rtlCol="0"/>
            <a:lstStyle/>
            <a:p>
              <a:endParaRPr/>
            </a:p>
          </p:txBody>
        </p:sp>
      </p:grpSp>
      <p:sp>
        <p:nvSpPr>
          <p:cNvPr id="42" name="object 42"/>
          <p:cNvSpPr txBox="1"/>
          <p:nvPr/>
        </p:nvSpPr>
        <p:spPr>
          <a:xfrm>
            <a:off x="2968244" y="2446146"/>
            <a:ext cx="2826385" cy="2496185"/>
          </a:xfrm>
          <a:prstGeom prst="rect">
            <a:avLst/>
          </a:prstGeom>
        </p:spPr>
        <p:txBody>
          <a:bodyPr vert="horz" wrap="square" lIns="0" tIns="12700" rIns="0" bIns="0" rtlCol="0">
            <a:spAutoFit/>
          </a:bodyPr>
          <a:lstStyle/>
          <a:p>
            <a:pPr marL="12700">
              <a:lnSpc>
                <a:spcPct val="100000"/>
              </a:lnSpc>
              <a:spcBef>
                <a:spcPts val="100"/>
              </a:spcBef>
            </a:pPr>
            <a:r>
              <a:rPr sz="1800" spc="-145" dirty="0">
                <a:latin typeface="Microsoft Sans Serif"/>
                <a:cs typeface="Microsoft Sans Serif"/>
              </a:rPr>
              <a:t>ANALYSIS</a:t>
            </a:r>
            <a:endParaRPr sz="1800">
              <a:latin typeface="Microsoft Sans Serif"/>
              <a:cs typeface="Microsoft Sans Serif"/>
            </a:endParaRPr>
          </a:p>
          <a:p>
            <a:pPr>
              <a:lnSpc>
                <a:spcPct val="100000"/>
              </a:lnSpc>
              <a:spcBef>
                <a:spcPts val="40"/>
              </a:spcBef>
            </a:pPr>
            <a:endParaRPr sz="2950">
              <a:latin typeface="Microsoft Sans Serif"/>
              <a:cs typeface="Microsoft Sans Serif"/>
            </a:endParaRPr>
          </a:p>
          <a:p>
            <a:pPr marL="786765">
              <a:lnSpc>
                <a:spcPct val="100000"/>
              </a:lnSpc>
            </a:pPr>
            <a:r>
              <a:rPr sz="1800" spc="-110" dirty="0">
                <a:latin typeface="Microsoft Sans Serif"/>
                <a:cs typeface="Microsoft Sans Serif"/>
              </a:rPr>
              <a:t>DESIGN</a:t>
            </a:r>
            <a:endParaRPr sz="1800">
              <a:latin typeface="Microsoft Sans Serif"/>
              <a:cs typeface="Microsoft Sans Serif"/>
            </a:endParaRPr>
          </a:p>
          <a:p>
            <a:pPr>
              <a:lnSpc>
                <a:spcPct val="100000"/>
              </a:lnSpc>
            </a:pPr>
            <a:endParaRPr sz="2100">
              <a:latin typeface="Microsoft Sans Serif"/>
              <a:cs typeface="Microsoft Sans Serif"/>
            </a:endParaRPr>
          </a:p>
          <a:p>
            <a:pPr marL="1330325">
              <a:lnSpc>
                <a:spcPct val="100000"/>
              </a:lnSpc>
              <a:spcBef>
                <a:spcPts val="1245"/>
              </a:spcBef>
            </a:pPr>
            <a:r>
              <a:rPr sz="1800" spc="10" dirty="0">
                <a:latin typeface="Microsoft Sans Serif"/>
                <a:cs typeface="Microsoft Sans Serif"/>
              </a:rPr>
              <a:t>CODING</a:t>
            </a:r>
            <a:endParaRPr sz="1800">
              <a:latin typeface="Microsoft Sans Serif"/>
              <a:cs typeface="Microsoft Sans Serif"/>
            </a:endParaRPr>
          </a:p>
          <a:p>
            <a:pPr>
              <a:lnSpc>
                <a:spcPct val="100000"/>
              </a:lnSpc>
            </a:pPr>
            <a:endParaRPr sz="2100">
              <a:latin typeface="Microsoft Sans Serif"/>
              <a:cs typeface="Microsoft Sans Serif"/>
            </a:endParaRPr>
          </a:p>
          <a:p>
            <a:pPr marR="5080" algn="r">
              <a:lnSpc>
                <a:spcPct val="100000"/>
              </a:lnSpc>
              <a:spcBef>
                <a:spcPts val="1435"/>
              </a:spcBef>
            </a:pPr>
            <a:r>
              <a:rPr sz="1800" spc="-105" dirty="0">
                <a:latin typeface="Microsoft Sans Serif"/>
                <a:cs typeface="Microsoft Sans Serif"/>
              </a:rPr>
              <a:t>TESTING</a:t>
            </a:r>
            <a:endParaRPr sz="1800">
              <a:latin typeface="Microsoft Sans Serif"/>
              <a:cs typeface="Microsoft Sans Serif"/>
            </a:endParaRPr>
          </a:p>
        </p:txBody>
      </p:sp>
      <p:pic>
        <p:nvPicPr>
          <p:cNvPr id="43" name="object 43"/>
          <p:cNvPicPr/>
          <p:nvPr/>
        </p:nvPicPr>
        <p:blipFill>
          <a:blip r:embed="rId22" cstate="print"/>
          <a:stretch>
            <a:fillRect/>
          </a:stretch>
        </p:blipFill>
        <p:spPr>
          <a:xfrm>
            <a:off x="4428744" y="5253228"/>
            <a:ext cx="2953511" cy="676656"/>
          </a:xfrm>
          <a:prstGeom prst="rect">
            <a:avLst/>
          </a:prstGeom>
        </p:spPr>
      </p:pic>
      <p:pic>
        <p:nvPicPr>
          <p:cNvPr id="44" name="object 44"/>
          <p:cNvPicPr/>
          <p:nvPr/>
        </p:nvPicPr>
        <p:blipFill>
          <a:blip r:embed="rId23" cstate="print"/>
          <a:stretch>
            <a:fillRect/>
          </a:stretch>
        </p:blipFill>
        <p:spPr>
          <a:xfrm>
            <a:off x="4899659" y="5977128"/>
            <a:ext cx="2953512" cy="676656"/>
          </a:xfrm>
          <a:prstGeom prst="rect">
            <a:avLst/>
          </a:prstGeom>
        </p:spPr>
      </p:pic>
      <p:grpSp>
        <p:nvGrpSpPr>
          <p:cNvPr id="45" name="object 45"/>
          <p:cNvGrpSpPr/>
          <p:nvPr/>
        </p:nvGrpSpPr>
        <p:grpSpPr>
          <a:xfrm>
            <a:off x="1121663" y="1905000"/>
            <a:ext cx="3251200" cy="4695825"/>
            <a:chOff x="1121663" y="1905000"/>
            <a:chExt cx="3251200" cy="4695825"/>
          </a:xfrm>
        </p:grpSpPr>
        <p:pic>
          <p:nvPicPr>
            <p:cNvPr id="46" name="object 46"/>
            <p:cNvPicPr/>
            <p:nvPr/>
          </p:nvPicPr>
          <p:blipFill>
            <a:blip r:embed="rId24" cstate="print"/>
            <a:stretch>
              <a:fillRect/>
            </a:stretch>
          </p:blipFill>
          <p:spPr>
            <a:xfrm>
              <a:off x="1121663" y="1905000"/>
              <a:ext cx="445007" cy="906779"/>
            </a:xfrm>
            <a:prstGeom prst="rect">
              <a:avLst/>
            </a:prstGeom>
          </p:spPr>
        </p:pic>
        <p:pic>
          <p:nvPicPr>
            <p:cNvPr id="47" name="object 47"/>
            <p:cNvPicPr/>
            <p:nvPr/>
          </p:nvPicPr>
          <p:blipFill>
            <a:blip r:embed="rId25" cstate="print"/>
            <a:stretch>
              <a:fillRect/>
            </a:stretch>
          </p:blipFill>
          <p:spPr>
            <a:xfrm>
              <a:off x="1191488" y="1950084"/>
              <a:ext cx="304825" cy="765301"/>
            </a:xfrm>
            <a:prstGeom prst="rect">
              <a:avLst/>
            </a:prstGeom>
          </p:spPr>
        </p:pic>
        <p:sp>
          <p:nvSpPr>
            <p:cNvPr id="48" name="object 48"/>
            <p:cNvSpPr/>
            <p:nvPr/>
          </p:nvSpPr>
          <p:spPr>
            <a:xfrm>
              <a:off x="1191488" y="1950084"/>
              <a:ext cx="305435" cy="765810"/>
            </a:xfrm>
            <a:custGeom>
              <a:avLst/>
              <a:gdLst/>
              <a:ahLst/>
              <a:cxnLst/>
              <a:rect l="l" t="t" r="r" b="b"/>
              <a:pathLst>
                <a:path w="305434" h="765810">
                  <a:moveTo>
                    <a:pt x="0" y="330708"/>
                  </a:moveTo>
                  <a:lnTo>
                    <a:pt x="3408" y="380187"/>
                  </a:lnTo>
                  <a:lnTo>
                    <a:pt x="13340" y="427630"/>
                  </a:lnTo>
                  <a:lnTo>
                    <a:pt x="29357" y="472421"/>
                  </a:lnTo>
                  <a:lnTo>
                    <a:pt x="51019" y="513944"/>
                  </a:lnTo>
                  <a:lnTo>
                    <a:pt x="77887" y="551585"/>
                  </a:lnTo>
                  <a:lnTo>
                    <a:pt x="109521" y="584726"/>
                  </a:lnTo>
                  <a:lnTo>
                    <a:pt x="145481" y="612753"/>
                  </a:lnTo>
                  <a:lnTo>
                    <a:pt x="185329" y="635050"/>
                  </a:lnTo>
                  <a:lnTo>
                    <a:pt x="228625" y="651002"/>
                  </a:lnTo>
                  <a:lnTo>
                    <a:pt x="228625" y="612902"/>
                  </a:lnTo>
                  <a:lnTo>
                    <a:pt x="304825" y="699643"/>
                  </a:lnTo>
                  <a:lnTo>
                    <a:pt x="228625" y="765302"/>
                  </a:lnTo>
                  <a:lnTo>
                    <a:pt x="228625" y="727202"/>
                  </a:lnTo>
                  <a:lnTo>
                    <a:pt x="185329" y="711250"/>
                  </a:lnTo>
                  <a:lnTo>
                    <a:pt x="145481" y="688953"/>
                  </a:lnTo>
                  <a:lnTo>
                    <a:pt x="109521" y="660926"/>
                  </a:lnTo>
                  <a:lnTo>
                    <a:pt x="77887" y="627785"/>
                  </a:lnTo>
                  <a:lnTo>
                    <a:pt x="51019" y="590144"/>
                  </a:lnTo>
                  <a:lnTo>
                    <a:pt x="29357" y="548621"/>
                  </a:lnTo>
                  <a:lnTo>
                    <a:pt x="13340" y="503830"/>
                  </a:lnTo>
                  <a:lnTo>
                    <a:pt x="3408" y="456387"/>
                  </a:lnTo>
                  <a:lnTo>
                    <a:pt x="0" y="406908"/>
                  </a:lnTo>
                  <a:lnTo>
                    <a:pt x="0" y="330708"/>
                  </a:lnTo>
                  <a:lnTo>
                    <a:pt x="3303" y="281842"/>
                  </a:lnTo>
                  <a:lnTo>
                    <a:pt x="12901" y="235202"/>
                  </a:lnTo>
                  <a:lnTo>
                    <a:pt x="28322" y="191298"/>
                  </a:lnTo>
                  <a:lnTo>
                    <a:pt x="49096" y="150642"/>
                  </a:lnTo>
                  <a:lnTo>
                    <a:pt x="74751" y="113746"/>
                  </a:lnTo>
                  <a:lnTo>
                    <a:pt x="104816" y="81123"/>
                  </a:lnTo>
                  <a:lnTo>
                    <a:pt x="138821" y="53283"/>
                  </a:lnTo>
                  <a:lnTo>
                    <a:pt x="176296" y="30739"/>
                  </a:lnTo>
                  <a:lnTo>
                    <a:pt x="216768" y="14003"/>
                  </a:lnTo>
                  <a:lnTo>
                    <a:pt x="259768" y="3586"/>
                  </a:lnTo>
                  <a:lnTo>
                    <a:pt x="304825" y="0"/>
                  </a:lnTo>
                  <a:lnTo>
                    <a:pt x="304825" y="76200"/>
                  </a:lnTo>
                  <a:lnTo>
                    <a:pt x="259208" y="79890"/>
                  </a:lnTo>
                  <a:lnTo>
                    <a:pt x="215597" y="90623"/>
                  </a:lnTo>
                  <a:lnTo>
                    <a:pt x="174517" y="107887"/>
                  </a:lnTo>
                  <a:lnTo>
                    <a:pt x="136494" y="131173"/>
                  </a:lnTo>
                  <a:lnTo>
                    <a:pt x="102055" y="159972"/>
                  </a:lnTo>
                  <a:lnTo>
                    <a:pt x="71726" y="193773"/>
                  </a:lnTo>
                  <a:lnTo>
                    <a:pt x="46033" y="232067"/>
                  </a:lnTo>
                  <a:lnTo>
                    <a:pt x="25502" y="274344"/>
                  </a:lnTo>
                  <a:lnTo>
                    <a:pt x="10660" y="320094"/>
                  </a:lnTo>
                  <a:lnTo>
                    <a:pt x="2032" y="368808"/>
                  </a:lnTo>
                </a:path>
              </a:pathLst>
            </a:custGeom>
            <a:ln w="9524">
              <a:solidFill>
                <a:srgbClr val="FDB809"/>
              </a:solidFill>
            </a:ln>
          </p:spPr>
          <p:txBody>
            <a:bodyPr wrap="square" lIns="0" tIns="0" rIns="0" bIns="0" rtlCol="0"/>
            <a:lstStyle/>
            <a:p>
              <a:endParaRPr/>
            </a:p>
          </p:txBody>
        </p:sp>
        <p:pic>
          <p:nvPicPr>
            <p:cNvPr id="49" name="object 49"/>
            <p:cNvPicPr/>
            <p:nvPr/>
          </p:nvPicPr>
          <p:blipFill>
            <a:blip r:embed="rId26" cstate="print"/>
            <a:stretch>
              <a:fillRect/>
            </a:stretch>
          </p:blipFill>
          <p:spPr>
            <a:xfrm>
              <a:off x="1584959" y="2607563"/>
              <a:ext cx="445008" cy="906779"/>
            </a:xfrm>
            <a:prstGeom prst="rect">
              <a:avLst/>
            </a:prstGeom>
          </p:spPr>
        </p:pic>
        <p:pic>
          <p:nvPicPr>
            <p:cNvPr id="50" name="object 50"/>
            <p:cNvPicPr/>
            <p:nvPr/>
          </p:nvPicPr>
          <p:blipFill>
            <a:blip r:embed="rId27" cstate="print"/>
            <a:stretch>
              <a:fillRect/>
            </a:stretch>
          </p:blipFill>
          <p:spPr>
            <a:xfrm>
              <a:off x="1655572" y="2653156"/>
              <a:ext cx="304800" cy="765301"/>
            </a:xfrm>
            <a:prstGeom prst="rect">
              <a:avLst/>
            </a:prstGeom>
          </p:spPr>
        </p:pic>
        <p:sp>
          <p:nvSpPr>
            <p:cNvPr id="51" name="object 51"/>
            <p:cNvSpPr/>
            <p:nvPr/>
          </p:nvSpPr>
          <p:spPr>
            <a:xfrm>
              <a:off x="1655572" y="2653156"/>
              <a:ext cx="304800" cy="765810"/>
            </a:xfrm>
            <a:custGeom>
              <a:avLst/>
              <a:gdLst/>
              <a:ahLst/>
              <a:cxnLst/>
              <a:rect l="l" t="t" r="r" b="b"/>
              <a:pathLst>
                <a:path w="304800" h="765810">
                  <a:moveTo>
                    <a:pt x="0" y="330708"/>
                  </a:moveTo>
                  <a:lnTo>
                    <a:pt x="3411" y="380187"/>
                  </a:lnTo>
                  <a:lnTo>
                    <a:pt x="13352" y="427630"/>
                  </a:lnTo>
                  <a:lnTo>
                    <a:pt x="29379" y="472421"/>
                  </a:lnTo>
                  <a:lnTo>
                    <a:pt x="51050" y="513944"/>
                  </a:lnTo>
                  <a:lnTo>
                    <a:pt x="77924" y="551585"/>
                  </a:lnTo>
                  <a:lnTo>
                    <a:pt x="109558" y="584726"/>
                  </a:lnTo>
                  <a:lnTo>
                    <a:pt x="145510" y="612753"/>
                  </a:lnTo>
                  <a:lnTo>
                    <a:pt x="185338" y="635050"/>
                  </a:lnTo>
                  <a:lnTo>
                    <a:pt x="228600" y="651002"/>
                  </a:lnTo>
                  <a:lnTo>
                    <a:pt x="228600" y="612902"/>
                  </a:lnTo>
                  <a:lnTo>
                    <a:pt x="304800" y="699643"/>
                  </a:lnTo>
                  <a:lnTo>
                    <a:pt x="228600" y="765302"/>
                  </a:lnTo>
                  <a:lnTo>
                    <a:pt x="228600" y="727202"/>
                  </a:lnTo>
                  <a:lnTo>
                    <a:pt x="185338" y="711250"/>
                  </a:lnTo>
                  <a:lnTo>
                    <a:pt x="145510" y="688953"/>
                  </a:lnTo>
                  <a:lnTo>
                    <a:pt x="109558" y="660926"/>
                  </a:lnTo>
                  <a:lnTo>
                    <a:pt x="77924" y="627785"/>
                  </a:lnTo>
                  <a:lnTo>
                    <a:pt x="51050" y="590144"/>
                  </a:lnTo>
                  <a:lnTo>
                    <a:pt x="29379" y="548621"/>
                  </a:lnTo>
                  <a:lnTo>
                    <a:pt x="13352" y="503830"/>
                  </a:lnTo>
                  <a:lnTo>
                    <a:pt x="3411" y="456387"/>
                  </a:lnTo>
                  <a:lnTo>
                    <a:pt x="0" y="406908"/>
                  </a:lnTo>
                  <a:lnTo>
                    <a:pt x="0" y="330708"/>
                  </a:lnTo>
                  <a:lnTo>
                    <a:pt x="3306" y="281842"/>
                  </a:lnTo>
                  <a:lnTo>
                    <a:pt x="12909" y="235202"/>
                  </a:lnTo>
                  <a:lnTo>
                    <a:pt x="28338" y="191298"/>
                  </a:lnTo>
                  <a:lnTo>
                    <a:pt x="49120" y="150642"/>
                  </a:lnTo>
                  <a:lnTo>
                    <a:pt x="74783" y="113746"/>
                  </a:lnTo>
                  <a:lnTo>
                    <a:pt x="104853" y="81123"/>
                  </a:lnTo>
                  <a:lnTo>
                    <a:pt x="138860" y="53283"/>
                  </a:lnTo>
                  <a:lnTo>
                    <a:pt x="176330" y="30739"/>
                  </a:lnTo>
                  <a:lnTo>
                    <a:pt x="216792" y="14003"/>
                  </a:lnTo>
                  <a:lnTo>
                    <a:pt x="259772" y="3586"/>
                  </a:lnTo>
                  <a:lnTo>
                    <a:pt x="304800" y="0"/>
                  </a:lnTo>
                  <a:lnTo>
                    <a:pt x="304800" y="76200"/>
                  </a:lnTo>
                  <a:lnTo>
                    <a:pt x="259217" y="79890"/>
                  </a:lnTo>
                  <a:lnTo>
                    <a:pt x="215631" y="90623"/>
                  </a:lnTo>
                  <a:lnTo>
                    <a:pt x="174570" y="107887"/>
                  </a:lnTo>
                  <a:lnTo>
                    <a:pt x="136558" y="131173"/>
                  </a:lnTo>
                  <a:lnTo>
                    <a:pt x="102123" y="159972"/>
                  </a:lnTo>
                  <a:lnTo>
                    <a:pt x="71792" y="193773"/>
                  </a:lnTo>
                  <a:lnTo>
                    <a:pt x="46091" y="232067"/>
                  </a:lnTo>
                  <a:lnTo>
                    <a:pt x="25546" y="274344"/>
                  </a:lnTo>
                  <a:lnTo>
                    <a:pt x="10684" y="320094"/>
                  </a:lnTo>
                  <a:lnTo>
                    <a:pt x="2032" y="368808"/>
                  </a:lnTo>
                </a:path>
              </a:pathLst>
            </a:custGeom>
            <a:ln w="9525">
              <a:solidFill>
                <a:srgbClr val="C32C2D"/>
              </a:solidFill>
            </a:ln>
          </p:spPr>
          <p:txBody>
            <a:bodyPr wrap="square" lIns="0" tIns="0" rIns="0" bIns="0" rtlCol="0"/>
            <a:lstStyle/>
            <a:p>
              <a:endParaRPr/>
            </a:p>
          </p:txBody>
        </p:sp>
        <p:sp>
          <p:nvSpPr>
            <p:cNvPr id="52" name="object 52"/>
            <p:cNvSpPr/>
            <p:nvPr/>
          </p:nvSpPr>
          <p:spPr>
            <a:xfrm>
              <a:off x="2092071" y="3759835"/>
              <a:ext cx="304800" cy="434975"/>
            </a:xfrm>
            <a:custGeom>
              <a:avLst/>
              <a:gdLst/>
              <a:ahLst/>
              <a:cxnLst/>
              <a:rect l="l" t="t" r="r" b="b"/>
              <a:pathLst>
                <a:path w="304800" h="434975">
                  <a:moveTo>
                    <a:pt x="0" y="0"/>
                  </a:moveTo>
                  <a:lnTo>
                    <a:pt x="0" y="76200"/>
                  </a:lnTo>
                  <a:lnTo>
                    <a:pt x="3407" y="125641"/>
                  </a:lnTo>
                  <a:lnTo>
                    <a:pt x="13337" y="173054"/>
                  </a:lnTo>
                  <a:lnTo>
                    <a:pt x="29351" y="217823"/>
                  </a:lnTo>
                  <a:lnTo>
                    <a:pt x="51009" y="259331"/>
                  </a:lnTo>
                  <a:lnTo>
                    <a:pt x="77872" y="296961"/>
                  </a:lnTo>
                  <a:lnTo>
                    <a:pt x="109502" y="330096"/>
                  </a:lnTo>
                  <a:lnTo>
                    <a:pt x="145459" y="358120"/>
                  </a:lnTo>
                  <a:lnTo>
                    <a:pt x="185305" y="380416"/>
                  </a:lnTo>
                  <a:lnTo>
                    <a:pt x="228600" y="396367"/>
                  </a:lnTo>
                  <a:lnTo>
                    <a:pt x="228600" y="434467"/>
                  </a:lnTo>
                  <a:lnTo>
                    <a:pt x="304800" y="368808"/>
                  </a:lnTo>
                  <a:lnTo>
                    <a:pt x="228600" y="282067"/>
                  </a:lnTo>
                  <a:lnTo>
                    <a:pt x="228600" y="320167"/>
                  </a:lnTo>
                  <a:lnTo>
                    <a:pt x="185305" y="304216"/>
                  </a:lnTo>
                  <a:lnTo>
                    <a:pt x="145459" y="281920"/>
                  </a:lnTo>
                  <a:lnTo>
                    <a:pt x="109502" y="253896"/>
                  </a:lnTo>
                  <a:lnTo>
                    <a:pt x="77872" y="220761"/>
                  </a:lnTo>
                  <a:lnTo>
                    <a:pt x="51009" y="183131"/>
                  </a:lnTo>
                  <a:lnTo>
                    <a:pt x="29351" y="141623"/>
                  </a:lnTo>
                  <a:lnTo>
                    <a:pt x="13337" y="96854"/>
                  </a:lnTo>
                  <a:lnTo>
                    <a:pt x="3407" y="49441"/>
                  </a:lnTo>
                  <a:lnTo>
                    <a:pt x="0" y="0"/>
                  </a:lnTo>
                  <a:close/>
                </a:path>
              </a:pathLst>
            </a:custGeom>
            <a:solidFill>
              <a:srgbClr val="3891A7"/>
            </a:solidFill>
          </p:spPr>
          <p:txBody>
            <a:bodyPr wrap="square" lIns="0" tIns="0" rIns="0" bIns="0" rtlCol="0"/>
            <a:lstStyle/>
            <a:p>
              <a:endParaRPr/>
            </a:p>
          </p:txBody>
        </p:sp>
        <p:sp>
          <p:nvSpPr>
            <p:cNvPr id="53" name="object 53"/>
            <p:cNvSpPr/>
            <p:nvPr/>
          </p:nvSpPr>
          <p:spPr>
            <a:xfrm>
              <a:off x="2092188" y="3429000"/>
              <a:ext cx="304800" cy="368935"/>
            </a:xfrm>
            <a:custGeom>
              <a:avLst/>
              <a:gdLst/>
              <a:ahLst/>
              <a:cxnLst/>
              <a:rect l="l" t="t" r="r" b="b"/>
              <a:pathLst>
                <a:path w="304800" h="368935">
                  <a:moveTo>
                    <a:pt x="304682" y="0"/>
                  </a:moveTo>
                  <a:lnTo>
                    <a:pt x="225162" y="11362"/>
                  </a:lnTo>
                  <a:lnTo>
                    <a:pt x="183579" y="27096"/>
                  </a:lnTo>
                  <a:lnTo>
                    <a:pt x="145168" y="48792"/>
                  </a:lnTo>
                  <a:lnTo>
                    <a:pt x="110346" y="75884"/>
                  </a:lnTo>
                  <a:lnTo>
                    <a:pt x="79526" y="107803"/>
                  </a:lnTo>
                  <a:lnTo>
                    <a:pt x="53125" y="143983"/>
                  </a:lnTo>
                  <a:lnTo>
                    <a:pt x="31556" y="183856"/>
                  </a:lnTo>
                  <a:lnTo>
                    <a:pt x="15236" y="226856"/>
                  </a:lnTo>
                  <a:lnTo>
                    <a:pt x="4578" y="272413"/>
                  </a:lnTo>
                  <a:lnTo>
                    <a:pt x="0" y="319962"/>
                  </a:lnTo>
                  <a:lnTo>
                    <a:pt x="1914" y="368935"/>
                  </a:lnTo>
                  <a:lnTo>
                    <a:pt x="10532" y="320187"/>
                  </a:lnTo>
                  <a:lnTo>
                    <a:pt x="25367" y="274409"/>
                  </a:lnTo>
                  <a:lnTo>
                    <a:pt x="45893" y="232111"/>
                  </a:lnTo>
                  <a:lnTo>
                    <a:pt x="71583" y="193800"/>
                  </a:lnTo>
                  <a:lnTo>
                    <a:pt x="101910" y="159988"/>
                  </a:lnTo>
                  <a:lnTo>
                    <a:pt x="136349" y="131181"/>
                  </a:lnTo>
                  <a:lnTo>
                    <a:pt x="174372" y="107890"/>
                  </a:lnTo>
                  <a:lnTo>
                    <a:pt x="215453" y="90624"/>
                  </a:lnTo>
                  <a:lnTo>
                    <a:pt x="259065" y="79890"/>
                  </a:lnTo>
                  <a:lnTo>
                    <a:pt x="304682" y="76200"/>
                  </a:lnTo>
                  <a:lnTo>
                    <a:pt x="304682" y="0"/>
                  </a:lnTo>
                  <a:close/>
                </a:path>
              </a:pathLst>
            </a:custGeom>
            <a:solidFill>
              <a:srgbClr val="2C7585"/>
            </a:solidFill>
          </p:spPr>
          <p:txBody>
            <a:bodyPr wrap="square" lIns="0" tIns="0" rIns="0" bIns="0" rtlCol="0"/>
            <a:lstStyle/>
            <a:p>
              <a:endParaRPr/>
            </a:p>
          </p:txBody>
        </p:sp>
        <p:sp>
          <p:nvSpPr>
            <p:cNvPr id="54" name="object 54"/>
            <p:cNvSpPr/>
            <p:nvPr/>
          </p:nvSpPr>
          <p:spPr>
            <a:xfrm>
              <a:off x="2092071" y="3429000"/>
              <a:ext cx="304800" cy="765810"/>
            </a:xfrm>
            <a:custGeom>
              <a:avLst/>
              <a:gdLst/>
              <a:ahLst/>
              <a:cxnLst/>
              <a:rect l="l" t="t" r="r" b="b"/>
              <a:pathLst>
                <a:path w="304800" h="765810">
                  <a:moveTo>
                    <a:pt x="0" y="330835"/>
                  </a:moveTo>
                  <a:lnTo>
                    <a:pt x="3407" y="380276"/>
                  </a:lnTo>
                  <a:lnTo>
                    <a:pt x="13337" y="427689"/>
                  </a:lnTo>
                  <a:lnTo>
                    <a:pt x="29351" y="472458"/>
                  </a:lnTo>
                  <a:lnTo>
                    <a:pt x="51009" y="513966"/>
                  </a:lnTo>
                  <a:lnTo>
                    <a:pt x="77872" y="551596"/>
                  </a:lnTo>
                  <a:lnTo>
                    <a:pt x="109502" y="584731"/>
                  </a:lnTo>
                  <a:lnTo>
                    <a:pt x="145459" y="612755"/>
                  </a:lnTo>
                  <a:lnTo>
                    <a:pt x="185305" y="635051"/>
                  </a:lnTo>
                  <a:lnTo>
                    <a:pt x="228600" y="651002"/>
                  </a:lnTo>
                  <a:lnTo>
                    <a:pt x="228600" y="612902"/>
                  </a:lnTo>
                  <a:lnTo>
                    <a:pt x="304800" y="699643"/>
                  </a:lnTo>
                  <a:lnTo>
                    <a:pt x="228600" y="765302"/>
                  </a:lnTo>
                  <a:lnTo>
                    <a:pt x="228600" y="727202"/>
                  </a:lnTo>
                  <a:lnTo>
                    <a:pt x="185305" y="711251"/>
                  </a:lnTo>
                  <a:lnTo>
                    <a:pt x="145459" y="688955"/>
                  </a:lnTo>
                  <a:lnTo>
                    <a:pt x="109502" y="660931"/>
                  </a:lnTo>
                  <a:lnTo>
                    <a:pt x="77872" y="627796"/>
                  </a:lnTo>
                  <a:lnTo>
                    <a:pt x="51009" y="590166"/>
                  </a:lnTo>
                  <a:lnTo>
                    <a:pt x="29351" y="548658"/>
                  </a:lnTo>
                  <a:lnTo>
                    <a:pt x="13337" y="503889"/>
                  </a:lnTo>
                  <a:lnTo>
                    <a:pt x="3407" y="456476"/>
                  </a:lnTo>
                  <a:lnTo>
                    <a:pt x="0" y="407035"/>
                  </a:lnTo>
                  <a:lnTo>
                    <a:pt x="0" y="330835"/>
                  </a:lnTo>
                  <a:lnTo>
                    <a:pt x="3303" y="281938"/>
                  </a:lnTo>
                  <a:lnTo>
                    <a:pt x="12899" y="235271"/>
                  </a:lnTo>
                  <a:lnTo>
                    <a:pt x="28318" y="191346"/>
                  </a:lnTo>
                  <a:lnTo>
                    <a:pt x="49088" y="150675"/>
                  </a:lnTo>
                  <a:lnTo>
                    <a:pt x="74740" y="113767"/>
                  </a:lnTo>
                  <a:lnTo>
                    <a:pt x="104802" y="81135"/>
                  </a:lnTo>
                  <a:lnTo>
                    <a:pt x="138804" y="53290"/>
                  </a:lnTo>
                  <a:lnTo>
                    <a:pt x="176275" y="30742"/>
                  </a:lnTo>
                  <a:lnTo>
                    <a:pt x="216745" y="14004"/>
                  </a:lnTo>
                  <a:lnTo>
                    <a:pt x="259744" y="3586"/>
                  </a:lnTo>
                  <a:lnTo>
                    <a:pt x="304800" y="0"/>
                  </a:lnTo>
                  <a:lnTo>
                    <a:pt x="304800" y="76200"/>
                  </a:lnTo>
                  <a:lnTo>
                    <a:pt x="259182" y="79890"/>
                  </a:lnTo>
                  <a:lnTo>
                    <a:pt x="215570" y="90624"/>
                  </a:lnTo>
                  <a:lnTo>
                    <a:pt x="174489" y="107890"/>
                  </a:lnTo>
                  <a:lnTo>
                    <a:pt x="136467" y="131181"/>
                  </a:lnTo>
                  <a:lnTo>
                    <a:pt x="102028" y="159988"/>
                  </a:lnTo>
                  <a:lnTo>
                    <a:pt x="71701" y="193800"/>
                  </a:lnTo>
                  <a:lnTo>
                    <a:pt x="46011" y="232111"/>
                  </a:lnTo>
                  <a:lnTo>
                    <a:pt x="25485" y="274409"/>
                  </a:lnTo>
                  <a:lnTo>
                    <a:pt x="10650" y="320187"/>
                  </a:lnTo>
                  <a:lnTo>
                    <a:pt x="2032" y="368935"/>
                  </a:lnTo>
                </a:path>
              </a:pathLst>
            </a:custGeom>
            <a:ln w="25400">
              <a:solidFill>
                <a:srgbClr val="256979"/>
              </a:solidFill>
            </a:ln>
          </p:spPr>
          <p:txBody>
            <a:bodyPr wrap="square" lIns="0" tIns="0" rIns="0" bIns="0" rtlCol="0"/>
            <a:lstStyle/>
            <a:p>
              <a:endParaRPr/>
            </a:p>
          </p:txBody>
        </p:sp>
        <p:pic>
          <p:nvPicPr>
            <p:cNvPr id="55" name="object 55"/>
            <p:cNvPicPr/>
            <p:nvPr/>
          </p:nvPicPr>
          <p:blipFill>
            <a:blip r:embed="rId28" cstate="print"/>
            <a:stretch>
              <a:fillRect/>
            </a:stretch>
          </p:blipFill>
          <p:spPr>
            <a:xfrm>
              <a:off x="2520696" y="4191000"/>
              <a:ext cx="445007" cy="906780"/>
            </a:xfrm>
            <a:prstGeom prst="rect">
              <a:avLst/>
            </a:prstGeom>
          </p:spPr>
        </p:pic>
        <p:pic>
          <p:nvPicPr>
            <p:cNvPr id="56" name="object 56"/>
            <p:cNvPicPr/>
            <p:nvPr/>
          </p:nvPicPr>
          <p:blipFill>
            <a:blip r:embed="rId29" cstate="print"/>
            <a:stretch>
              <a:fillRect/>
            </a:stretch>
          </p:blipFill>
          <p:spPr>
            <a:xfrm>
              <a:off x="2590800" y="4236085"/>
              <a:ext cx="304800" cy="765301"/>
            </a:xfrm>
            <a:prstGeom prst="rect">
              <a:avLst/>
            </a:prstGeom>
          </p:spPr>
        </p:pic>
        <p:sp>
          <p:nvSpPr>
            <p:cNvPr id="57" name="object 57"/>
            <p:cNvSpPr/>
            <p:nvPr/>
          </p:nvSpPr>
          <p:spPr>
            <a:xfrm>
              <a:off x="2590800" y="4236085"/>
              <a:ext cx="304800" cy="765810"/>
            </a:xfrm>
            <a:custGeom>
              <a:avLst/>
              <a:gdLst/>
              <a:ahLst/>
              <a:cxnLst/>
              <a:rect l="l" t="t" r="r" b="b"/>
              <a:pathLst>
                <a:path w="304800" h="765810">
                  <a:moveTo>
                    <a:pt x="0" y="330707"/>
                  </a:moveTo>
                  <a:lnTo>
                    <a:pt x="3407" y="380187"/>
                  </a:lnTo>
                  <a:lnTo>
                    <a:pt x="13337" y="427630"/>
                  </a:lnTo>
                  <a:lnTo>
                    <a:pt x="29351" y="472421"/>
                  </a:lnTo>
                  <a:lnTo>
                    <a:pt x="51009" y="513944"/>
                  </a:lnTo>
                  <a:lnTo>
                    <a:pt x="77872" y="551585"/>
                  </a:lnTo>
                  <a:lnTo>
                    <a:pt x="109502" y="584726"/>
                  </a:lnTo>
                  <a:lnTo>
                    <a:pt x="145459" y="612753"/>
                  </a:lnTo>
                  <a:lnTo>
                    <a:pt x="185305" y="635050"/>
                  </a:lnTo>
                  <a:lnTo>
                    <a:pt x="228600" y="651001"/>
                  </a:lnTo>
                  <a:lnTo>
                    <a:pt x="228600" y="612901"/>
                  </a:lnTo>
                  <a:lnTo>
                    <a:pt x="304800" y="699642"/>
                  </a:lnTo>
                  <a:lnTo>
                    <a:pt x="228600" y="765301"/>
                  </a:lnTo>
                  <a:lnTo>
                    <a:pt x="228600" y="727201"/>
                  </a:lnTo>
                  <a:lnTo>
                    <a:pt x="185305" y="711250"/>
                  </a:lnTo>
                  <a:lnTo>
                    <a:pt x="145459" y="688953"/>
                  </a:lnTo>
                  <a:lnTo>
                    <a:pt x="109502" y="660926"/>
                  </a:lnTo>
                  <a:lnTo>
                    <a:pt x="77872" y="627785"/>
                  </a:lnTo>
                  <a:lnTo>
                    <a:pt x="51009" y="590144"/>
                  </a:lnTo>
                  <a:lnTo>
                    <a:pt x="29351" y="548621"/>
                  </a:lnTo>
                  <a:lnTo>
                    <a:pt x="13337" y="503830"/>
                  </a:lnTo>
                  <a:lnTo>
                    <a:pt x="3407" y="456387"/>
                  </a:lnTo>
                  <a:lnTo>
                    <a:pt x="0" y="406907"/>
                  </a:lnTo>
                  <a:lnTo>
                    <a:pt x="0" y="330707"/>
                  </a:lnTo>
                  <a:lnTo>
                    <a:pt x="3306" y="281842"/>
                  </a:lnTo>
                  <a:lnTo>
                    <a:pt x="12909" y="235202"/>
                  </a:lnTo>
                  <a:lnTo>
                    <a:pt x="28338" y="191298"/>
                  </a:lnTo>
                  <a:lnTo>
                    <a:pt x="49120" y="150642"/>
                  </a:lnTo>
                  <a:lnTo>
                    <a:pt x="74783" y="113746"/>
                  </a:lnTo>
                  <a:lnTo>
                    <a:pt x="104853" y="81123"/>
                  </a:lnTo>
                  <a:lnTo>
                    <a:pt x="138860" y="53283"/>
                  </a:lnTo>
                  <a:lnTo>
                    <a:pt x="176330" y="30739"/>
                  </a:lnTo>
                  <a:lnTo>
                    <a:pt x="216792" y="14003"/>
                  </a:lnTo>
                  <a:lnTo>
                    <a:pt x="259772" y="3586"/>
                  </a:lnTo>
                  <a:lnTo>
                    <a:pt x="304800" y="0"/>
                  </a:lnTo>
                  <a:lnTo>
                    <a:pt x="304800" y="76199"/>
                  </a:lnTo>
                  <a:lnTo>
                    <a:pt x="259182" y="79890"/>
                  </a:lnTo>
                  <a:lnTo>
                    <a:pt x="215570" y="90623"/>
                  </a:lnTo>
                  <a:lnTo>
                    <a:pt x="174489" y="107887"/>
                  </a:lnTo>
                  <a:lnTo>
                    <a:pt x="136467" y="131173"/>
                  </a:lnTo>
                  <a:lnTo>
                    <a:pt x="102028" y="159972"/>
                  </a:lnTo>
                  <a:lnTo>
                    <a:pt x="71701" y="193773"/>
                  </a:lnTo>
                  <a:lnTo>
                    <a:pt x="46011" y="232067"/>
                  </a:lnTo>
                  <a:lnTo>
                    <a:pt x="25485" y="274344"/>
                  </a:lnTo>
                  <a:lnTo>
                    <a:pt x="10650" y="320094"/>
                  </a:lnTo>
                  <a:lnTo>
                    <a:pt x="2032" y="368807"/>
                  </a:lnTo>
                </a:path>
              </a:pathLst>
            </a:custGeom>
            <a:ln w="9525">
              <a:solidFill>
                <a:srgbClr val="465A8D"/>
              </a:solidFill>
            </a:ln>
          </p:spPr>
          <p:txBody>
            <a:bodyPr wrap="square" lIns="0" tIns="0" rIns="0" bIns="0" rtlCol="0"/>
            <a:lstStyle/>
            <a:p>
              <a:endParaRPr/>
            </a:p>
          </p:txBody>
        </p:sp>
        <p:pic>
          <p:nvPicPr>
            <p:cNvPr id="58" name="object 58"/>
            <p:cNvPicPr/>
            <p:nvPr/>
          </p:nvPicPr>
          <p:blipFill>
            <a:blip r:embed="rId30" cstate="print"/>
            <a:stretch>
              <a:fillRect/>
            </a:stretch>
          </p:blipFill>
          <p:spPr>
            <a:xfrm>
              <a:off x="3247643" y="4969764"/>
              <a:ext cx="438911" cy="900684"/>
            </a:xfrm>
            <a:prstGeom prst="rect">
              <a:avLst/>
            </a:prstGeom>
          </p:spPr>
        </p:pic>
        <p:pic>
          <p:nvPicPr>
            <p:cNvPr id="59" name="object 59"/>
            <p:cNvPicPr/>
            <p:nvPr/>
          </p:nvPicPr>
          <p:blipFill>
            <a:blip r:embed="rId31" cstate="print"/>
            <a:stretch>
              <a:fillRect/>
            </a:stretch>
          </p:blipFill>
          <p:spPr>
            <a:xfrm>
              <a:off x="3933443" y="5701284"/>
              <a:ext cx="438912" cy="899160"/>
            </a:xfrm>
            <a:prstGeom prst="rect">
              <a:avLst/>
            </a:prstGeom>
          </p:spPr>
        </p:pic>
      </p:grpSp>
      <p:sp>
        <p:nvSpPr>
          <p:cNvPr id="60" name="object 60"/>
          <p:cNvSpPr txBox="1"/>
          <p:nvPr/>
        </p:nvSpPr>
        <p:spPr>
          <a:xfrm>
            <a:off x="4964938" y="5404815"/>
            <a:ext cx="2406015" cy="1023619"/>
          </a:xfrm>
          <a:prstGeom prst="rect">
            <a:avLst/>
          </a:prstGeom>
        </p:spPr>
        <p:txBody>
          <a:bodyPr vert="horz" wrap="square" lIns="0" tIns="12700" rIns="0" bIns="0" rtlCol="0">
            <a:spAutoFit/>
          </a:bodyPr>
          <a:lstStyle/>
          <a:p>
            <a:pPr marL="12700">
              <a:lnSpc>
                <a:spcPct val="100000"/>
              </a:lnSpc>
              <a:spcBef>
                <a:spcPts val="100"/>
              </a:spcBef>
            </a:pPr>
            <a:r>
              <a:rPr sz="1800" spc="-100" dirty="0">
                <a:solidFill>
                  <a:srgbClr val="FFFFFF"/>
                </a:solidFill>
                <a:latin typeface="Microsoft Sans Serif"/>
                <a:cs typeface="Microsoft Sans Serif"/>
              </a:rPr>
              <a:t>IMPLEMENTATION</a:t>
            </a:r>
            <a:endParaRPr sz="1800">
              <a:latin typeface="Microsoft Sans Serif"/>
              <a:cs typeface="Microsoft Sans Serif"/>
            </a:endParaRPr>
          </a:p>
          <a:p>
            <a:pPr>
              <a:lnSpc>
                <a:spcPct val="100000"/>
              </a:lnSpc>
              <a:spcBef>
                <a:spcPts val="30"/>
              </a:spcBef>
            </a:pPr>
            <a:endParaRPr sz="3100">
              <a:latin typeface="Microsoft Sans Serif"/>
              <a:cs typeface="Microsoft Sans Serif"/>
            </a:endParaRPr>
          </a:p>
          <a:p>
            <a:pPr marL="431800">
              <a:lnSpc>
                <a:spcPct val="100000"/>
              </a:lnSpc>
            </a:pPr>
            <a:r>
              <a:rPr sz="1800" spc="-40" dirty="0">
                <a:solidFill>
                  <a:srgbClr val="FFFFFF"/>
                </a:solidFill>
                <a:latin typeface="Microsoft Sans Serif"/>
                <a:cs typeface="Microsoft Sans Serif"/>
              </a:rPr>
              <a:t>DOCUMENTATION</a:t>
            </a:r>
            <a:endParaRPr sz="1800">
              <a:latin typeface="Microsoft Sans Serif"/>
              <a:cs typeface="Microsoft Sans Serif"/>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4131564" cy="1219200"/>
          </a:xfrm>
          <a:prstGeom prst="rect">
            <a:avLst/>
          </a:prstGeom>
        </p:spPr>
      </p:pic>
      <p:sp>
        <p:nvSpPr>
          <p:cNvPr id="15" name="object 15"/>
          <p:cNvSpPr txBox="1">
            <a:spLocks noGrp="1"/>
          </p:cNvSpPr>
          <p:nvPr>
            <p:ph type="title"/>
          </p:nvPr>
        </p:nvSpPr>
        <p:spPr>
          <a:xfrm>
            <a:off x="1514602" y="485978"/>
            <a:ext cx="3430904" cy="680720"/>
          </a:xfrm>
          <a:prstGeom prst="rect">
            <a:avLst/>
          </a:prstGeom>
        </p:spPr>
        <p:txBody>
          <a:bodyPr vert="horz" wrap="square" lIns="0" tIns="12065" rIns="0" bIns="0" rtlCol="0">
            <a:spAutoFit/>
          </a:bodyPr>
          <a:lstStyle/>
          <a:p>
            <a:pPr marL="12700">
              <a:lnSpc>
                <a:spcPct val="100000"/>
              </a:lnSpc>
              <a:spcBef>
                <a:spcPts val="95"/>
              </a:spcBef>
            </a:pPr>
            <a:r>
              <a:rPr sz="4300" spc="-1160" dirty="0"/>
              <a:t>J</a:t>
            </a:r>
            <a:r>
              <a:rPr sz="4300" spc="-170" dirty="0"/>
              <a:t>ust</a:t>
            </a:r>
            <a:r>
              <a:rPr sz="4300" spc="50" dirty="0"/>
              <a:t> </a:t>
            </a:r>
            <a:r>
              <a:rPr sz="4300" spc="-560" dirty="0"/>
              <a:t>a</a:t>
            </a:r>
            <a:r>
              <a:rPr sz="4300" spc="50" dirty="0"/>
              <a:t> </a:t>
            </a:r>
            <a:r>
              <a:rPr sz="4300" spc="-170" dirty="0"/>
              <a:t>Mi</a:t>
            </a:r>
            <a:r>
              <a:rPr sz="4300" spc="-210" dirty="0"/>
              <a:t>n</a:t>
            </a:r>
            <a:r>
              <a:rPr sz="4300" spc="380" dirty="0"/>
              <a:t>ute…</a:t>
            </a:r>
            <a:endParaRPr sz="4300"/>
          </a:p>
        </p:txBody>
      </p:sp>
      <p:sp>
        <p:nvSpPr>
          <p:cNvPr id="18" name="object 1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6" name="object 16"/>
          <p:cNvSpPr txBox="1">
            <a:spLocks noGrp="1"/>
          </p:cNvSpPr>
          <p:nvPr>
            <p:ph type="body" idx="1"/>
          </p:nvPr>
        </p:nvSpPr>
        <p:spPr>
          <a:prstGeom prst="rect">
            <a:avLst/>
          </a:prstGeom>
        </p:spPr>
        <p:txBody>
          <a:bodyPr vert="horz" wrap="square" lIns="0" tIns="13335" rIns="0" bIns="0" rtlCol="0">
            <a:spAutoFit/>
          </a:bodyPr>
          <a:lstStyle/>
          <a:p>
            <a:pPr marL="1607185" marR="6350" indent="-283845">
              <a:lnSpc>
                <a:spcPct val="100000"/>
              </a:lnSpc>
              <a:spcBef>
                <a:spcPts val="105"/>
              </a:spcBef>
              <a:buClr>
                <a:srgbClr val="3891A7"/>
              </a:buClr>
              <a:buSzPct val="79687"/>
              <a:buFont typeface="Segoe UI Symbol"/>
              <a:buChar char="⚫"/>
              <a:tabLst>
                <a:tab pos="1608455" algn="l"/>
                <a:tab pos="2814955" algn="l"/>
                <a:tab pos="3190240" algn="l"/>
                <a:tab pos="4096385" algn="l"/>
                <a:tab pos="5157470" algn="l"/>
                <a:tab pos="5720080" algn="l"/>
                <a:tab pos="7335520" algn="l"/>
                <a:tab pos="8234045" algn="l"/>
              </a:tabLst>
            </a:pPr>
            <a:r>
              <a:rPr sz="3200" spc="85" dirty="0">
                <a:solidFill>
                  <a:srgbClr val="2A6C7C"/>
                </a:solidFill>
              </a:rPr>
              <a:t>Write</a:t>
            </a:r>
            <a:r>
              <a:rPr sz="3200" dirty="0">
                <a:solidFill>
                  <a:srgbClr val="2A6C7C"/>
                </a:solidFill>
              </a:rPr>
              <a:t>	</a:t>
            </a:r>
            <a:r>
              <a:rPr sz="3200" spc="-415" dirty="0">
                <a:solidFill>
                  <a:srgbClr val="2A6C7C"/>
                </a:solidFill>
              </a:rPr>
              <a:t>a</a:t>
            </a:r>
            <a:r>
              <a:rPr sz="3200" dirty="0">
                <a:solidFill>
                  <a:srgbClr val="2A6C7C"/>
                </a:solidFill>
              </a:rPr>
              <a:t>	</a:t>
            </a:r>
            <a:r>
              <a:rPr sz="3200" spc="-35" dirty="0">
                <a:solidFill>
                  <a:srgbClr val="2A6C7C"/>
                </a:solidFill>
              </a:rPr>
              <a:t>fl</a:t>
            </a:r>
            <a:r>
              <a:rPr sz="3200" spc="-105" dirty="0">
                <a:solidFill>
                  <a:srgbClr val="2A6C7C"/>
                </a:solidFill>
              </a:rPr>
              <a:t>o</a:t>
            </a:r>
            <a:r>
              <a:rPr sz="3200" spc="-10" dirty="0">
                <a:solidFill>
                  <a:srgbClr val="2A6C7C"/>
                </a:solidFill>
              </a:rPr>
              <a:t>w</a:t>
            </a:r>
            <a:r>
              <a:rPr sz="3200" dirty="0">
                <a:solidFill>
                  <a:srgbClr val="2A6C7C"/>
                </a:solidFill>
              </a:rPr>
              <a:t>	</a:t>
            </a:r>
            <a:r>
              <a:rPr sz="3200" spc="-165" dirty="0">
                <a:solidFill>
                  <a:srgbClr val="2A6C7C"/>
                </a:solidFill>
              </a:rPr>
              <a:t>cha</a:t>
            </a:r>
            <a:r>
              <a:rPr sz="3200" spc="-50" dirty="0">
                <a:solidFill>
                  <a:srgbClr val="2A6C7C"/>
                </a:solidFill>
              </a:rPr>
              <a:t>r</a:t>
            </a:r>
            <a:r>
              <a:rPr sz="3200" spc="175" dirty="0">
                <a:solidFill>
                  <a:srgbClr val="2A6C7C"/>
                </a:solidFill>
              </a:rPr>
              <a:t>t</a:t>
            </a:r>
            <a:r>
              <a:rPr sz="3200" dirty="0">
                <a:solidFill>
                  <a:srgbClr val="2A6C7C"/>
                </a:solidFill>
              </a:rPr>
              <a:t>	</a:t>
            </a:r>
            <a:r>
              <a:rPr sz="3200" spc="80" dirty="0">
                <a:solidFill>
                  <a:srgbClr val="2A6C7C"/>
                </a:solidFill>
              </a:rPr>
              <a:t>to</a:t>
            </a:r>
            <a:r>
              <a:rPr sz="3200" dirty="0">
                <a:solidFill>
                  <a:srgbClr val="2A6C7C"/>
                </a:solidFill>
              </a:rPr>
              <a:t>	</a:t>
            </a:r>
            <a:r>
              <a:rPr sz="3200" spc="-215" dirty="0">
                <a:solidFill>
                  <a:srgbClr val="2A6C7C"/>
                </a:solidFill>
              </a:rPr>
              <a:t>c</a:t>
            </a:r>
            <a:r>
              <a:rPr sz="3200" spc="-190" dirty="0">
                <a:solidFill>
                  <a:srgbClr val="2A6C7C"/>
                </a:solidFill>
              </a:rPr>
              <a:t>alc</a:t>
            </a:r>
            <a:r>
              <a:rPr sz="3200" spc="-260" dirty="0">
                <a:solidFill>
                  <a:srgbClr val="2A6C7C"/>
                </a:solidFill>
              </a:rPr>
              <a:t>u</a:t>
            </a:r>
            <a:r>
              <a:rPr sz="3200" spc="-120" dirty="0">
                <a:solidFill>
                  <a:srgbClr val="2A6C7C"/>
                </a:solidFill>
              </a:rPr>
              <a:t>lat</a:t>
            </a:r>
            <a:r>
              <a:rPr sz="3200" spc="-175" dirty="0">
                <a:solidFill>
                  <a:srgbClr val="2A6C7C"/>
                </a:solidFill>
              </a:rPr>
              <a:t>e</a:t>
            </a:r>
            <a:r>
              <a:rPr sz="3200" dirty="0">
                <a:solidFill>
                  <a:srgbClr val="2A6C7C"/>
                </a:solidFill>
              </a:rPr>
              <a:t>	</a:t>
            </a:r>
            <a:r>
              <a:rPr sz="3200" spc="-430" dirty="0">
                <a:solidFill>
                  <a:srgbClr val="2A6C7C"/>
                </a:solidFill>
              </a:rPr>
              <a:t>a</a:t>
            </a:r>
            <a:r>
              <a:rPr sz="3200" spc="140" dirty="0">
                <a:solidFill>
                  <a:srgbClr val="2A6C7C"/>
                </a:solidFill>
              </a:rPr>
              <a:t>r</a:t>
            </a:r>
            <a:r>
              <a:rPr sz="3200" spc="-330" dirty="0">
                <a:solidFill>
                  <a:srgbClr val="2A6C7C"/>
                </a:solidFill>
              </a:rPr>
              <a:t>ea</a:t>
            </a:r>
            <a:r>
              <a:rPr sz="3200" dirty="0">
                <a:solidFill>
                  <a:srgbClr val="2A6C7C"/>
                </a:solidFill>
              </a:rPr>
              <a:t>	</a:t>
            </a:r>
            <a:r>
              <a:rPr sz="3200" spc="-50" dirty="0">
                <a:solidFill>
                  <a:srgbClr val="2A6C7C"/>
                </a:solidFill>
              </a:rPr>
              <a:t>of  </a:t>
            </a:r>
            <a:r>
              <a:rPr sz="3200" spc="-155" dirty="0">
                <a:solidFill>
                  <a:srgbClr val="2A6C7C"/>
                </a:solidFill>
              </a:rPr>
              <a:t>rectangle</a:t>
            </a:r>
            <a:endParaRPr sz="3200"/>
          </a:p>
          <a:p>
            <a:pPr marL="1881505" lvl="1" indent="-238125">
              <a:lnSpc>
                <a:spcPct val="100000"/>
              </a:lnSpc>
              <a:spcBef>
                <a:spcPts val="615"/>
              </a:spcBef>
              <a:buClr>
                <a:srgbClr val="3891A7"/>
              </a:buClr>
              <a:buFont typeface="Verdana"/>
              <a:buChar char="◦"/>
              <a:tabLst>
                <a:tab pos="1882775" algn="l"/>
              </a:tabLst>
            </a:pPr>
            <a:r>
              <a:rPr sz="2800" i="1" spc="-335" dirty="0">
                <a:latin typeface="Trebuchet MS"/>
                <a:cs typeface="Trebuchet MS"/>
              </a:rPr>
              <a:t>Allo</a:t>
            </a:r>
            <a:r>
              <a:rPr sz="2800" i="1" spc="-330" dirty="0">
                <a:latin typeface="Trebuchet MS"/>
                <a:cs typeface="Trebuchet MS"/>
              </a:rPr>
              <a:t>t</a:t>
            </a:r>
            <a:r>
              <a:rPr sz="2800" i="1" spc="-310" dirty="0">
                <a:latin typeface="Trebuchet MS"/>
                <a:cs typeface="Trebuchet MS"/>
              </a:rPr>
              <a:t>ted</a:t>
            </a:r>
            <a:r>
              <a:rPr sz="2800" i="1" spc="-470" dirty="0">
                <a:latin typeface="Trebuchet MS"/>
                <a:cs typeface="Trebuchet MS"/>
              </a:rPr>
              <a:t> </a:t>
            </a:r>
            <a:r>
              <a:rPr sz="2800" i="1" spc="-310" dirty="0">
                <a:latin typeface="Trebuchet MS"/>
                <a:cs typeface="Trebuchet MS"/>
              </a:rPr>
              <a:t>Time:</a:t>
            </a:r>
            <a:r>
              <a:rPr sz="2800" i="1" spc="-355" dirty="0">
                <a:latin typeface="Trebuchet MS"/>
                <a:cs typeface="Trebuchet MS"/>
              </a:rPr>
              <a:t> </a:t>
            </a:r>
            <a:r>
              <a:rPr sz="2800" i="1" spc="-15" dirty="0">
                <a:latin typeface="Trebuchet MS"/>
                <a:cs typeface="Trebuchet MS"/>
              </a:rPr>
              <a:t>05</a:t>
            </a:r>
            <a:r>
              <a:rPr sz="2800" i="1" spc="-50" dirty="0">
                <a:latin typeface="Trebuchet MS"/>
                <a:cs typeface="Trebuchet MS"/>
              </a:rPr>
              <a:t> </a:t>
            </a:r>
            <a:r>
              <a:rPr sz="2800" i="1" spc="-270" dirty="0">
                <a:latin typeface="Trebuchet MS"/>
                <a:cs typeface="Trebuchet MS"/>
              </a:rPr>
              <a:t>min</a:t>
            </a:r>
            <a:r>
              <a:rPr sz="2800" i="1" spc="-275" dirty="0">
                <a:latin typeface="Trebuchet MS"/>
                <a:cs typeface="Trebuchet MS"/>
              </a:rPr>
              <a:t>utes</a:t>
            </a:r>
            <a:endParaRPr sz="2800">
              <a:latin typeface="Trebuchet MS"/>
              <a:cs typeface="Trebuchet MS"/>
            </a:endParaRPr>
          </a:p>
          <a:p>
            <a:pPr marL="1607185" marR="5080" indent="-283845">
              <a:lnSpc>
                <a:spcPct val="100000"/>
              </a:lnSpc>
              <a:spcBef>
                <a:spcPts val="585"/>
              </a:spcBef>
              <a:buClr>
                <a:srgbClr val="3891A7"/>
              </a:buClr>
              <a:buSzPct val="79687"/>
              <a:buFont typeface="Segoe UI Symbol"/>
              <a:buChar char="⚫"/>
              <a:tabLst>
                <a:tab pos="1608455" algn="l"/>
                <a:tab pos="2775585" algn="l"/>
                <a:tab pos="3112770" algn="l"/>
                <a:tab pos="3979545" algn="l"/>
                <a:tab pos="5000625" algn="l"/>
                <a:tab pos="5523230" algn="l"/>
                <a:tab pos="6575425" algn="l"/>
                <a:tab pos="7285355" algn="l"/>
              </a:tabLst>
            </a:pPr>
            <a:r>
              <a:rPr sz="3200" spc="85" dirty="0">
                <a:solidFill>
                  <a:srgbClr val="2A6C7C"/>
                </a:solidFill>
              </a:rPr>
              <a:t>Write</a:t>
            </a:r>
            <a:r>
              <a:rPr sz="3200" dirty="0">
                <a:solidFill>
                  <a:srgbClr val="2A6C7C"/>
                </a:solidFill>
              </a:rPr>
              <a:t>	</a:t>
            </a:r>
            <a:r>
              <a:rPr sz="3200" spc="-415" dirty="0">
                <a:solidFill>
                  <a:srgbClr val="2A6C7C"/>
                </a:solidFill>
              </a:rPr>
              <a:t>a</a:t>
            </a:r>
            <a:r>
              <a:rPr sz="3200" dirty="0">
                <a:solidFill>
                  <a:srgbClr val="2A6C7C"/>
                </a:solidFill>
              </a:rPr>
              <a:t>	</a:t>
            </a:r>
            <a:r>
              <a:rPr sz="3200" spc="-35" dirty="0">
                <a:solidFill>
                  <a:srgbClr val="2A6C7C"/>
                </a:solidFill>
              </a:rPr>
              <a:t>fl</a:t>
            </a:r>
            <a:r>
              <a:rPr sz="3200" spc="-105" dirty="0">
                <a:solidFill>
                  <a:srgbClr val="2A6C7C"/>
                </a:solidFill>
              </a:rPr>
              <a:t>o</a:t>
            </a:r>
            <a:r>
              <a:rPr sz="3200" spc="-10" dirty="0">
                <a:solidFill>
                  <a:srgbClr val="2A6C7C"/>
                </a:solidFill>
              </a:rPr>
              <a:t>w</a:t>
            </a:r>
            <a:r>
              <a:rPr sz="3200" dirty="0">
                <a:solidFill>
                  <a:srgbClr val="2A6C7C"/>
                </a:solidFill>
              </a:rPr>
              <a:t>	</a:t>
            </a:r>
            <a:r>
              <a:rPr sz="3200" spc="-215" dirty="0">
                <a:solidFill>
                  <a:srgbClr val="2A6C7C"/>
                </a:solidFill>
              </a:rPr>
              <a:t>c</a:t>
            </a:r>
            <a:r>
              <a:rPr sz="3200" spc="-150" dirty="0">
                <a:solidFill>
                  <a:srgbClr val="2A6C7C"/>
                </a:solidFill>
              </a:rPr>
              <a:t>ha</a:t>
            </a:r>
            <a:r>
              <a:rPr sz="3200" spc="-40" dirty="0">
                <a:solidFill>
                  <a:srgbClr val="2A6C7C"/>
                </a:solidFill>
              </a:rPr>
              <a:t>r</a:t>
            </a:r>
            <a:r>
              <a:rPr sz="3200" spc="175" dirty="0">
                <a:solidFill>
                  <a:srgbClr val="2A6C7C"/>
                </a:solidFill>
              </a:rPr>
              <a:t>t</a:t>
            </a:r>
            <a:r>
              <a:rPr sz="3200" dirty="0">
                <a:solidFill>
                  <a:srgbClr val="2A6C7C"/>
                </a:solidFill>
              </a:rPr>
              <a:t>	</a:t>
            </a:r>
            <a:r>
              <a:rPr sz="3200" spc="80" dirty="0">
                <a:solidFill>
                  <a:srgbClr val="2A6C7C"/>
                </a:solidFill>
              </a:rPr>
              <a:t>to</a:t>
            </a:r>
            <a:r>
              <a:rPr sz="3200" dirty="0">
                <a:solidFill>
                  <a:srgbClr val="2A6C7C"/>
                </a:solidFill>
              </a:rPr>
              <a:t>	</a:t>
            </a:r>
            <a:r>
              <a:rPr sz="3200" spc="-100" dirty="0">
                <a:solidFill>
                  <a:srgbClr val="2A6C7C"/>
                </a:solidFill>
              </a:rPr>
              <a:t>en</a:t>
            </a:r>
            <a:r>
              <a:rPr sz="3200" spc="-70" dirty="0">
                <a:solidFill>
                  <a:srgbClr val="2A6C7C"/>
                </a:solidFill>
              </a:rPr>
              <a:t>t</a:t>
            </a:r>
            <a:r>
              <a:rPr sz="3200" spc="-25" dirty="0">
                <a:solidFill>
                  <a:srgbClr val="2A6C7C"/>
                </a:solidFill>
              </a:rPr>
              <a:t>er</a:t>
            </a:r>
            <a:r>
              <a:rPr sz="3200" dirty="0">
                <a:solidFill>
                  <a:srgbClr val="2A6C7C"/>
                </a:solidFill>
              </a:rPr>
              <a:t>	</a:t>
            </a:r>
            <a:r>
              <a:rPr sz="3200" spc="-430" dirty="0">
                <a:solidFill>
                  <a:srgbClr val="2A6C7C"/>
                </a:solidFill>
              </a:rPr>
              <a:t>a</a:t>
            </a:r>
            <a:r>
              <a:rPr sz="3200" spc="-235" dirty="0">
                <a:solidFill>
                  <a:srgbClr val="2A6C7C"/>
                </a:solidFill>
              </a:rPr>
              <a:t>n</a:t>
            </a:r>
            <a:r>
              <a:rPr sz="3200" spc="-200" dirty="0">
                <a:solidFill>
                  <a:srgbClr val="2A6C7C"/>
                </a:solidFill>
              </a:rPr>
              <a:t>y</a:t>
            </a:r>
            <a:r>
              <a:rPr sz="3200" dirty="0">
                <a:solidFill>
                  <a:srgbClr val="2A6C7C"/>
                </a:solidFill>
              </a:rPr>
              <a:t>	</a:t>
            </a:r>
            <a:r>
              <a:rPr sz="3200" spc="-225" dirty="0">
                <a:solidFill>
                  <a:srgbClr val="2A6C7C"/>
                </a:solidFill>
              </a:rPr>
              <a:t>n</a:t>
            </a:r>
            <a:r>
              <a:rPr sz="3200" spc="-105" dirty="0">
                <a:solidFill>
                  <a:srgbClr val="2A6C7C"/>
                </a:solidFill>
              </a:rPr>
              <a:t>umber  </a:t>
            </a:r>
            <a:r>
              <a:rPr sz="3200" spc="-245" dirty="0">
                <a:solidFill>
                  <a:srgbClr val="2A6C7C"/>
                </a:solidFill>
              </a:rPr>
              <a:t>and</a:t>
            </a:r>
            <a:r>
              <a:rPr sz="3200" spc="25" dirty="0">
                <a:solidFill>
                  <a:srgbClr val="2A6C7C"/>
                </a:solidFill>
              </a:rPr>
              <a:t> </a:t>
            </a:r>
            <a:r>
              <a:rPr sz="3200" spc="-180" dirty="0">
                <a:solidFill>
                  <a:srgbClr val="2A6C7C"/>
                </a:solidFill>
              </a:rPr>
              <a:t>check</a:t>
            </a:r>
            <a:r>
              <a:rPr sz="3200" spc="30" dirty="0">
                <a:solidFill>
                  <a:srgbClr val="2A6C7C"/>
                </a:solidFill>
              </a:rPr>
              <a:t> </a:t>
            </a:r>
            <a:r>
              <a:rPr sz="3200" spc="70" dirty="0">
                <a:solidFill>
                  <a:srgbClr val="2A6C7C"/>
                </a:solidFill>
              </a:rPr>
              <a:t>i</a:t>
            </a:r>
            <a:r>
              <a:rPr sz="3200" spc="80" dirty="0">
                <a:solidFill>
                  <a:srgbClr val="2A6C7C"/>
                </a:solidFill>
              </a:rPr>
              <a:t>t</a:t>
            </a:r>
            <a:r>
              <a:rPr sz="3200" spc="25" dirty="0">
                <a:solidFill>
                  <a:srgbClr val="2A6C7C"/>
                </a:solidFill>
              </a:rPr>
              <a:t> </a:t>
            </a:r>
            <a:r>
              <a:rPr sz="3200" spc="-120" dirty="0">
                <a:solidFill>
                  <a:srgbClr val="2A6C7C"/>
                </a:solidFill>
              </a:rPr>
              <a:t>i</a:t>
            </a:r>
            <a:r>
              <a:rPr sz="3200" spc="-270" dirty="0">
                <a:solidFill>
                  <a:srgbClr val="2A6C7C"/>
                </a:solidFill>
              </a:rPr>
              <a:t>s</a:t>
            </a:r>
            <a:r>
              <a:rPr sz="3200" spc="25" dirty="0">
                <a:solidFill>
                  <a:srgbClr val="2A6C7C"/>
                </a:solidFill>
              </a:rPr>
              <a:t> </a:t>
            </a:r>
            <a:r>
              <a:rPr sz="3200" spc="-145" dirty="0">
                <a:solidFill>
                  <a:srgbClr val="2A6C7C"/>
                </a:solidFill>
              </a:rPr>
              <a:t>divis</a:t>
            </a:r>
            <a:r>
              <a:rPr sz="3200" spc="-75" dirty="0">
                <a:solidFill>
                  <a:srgbClr val="2A6C7C"/>
                </a:solidFill>
              </a:rPr>
              <a:t>i</a:t>
            </a:r>
            <a:r>
              <a:rPr sz="3200" spc="-145" dirty="0">
                <a:solidFill>
                  <a:srgbClr val="2A6C7C"/>
                </a:solidFill>
              </a:rPr>
              <a:t>b</a:t>
            </a:r>
            <a:r>
              <a:rPr sz="3200" spc="-55" dirty="0">
                <a:solidFill>
                  <a:srgbClr val="2A6C7C"/>
                </a:solidFill>
              </a:rPr>
              <a:t>l</a:t>
            </a:r>
            <a:r>
              <a:rPr sz="3200" spc="-245" dirty="0">
                <a:solidFill>
                  <a:srgbClr val="2A6C7C"/>
                </a:solidFill>
              </a:rPr>
              <a:t>e</a:t>
            </a:r>
            <a:r>
              <a:rPr sz="3200" dirty="0">
                <a:solidFill>
                  <a:srgbClr val="2A6C7C"/>
                </a:solidFill>
              </a:rPr>
              <a:t> </a:t>
            </a:r>
            <a:r>
              <a:rPr sz="3200" spc="-235" dirty="0">
                <a:solidFill>
                  <a:srgbClr val="2A6C7C"/>
                </a:solidFill>
              </a:rPr>
              <a:t>b</a:t>
            </a:r>
            <a:r>
              <a:rPr sz="3200" spc="-180" dirty="0">
                <a:solidFill>
                  <a:srgbClr val="2A6C7C"/>
                </a:solidFill>
              </a:rPr>
              <a:t>y</a:t>
            </a:r>
            <a:r>
              <a:rPr sz="3200" spc="35" dirty="0">
                <a:solidFill>
                  <a:srgbClr val="2A6C7C"/>
                </a:solidFill>
              </a:rPr>
              <a:t> </a:t>
            </a:r>
            <a:r>
              <a:rPr sz="3200" spc="-180" dirty="0">
                <a:solidFill>
                  <a:srgbClr val="2A6C7C"/>
                </a:solidFill>
              </a:rPr>
              <a:t>7</a:t>
            </a:r>
            <a:r>
              <a:rPr sz="3200" spc="30" dirty="0">
                <a:solidFill>
                  <a:srgbClr val="2A6C7C"/>
                </a:solidFill>
              </a:rPr>
              <a:t> </a:t>
            </a:r>
            <a:r>
              <a:rPr sz="3200" spc="110" dirty="0">
                <a:solidFill>
                  <a:srgbClr val="2A6C7C"/>
                </a:solidFill>
              </a:rPr>
              <a:t>o</a:t>
            </a:r>
            <a:r>
              <a:rPr sz="3200" spc="70" dirty="0">
                <a:solidFill>
                  <a:srgbClr val="2A6C7C"/>
                </a:solidFill>
              </a:rPr>
              <a:t>r</a:t>
            </a:r>
            <a:r>
              <a:rPr sz="3200" spc="25" dirty="0">
                <a:solidFill>
                  <a:srgbClr val="2A6C7C"/>
                </a:solidFill>
              </a:rPr>
              <a:t> </a:t>
            </a:r>
            <a:r>
              <a:rPr sz="3200" spc="-5" dirty="0">
                <a:solidFill>
                  <a:srgbClr val="2A6C7C"/>
                </a:solidFill>
              </a:rPr>
              <a:t>not</a:t>
            </a:r>
            <a:endParaRPr sz="3200"/>
          </a:p>
          <a:p>
            <a:pPr marL="1881505" lvl="1" indent="-238125">
              <a:lnSpc>
                <a:spcPct val="100000"/>
              </a:lnSpc>
              <a:spcBef>
                <a:spcPts val="620"/>
              </a:spcBef>
              <a:buClr>
                <a:srgbClr val="3891A7"/>
              </a:buClr>
              <a:buFont typeface="Verdana"/>
              <a:buChar char="◦"/>
              <a:tabLst>
                <a:tab pos="1882775" algn="l"/>
              </a:tabLst>
            </a:pPr>
            <a:r>
              <a:rPr sz="2800" i="1" spc="-335" dirty="0">
                <a:latin typeface="Trebuchet MS"/>
                <a:cs typeface="Trebuchet MS"/>
              </a:rPr>
              <a:t>Allo</a:t>
            </a:r>
            <a:r>
              <a:rPr sz="2800" i="1" spc="-330" dirty="0">
                <a:latin typeface="Trebuchet MS"/>
                <a:cs typeface="Trebuchet MS"/>
              </a:rPr>
              <a:t>t</a:t>
            </a:r>
            <a:r>
              <a:rPr sz="2800" i="1" spc="-310" dirty="0">
                <a:latin typeface="Trebuchet MS"/>
                <a:cs typeface="Trebuchet MS"/>
              </a:rPr>
              <a:t>ted</a:t>
            </a:r>
            <a:r>
              <a:rPr sz="2800" i="1" spc="-470" dirty="0">
                <a:latin typeface="Trebuchet MS"/>
                <a:cs typeface="Trebuchet MS"/>
              </a:rPr>
              <a:t> </a:t>
            </a:r>
            <a:r>
              <a:rPr sz="2800" i="1" spc="-310" dirty="0">
                <a:latin typeface="Trebuchet MS"/>
                <a:cs typeface="Trebuchet MS"/>
              </a:rPr>
              <a:t>Time:</a:t>
            </a:r>
            <a:r>
              <a:rPr sz="2800" i="1" spc="-355" dirty="0">
                <a:latin typeface="Trebuchet MS"/>
                <a:cs typeface="Trebuchet MS"/>
              </a:rPr>
              <a:t> </a:t>
            </a:r>
            <a:r>
              <a:rPr sz="2800" i="1" spc="-15" dirty="0">
                <a:latin typeface="Trebuchet MS"/>
                <a:cs typeface="Trebuchet MS"/>
              </a:rPr>
              <a:t>05</a:t>
            </a:r>
            <a:r>
              <a:rPr sz="2800" i="1" spc="-50" dirty="0">
                <a:latin typeface="Trebuchet MS"/>
                <a:cs typeface="Trebuchet MS"/>
              </a:rPr>
              <a:t> </a:t>
            </a:r>
            <a:r>
              <a:rPr sz="2800" i="1" spc="-270" dirty="0">
                <a:latin typeface="Trebuchet MS"/>
                <a:cs typeface="Trebuchet MS"/>
              </a:rPr>
              <a:t>min</a:t>
            </a:r>
            <a:r>
              <a:rPr sz="2800" i="1" spc="-275" dirty="0">
                <a:latin typeface="Trebuchet MS"/>
                <a:cs typeface="Trebuchet MS"/>
              </a:rPr>
              <a:t>utes</a:t>
            </a:r>
            <a:endParaRPr sz="2800">
              <a:latin typeface="Trebuchet MS"/>
              <a:cs typeface="Trebuchet MS"/>
            </a:endParaRPr>
          </a:p>
        </p:txBody>
      </p:sp>
      <p:sp>
        <p:nvSpPr>
          <p:cNvPr id="17" name="object 1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162811" y="341375"/>
            <a:ext cx="3302635" cy="1219200"/>
            <a:chOff x="1162811" y="341375"/>
            <a:chExt cx="3302635" cy="1219200"/>
          </a:xfrm>
        </p:grpSpPr>
        <p:pic>
          <p:nvPicPr>
            <p:cNvPr id="15" name="object 15"/>
            <p:cNvPicPr/>
            <p:nvPr/>
          </p:nvPicPr>
          <p:blipFill>
            <a:blip r:embed="rId7" cstate="print"/>
            <a:stretch>
              <a:fillRect/>
            </a:stretch>
          </p:blipFill>
          <p:spPr>
            <a:xfrm>
              <a:off x="1162811" y="341375"/>
              <a:ext cx="2702052" cy="1219200"/>
            </a:xfrm>
            <a:prstGeom prst="rect">
              <a:avLst/>
            </a:prstGeom>
          </p:spPr>
        </p:pic>
        <p:pic>
          <p:nvPicPr>
            <p:cNvPr id="16" name="object 16"/>
            <p:cNvPicPr/>
            <p:nvPr/>
          </p:nvPicPr>
          <p:blipFill>
            <a:blip r:embed="rId8" cstate="print"/>
            <a:stretch>
              <a:fillRect/>
            </a:stretch>
          </p:blipFill>
          <p:spPr>
            <a:xfrm>
              <a:off x="3136391" y="341375"/>
              <a:ext cx="905256" cy="1219200"/>
            </a:xfrm>
            <a:prstGeom prst="rect">
              <a:avLst/>
            </a:prstGeom>
          </p:spPr>
        </p:pic>
        <p:pic>
          <p:nvPicPr>
            <p:cNvPr id="17" name="object 17"/>
            <p:cNvPicPr/>
            <p:nvPr/>
          </p:nvPicPr>
          <p:blipFill>
            <a:blip r:embed="rId9" cstate="print"/>
            <a:stretch>
              <a:fillRect/>
            </a:stretch>
          </p:blipFill>
          <p:spPr>
            <a:xfrm>
              <a:off x="3464051" y="341375"/>
              <a:ext cx="1001268" cy="1219200"/>
            </a:xfrm>
            <a:prstGeom prst="rect">
              <a:avLst/>
            </a:prstGeom>
          </p:spPr>
        </p:pic>
      </p:grpSp>
      <p:sp>
        <p:nvSpPr>
          <p:cNvPr id="18" name="object 18"/>
          <p:cNvSpPr txBox="1">
            <a:spLocks noGrp="1"/>
          </p:cNvSpPr>
          <p:nvPr>
            <p:ph type="title"/>
          </p:nvPr>
        </p:nvSpPr>
        <p:spPr>
          <a:xfrm>
            <a:off x="1514602" y="485978"/>
            <a:ext cx="2600325" cy="680720"/>
          </a:xfrm>
          <a:prstGeom prst="rect">
            <a:avLst/>
          </a:prstGeom>
        </p:spPr>
        <p:txBody>
          <a:bodyPr vert="horz" wrap="square" lIns="0" tIns="12065" rIns="0" bIns="0" rtlCol="0">
            <a:spAutoFit/>
          </a:bodyPr>
          <a:lstStyle/>
          <a:p>
            <a:pPr marL="12700">
              <a:lnSpc>
                <a:spcPct val="100000"/>
              </a:lnSpc>
              <a:spcBef>
                <a:spcPts val="95"/>
              </a:spcBef>
            </a:pPr>
            <a:r>
              <a:rPr sz="4300" spc="-165" dirty="0"/>
              <a:t>Solution</a:t>
            </a:r>
            <a:r>
              <a:rPr sz="4300" spc="35" dirty="0"/>
              <a:t> </a:t>
            </a:r>
            <a:r>
              <a:rPr sz="4300" spc="-45" dirty="0"/>
              <a:t>-</a:t>
            </a:r>
            <a:r>
              <a:rPr sz="4300" spc="10" dirty="0"/>
              <a:t> </a:t>
            </a:r>
            <a:r>
              <a:rPr sz="4300" spc="-245" dirty="0"/>
              <a:t>1</a:t>
            </a:r>
            <a:endParaRPr sz="4300"/>
          </a:p>
        </p:txBody>
      </p:sp>
      <p:grpSp>
        <p:nvGrpSpPr>
          <p:cNvPr id="19" name="object 19"/>
          <p:cNvGrpSpPr/>
          <p:nvPr/>
        </p:nvGrpSpPr>
        <p:grpSpPr>
          <a:xfrm>
            <a:off x="3130295" y="2295144"/>
            <a:ext cx="3112135" cy="3489960"/>
            <a:chOff x="3130295" y="2295144"/>
            <a:chExt cx="3112135" cy="3489960"/>
          </a:xfrm>
        </p:grpSpPr>
        <p:pic>
          <p:nvPicPr>
            <p:cNvPr id="20" name="object 20"/>
            <p:cNvPicPr/>
            <p:nvPr/>
          </p:nvPicPr>
          <p:blipFill>
            <a:blip r:embed="rId10" cstate="print"/>
            <a:stretch>
              <a:fillRect/>
            </a:stretch>
          </p:blipFill>
          <p:spPr>
            <a:xfrm>
              <a:off x="3162299" y="5177027"/>
              <a:ext cx="3080004" cy="536448"/>
            </a:xfrm>
            <a:prstGeom prst="rect">
              <a:avLst/>
            </a:prstGeom>
          </p:spPr>
        </p:pic>
        <p:pic>
          <p:nvPicPr>
            <p:cNvPr id="21" name="object 21"/>
            <p:cNvPicPr/>
            <p:nvPr/>
          </p:nvPicPr>
          <p:blipFill>
            <a:blip r:embed="rId11" cstate="print"/>
            <a:stretch>
              <a:fillRect/>
            </a:stretch>
          </p:blipFill>
          <p:spPr>
            <a:xfrm>
              <a:off x="4288535" y="5173979"/>
              <a:ext cx="891539" cy="611123"/>
            </a:xfrm>
            <a:prstGeom prst="rect">
              <a:avLst/>
            </a:prstGeom>
          </p:spPr>
        </p:pic>
        <p:pic>
          <p:nvPicPr>
            <p:cNvPr id="22" name="object 22"/>
            <p:cNvPicPr/>
            <p:nvPr/>
          </p:nvPicPr>
          <p:blipFill>
            <a:blip r:embed="rId12" cstate="print"/>
            <a:stretch>
              <a:fillRect/>
            </a:stretch>
          </p:blipFill>
          <p:spPr>
            <a:xfrm>
              <a:off x="3233038" y="5221351"/>
              <a:ext cx="2939160" cy="397040"/>
            </a:xfrm>
            <a:prstGeom prst="rect">
              <a:avLst/>
            </a:prstGeom>
          </p:spPr>
        </p:pic>
        <p:sp>
          <p:nvSpPr>
            <p:cNvPr id="23" name="object 23"/>
            <p:cNvSpPr/>
            <p:nvPr/>
          </p:nvSpPr>
          <p:spPr>
            <a:xfrm>
              <a:off x="3233038" y="5221351"/>
              <a:ext cx="2939415" cy="397510"/>
            </a:xfrm>
            <a:custGeom>
              <a:avLst/>
              <a:gdLst/>
              <a:ahLst/>
              <a:cxnLst/>
              <a:rect l="l" t="t" r="r" b="b"/>
              <a:pathLst>
                <a:path w="2939415" h="397510">
                  <a:moveTo>
                    <a:pt x="472820" y="0"/>
                  </a:moveTo>
                  <a:lnTo>
                    <a:pt x="2466340" y="0"/>
                  </a:lnTo>
                  <a:lnTo>
                    <a:pt x="2530494" y="1812"/>
                  </a:lnTo>
                  <a:lnTo>
                    <a:pt x="2592027" y="7092"/>
                  </a:lnTo>
                  <a:lnTo>
                    <a:pt x="2650374" y="15603"/>
                  </a:lnTo>
                  <a:lnTo>
                    <a:pt x="2704972" y="27107"/>
                  </a:lnTo>
                  <a:lnTo>
                    <a:pt x="2755258" y="41368"/>
                  </a:lnTo>
                  <a:lnTo>
                    <a:pt x="2800667" y="58150"/>
                  </a:lnTo>
                  <a:lnTo>
                    <a:pt x="2840636" y="77214"/>
                  </a:lnTo>
                  <a:lnTo>
                    <a:pt x="2874602" y="98326"/>
                  </a:lnTo>
                  <a:lnTo>
                    <a:pt x="2922269" y="145741"/>
                  </a:lnTo>
                  <a:lnTo>
                    <a:pt x="2939160" y="198501"/>
                  </a:lnTo>
                  <a:lnTo>
                    <a:pt x="2934844" y="225431"/>
                  </a:lnTo>
                  <a:lnTo>
                    <a:pt x="2902001" y="275760"/>
                  </a:lnTo>
                  <a:lnTo>
                    <a:pt x="2840636" y="319801"/>
                  </a:lnTo>
                  <a:lnTo>
                    <a:pt x="2800667" y="338870"/>
                  </a:lnTo>
                  <a:lnTo>
                    <a:pt x="2755258" y="355657"/>
                  </a:lnTo>
                  <a:lnTo>
                    <a:pt x="2704972" y="369922"/>
                  </a:lnTo>
                  <a:lnTo>
                    <a:pt x="2650374" y="381431"/>
                  </a:lnTo>
                  <a:lnTo>
                    <a:pt x="2592027" y="389944"/>
                  </a:lnTo>
                  <a:lnTo>
                    <a:pt x="2530494" y="395226"/>
                  </a:lnTo>
                  <a:lnTo>
                    <a:pt x="2466340" y="397040"/>
                  </a:lnTo>
                  <a:lnTo>
                    <a:pt x="472820" y="397040"/>
                  </a:lnTo>
                  <a:lnTo>
                    <a:pt x="408666" y="395226"/>
                  </a:lnTo>
                  <a:lnTo>
                    <a:pt x="347133" y="389944"/>
                  </a:lnTo>
                  <a:lnTo>
                    <a:pt x="288786" y="381431"/>
                  </a:lnTo>
                  <a:lnTo>
                    <a:pt x="234187" y="369922"/>
                  </a:lnTo>
                  <a:lnTo>
                    <a:pt x="183902" y="355657"/>
                  </a:lnTo>
                  <a:lnTo>
                    <a:pt x="138493" y="338870"/>
                  </a:lnTo>
                  <a:lnTo>
                    <a:pt x="98524" y="319801"/>
                  </a:lnTo>
                  <a:lnTo>
                    <a:pt x="64558" y="298685"/>
                  </a:lnTo>
                  <a:lnTo>
                    <a:pt x="16890" y="251263"/>
                  </a:lnTo>
                  <a:lnTo>
                    <a:pt x="0" y="198501"/>
                  </a:lnTo>
                  <a:lnTo>
                    <a:pt x="4316" y="171571"/>
                  </a:lnTo>
                  <a:lnTo>
                    <a:pt x="37159" y="121247"/>
                  </a:lnTo>
                  <a:lnTo>
                    <a:pt x="98524" y="77214"/>
                  </a:lnTo>
                  <a:lnTo>
                    <a:pt x="138493" y="58150"/>
                  </a:lnTo>
                  <a:lnTo>
                    <a:pt x="183902" y="41368"/>
                  </a:lnTo>
                  <a:lnTo>
                    <a:pt x="234187" y="27107"/>
                  </a:lnTo>
                  <a:lnTo>
                    <a:pt x="288786" y="15603"/>
                  </a:lnTo>
                  <a:lnTo>
                    <a:pt x="347133" y="7092"/>
                  </a:lnTo>
                  <a:lnTo>
                    <a:pt x="408666" y="1812"/>
                  </a:lnTo>
                  <a:lnTo>
                    <a:pt x="472820" y="0"/>
                  </a:lnTo>
                  <a:close/>
                </a:path>
              </a:pathLst>
            </a:custGeom>
            <a:ln w="9525">
              <a:solidFill>
                <a:srgbClr val="FDB809"/>
              </a:solidFill>
            </a:ln>
          </p:spPr>
          <p:txBody>
            <a:bodyPr wrap="square" lIns="0" tIns="0" rIns="0" bIns="0" rtlCol="0"/>
            <a:lstStyle/>
            <a:p>
              <a:endParaRPr/>
            </a:p>
          </p:txBody>
        </p:sp>
        <p:pic>
          <p:nvPicPr>
            <p:cNvPr id="24" name="object 24"/>
            <p:cNvPicPr/>
            <p:nvPr/>
          </p:nvPicPr>
          <p:blipFill>
            <a:blip r:embed="rId13" cstate="print"/>
            <a:stretch>
              <a:fillRect/>
            </a:stretch>
          </p:blipFill>
          <p:spPr>
            <a:xfrm>
              <a:off x="3130295" y="2296668"/>
              <a:ext cx="3098292" cy="537972"/>
            </a:xfrm>
            <a:prstGeom prst="rect">
              <a:avLst/>
            </a:prstGeom>
          </p:spPr>
        </p:pic>
        <p:pic>
          <p:nvPicPr>
            <p:cNvPr id="25" name="object 25"/>
            <p:cNvPicPr/>
            <p:nvPr/>
          </p:nvPicPr>
          <p:blipFill>
            <a:blip r:embed="rId14" cstate="print"/>
            <a:stretch>
              <a:fillRect/>
            </a:stretch>
          </p:blipFill>
          <p:spPr>
            <a:xfrm>
              <a:off x="4251959" y="2295144"/>
              <a:ext cx="918972" cy="611124"/>
            </a:xfrm>
            <a:prstGeom prst="rect">
              <a:avLst/>
            </a:prstGeom>
          </p:spPr>
        </p:pic>
        <p:pic>
          <p:nvPicPr>
            <p:cNvPr id="26" name="object 26"/>
            <p:cNvPicPr/>
            <p:nvPr/>
          </p:nvPicPr>
          <p:blipFill>
            <a:blip r:embed="rId15" cstate="print"/>
            <a:stretch>
              <a:fillRect/>
            </a:stretch>
          </p:blipFill>
          <p:spPr>
            <a:xfrm>
              <a:off x="3200399" y="2341753"/>
              <a:ext cx="2957957" cy="397128"/>
            </a:xfrm>
            <a:prstGeom prst="rect">
              <a:avLst/>
            </a:prstGeom>
          </p:spPr>
        </p:pic>
        <p:sp>
          <p:nvSpPr>
            <p:cNvPr id="27" name="object 27"/>
            <p:cNvSpPr/>
            <p:nvPr/>
          </p:nvSpPr>
          <p:spPr>
            <a:xfrm>
              <a:off x="3200399" y="2341753"/>
              <a:ext cx="2958465" cy="397510"/>
            </a:xfrm>
            <a:custGeom>
              <a:avLst/>
              <a:gdLst/>
              <a:ahLst/>
              <a:cxnLst/>
              <a:rect l="l" t="t" r="r" b="b"/>
              <a:pathLst>
                <a:path w="2958465" h="397510">
                  <a:moveTo>
                    <a:pt x="475869" y="0"/>
                  </a:moveTo>
                  <a:lnTo>
                    <a:pt x="2482088" y="0"/>
                  </a:lnTo>
                  <a:lnTo>
                    <a:pt x="2546676" y="1812"/>
                  </a:lnTo>
                  <a:lnTo>
                    <a:pt x="2608618" y="7092"/>
                  </a:lnTo>
                  <a:lnTo>
                    <a:pt x="2667349" y="15603"/>
                  </a:lnTo>
                  <a:lnTo>
                    <a:pt x="2722301" y="27107"/>
                  </a:lnTo>
                  <a:lnTo>
                    <a:pt x="2772909" y="41368"/>
                  </a:lnTo>
                  <a:lnTo>
                    <a:pt x="2818606" y="58150"/>
                  </a:lnTo>
                  <a:lnTo>
                    <a:pt x="2858826" y="77214"/>
                  </a:lnTo>
                  <a:lnTo>
                    <a:pt x="2893003" y="98326"/>
                  </a:lnTo>
                  <a:lnTo>
                    <a:pt x="2940963" y="145741"/>
                  </a:lnTo>
                  <a:lnTo>
                    <a:pt x="2957957" y="198501"/>
                  </a:lnTo>
                  <a:lnTo>
                    <a:pt x="2953614" y="225459"/>
                  </a:lnTo>
                  <a:lnTo>
                    <a:pt x="2920571" y="275828"/>
                  </a:lnTo>
                  <a:lnTo>
                    <a:pt x="2858826" y="319888"/>
                  </a:lnTo>
                  <a:lnTo>
                    <a:pt x="2818606" y="338963"/>
                  </a:lnTo>
                  <a:lnTo>
                    <a:pt x="2772909" y="355751"/>
                  </a:lnTo>
                  <a:lnTo>
                    <a:pt x="2722301" y="370016"/>
                  </a:lnTo>
                  <a:lnTo>
                    <a:pt x="2667349" y="381523"/>
                  </a:lnTo>
                  <a:lnTo>
                    <a:pt x="2608618" y="390035"/>
                  </a:lnTo>
                  <a:lnTo>
                    <a:pt x="2546676" y="395316"/>
                  </a:lnTo>
                  <a:lnTo>
                    <a:pt x="2482088" y="397129"/>
                  </a:lnTo>
                  <a:lnTo>
                    <a:pt x="475869" y="397129"/>
                  </a:lnTo>
                  <a:lnTo>
                    <a:pt x="411307" y="395316"/>
                  </a:lnTo>
                  <a:lnTo>
                    <a:pt x="349382" y="390035"/>
                  </a:lnTo>
                  <a:lnTo>
                    <a:pt x="290661" y="381523"/>
                  </a:lnTo>
                  <a:lnTo>
                    <a:pt x="235711" y="370016"/>
                  </a:lnTo>
                  <a:lnTo>
                    <a:pt x="185101" y="355751"/>
                  </a:lnTo>
                  <a:lnTo>
                    <a:pt x="139398" y="338963"/>
                  </a:lnTo>
                  <a:lnTo>
                    <a:pt x="99169" y="319888"/>
                  </a:lnTo>
                  <a:lnTo>
                    <a:pt x="64981" y="298765"/>
                  </a:lnTo>
                  <a:lnTo>
                    <a:pt x="17002" y="251314"/>
                  </a:lnTo>
                  <a:lnTo>
                    <a:pt x="0" y="198501"/>
                  </a:lnTo>
                  <a:lnTo>
                    <a:pt x="4345" y="171571"/>
                  </a:lnTo>
                  <a:lnTo>
                    <a:pt x="37403" y="121247"/>
                  </a:lnTo>
                  <a:lnTo>
                    <a:pt x="99169" y="77214"/>
                  </a:lnTo>
                  <a:lnTo>
                    <a:pt x="139398" y="58150"/>
                  </a:lnTo>
                  <a:lnTo>
                    <a:pt x="185101" y="41368"/>
                  </a:lnTo>
                  <a:lnTo>
                    <a:pt x="235711" y="27107"/>
                  </a:lnTo>
                  <a:lnTo>
                    <a:pt x="290661" y="15603"/>
                  </a:lnTo>
                  <a:lnTo>
                    <a:pt x="349382" y="7092"/>
                  </a:lnTo>
                  <a:lnTo>
                    <a:pt x="411307" y="1812"/>
                  </a:lnTo>
                  <a:lnTo>
                    <a:pt x="475869" y="0"/>
                  </a:lnTo>
                  <a:close/>
                </a:path>
              </a:pathLst>
            </a:custGeom>
            <a:ln w="9525">
              <a:solidFill>
                <a:srgbClr val="FDB809"/>
              </a:solidFill>
            </a:ln>
          </p:spPr>
          <p:txBody>
            <a:bodyPr wrap="square" lIns="0" tIns="0" rIns="0" bIns="0" rtlCol="0"/>
            <a:lstStyle/>
            <a:p>
              <a:endParaRPr/>
            </a:p>
          </p:txBody>
        </p:sp>
        <p:pic>
          <p:nvPicPr>
            <p:cNvPr id="28" name="object 28"/>
            <p:cNvPicPr/>
            <p:nvPr/>
          </p:nvPicPr>
          <p:blipFill>
            <a:blip r:embed="rId16" cstate="print"/>
            <a:stretch>
              <a:fillRect/>
            </a:stretch>
          </p:blipFill>
          <p:spPr>
            <a:xfrm>
              <a:off x="3130295" y="2983992"/>
              <a:ext cx="3080004" cy="646176"/>
            </a:xfrm>
            <a:prstGeom prst="rect">
              <a:avLst/>
            </a:prstGeom>
          </p:spPr>
        </p:pic>
        <p:pic>
          <p:nvPicPr>
            <p:cNvPr id="29" name="object 29"/>
            <p:cNvPicPr/>
            <p:nvPr/>
          </p:nvPicPr>
          <p:blipFill>
            <a:blip r:embed="rId17" cstate="print"/>
            <a:stretch>
              <a:fillRect/>
            </a:stretch>
          </p:blipFill>
          <p:spPr>
            <a:xfrm>
              <a:off x="3814571" y="2898648"/>
              <a:ext cx="1775460" cy="885444"/>
            </a:xfrm>
            <a:prstGeom prst="rect">
              <a:avLst/>
            </a:prstGeom>
          </p:spPr>
        </p:pic>
        <p:pic>
          <p:nvPicPr>
            <p:cNvPr id="30" name="object 30"/>
            <p:cNvPicPr/>
            <p:nvPr/>
          </p:nvPicPr>
          <p:blipFill>
            <a:blip r:embed="rId18" cstate="print"/>
            <a:stretch>
              <a:fillRect/>
            </a:stretch>
          </p:blipFill>
          <p:spPr>
            <a:xfrm>
              <a:off x="3200399" y="3028315"/>
              <a:ext cx="2939161" cy="506856"/>
            </a:xfrm>
            <a:prstGeom prst="rect">
              <a:avLst/>
            </a:prstGeom>
          </p:spPr>
        </p:pic>
        <p:sp>
          <p:nvSpPr>
            <p:cNvPr id="31" name="object 31"/>
            <p:cNvSpPr/>
            <p:nvPr/>
          </p:nvSpPr>
          <p:spPr>
            <a:xfrm>
              <a:off x="3200399" y="3028315"/>
              <a:ext cx="2939415" cy="507365"/>
            </a:xfrm>
            <a:custGeom>
              <a:avLst/>
              <a:gdLst/>
              <a:ahLst/>
              <a:cxnLst/>
              <a:rect l="l" t="t" r="r" b="b"/>
              <a:pathLst>
                <a:path w="2939415" h="507364">
                  <a:moveTo>
                    <a:pt x="0" y="506856"/>
                  </a:moveTo>
                  <a:lnTo>
                    <a:pt x="587883" y="0"/>
                  </a:lnTo>
                  <a:lnTo>
                    <a:pt x="2939161" y="0"/>
                  </a:lnTo>
                  <a:lnTo>
                    <a:pt x="2351278" y="506856"/>
                  </a:lnTo>
                  <a:lnTo>
                    <a:pt x="0" y="506856"/>
                  </a:lnTo>
                  <a:close/>
                </a:path>
              </a:pathLst>
            </a:custGeom>
            <a:ln w="9524">
              <a:solidFill>
                <a:srgbClr val="FDB809"/>
              </a:solidFill>
            </a:ln>
          </p:spPr>
          <p:txBody>
            <a:bodyPr wrap="square" lIns="0" tIns="0" rIns="0" bIns="0" rtlCol="0"/>
            <a:lstStyle/>
            <a:p>
              <a:endParaRPr/>
            </a:p>
          </p:txBody>
        </p:sp>
        <p:pic>
          <p:nvPicPr>
            <p:cNvPr id="32" name="object 32"/>
            <p:cNvPicPr/>
            <p:nvPr/>
          </p:nvPicPr>
          <p:blipFill>
            <a:blip r:embed="rId19" cstate="print"/>
            <a:stretch>
              <a:fillRect/>
            </a:stretch>
          </p:blipFill>
          <p:spPr>
            <a:xfrm>
              <a:off x="4547615" y="2699004"/>
              <a:ext cx="284988" cy="498348"/>
            </a:xfrm>
            <a:prstGeom prst="rect">
              <a:avLst/>
            </a:prstGeom>
          </p:spPr>
        </p:pic>
        <p:sp>
          <p:nvSpPr>
            <p:cNvPr id="33" name="object 33"/>
            <p:cNvSpPr/>
            <p:nvPr/>
          </p:nvSpPr>
          <p:spPr>
            <a:xfrm>
              <a:off x="4651628" y="2739517"/>
              <a:ext cx="76200" cy="289560"/>
            </a:xfrm>
            <a:custGeom>
              <a:avLst/>
              <a:gdLst/>
              <a:ahLst/>
              <a:cxnLst/>
              <a:rect l="l" t="t" r="r" b="b"/>
              <a:pathLst>
                <a:path w="76200" h="289560">
                  <a:moveTo>
                    <a:pt x="31700" y="213381"/>
                  </a:moveTo>
                  <a:lnTo>
                    <a:pt x="0" y="213486"/>
                  </a:lnTo>
                  <a:lnTo>
                    <a:pt x="38481" y="289560"/>
                  </a:lnTo>
                  <a:lnTo>
                    <a:pt x="69861" y="226060"/>
                  </a:lnTo>
                  <a:lnTo>
                    <a:pt x="31750" y="226060"/>
                  </a:lnTo>
                  <a:lnTo>
                    <a:pt x="31700" y="213381"/>
                  </a:lnTo>
                  <a:close/>
                </a:path>
                <a:path w="76200" h="289560">
                  <a:moveTo>
                    <a:pt x="44399" y="213339"/>
                  </a:moveTo>
                  <a:lnTo>
                    <a:pt x="31700" y="213381"/>
                  </a:lnTo>
                  <a:lnTo>
                    <a:pt x="31750" y="226060"/>
                  </a:lnTo>
                  <a:lnTo>
                    <a:pt x="44450" y="226060"/>
                  </a:lnTo>
                  <a:lnTo>
                    <a:pt x="44399" y="213339"/>
                  </a:lnTo>
                  <a:close/>
                </a:path>
                <a:path w="76200" h="289560">
                  <a:moveTo>
                    <a:pt x="76200" y="213233"/>
                  </a:moveTo>
                  <a:lnTo>
                    <a:pt x="44399" y="213339"/>
                  </a:lnTo>
                  <a:lnTo>
                    <a:pt x="44450" y="226060"/>
                  </a:lnTo>
                  <a:lnTo>
                    <a:pt x="69861" y="226060"/>
                  </a:lnTo>
                  <a:lnTo>
                    <a:pt x="76200" y="213233"/>
                  </a:lnTo>
                  <a:close/>
                </a:path>
                <a:path w="76200" h="289560">
                  <a:moveTo>
                    <a:pt x="43561" y="0"/>
                  </a:moveTo>
                  <a:lnTo>
                    <a:pt x="30861" y="127"/>
                  </a:lnTo>
                  <a:lnTo>
                    <a:pt x="31700" y="213381"/>
                  </a:lnTo>
                  <a:lnTo>
                    <a:pt x="44399" y="213339"/>
                  </a:lnTo>
                  <a:lnTo>
                    <a:pt x="43561" y="0"/>
                  </a:lnTo>
                  <a:close/>
                </a:path>
              </a:pathLst>
            </a:custGeom>
            <a:solidFill>
              <a:srgbClr val="FDB809"/>
            </a:solidFill>
          </p:spPr>
          <p:txBody>
            <a:bodyPr wrap="square" lIns="0" tIns="0" rIns="0" bIns="0" rtlCol="0"/>
            <a:lstStyle/>
            <a:p>
              <a:endParaRPr/>
            </a:p>
          </p:txBody>
        </p:sp>
        <p:pic>
          <p:nvPicPr>
            <p:cNvPr id="34" name="object 34"/>
            <p:cNvPicPr/>
            <p:nvPr/>
          </p:nvPicPr>
          <p:blipFill>
            <a:blip r:embed="rId20" cstate="print"/>
            <a:stretch>
              <a:fillRect/>
            </a:stretch>
          </p:blipFill>
          <p:spPr>
            <a:xfrm>
              <a:off x="3150107" y="3785616"/>
              <a:ext cx="3061716" cy="537972"/>
            </a:xfrm>
            <a:prstGeom prst="rect">
              <a:avLst/>
            </a:prstGeom>
          </p:spPr>
        </p:pic>
        <p:pic>
          <p:nvPicPr>
            <p:cNvPr id="35" name="object 35"/>
            <p:cNvPicPr/>
            <p:nvPr/>
          </p:nvPicPr>
          <p:blipFill>
            <a:blip r:embed="rId21" cstate="print"/>
            <a:stretch>
              <a:fillRect/>
            </a:stretch>
          </p:blipFill>
          <p:spPr>
            <a:xfrm>
              <a:off x="3375659" y="3782568"/>
              <a:ext cx="2671572" cy="611124"/>
            </a:xfrm>
            <a:prstGeom prst="rect">
              <a:avLst/>
            </a:prstGeom>
          </p:spPr>
        </p:pic>
        <p:pic>
          <p:nvPicPr>
            <p:cNvPr id="36" name="object 36"/>
            <p:cNvPicPr/>
            <p:nvPr/>
          </p:nvPicPr>
          <p:blipFill>
            <a:blip r:embed="rId22" cstate="print"/>
            <a:stretch>
              <a:fillRect/>
            </a:stretch>
          </p:blipFill>
          <p:spPr>
            <a:xfrm>
              <a:off x="3220465" y="3829786"/>
              <a:ext cx="2920364" cy="397789"/>
            </a:xfrm>
            <a:prstGeom prst="rect">
              <a:avLst/>
            </a:prstGeom>
          </p:spPr>
        </p:pic>
        <p:sp>
          <p:nvSpPr>
            <p:cNvPr id="37" name="object 37"/>
            <p:cNvSpPr/>
            <p:nvPr/>
          </p:nvSpPr>
          <p:spPr>
            <a:xfrm>
              <a:off x="3220465" y="3829786"/>
              <a:ext cx="2920365" cy="398145"/>
            </a:xfrm>
            <a:custGeom>
              <a:avLst/>
              <a:gdLst/>
              <a:ahLst/>
              <a:cxnLst/>
              <a:rect l="l" t="t" r="r" b="b"/>
              <a:pathLst>
                <a:path w="2920365" h="398145">
                  <a:moveTo>
                    <a:pt x="0" y="397789"/>
                  </a:moveTo>
                  <a:lnTo>
                    <a:pt x="2920364" y="397789"/>
                  </a:lnTo>
                  <a:lnTo>
                    <a:pt x="2920364" y="0"/>
                  </a:lnTo>
                  <a:lnTo>
                    <a:pt x="0" y="0"/>
                  </a:lnTo>
                  <a:lnTo>
                    <a:pt x="0" y="397789"/>
                  </a:lnTo>
                  <a:close/>
                </a:path>
              </a:pathLst>
            </a:custGeom>
            <a:ln w="9524">
              <a:solidFill>
                <a:srgbClr val="FDB809"/>
              </a:solidFill>
            </a:ln>
          </p:spPr>
          <p:txBody>
            <a:bodyPr wrap="square" lIns="0" tIns="0" rIns="0" bIns="0" rtlCol="0"/>
            <a:lstStyle/>
            <a:p>
              <a:endParaRPr/>
            </a:p>
          </p:txBody>
        </p:sp>
        <p:pic>
          <p:nvPicPr>
            <p:cNvPr id="38" name="object 38"/>
            <p:cNvPicPr/>
            <p:nvPr/>
          </p:nvPicPr>
          <p:blipFill>
            <a:blip r:embed="rId23" cstate="print"/>
            <a:stretch>
              <a:fillRect/>
            </a:stretch>
          </p:blipFill>
          <p:spPr>
            <a:xfrm>
              <a:off x="3130295" y="4439411"/>
              <a:ext cx="3080004" cy="685800"/>
            </a:xfrm>
            <a:prstGeom prst="rect">
              <a:avLst/>
            </a:prstGeom>
          </p:spPr>
        </p:pic>
        <p:pic>
          <p:nvPicPr>
            <p:cNvPr id="39" name="object 39"/>
            <p:cNvPicPr/>
            <p:nvPr/>
          </p:nvPicPr>
          <p:blipFill>
            <a:blip r:embed="rId24" cstate="print"/>
            <a:stretch>
              <a:fillRect/>
            </a:stretch>
          </p:blipFill>
          <p:spPr>
            <a:xfrm>
              <a:off x="3893819" y="4511039"/>
              <a:ext cx="1616964" cy="611124"/>
            </a:xfrm>
            <a:prstGeom prst="rect">
              <a:avLst/>
            </a:prstGeom>
          </p:spPr>
        </p:pic>
        <p:pic>
          <p:nvPicPr>
            <p:cNvPr id="40" name="object 40"/>
            <p:cNvPicPr/>
            <p:nvPr/>
          </p:nvPicPr>
          <p:blipFill>
            <a:blip r:embed="rId25" cstate="print"/>
            <a:stretch>
              <a:fillRect/>
            </a:stretch>
          </p:blipFill>
          <p:spPr>
            <a:xfrm>
              <a:off x="3200399" y="4483989"/>
              <a:ext cx="2939161" cy="545084"/>
            </a:xfrm>
            <a:prstGeom prst="rect">
              <a:avLst/>
            </a:prstGeom>
          </p:spPr>
        </p:pic>
        <p:sp>
          <p:nvSpPr>
            <p:cNvPr id="41" name="object 41"/>
            <p:cNvSpPr/>
            <p:nvPr/>
          </p:nvSpPr>
          <p:spPr>
            <a:xfrm>
              <a:off x="3200399" y="4483989"/>
              <a:ext cx="2939415" cy="545465"/>
            </a:xfrm>
            <a:custGeom>
              <a:avLst/>
              <a:gdLst/>
              <a:ahLst/>
              <a:cxnLst/>
              <a:rect l="l" t="t" r="r" b="b"/>
              <a:pathLst>
                <a:path w="2939415" h="545464">
                  <a:moveTo>
                    <a:pt x="0" y="545084"/>
                  </a:moveTo>
                  <a:lnTo>
                    <a:pt x="587883" y="0"/>
                  </a:lnTo>
                  <a:lnTo>
                    <a:pt x="2939161" y="0"/>
                  </a:lnTo>
                  <a:lnTo>
                    <a:pt x="2351278" y="545084"/>
                  </a:lnTo>
                  <a:lnTo>
                    <a:pt x="0" y="545084"/>
                  </a:lnTo>
                  <a:close/>
                </a:path>
              </a:pathLst>
            </a:custGeom>
            <a:ln w="9525">
              <a:solidFill>
                <a:srgbClr val="FDB809"/>
              </a:solidFill>
            </a:ln>
          </p:spPr>
          <p:txBody>
            <a:bodyPr wrap="square" lIns="0" tIns="0" rIns="0" bIns="0" rtlCol="0"/>
            <a:lstStyle/>
            <a:p>
              <a:endParaRPr/>
            </a:p>
          </p:txBody>
        </p:sp>
      </p:grpSp>
      <p:sp>
        <p:nvSpPr>
          <p:cNvPr id="42" name="object 42"/>
          <p:cNvSpPr txBox="1"/>
          <p:nvPr/>
        </p:nvSpPr>
        <p:spPr>
          <a:xfrm>
            <a:off x="3566921" y="2381758"/>
            <a:ext cx="2227580" cy="3180080"/>
          </a:xfrm>
          <a:prstGeom prst="rect">
            <a:avLst/>
          </a:prstGeom>
        </p:spPr>
        <p:txBody>
          <a:bodyPr vert="horz" wrap="square" lIns="0" tIns="12700" rIns="0" bIns="0" rtlCol="0">
            <a:spAutoFit/>
          </a:bodyPr>
          <a:lstStyle/>
          <a:p>
            <a:pPr algn="ctr">
              <a:lnSpc>
                <a:spcPct val="100000"/>
              </a:lnSpc>
              <a:spcBef>
                <a:spcPts val="100"/>
              </a:spcBef>
            </a:pPr>
            <a:r>
              <a:rPr sz="1800" spc="-55" dirty="0">
                <a:latin typeface="Microsoft Sans Serif"/>
                <a:cs typeface="Microsoft Sans Serif"/>
              </a:rPr>
              <a:t>Start</a:t>
            </a:r>
            <a:endParaRPr sz="1800">
              <a:latin typeface="Microsoft Sans Serif"/>
              <a:cs typeface="Microsoft Sans Serif"/>
            </a:endParaRPr>
          </a:p>
          <a:p>
            <a:pPr>
              <a:lnSpc>
                <a:spcPct val="100000"/>
              </a:lnSpc>
              <a:spcBef>
                <a:spcPts val="50"/>
              </a:spcBef>
            </a:pPr>
            <a:endParaRPr sz="2250">
              <a:latin typeface="Microsoft Sans Serif"/>
              <a:cs typeface="Microsoft Sans Serif"/>
            </a:endParaRPr>
          </a:p>
          <a:p>
            <a:pPr marL="450850" marR="440690" algn="ctr">
              <a:lnSpc>
                <a:spcPct val="100000"/>
              </a:lnSpc>
            </a:pPr>
            <a:r>
              <a:rPr sz="1800" spc="-60" dirty="0">
                <a:latin typeface="Microsoft Sans Serif"/>
                <a:cs typeface="Microsoft Sans Serif"/>
              </a:rPr>
              <a:t>Accept</a:t>
            </a:r>
            <a:r>
              <a:rPr sz="1800" spc="-45" dirty="0">
                <a:latin typeface="Microsoft Sans Serif"/>
                <a:cs typeface="Microsoft Sans Serif"/>
              </a:rPr>
              <a:t> </a:t>
            </a:r>
            <a:r>
              <a:rPr sz="1800" spc="-95" dirty="0">
                <a:latin typeface="Microsoft Sans Serif"/>
                <a:cs typeface="Microsoft Sans Serif"/>
              </a:rPr>
              <a:t>length, </a:t>
            </a:r>
            <a:r>
              <a:rPr sz="1800" spc="-465" dirty="0">
                <a:latin typeface="Microsoft Sans Serif"/>
                <a:cs typeface="Microsoft Sans Serif"/>
              </a:rPr>
              <a:t> </a:t>
            </a:r>
            <a:r>
              <a:rPr sz="1800" spc="-70" dirty="0">
                <a:latin typeface="Microsoft Sans Serif"/>
                <a:cs typeface="Microsoft Sans Serif"/>
              </a:rPr>
              <a:t>breadth</a:t>
            </a:r>
            <a:endParaRPr sz="1800">
              <a:latin typeface="Microsoft Sans Serif"/>
              <a:cs typeface="Microsoft Sans Serif"/>
            </a:endParaRPr>
          </a:p>
          <a:p>
            <a:pPr>
              <a:lnSpc>
                <a:spcPct val="100000"/>
              </a:lnSpc>
              <a:spcBef>
                <a:spcPts val="40"/>
              </a:spcBef>
            </a:pPr>
            <a:endParaRPr sz="2300">
              <a:latin typeface="Microsoft Sans Serif"/>
              <a:cs typeface="Microsoft Sans Serif"/>
            </a:endParaRPr>
          </a:p>
          <a:p>
            <a:pPr algn="ctr">
              <a:lnSpc>
                <a:spcPct val="100000"/>
              </a:lnSpc>
            </a:pPr>
            <a:r>
              <a:rPr sz="1800" spc="-80" dirty="0">
                <a:latin typeface="Microsoft Sans Serif"/>
                <a:cs typeface="Microsoft Sans Serif"/>
              </a:rPr>
              <a:t>Area</a:t>
            </a:r>
            <a:r>
              <a:rPr sz="1800" dirty="0">
                <a:latin typeface="Microsoft Sans Serif"/>
                <a:cs typeface="Microsoft Sans Serif"/>
              </a:rPr>
              <a:t> =</a:t>
            </a:r>
            <a:r>
              <a:rPr sz="1800" spc="10" dirty="0">
                <a:latin typeface="Microsoft Sans Serif"/>
                <a:cs typeface="Microsoft Sans Serif"/>
              </a:rPr>
              <a:t> </a:t>
            </a:r>
            <a:r>
              <a:rPr sz="1800" spc="-90" dirty="0">
                <a:latin typeface="Microsoft Sans Serif"/>
                <a:cs typeface="Microsoft Sans Serif"/>
              </a:rPr>
              <a:t>length</a:t>
            </a:r>
            <a:r>
              <a:rPr sz="1800" spc="10" dirty="0">
                <a:latin typeface="Microsoft Sans Serif"/>
                <a:cs typeface="Microsoft Sans Serif"/>
              </a:rPr>
              <a:t> </a:t>
            </a:r>
            <a:r>
              <a:rPr sz="1800" spc="50" dirty="0">
                <a:latin typeface="Microsoft Sans Serif"/>
                <a:cs typeface="Microsoft Sans Serif"/>
              </a:rPr>
              <a:t>*</a:t>
            </a:r>
            <a:r>
              <a:rPr sz="1800" dirty="0">
                <a:latin typeface="Microsoft Sans Serif"/>
                <a:cs typeface="Microsoft Sans Serif"/>
              </a:rPr>
              <a:t> </a:t>
            </a:r>
            <a:r>
              <a:rPr sz="1800" spc="-70" dirty="0">
                <a:latin typeface="Microsoft Sans Serif"/>
                <a:cs typeface="Microsoft Sans Serif"/>
              </a:rPr>
              <a:t>breadth</a:t>
            </a:r>
            <a:endParaRPr sz="1800">
              <a:latin typeface="Microsoft Sans Serif"/>
              <a:cs typeface="Microsoft Sans Serif"/>
            </a:endParaRPr>
          </a:p>
          <a:p>
            <a:pPr>
              <a:lnSpc>
                <a:spcPct val="100000"/>
              </a:lnSpc>
            </a:pPr>
            <a:endParaRPr sz="2100">
              <a:latin typeface="Microsoft Sans Serif"/>
              <a:cs typeface="Microsoft Sans Serif"/>
            </a:endParaRPr>
          </a:p>
          <a:p>
            <a:pPr marR="10795" algn="ctr">
              <a:lnSpc>
                <a:spcPct val="100000"/>
              </a:lnSpc>
              <a:spcBef>
                <a:spcPts val="1200"/>
              </a:spcBef>
            </a:pPr>
            <a:r>
              <a:rPr sz="1800" spc="15" dirty="0">
                <a:latin typeface="Microsoft Sans Serif"/>
                <a:cs typeface="Microsoft Sans Serif"/>
              </a:rPr>
              <a:t>Di</a:t>
            </a:r>
            <a:r>
              <a:rPr sz="1800" spc="-130" dirty="0">
                <a:latin typeface="Microsoft Sans Serif"/>
                <a:cs typeface="Microsoft Sans Serif"/>
              </a:rPr>
              <a:t>spl</a:t>
            </a:r>
            <a:r>
              <a:rPr sz="1800" spc="-245" dirty="0">
                <a:latin typeface="Microsoft Sans Serif"/>
                <a:cs typeface="Microsoft Sans Serif"/>
              </a:rPr>
              <a:t>a</a:t>
            </a:r>
            <a:r>
              <a:rPr sz="1800" spc="-114" dirty="0">
                <a:latin typeface="Microsoft Sans Serif"/>
                <a:cs typeface="Microsoft Sans Serif"/>
              </a:rPr>
              <a:t>y</a:t>
            </a:r>
            <a:r>
              <a:rPr sz="1800" spc="-175" dirty="0">
                <a:latin typeface="Microsoft Sans Serif"/>
                <a:cs typeface="Microsoft Sans Serif"/>
              </a:rPr>
              <a:t> </a:t>
            </a:r>
            <a:r>
              <a:rPr sz="1800" spc="75" dirty="0">
                <a:latin typeface="Microsoft Sans Serif"/>
                <a:cs typeface="Microsoft Sans Serif"/>
              </a:rPr>
              <a:t>A</a:t>
            </a:r>
            <a:r>
              <a:rPr sz="1800" spc="-10" dirty="0">
                <a:latin typeface="Microsoft Sans Serif"/>
                <a:cs typeface="Microsoft Sans Serif"/>
              </a:rPr>
              <a:t>r</a:t>
            </a:r>
            <a:r>
              <a:rPr sz="1800" spc="-185" dirty="0">
                <a:latin typeface="Microsoft Sans Serif"/>
                <a:cs typeface="Microsoft Sans Serif"/>
              </a:rPr>
              <a:t>ea</a:t>
            </a:r>
            <a:endParaRPr sz="1800">
              <a:latin typeface="Microsoft Sans Serif"/>
              <a:cs typeface="Microsoft Sans Serif"/>
            </a:endParaRPr>
          </a:p>
          <a:p>
            <a:pPr>
              <a:lnSpc>
                <a:spcPct val="100000"/>
              </a:lnSpc>
              <a:spcBef>
                <a:spcPts val="5"/>
              </a:spcBef>
            </a:pPr>
            <a:endParaRPr sz="2700">
              <a:latin typeface="Microsoft Sans Serif"/>
              <a:cs typeface="Microsoft Sans Serif"/>
            </a:endParaRPr>
          </a:p>
          <a:p>
            <a:pPr marL="43180" algn="ctr">
              <a:lnSpc>
                <a:spcPct val="100000"/>
              </a:lnSpc>
            </a:pPr>
            <a:r>
              <a:rPr sz="1800" spc="-100" dirty="0">
                <a:latin typeface="Microsoft Sans Serif"/>
                <a:cs typeface="Microsoft Sans Serif"/>
              </a:rPr>
              <a:t>Stop</a:t>
            </a:r>
            <a:endParaRPr sz="1800">
              <a:latin typeface="Microsoft Sans Serif"/>
              <a:cs typeface="Microsoft Sans Serif"/>
            </a:endParaRPr>
          </a:p>
        </p:txBody>
      </p:sp>
      <p:grpSp>
        <p:nvGrpSpPr>
          <p:cNvPr id="43" name="object 43"/>
          <p:cNvGrpSpPr/>
          <p:nvPr/>
        </p:nvGrpSpPr>
        <p:grpSpPr>
          <a:xfrm>
            <a:off x="4529328" y="3500628"/>
            <a:ext cx="321945" cy="1889760"/>
            <a:chOff x="4529328" y="3500628"/>
            <a:chExt cx="321945" cy="1889760"/>
          </a:xfrm>
        </p:grpSpPr>
        <p:pic>
          <p:nvPicPr>
            <p:cNvPr id="44" name="object 44"/>
            <p:cNvPicPr/>
            <p:nvPr/>
          </p:nvPicPr>
          <p:blipFill>
            <a:blip r:embed="rId26" cstate="print"/>
            <a:stretch>
              <a:fillRect/>
            </a:stretch>
          </p:blipFill>
          <p:spPr>
            <a:xfrm>
              <a:off x="4547616" y="3500628"/>
              <a:ext cx="284988" cy="496824"/>
            </a:xfrm>
            <a:prstGeom prst="rect">
              <a:avLst/>
            </a:prstGeom>
          </p:spPr>
        </p:pic>
        <p:sp>
          <p:nvSpPr>
            <p:cNvPr id="45" name="object 45"/>
            <p:cNvSpPr/>
            <p:nvPr/>
          </p:nvSpPr>
          <p:spPr>
            <a:xfrm>
              <a:off x="4651629" y="3540252"/>
              <a:ext cx="76200" cy="289560"/>
            </a:xfrm>
            <a:custGeom>
              <a:avLst/>
              <a:gdLst/>
              <a:ahLst/>
              <a:cxnLst/>
              <a:rect l="l" t="t" r="r" b="b"/>
              <a:pathLst>
                <a:path w="76200" h="289560">
                  <a:moveTo>
                    <a:pt x="31700" y="213381"/>
                  </a:moveTo>
                  <a:lnTo>
                    <a:pt x="0" y="213486"/>
                  </a:lnTo>
                  <a:lnTo>
                    <a:pt x="38481" y="289560"/>
                  </a:lnTo>
                  <a:lnTo>
                    <a:pt x="69861" y="226060"/>
                  </a:lnTo>
                  <a:lnTo>
                    <a:pt x="31750" y="226060"/>
                  </a:lnTo>
                  <a:lnTo>
                    <a:pt x="31700" y="213381"/>
                  </a:lnTo>
                  <a:close/>
                </a:path>
                <a:path w="76200" h="289560">
                  <a:moveTo>
                    <a:pt x="44399" y="213339"/>
                  </a:moveTo>
                  <a:lnTo>
                    <a:pt x="31700" y="213381"/>
                  </a:lnTo>
                  <a:lnTo>
                    <a:pt x="31750" y="226060"/>
                  </a:lnTo>
                  <a:lnTo>
                    <a:pt x="44450" y="226060"/>
                  </a:lnTo>
                  <a:lnTo>
                    <a:pt x="44399" y="213339"/>
                  </a:lnTo>
                  <a:close/>
                </a:path>
                <a:path w="76200" h="289560">
                  <a:moveTo>
                    <a:pt x="76200" y="213233"/>
                  </a:moveTo>
                  <a:lnTo>
                    <a:pt x="44399" y="213339"/>
                  </a:lnTo>
                  <a:lnTo>
                    <a:pt x="44450" y="226060"/>
                  </a:lnTo>
                  <a:lnTo>
                    <a:pt x="69861" y="226060"/>
                  </a:lnTo>
                  <a:lnTo>
                    <a:pt x="76200" y="213233"/>
                  </a:lnTo>
                  <a:close/>
                </a:path>
                <a:path w="76200" h="289560">
                  <a:moveTo>
                    <a:pt x="43561" y="0"/>
                  </a:moveTo>
                  <a:lnTo>
                    <a:pt x="30861" y="127"/>
                  </a:lnTo>
                  <a:lnTo>
                    <a:pt x="31700" y="213381"/>
                  </a:lnTo>
                  <a:lnTo>
                    <a:pt x="44399" y="213339"/>
                  </a:lnTo>
                  <a:lnTo>
                    <a:pt x="43561" y="0"/>
                  </a:lnTo>
                  <a:close/>
                </a:path>
              </a:pathLst>
            </a:custGeom>
            <a:solidFill>
              <a:srgbClr val="FDB809"/>
            </a:solidFill>
          </p:spPr>
          <p:txBody>
            <a:bodyPr wrap="square" lIns="0" tIns="0" rIns="0" bIns="0" rtlCol="0"/>
            <a:lstStyle/>
            <a:p>
              <a:endParaRPr/>
            </a:p>
          </p:txBody>
        </p:sp>
        <p:pic>
          <p:nvPicPr>
            <p:cNvPr id="46" name="object 46"/>
            <p:cNvPicPr/>
            <p:nvPr/>
          </p:nvPicPr>
          <p:blipFill>
            <a:blip r:embed="rId27" cstate="print"/>
            <a:stretch>
              <a:fillRect/>
            </a:stretch>
          </p:blipFill>
          <p:spPr>
            <a:xfrm>
              <a:off x="4529328" y="4197096"/>
              <a:ext cx="283463" cy="496824"/>
            </a:xfrm>
            <a:prstGeom prst="rect">
              <a:avLst/>
            </a:prstGeom>
          </p:spPr>
        </p:pic>
        <p:sp>
          <p:nvSpPr>
            <p:cNvPr id="47" name="object 47"/>
            <p:cNvSpPr/>
            <p:nvPr/>
          </p:nvSpPr>
          <p:spPr>
            <a:xfrm>
              <a:off x="4632833" y="4237101"/>
              <a:ext cx="76200" cy="289560"/>
            </a:xfrm>
            <a:custGeom>
              <a:avLst/>
              <a:gdLst/>
              <a:ahLst/>
              <a:cxnLst/>
              <a:rect l="l" t="t" r="r" b="b"/>
              <a:pathLst>
                <a:path w="76200" h="289560">
                  <a:moveTo>
                    <a:pt x="31692" y="213381"/>
                  </a:moveTo>
                  <a:lnTo>
                    <a:pt x="0" y="213486"/>
                  </a:lnTo>
                  <a:lnTo>
                    <a:pt x="38354" y="289560"/>
                  </a:lnTo>
                  <a:lnTo>
                    <a:pt x="69839" y="226060"/>
                  </a:lnTo>
                  <a:lnTo>
                    <a:pt x="31750" y="226060"/>
                  </a:lnTo>
                  <a:lnTo>
                    <a:pt x="31692" y="213381"/>
                  </a:lnTo>
                  <a:close/>
                </a:path>
                <a:path w="76200" h="289560">
                  <a:moveTo>
                    <a:pt x="44392" y="213339"/>
                  </a:moveTo>
                  <a:lnTo>
                    <a:pt x="31692" y="213381"/>
                  </a:lnTo>
                  <a:lnTo>
                    <a:pt x="31750" y="226060"/>
                  </a:lnTo>
                  <a:lnTo>
                    <a:pt x="44450" y="226060"/>
                  </a:lnTo>
                  <a:lnTo>
                    <a:pt x="44392" y="213339"/>
                  </a:lnTo>
                  <a:close/>
                </a:path>
                <a:path w="76200" h="289560">
                  <a:moveTo>
                    <a:pt x="76200" y="213233"/>
                  </a:moveTo>
                  <a:lnTo>
                    <a:pt x="44392" y="213339"/>
                  </a:lnTo>
                  <a:lnTo>
                    <a:pt x="44450" y="226060"/>
                  </a:lnTo>
                  <a:lnTo>
                    <a:pt x="69839" y="226060"/>
                  </a:lnTo>
                  <a:lnTo>
                    <a:pt x="76200" y="213233"/>
                  </a:lnTo>
                  <a:close/>
                </a:path>
                <a:path w="76200" h="289560">
                  <a:moveTo>
                    <a:pt x="43434" y="0"/>
                  </a:moveTo>
                  <a:lnTo>
                    <a:pt x="30734" y="127"/>
                  </a:lnTo>
                  <a:lnTo>
                    <a:pt x="31692" y="213381"/>
                  </a:lnTo>
                  <a:lnTo>
                    <a:pt x="44392" y="213339"/>
                  </a:lnTo>
                  <a:lnTo>
                    <a:pt x="43434" y="0"/>
                  </a:lnTo>
                  <a:close/>
                </a:path>
              </a:pathLst>
            </a:custGeom>
            <a:solidFill>
              <a:srgbClr val="FDB809"/>
            </a:solidFill>
          </p:spPr>
          <p:txBody>
            <a:bodyPr wrap="square" lIns="0" tIns="0" rIns="0" bIns="0" rtlCol="0"/>
            <a:lstStyle/>
            <a:p>
              <a:endParaRPr/>
            </a:p>
          </p:txBody>
        </p:sp>
        <p:pic>
          <p:nvPicPr>
            <p:cNvPr id="48" name="object 48"/>
            <p:cNvPicPr/>
            <p:nvPr/>
          </p:nvPicPr>
          <p:blipFill>
            <a:blip r:embed="rId28" cstate="print"/>
            <a:stretch>
              <a:fillRect/>
            </a:stretch>
          </p:blipFill>
          <p:spPr>
            <a:xfrm>
              <a:off x="4567428" y="4892040"/>
              <a:ext cx="283463" cy="498348"/>
            </a:xfrm>
            <a:prstGeom prst="rect">
              <a:avLst/>
            </a:prstGeom>
          </p:spPr>
        </p:pic>
        <p:sp>
          <p:nvSpPr>
            <p:cNvPr id="49" name="object 49"/>
            <p:cNvSpPr/>
            <p:nvPr/>
          </p:nvSpPr>
          <p:spPr>
            <a:xfrm>
              <a:off x="4670425" y="4932553"/>
              <a:ext cx="76200" cy="289560"/>
            </a:xfrm>
            <a:custGeom>
              <a:avLst/>
              <a:gdLst/>
              <a:ahLst/>
              <a:cxnLst/>
              <a:rect l="l" t="t" r="r" b="b"/>
              <a:pathLst>
                <a:path w="76200" h="289560">
                  <a:moveTo>
                    <a:pt x="31819" y="213327"/>
                  </a:moveTo>
                  <a:lnTo>
                    <a:pt x="0" y="213486"/>
                  </a:lnTo>
                  <a:lnTo>
                    <a:pt x="38481" y="289560"/>
                  </a:lnTo>
                  <a:lnTo>
                    <a:pt x="69809" y="226060"/>
                  </a:lnTo>
                  <a:lnTo>
                    <a:pt x="31877" y="226060"/>
                  </a:lnTo>
                  <a:lnTo>
                    <a:pt x="31819" y="213327"/>
                  </a:lnTo>
                  <a:close/>
                </a:path>
                <a:path w="76200" h="289560">
                  <a:moveTo>
                    <a:pt x="44520" y="213264"/>
                  </a:moveTo>
                  <a:lnTo>
                    <a:pt x="31819" y="213327"/>
                  </a:lnTo>
                  <a:lnTo>
                    <a:pt x="31877" y="226060"/>
                  </a:lnTo>
                  <a:lnTo>
                    <a:pt x="44577" y="225933"/>
                  </a:lnTo>
                  <a:lnTo>
                    <a:pt x="44520" y="213264"/>
                  </a:lnTo>
                  <a:close/>
                </a:path>
                <a:path w="76200" h="289560">
                  <a:moveTo>
                    <a:pt x="76200" y="213106"/>
                  </a:moveTo>
                  <a:lnTo>
                    <a:pt x="44520" y="213264"/>
                  </a:lnTo>
                  <a:lnTo>
                    <a:pt x="44577" y="225933"/>
                  </a:lnTo>
                  <a:lnTo>
                    <a:pt x="31877" y="226060"/>
                  </a:lnTo>
                  <a:lnTo>
                    <a:pt x="69809" y="226060"/>
                  </a:lnTo>
                  <a:lnTo>
                    <a:pt x="76200" y="213106"/>
                  </a:lnTo>
                  <a:close/>
                </a:path>
                <a:path w="76200" h="289560">
                  <a:moveTo>
                    <a:pt x="43561" y="0"/>
                  </a:moveTo>
                  <a:lnTo>
                    <a:pt x="30861" y="0"/>
                  </a:lnTo>
                  <a:lnTo>
                    <a:pt x="31819" y="213327"/>
                  </a:lnTo>
                  <a:lnTo>
                    <a:pt x="44520" y="213264"/>
                  </a:lnTo>
                  <a:lnTo>
                    <a:pt x="43561" y="0"/>
                  </a:lnTo>
                  <a:close/>
                </a:path>
              </a:pathLst>
            </a:custGeom>
            <a:solidFill>
              <a:srgbClr val="FDB809"/>
            </a:solidFill>
          </p:spPr>
          <p:txBody>
            <a:bodyPr wrap="square" lIns="0" tIns="0" rIns="0" bIns="0" rtlCol="0"/>
            <a:lstStyle/>
            <a:p>
              <a:endParaRPr/>
            </a:p>
          </p:txBody>
        </p:sp>
      </p:grpSp>
      <p:sp>
        <p:nvSpPr>
          <p:cNvPr id="50" name="object 50"/>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
        <p:nvSpPr>
          <p:cNvPr id="51" name="object 51"/>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162811" y="341375"/>
            <a:ext cx="3302635" cy="1219200"/>
            <a:chOff x="1162811" y="341375"/>
            <a:chExt cx="3302635" cy="1219200"/>
          </a:xfrm>
        </p:grpSpPr>
        <p:pic>
          <p:nvPicPr>
            <p:cNvPr id="15" name="object 15"/>
            <p:cNvPicPr/>
            <p:nvPr/>
          </p:nvPicPr>
          <p:blipFill>
            <a:blip r:embed="rId7" cstate="print"/>
            <a:stretch>
              <a:fillRect/>
            </a:stretch>
          </p:blipFill>
          <p:spPr>
            <a:xfrm>
              <a:off x="1162811" y="341375"/>
              <a:ext cx="2702052" cy="1219200"/>
            </a:xfrm>
            <a:prstGeom prst="rect">
              <a:avLst/>
            </a:prstGeom>
          </p:spPr>
        </p:pic>
        <p:pic>
          <p:nvPicPr>
            <p:cNvPr id="16" name="object 16"/>
            <p:cNvPicPr/>
            <p:nvPr/>
          </p:nvPicPr>
          <p:blipFill>
            <a:blip r:embed="rId8" cstate="print"/>
            <a:stretch>
              <a:fillRect/>
            </a:stretch>
          </p:blipFill>
          <p:spPr>
            <a:xfrm>
              <a:off x="3136391" y="341375"/>
              <a:ext cx="905256" cy="1219200"/>
            </a:xfrm>
            <a:prstGeom prst="rect">
              <a:avLst/>
            </a:prstGeom>
          </p:spPr>
        </p:pic>
        <p:pic>
          <p:nvPicPr>
            <p:cNvPr id="17" name="object 17"/>
            <p:cNvPicPr/>
            <p:nvPr/>
          </p:nvPicPr>
          <p:blipFill>
            <a:blip r:embed="rId9" cstate="print"/>
            <a:stretch>
              <a:fillRect/>
            </a:stretch>
          </p:blipFill>
          <p:spPr>
            <a:xfrm>
              <a:off x="3464051" y="341375"/>
              <a:ext cx="1001268" cy="1219200"/>
            </a:xfrm>
            <a:prstGeom prst="rect">
              <a:avLst/>
            </a:prstGeom>
          </p:spPr>
        </p:pic>
      </p:grpSp>
      <p:sp>
        <p:nvSpPr>
          <p:cNvPr id="18" name="object 18"/>
          <p:cNvSpPr txBox="1">
            <a:spLocks noGrp="1"/>
          </p:cNvSpPr>
          <p:nvPr>
            <p:ph type="title"/>
          </p:nvPr>
        </p:nvSpPr>
        <p:spPr>
          <a:xfrm>
            <a:off x="1514602" y="485978"/>
            <a:ext cx="2600325" cy="680720"/>
          </a:xfrm>
          <a:prstGeom prst="rect">
            <a:avLst/>
          </a:prstGeom>
        </p:spPr>
        <p:txBody>
          <a:bodyPr vert="horz" wrap="square" lIns="0" tIns="12065" rIns="0" bIns="0" rtlCol="0">
            <a:spAutoFit/>
          </a:bodyPr>
          <a:lstStyle/>
          <a:p>
            <a:pPr marL="12700">
              <a:lnSpc>
                <a:spcPct val="100000"/>
              </a:lnSpc>
              <a:spcBef>
                <a:spcPts val="95"/>
              </a:spcBef>
            </a:pPr>
            <a:r>
              <a:rPr sz="4300" spc="-165" dirty="0"/>
              <a:t>Solution</a:t>
            </a:r>
            <a:r>
              <a:rPr sz="4300" spc="35" dirty="0"/>
              <a:t> </a:t>
            </a:r>
            <a:r>
              <a:rPr sz="4300" spc="-45" dirty="0"/>
              <a:t>-</a:t>
            </a:r>
            <a:r>
              <a:rPr sz="4300" spc="10" dirty="0"/>
              <a:t> </a:t>
            </a:r>
            <a:r>
              <a:rPr sz="4300" spc="-245" dirty="0"/>
              <a:t>2</a:t>
            </a:r>
            <a:endParaRPr sz="4300"/>
          </a:p>
        </p:txBody>
      </p:sp>
      <p:grpSp>
        <p:nvGrpSpPr>
          <p:cNvPr id="19" name="object 19"/>
          <p:cNvGrpSpPr/>
          <p:nvPr/>
        </p:nvGrpSpPr>
        <p:grpSpPr>
          <a:xfrm>
            <a:off x="2063495" y="1251203"/>
            <a:ext cx="3954779" cy="2117090"/>
            <a:chOff x="2063495" y="1251203"/>
            <a:chExt cx="3954779" cy="2117090"/>
          </a:xfrm>
        </p:grpSpPr>
        <p:pic>
          <p:nvPicPr>
            <p:cNvPr id="20" name="object 20"/>
            <p:cNvPicPr/>
            <p:nvPr/>
          </p:nvPicPr>
          <p:blipFill>
            <a:blip r:embed="rId10" cstate="print"/>
            <a:stretch>
              <a:fillRect/>
            </a:stretch>
          </p:blipFill>
          <p:spPr>
            <a:xfrm>
              <a:off x="3179063" y="1251203"/>
              <a:ext cx="1949195" cy="577596"/>
            </a:xfrm>
            <a:prstGeom prst="rect">
              <a:avLst/>
            </a:prstGeom>
          </p:spPr>
        </p:pic>
        <p:pic>
          <p:nvPicPr>
            <p:cNvPr id="21" name="object 21"/>
            <p:cNvPicPr/>
            <p:nvPr/>
          </p:nvPicPr>
          <p:blipFill>
            <a:blip r:embed="rId11" cstate="print"/>
            <a:stretch>
              <a:fillRect/>
            </a:stretch>
          </p:blipFill>
          <p:spPr>
            <a:xfrm>
              <a:off x="3709416" y="1269491"/>
              <a:ext cx="952500" cy="611124"/>
            </a:xfrm>
            <a:prstGeom prst="rect">
              <a:avLst/>
            </a:prstGeom>
          </p:spPr>
        </p:pic>
        <p:pic>
          <p:nvPicPr>
            <p:cNvPr id="22" name="object 22"/>
            <p:cNvPicPr/>
            <p:nvPr/>
          </p:nvPicPr>
          <p:blipFill>
            <a:blip r:embed="rId12" cstate="print"/>
            <a:stretch>
              <a:fillRect/>
            </a:stretch>
          </p:blipFill>
          <p:spPr>
            <a:xfrm>
              <a:off x="3249167" y="1295399"/>
              <a:ext cx="1809496" cy="437641"/>
            </a:xfrm>
            <a:prstGeom prst="rect">
              <a:avLst/>
            </a:prstGeom>
          </p:spPr>
        </p:pic>
        <p:sp>
          <p:nvSpPr>
            <p:cNvPr id="23" name="object 23"/>
            <p:cNvSpPr/>
            <p:nvPr/>
          </p:nvSpPr>
          <p:spPr>
            <a:xfrm>
              <a:off x="3249167" y="1295399"/>
              <a:ext cx="1809750" cy="438150"/>
            </a:xfrm>
            <a:custGeom>
              <a:avLst/>
              <a:gdLst/>
              <a:ahLst/>
              <a:cxnLst/>
              <a:rect l="l" t="t" r="r" b="b"/>
              <a:pathLst>
                <a:path w="1809750" h="438150">
                  <a:moveTo>
                    <a:pt x="291084" y="0"/>
                  </a:moveTo>
                  <a:lnTo>
                    <a:pt x="1518412" y="0"/>
                  </a:lnTo>
                  <a:lnTo>
                    <a:pt x="1570740" y="3523"/>
                  </a:lnTo>
                  <a:lnTo>
                    <a:pt x="1619989" y="13683"/>
                  </a:lnTo>
                  <a:lnTo>
                    <a:pt x="1665336" y="29863"/>
                  </a:lnTo>
                  <a:lnTo>
                    <a:pt x="1705962" y="51446"/>
                  </a:lnTo>
                  <a:lnTo>
                    <a:pt x="1741043" y="77815"/>
                  </a:lnTo>
                  <a:lnTo>
                    <a:pt x="1769759" y="108354"/>
                  </a:lnTo>
                  <a:lnTo>
                    <a:pt x="1791287" y="142446"/>
                  </a:lnTo>
                  <a:lnTo>
                    <a:pt x="1804806" y="179473"/>
                  </a:lnTo>
                  <a:lnTo>
                    <a:pt x="1809496" y="218821"/>
                  </a:lnTo>
                  <a:lnTo>
                    <a:pt x="1804806" y="258168"/>
                  </a:lnTo>
                  <a:lnTo>
                    <a:pt x="1791287" y="295195"/>
                  </a:lnTo>
                  <a:lnTo>
                    <a:pt x="1769759" y="329287"/>
                  </a:lnTo>
                  <a:lnTo>
                    <a:pt x="1741043" y="359826"/>
                  </a:lnTo>
                  <a:lnTo>
                    <a:pt x="1705962" y="386195"/>
                  </a:lnTo>
                  <a:lnTo>
                    <a:pt x="1665336" y="407778"/>
                  </a:lnTo>
                  <a:lnTo>
                    <a:pt x="1619989" y="423958"/>
                  </a:lnTo>
                  <a:lnTo>
                    <a:pt x="1570740" y="434118"/>
                  </a:lnTo>
                  <a:lnTo>
                    <a:pt x="1518412" y="437642"/>
                  </a:lnTo>
                  <a:lnTo>
                    <a:pt x="291084" y="437642"/>
                  </a:lnTo>
                  <a:lnTo>
                    <a:pt x="238755" y="434118"/>
                  </a:lnTo>
                  <a:lnTo>
                    <a:pt x="189506" y="423958"/>
                  </a:lnTo>
                  <a:lnTo>
                    <a:pt x="144159" y="407778"/>
                  </a:lnTo>
                  <a:lnTo>
                    <a:pt x="103533" y="386195"/>
                  </a:lnTo>
                  <a:lnTo>
                    <a:pt x="68452" y="359826"/>
                  </a:lnTo>
                  <a:lnTo>
                    <a:pt x="39736" y="329287"/>
                  </a:lnTo>
                  <a:lnTo>
                    <a:pt x="18208" y="295195"/>
                  </a:lnTo>
                  <a:lnTo>
                    <a:pt x="4689" y="258168"/>
                  </a:lnTo>
                  <a:lnTo>
                    <a:pt x="0" y="218821"/>
                  </a:lnTo>
                  <a:lnTo>
                    <a:pt x="4689" y="179473"/>
                  </a:lnTo>
                  <a:lnTo>
                    <a:pt x="18208" y="142446"/>
                  </a:lnTo>
                  <a:lnTo>
                    <a:pt x="39736" y="108354"/>
                  </a:lnTo>
                  <a:lnTo>
                    <a:pt x="68452" y="77815"/>
                  </a:lnTo>
                  <a:lnTo>
                    <a:pt x="103533" y="51446"/>
                  </a:lnTo>
                  <a:lnTo>
                    <a:pt x="144159" y="29863"/>
                  </a:lnTo>
                  <a:lnTo>
                    <a:pt x="189506" y="13683"/>
                  </a:lnTo>
                  <a:lnTo>
                    <a:pt x="238755" y="3523"/>
                  </a:lnTo>
                  <a:lnTo>
                    <a:pt x="291084" y="0"/>
                  </a:lnTo>
                  <a:close/>
                </a:path>
              </a:pathLst>
            </a:custGeom>
            <a:ln w="9525">
              <a:solidFill>
                <a:srgbClr val="FDB809"/>
              </a:solidFill>
            </a:ln>
          </p:spPr>
          <p:txBody>
            <a:bodyPr wrap="square" lIns="0" tIns="0" rIns="0" bIns="0" rtlCol="0"/>
            <a:lstStyle/>
            <a:p>
              <a:endParaRPr/>
            </a:p>
          </p:txBody>
        </p:sp>
        <p:pic>
          <p:nvPicPr>
            <p:cNvPr id="24" name="object 24"/>
            <p:cNvPicPr/>
            <p:nvPr/>
          </p:nvPicPr>
          <p:blipFill>
            <a:blip r:embed="rId13" cstate="print"/>
            <a:stretch>
              <a:fillRect/>
            </a:stretch>
          </p:blipFill>
          <p:spPr>
            <a:xfrm>
              <a:off x="4008119" y="1693163"/>
              <a:ext cx="288036" cy="472439"/>
            </a:xfrm>
            <a:prstGeom prst="rect">
              <a:avLst/>
            </a:prstGeom>
          </p:spPr>
        </p:pic>
        <p:sp>
          <p:nvSpPr>
            <p:cNvPr id="25" name="object 25"/>
            <p:cNvSpPr/>
            <p:nvPr/>
          </p:nvSpPr>
          <p:spPr>
            <a:xfrm>
              <a:off x="4100956" y="1732914"/>
              <a:ext cx="103505" cy="264160"/>
            </a:xfrm>
            <a:custGeom>
              <a:avLst/>
              <a:gdLst/>
              <a:ahLst/>
              <a:cxnLst/>
              <a:rect l="l" t="t" r="r" b="b"/>
              <a:pathLst>
                <a:path w="103504" h="264160">
                  <a:moveTo>
                    <a:pt x="7112" y="167258"/>
                  </a:moveTo>
                  <a:lnTo>
                    <a:pt x="4064" y="168909"/>
                  </a:lnTo>
                  <a:lnTo>
                    <a:pt x="1016" y="170687"/>
                  </a:lnTo>
                  <a:lnTo>
                    <a:pt x="0" y="174497"/>
                  </a:lnTo>
                  <a:lnTo>
                    <a:pt x="1651" y="177545"/>
                  </a:lnTo>
                  <a:lnTo>
                    <a:pt x="50673" y="263778"/>
                  </a:lnTo>
                  <a:lnTo>
                    <a:pt x="58209" y="251205"/>
                  </a:lnTo>
                  <a:lnTo>
                    <a:pt x="44450" y="251078"/>
                  </a:lnTo>
                  <a:lnTo>
                    <a:pt x="44721" y="227711"/>
                  </a:lnTo>
                  <a:lnTo>
                    <a:pt x="12700" y="171322"/>
                  </a:lnTo>
                  <a:lnTo>
                    <a:pt x="11049" y="168274"/>
                  </a:lnTo>
                  <a:lnTo>
                    <a:pt x="7112" y="167258"/>
                  </a:lnTo>
                  <a:close/>
                </a:path>
                <a:path w="103504" h="264160">
                  <a:moveTo>
                    <a:pt x="44721" y="227711"/>
                  </a:moveTo>
                  <a:lnTo>
                    <a:pt x="44450" y="251078"/>
                  </a:lnTo>
                  <a:lnTo>
                    <a:pt x="57150" y="251205"/>
                  </a:lnTo>
                  <a:lnTo>
                    <a:pt x="57186" y="248030"/>
                  </a:lnTo>
                  <a:lnTo>
                    <a:pt x="45339" y="247903"/>
                  </a:lnTo>
                  <a:lnTo>
                    <a:pt x="50908" y="238605"/>
                  </a:lnTo>
                  <a:lnTo>
                    <a:pt x="44721" y="227711"/>
                  </a:lnTo>
                  <a:close/>
                </a:path>
                <a:path w="103504" h="264160">
                  <a:moveTo>
                    <a:pt x="96393" y="168274"/>
                  </a:moveTo>
                  <a:lnTo>
                    <a:pt x="92456" y="169290"/>
                  </a:lnTo>
                  <a:lnTo>
                    <a:pt x="90678" y="172211"/>
                  </a:lnTo>
                  <a:lnTo>
                    <a:pt x="57423" y="227729"/>
                  </a:lnTo>
                  <a:lnTo>
                    <a:pt x="57150" y="251205"/>
                  </a:lnTo>
                  <a:lnTo>
                    <a:pt x="58209" y="251205"/>
                  </a:lnTo>
                  <a:lnTo>
                    <a:pt x="101600" y="178815"/>
                  </a:lnTo>
                  <a:lnTo>
                    <a:pt x="103378" y="175767"/>
                  </a:lnTo>
                  <a:lnTo>
                    <a:pt x="102362" y="171830"/>
                  </a:lnTo>
                  <a:lnTo>
                    <a:pt x="99314" y="170052"/>
                  </a:lnTo>
                  <a:lnTo>
                    <a:pt x="96393" y="168274"/>
                  </a:lnTo>
                  <a:close/>
                </a:path>
                <a:path w="103504" h="264160">
                  <a:moveTo>
                    <a:pt x="50908" y="238605"/>
                  </a:moveTo>
                  <a:lnTo>
                    <a:pt x="45339" y="247903"/>
                  </a:lnTo>
                  <a:lnTo>
                    <a:pt x="56261" y="248030"/>
                  </a:lnTo>
                  <a:lnTo>
                    <a:pt x="50908" y="238605"/>
                  </a:lnTo>
                  <a:close/>
                </a:path>
                <a:path w="103504" h="264160">
                  <a:moveTo>
                    <a:pt x="57423" y="227729"/>
                  </a:moveTo>
                  <a:lnTo>
                    <a:pt x="50908" y="238605"/>
                  </a:lnTo>
                  <a:lnTo>
                    <a:pt x="56261" y="248030"/>
                  </a:lnTo>
                  <a:lnTo>
                    <a:pt x="57186" y="248030"/>
                  </a:lnTo>
                  <a:lnTo>
                    <a:pt x="57423" y="227729"/>
                  </a:lnTo>
                  <a:close/>
                </a:path>
                <a:path w="103504" h="264160">
                  <a:moveTo>
                    <a:pt x="47371" y="0"/>
                  </a:moveTo>
                  <a:lnTo>
                    <a:pt x="44732" y="227729"/>
                  </a:lnTo>
                  <a:lnTo>
                    <a:pt x="50908" y="238605"/>
                  </a:lnTo>
                  <a:lnTo>
                    <a:pt x="57423" y="227711"/>
                  </a:lnTo>
                  <a:lnTo>
                    <a:pt x="60071" y="253"/>
                  </a:lnTo>
                  <a:lnTo>
                    <a:pt x="47371" y="0"/>
                  </a:lnTo>
                  <a:close/>
                </a:path>
              </a:pathLst>
            </a:custGeom>
            <a:solidFill>
              <a:srgbClr val="FDB809"/>
            </a:solidFill>
          </p:spPr>
          <p:txBody>
            <a:bodyPr wrap="square" lIns="0" tIns="0" rIns="0" bIns="0" rtlCol="0"/>
            <a:lstStyle/>
            <a:p>
              <a:endParaRPr/>
            </a:p>
          </p:txBody>
        </p:sp>
        <p:pic>
          <p:nvPicPr>
            <p:cNvPr id="26" name="object 26"/>
            <p:cNvPicPr/>
            <p:nvPr/>
          </p:nvPicPr>
          <p:blipFill>
            <a:blip r:embed="rId14" cstate="print"/>
            <a:stretch>
              <a:fillRect/>
            </a:stretch>
          </p:blipFill>
          <p:spPr>
            <a:xfrm>
              <a:off x="2063495" y="1950719"/>
              <a:ext cx="3954779" cy="665988"/>
            </a:xfrm>
            <a:prstGeom prst="rect">
              <a:avLst/>
            </a:prstGeom>
          </p:spPr>
        </p:pic>
        <p:pic>
          <p:nvPicPr>
            <p:cNvPr id="27" name="object 27"/>
            <p:cNvPicPr/>
            <p:nvPr/>
          </p:nvPicPr>
          <p:blipFill>
            <a:blip r:embed="rId15" cstate="print"/>
            <a:stretch>
              <a:fillRect/>
            </a:stretch>
          </p:blipFill>
          <p:spPr>
            <a:xfrm>
              <a:off x="2974847" y="2013203"/>
              <a:ext cx="2194560" cy="611124"/>
            </a:xfrm>
            <a:prstGeom prst="rect">
              <a:avLst/>
            </a:prstGeom>
          </p:spPr>
        </p:pic>
        <p:pic>
          <p:nvPicPr>
            <p:cNvPr id="28" name="object 28"/>
            <p:cNvPicPr/>
            <p:nvPr/>
          </p:nvPicPr>
          <p:blipFill>
            <a:blip r:embed="rId16" cstate="print"/>
            <a:stretch>
              <a:fillRect/>
            </a:stretch>
          </p:blipFill>
          <p:spPr>
            <a:xfrm>
              <a:off x="2133599" y="1994915"/>
              <a:ext cx="3815079" cy="525526"/>
            </a:xfrm>
            <a:prstGeom prst="rect">
              <a:avLst/>
            </a:prstGeom>
          </p:spPr>
        </p:pic>
        <p:sp>
          <p:nvSpPr>
            <p:cNvPr id="29" name="object 29"/>
            <p:cNvSpPr/>
            <p:nvPr/>
          </p:nvSpPr>
          <p:spPr>
            <a:xfrm>
              <a:off x="2133599" y="1994915"/>
              <a:ext cx="3815079" cy="525780"/>
            </a:xfrm>
            <a:custGeom>
              <a:avLst/>
              <a:gdLst/>
              <a:ahLst/>
              <a:cxnLst/>
              <a:rect l="l" t="t" r="r" b="b"/>
              <a:pathLst>
                <a:path w="3815079" h="525780">
                  <a:moveTo>
                    <a:pt x="0" y="525526"/>
                  </a:moveTo>
                  <a:lnTo>
                    <a:pt x="763016" y="0"/>
                  </a:lnTo>
                  <a:lnTo>
                    <a:pt x="3815079" y="0"/>
                  </a:lnTo>
                  <a:lnTo>
                    <a:pt x="3052064" y="525526"/>
                  </a:lnTo>
                  <a:lnTo>
                    <a:pt x="0" y="525526"/>
                  </a:lnTo>
                  <a:close/>
                </a:path>
              </a:pathLst>
            </a:custGeom>
            <a:ln w="9525">
              <a:solidFill>
                <a:srgbClr val="FDB809"/>
              </a:solidFill>
            </a:ln>
          </p:spPr>
          <p:txBody>
            <a:bodyPr wrap="square" lIns="0" tIns="0" rIns="0" bIns="0" rtlCol="0"/>
            <a:lstStyle/>
            <a:p>
              <a:endParaRPr/>
            </a:p>
          </p:txBody>
        </p:sp>
        <p:pic>
          <p:nvPicPr>
            <p:cNvPr id="30" name="object 30"/>
            <p:cNvPicPr/>
            <p:nvPr/>
          </p:nvPicPr>
          <p:blipFill>
            <a:blip r:embed="rId17" cstate="print"/>
            <a:stretch>
              <a:fillRect/>
            </a:stretch>
          </p:blipFill>
          <p:spPr>
            <a:xfrm>
              <a:off x="3994403" y="2479547"/>
              <a:ext cx="289560" cy="473963"/>
            </a:xfrm>
            <a:prstGeom prst="rect">
              <a:avLst/>
            </a:prstGeom>
          </p:spPr>
        </p:pic>
        <p:sp>
          <p:nvSpPr>
            <p:cNvPr id="31" name="object 31"/>
            <p:cNvSpPr/>
            <p:nvPr/>
          </p:nvSpPr>
          <p:spPr>
            <a:xfrm>
              <a:off x="4088002" y="2520441"/>
              <a:ext cx="103505" cy="264160"/>
            </a:xfrm>
            <a:custGeom>
              <a:avLst/>
              <a:gdLst/>
              <a:ahLst/>
              <a:cxnLst/>
              <a:rect l="l" t="t" r="r" b="b"/>
              <a:pathLst>
                <a:path w="103504" h="264160">
                  <a:moveTo>
                    <a:pt x="7111" y="167386"/>
                  </a:moveTo>
                  <a:lnTo>
                    <a:pt x="4063" y="169037"/>
                  </a:lnTo>
                  <a:lnTo>
                    <a:pt x="1015" y="170815"/>
                  </a:lnTo>
                  <a:lnTo>
                    <a:pt x="0" y="174752"/>
                  </a:lnTo>
                  <a:lnTo>
                    <a:pt x="1777" y="177800"/>
                  </a:lnTo>
                  <a:lnTo>
                    <a:pt x="51180" y="263652"/>
                  </a:lnTo>
                  <a:lnTo>
                    <a:pt x="58608" y="251079"/>
                  </a:lnTo>
                  <a:lnTo>
                    <a:pt x="44830" y="251079"/>
                  </a:lnTo>
                  <a:lnTo>
                    <a:pt x="44974" y="227442"/>
                  </a:lnTo>
                  <a:lnTo>
                    <a:pt x="12699" y="171450"/>
                  </a:lnTo>
                  <a:lnTo>
                    <a:pt x="11048" y="168402"/>
                  </a:lnTo>
                  <a:lnTo>
                    <a:pt x="7111" y="167386"/>
                  </a:lnTo>
                  <a:close/>
                </a:path>
                <a:path w="103504" h="264160">
                  <a:moveTo>
                    <a:pt x="44974" y="227442"/>
                  </a:moveTo>
                  <a:lnTo>
                    <a:pt x="44830" y="251079"/>
                  </a:lnTo>
                  <a:lnTo>
                    <a:pt x="57530" y="251079"/>
                  </a:lnTo>
                  <a:lnTo>
                    <a:pt x="57550" y="247904"/>
                  </a:lnTo>
                  <a:lnTo>
                    <a:pt x="45719" y="247777"/>
                  </a:lnTo>
                  <a:lnTo>
                    <a:pt x="51280" y="238383"/>
                  </a:lnTo>
                  <a:lnTo>
                    <a:pt x="44974" y="227442"/>
                  </a:lnTo>
                  <a:close/>
                </a:path>
                <a:path w="103504" h="264160">
                  <a:moveTo>
                    <a:pt x="96392" y="167894"/>
                  </a:moveTo>
                  <a:lnTo>
                    <a:pt x="92455" y="168910"/>
                  </a:lnTo>
                  <a:lnTo>
                    <a:pt x="90677" y="171831"/>
                  </a:lnTo>
                  <a:lnTo>
                    <a:pt x="57673" y="227584"/>
                  </a:lnTo>
                  <a:lnTo>
                    <a:pt x="57530" y="251079"/>
                  </a:lnTo>
                  <a:lnTo>
                    <a:pt x="58608" y="251079"/>
                  </a:lnTo>
                  <a:lnTo>
                    <a:pt x="101599" y="178308"/>
                  </a:lnTo>
                  <a:lnTo>
                    <a:pt x="103377" y="175387"/>
                  </a:lnTo>
                  <a:lnTo>
                    <a:pt x="102361" y="171450"/>
                  </a:lnTo>
                  <a:lnTo>
                    <a:pt x="99313" y="169672"/>
                  </a:lnTo>
                  <a:lnTo>
                    <a:pt x="96392" y="167894"/>
                  </a:lnTo>
                  <a:close/>
                </a:path>
                <a:path w="103504" h="264160">
                  <a:moveTo>
                    <a:pt x="51280" y="238383"/>
                  </a:moveTo>
                  <a:lnTo>
                    <a:pt x="45719" y="247777"/>
                  </a:lnTo>
                  <a:lnTo>
                    <a:pt x="56768" y="247904"/>
                  </a:lnTo>
                  <a:lnTo>
                    <a:pt x="51280" y="238383"/>
                  </a:lnTo>
                  <a:close/>
                </a:path>
                <a:path w="103504" h="264160">
                  <a:moveTo>
                    <a:pt x="57673" y="227584"/>
                  </a:moveTo>
                  <a:lnTo>
                    <a:pt x="51280" y="238383"/>
                  </a:lnTo>
                  <a:lnTo>
                    <a:pt x="56768" y="247904"/>
                  </a:lnTo>
                  <a:lnTo>
                    <a:pt x="57550" y="247904"/>
                  </a:lnTo>
                  <a:lnTo>
                    <a:pt x="57673" y="227584"/>
                  </a:lnTo>
                  <a:close/>
                </a:path>
                <a:path w="103504" h="264160">
                  <a:moveTo>
                    <a:pt x="59054" y="0"/>
                  </a:moveTo>
                  <a:lnTo>
                    <a:pt x="46354" y="0"/>
                  </a:lnTo>
                  <a:lnTo>
                    <a:pt x="44974" y="227442"/>
                  </a:lnTo>
                  <a:lnTo>
                    <a:pt x="51280" y="238383"/>
                  </a:lnTo>
                  <a:lnTo>
                    <a:pt x="57673" y="227584"/>
                  </a:lnTo>
                  <a:lnTo>
                    <a:pt x="59054" y="0"/>
                  </a:lnTo>
                  <a:close/>
                </a:path>
              </a:pathLst>
            </a:custGeom>
            <a:solidFill>
              <a:srgbClr val="FDB809"/>
            </a:solidFill>
          </p:spPr>
          <p:txBody>
            <a:bodyPr wrap="square" lIns="0" tIns="0" rIns="0" bIns="0" rtlCol="0"/>
            <a:lstStyle/>
            <a:p>
              <a:endParaRPr/>
            </a:p>
          </p:txBody>
        </p:sp>
        <p:pic>
          <p:nvPicPr>
            <p:cNvPr id="32" name="object 32"/>
            <p:cNvPicPr/>
            <p:nvPr/>
          </p:nvPicPr>
          <p:blipFill>
            <a:blip r:embed="rId18" cstate="print"/>
            <a:stretch>
              <a:fillRect/>
            </a:stretch>
          </p:blipFill>
          <p:spPr>
            <a:xfrm>
              <a:off x="2766059" y="2737103"/>
              <a:ext cx="2775204" cy="579120"/>
            </a:xfrm>
            <a:prstGeom prst="rect">
              <a:avLst/>
            </a:prstGeom>
          </p:spPr>
        </p:pic>
        <p:pic>
          <p:nvPicPr>
            <p:cNvPr id="33" name="object 33"/>
            <p:cNvPicPr/>
            <p:nvPr/>
          </p:nvPicPr>
          <p:blipFill>
            <a:blip r:embed="rId19" cstate="print"/>
            <a:stretch>
              <a:fillRect/>
            </a:stretch>
          </p:blipFill>
          <p:spPr>
            <a:xfrm>
              <a:off x="2775203" y="2756915"/>
              <a:ext cx="2817875" cy="611124"/>
            </a:xfrm>
            <a:prstGeom prst="rect">
              <a:avLst/>
            </a:prstGeom>
          </p:spPr>
        </p:pic>
        <p:pic>
          <p:nvPicPr>
            <p:cNvPr id="34" name="object 34"/>
            <p:cNvPicPr/>
            <p:nvPr/>
          </p:nvPicPr>
          <p:blipFill>
            <a:blip r:embed="rId20" cstate="print"/>
            <a:stretch>
              <a:fillRect/>
            </a:stretch>
          </p:blipFill>
          <p:spPr>
            <a:xfrm>
              <a:off x="2836671" y="2782315"/>
              <a:ext cx="2634488" cy="437641"/>
            </a:xfrm>
            <a:prstGeom prst="rect">
              <a:avLst/>
            </a:prstGeom>
          </p:spPr>
        </p:pic>
        <p:sp>
          <p:nvSpPr>
            <p:cNvPr id="35" name="object 35"/>
            <p:cNvSpPr/>
            <p:nvPr/>
          </p:nvSpPr>
          <p:spPr>
            <a:xfrm>
              <a:off x="2836671" y="2782315"/>
              <a:ext cx="2634615" cy="438150"/>
            </a:xfrm>
            <a:custGeom>
              <a:avLst/>
              <a:gdLst/>
              <a:ahLst/>
              <a:cxnLst/>
              <a:rect l="l" t="t" r="r" b="b"/>
              <a:pathLst>
                <a:path w="2634615" h="438150">
                  <a:moveTo>
                    <a:pt x="0" y="437641"/>
                  </a:moveTo>
                  <a:lnTo>
                    <a:pt x="2634488" y="437641"/>
                  </a:lnTo>
                  <a:lnTo>
                    <a:pt x="2634488" y="0"/>
                  </a:lnTo>
                  <a:lnTo>
                    <a:pt x="0" y="0"/>
                  </a:lnTo>
                  <a:lnTo>
                    <a:pt x="0" y="437641"/>
                  </a:lnTo>
                  <a:close/>
                </a:path>
              </a:pathLst>
            </a:custGeom>
            <a:ln w="9525">
              <a:solidFill>
                <a:srgbClr val="FDB809"/>
              </a:solidFill>
            </a:ln>
          </p:spPr>
          <p:txBody>
            <a:bodyPr wrap="square" lIns="0" tIns="0" rIns="0" bIns="0" rtlCol="0"/>
            <a:lstStyle/>
            <a:p>
              <a:endParaRPr/>
            </a:p>
          </p:txBody>
        </p:sp>
      </p:grpSp>
      <p:sp>
        <p:nvSpPr>
          <p:cNvPr id="36" name="object 36"/>
          <p:cNvSpPr txBox="1"/>
          <p:nvPr/>
        </p:nvSpPr>
        <p:spPr>
          <a:xfrm>
            <a:off x="2966466" y="1358646"/>
            <a:ext cx="2374900" cy="1786889"/>
          </a:xfrm>
          <a:prstGeom prst="rect">
            <a:avLst/>
          </a:prstGeom>
        </p:spPr>
        <p:txBody>
          <a:bodyPr vert="horz" wrap="square" lIns="0" tIns="12700" rIns="0" bIns="0" rtlCol="0">
            <a:spAutoFit/>
          </a:bodyPr>
          <a:lstStyle/>
          <a:p>
            <a:pPr algn="ctr">
              <a:lnSpc>
                <a:spcPct val="100000"/>
              </a:lnSpc>
              <a:spcBef>
                <a:spcPts val="100"/>
              </a:spcBef>
            </a:pPr>
            <a:r>
              <a:rPr sz="1800" dirty="0">
                <a:latin typeface="Arial MT"/>
                <a:cs typeface="Arial MT"/>
              </a:rPr>
              <a:t>Start</a:t>
            </a:r>
            <a:endParaRPr sz="1800">
              <a:latin typeface="Arial MT"/>
              <a:cs typeface="Arial MT"/>
            </a:endParaRPr>
          </a:p>
          <a:p>
            <a:pPr marL="12700" marR="5080" indent="198755">
              <a:lnSpc>
                <a:spcPct val="271000"/>
              </a:lnSpc>
            </a:pPr>
            <a:r>
              <a:rPr sz="1800" spc="-5" dirty="0">
                <a:latin typeface="Arial MT"/>
                <a:cs typeface="Arial MT"/>
              </a:rPr>
              <a:t>Accept a number </a:t>
            </a:r>
            <a:r>
              <a:rPr sz="1800" dirty="0">
                <a:latin typeface="Arial MT"/>
                <a:cs typeface="Arial MT"/>
              </a:rPr>
              <a:t> </a:t>
            </a:r>
            <a:r>
              <a:rPr sz="1800" spc="-5" dirty="0">
                <a:latin typeface="Arial MT"/>
                <a:cs typeface="Arial MT"/>
              </a:rPr>
              <a:t>Divide</a:t>
            </a:r>
            <a:r>
              <a:rPr sz="1800" spc="-15" dirty="0">
                <a:latin typeface="Arial MT"/>
                <a:cs typeface="Arial MT"/>
              </a:rPr>
              <a:t> </a:t>
            </a:r>
            <a:r>
              <a:rPr sz="1800" dirty="0">
                <a:latin typeface="Arial MT"/>
                <a:cs typeface="Arial MT"/>
              </a:rPr>
              <a:t>the</a:t>
            </a:r>
            <a:r>
              <a:rPr sz="1800" spc="-25" dirty="0">
                <a:latin typeface="Arial MT"/>
                <a:cs typeface="Arial MT"/>
              </a:rPr>
              <a:t> </a:t>
            </a:r>
            <a:r>
              <a:rPr sz="1800" spc="-5" dirty="0">
                <a:latin typeface="Arial MT"/>
                <a:cs typeface="Arial MT"/>
              </a:rPr>
              <a:t>number</a:t>
            </a:r>
            <a:r>
              <a:rPr sz="1800" spc="-10" dirty="0">
                <a:latin typeface="Arial MT"/>
                <a:cs typeface="Arial MT"/>
              </a:rPr>
              <a:t> </a:t>
            </a:r>
            <a:r>
              <a:rPr sz="1800" spc="-5" dirty="0">
                <a:latin typeface="Arial MT"/>
                <a:cs typeface="Arial MT"/>
              </a:rPr>
              <a:t>by</a:t>
            </a:r>
            <a:r>
              <a:rPr sz="1800" spc="-15" dirty="0">
                <a:latin typeface="Arial MT"/>
                <a:cs typeface="Arial MT"/>
              </a:rPr>
              <a:t> </a:t>
            </a:r>
            <a:r>
              <a:rPr sz="1800" spc="-5" dirty="0">
                <a:latin typeface="Arial MT"/>
                <a:cs typeface="Arial MT"/>
              </a:rPr>
              <a:t>7</a:t>
            </a:r>
            <a:endParaRPr sz="1800">
              <a:latin typeface="Arial MT"/>
              <a:cs typeface="Arial MT"/>
            </a:endParaRPr>
          </a:p>
        </p:txBody>
      </p:sp>
      <p:grpSp>
        <p:nvGrpSpPr>
          <p:cNvPr id="37" name="object 37"/>
          <p:cNvGrpSpPr/>
          <p:nvPr/>
        </p:nvGrpSpPr>
        <p:grpSpPr>
          <a:xfrm>
            <a:off x="1758695" y="3179064"/>
            <a:ext cx="4259580" cy="1361440"/>
            <a:chOff x="1758695" y="3179064"/>
            <a:chExt cx="4259580" cy="1361440"/>
          </a:xfrm>
        </p:grpSpPr>
        <p:pic>
          <p:nvPicPr>
            <p:cNvPr id="38" name="object 38"/>
            <p:cNvPicPr/>
            <p:nvPr/>
          </p:nvPicPr>
          <p:blipFill>
            <a:blip r:embed="rId21" cstate="print"/>
            <a:stretch>
              <a:fillRect/>
            </a:stretch>
          </p:blipFill>
          <p:spPr>
            <a:xfrm>
              <a:off x="4011167" y="3179064"/>
              <a:ext cx="288036" cy="473963"/>
            </a:xfrm>
            <a:prstGeom prst="rect">
              <a:avLst/>
            </a:prstGeom>
          </p:spPr>
        </p:pic>
        <p:sp>
          <p:nvSpPr>
            <p:cNvPr id="39" name="object 39"/>
            <p:cNvSpPr/>
            <p:nvPr/>
          </p:nvSpPr>
          <p:spPr>
            <a:xfrm>
              <a:off x="4103497" y="3219958"/>
              <a:ext cx="103505" cy="264160"/>
            </a:xfrm>
            <a:custGeom>
              <a:avLst/>
              <a:gdLst/>
              <a:ahLst/>
              <a:cxnLst/>
              <a:rect l="l" t="t" r="r" b="b"/>
              <a:pathLst>
                <a:path w="103504" h="264160">
                  <a:moveTo>
                    <a:pt x="7111" y="167386"/>
                  </a:moveTo>
                  <a:lnTo>
                    <a:pt x="4063" y="169164"/>
                  </a:lnTo>
                  <a:lnTo>
                    <a:pt x="1015" y="170815"/>
                  </a:lnTo>
                  <a:lnTo>
                    <a:pt x="0" y="174752"/>
                  </a:lnTo>
                  <a:lnTo>
                    <a:pt x="1777" y="177800"/>
                  </a:lnTo>
                  <a:lnTo>
                    <a:pt x="51180" y="263652"/>
                  </a:lnTo>
                  <a:lnTo>
                    <a:pt x="58608" y="251079"/>
                  </a:lnTo>
                  <a:lnTo>
                    <a:pt x="44957" y="251079"/>
                  </a:lnTo>
                  <a:lnTo>
                    <a:pt x="45028" y="238390"/>
                  </a:lnTo>
                  <a:lnTo>
                    <a:pt x="44963" y="227422"/>
                  </a:lnTo>
                  <a:lnTo>
                    <a:pt x="12699" y="171450"/>
                  </a:lnTo>
                  <a:lnTo>
                    <a:pt x="11048" y="168402"/>
                  </a:lnTo>
                  <a:lnTo>
                    <a:pt x="7111" y="167386"/>
                  </a:lnTo>
                  <a:close/>
                </a:path>
                <a:path w="103504" h="264160">
                  <a:moveTo>
                    <a:pt x="45088" y="227639"/>
                  </a:moveTo>
                  <a:lnTo>
                    <a:pt x="44957" y="251079"/>
                  </a:lnTo>
                  <a:lnTo>
                    <a:pt x="57657" y="251079"/>
                  </a:lnTo>
                  <a:lnTo>
                    <a:pt x="57675" y="247904"/>
                  </a:lnTo>
                  <a:lnTo>
                    <a:pt x="45719" y="247777"/>
                  </a:lnTo>
                  <a:lnTo>
                    <a:pt x="51285" y="238390"/>
                  </a:lnTo>
                  <a:lnTo>
                    <a:pt x="45088" y="227639"/>
                  </a:lnTo>
                  <a:close/>
                </a:path>
                <a:path w="103504" h="264160">
                  <a:moveTo>
                    <a:pt x="96392" y="167894"/>
                  </a:moveTo>
                  <a:lnTo>
                    <a:pt x="92455" y="168910"/>
                  </a:lnTo>
                  <a:lnTo>
                    <a:pt x="90677" y="171958"/>
                  </a:lnTo>
                  <a:lnTo>
                    <a:pt x="57789" y="227422"/>
                  </a:lnTo>
                  <a:lnTo>
                    <a:pt x="57657" y="251079"/>
                  </a:lnTo>
                  <a:lnTo>
                    <a:pt x="58608" y="251079"/>
                  </a:lnTo>
                  <a:lnTo>
                    <a:pt x="101599" y="178308"/>
                  </a:lnTo>
                  <a:lnTo>
                    <a:pt x="103377" y="175387"/>
                  </a:lnTo>
                  <a:lnTo>
                    <a:pt x="102361" y="171450"/>
                  </a:lnTo>
                  <a:lnTo>
                    <a:pt x="99440" y="169672"/>
                  </a:lnTo>
                  <a:lnTo>
                    <a:pt x="96392" y="167894"/>
                  </a:lnTo>
                  <a:close/>
                </a:path>
                <a:path w="103504" h="264160">
                  <a:moveTo>
                    <a:pt x="51285" y="238390"/>
                  </a:moveTo>
                  <a:lnTo>
                    <a:pt x="45719" y="247777"/>
                  </a:lnTo>
                  <a:lnTo>
                    <a:pt x="56768" y="247904"/>
                  </a:lnTo>
                  <a:lnTo>
                    <a:pt x="51285" y="238390"/>
                  </a:lnTo>
                  <a:close/>
                </a:path>
                <a:path w="103504" h="264160">
                  <a:moveTo>
                    <a:pt x="57789" y="227422"/>
                  </a:moveTo>
                  <a:lnTo>
                    <a:pt x="51285" y="238390"/>
                  </a:lnTo>
                  <a:lnTo>
                    <a:pt x="56768" y="247904"/>
                  </a:lnTo>
                  <a:lnTo>
                    <a:pt x="57675" y="247904"/>
                  </a:lnTo>
                  <a:lnTo>
                    <a:pt x="57789" y="227422"/>
                  </a:lnTo>
                  <a:close/>
                </a:path>
                <a:path w="103504" h="264160">
                  <a:moveTo>
                    <a:pt x="59054" y="0"/>
                  </a:moveTo>
                  <a:lnTo>
                    <a:pt x="46354" y="0"/>
                  </a:lnTo>
                  <a:lnTo>
                    <a:pt x="45088" y="227639"/>
                  </a:lnTo>
                  <a:lnTo>
                    <a:pt x="51285" y="238390"/>
                  </a:lnTo>
                  <a:lnTo>
                    <a:pt x="57789" y="227422"/>
                  </a:lnTo>
                  <a:lnTo>
                    <a:pt x="59054" y="0"/>
                  </a:lnTo>
                  <a:close/>
                </a:path>
              </a:pathLst>
            </a:custGeom>
            <a:solidFill>
              <a:srgbClr val="FDB809"/>
            </a:solidFill>
          </p:spPr>
          <p:txBody>
            <a:bodyPr wrap="square" lIns="0" tIns="0" rIns="0" bIns="0" rtlCol="0"/>
            <a:lstStyle/>
            <a:p>
              <a:endParaRPr/>
            </a:p>
          </p:txBody>
        </p:sp>
        <p:pic>
          <p:nvPicPr>
            <p:cNvPr id="40" name="object 40"/>
            <p:cNvPicPr/>
            <p:nvPr/>
          </p:nvPicPr>
          <p:blipFill>
            <a:blip r:embed="rId22" cstate="print"/>
            <a:stretch>
              <a:fillRect/>
            </a:stretch>
          </p:blipFill>
          <p:spPr>
            <a:xfrm>
              <a:off x="1758695" y="3436620"/>
              <a:ext cx="4259580" cy="1103375"/>
            </a:xfrm>
            <a:prstGeom prst="rect">
              <a:avLst/>
            </a:prstGeom>
          </p:spPr>
        </p:pic>
        <p:pic>
          <p:nvPicPr>
            <p:cNvPr id="41" name="object 41"/>
            <p:cNvPicPr/>
            <p:nvPr/>
          </p:nvPicPr>
          <p:blipFill>
            <a:blip r:embed="rId23" cstate="print"/>
            <a:stretch>
              <a:fillRect/>
            </a:stretch>
          </p:blipFill>
          <p:spPr>
            <a:xfrm>
              <a:off x="2862071" y="3581400"/>
              <a:ext cx="2119883" cy="885444"/>
            </a:xfrm>
            <a:prstGeom prst="rect">
              <a:avLst/>
            </a:prstGeom>
          </p:spPr>
        </p:pic>
        <p:pic>
          <p:nvPicPr>
            <p:cNvPr id="42" name="object 42"/>
            <p:cNvPicPr/>
            <p:nvPr/>
          </p:nvPicPr>
          <p:blipFill>
            <a:blip r:embed="rId24" cstate="print"/>
            <a:stretch>
              <a:fillRect/>
            </a:stretch>
          </p:blipFill>
          <p:spPr>
            <a:xfrm>
              <a:off x="1828799" y="3481832"/>
              <a:ext cx="4119879" cy="963167"/>
            </a:xfrm>
            <a:prstGeom prst="rect">
              <a:avLst/>
            </a:prstGeom>
          </p:spPr>
        </p:pic>
        <p:sp>
          <p:nvSpPr>
            <p:cNvPr id="43" name="object 43"/>
            <p:cNvSpPr/>
            <p:nvPr/>
          </p:nvSpPr>
          <p:spPr>
            <a:xfrm>
              <a:off x="1828799" y="3481832"/>
              <a:ext cx="4119879" cy="963294"/>
            </a:xfrm>
            <a:custGeom>
              <a:avLst/>
              <a:gdLst/>
              <a:ahLst/>
              <a:cxnLst/>
              <a:rect l="l" t="t" r="r" b="b"/>
              <a:pathLst>
                <a:path w="4119879" h="963295">
                  <a:moveTo>
                    <a:pt x="0" y="481583"/>
                  </a:moveTo>
                  <a:lnTo>
                    <a:pt x="2059939" y="0"/>
                  </a:lnTo>
                  <a:lnTo>
                    <a:pt x="4119879" y="481583"/>
                  </a:lnTo>
                  <a:lnTo>
                    <a:pt x="2059939" y="963167"/>
                  </a:lnTo>
                  <a:lnTo>
                    <a:pt x="0" y="481583"/>
                  </a:lnTo>
                  <a:close/>
                </a:path>
              </a:pathLst>
            </a:custGeom>
            <a:ln w="9525">
              <a:solidFill>
                <a:srgbClr val="FDB809"/>
              </a:solidFill>
            </a:ln>
          </p:spPr>
          <p:txBody>
            <a:bodyPr wrap="square" lIns="0" tIns="0" rIns="0" bIns="0" rtlCol="0"/>
            <a:lstStyle/>
            <a:p>
              <a:endParaRPr/>
            </a:p>
          </p:txBody>
        </p:sp>
      </p:grpSp>
      <p:sp>
        <p:nvSpPr>
          <p:cNvPr id="44" name="object 44"/>
          <p:cNvSpPr txBox="1"/>
          <p:nvPr/>
        </p:nvSpPr>
        <p:spPr>
          <a:xfrm>
            <a:off x="3052698" y="3671061"/>
            <a:ext cx="1673860" cy="574040"/>
          </a:xfrm>
          <a:prstGeom prst="rect">
            <a:avLst/>
          </a:prstGeom>
        </p:spPr>
        <p:txBody>
          <a:bodyPr vert="horz" wrap="square" lIns="0" tIns="12700" rIns="0" bIns="0" rtlCol="0">
            <a:spAutoFit/>
          </a:bodyPr>
          <a:lstStyle/>
          <a:p>
            <a:pPr marL="81280" marR="5080" indent="-68580">
              <a:lnSpc>
                <a:spcPct val="100000"/>
              </a:lnSpc>
              <a:spcBef>
                <a:spcPts val="100"/>
              </a:spcBef>
            </a:pPr>
            <a:r>
              <a:rPr sz="1800" dirty="0">
                <a:latin typeface="Arial MT"/>
                <a:cs typeface="Arial MT"/>
              </a:rPr>
              <a:t>Is</a:t>
            </a:r>
            <a:r>
              <a:rPr sz="1800" spc="-40" dirty="0">
                <a:latin typeface="Arial MT"/>
                <a:cs typeface="Arial MT"/>
              </a:rPr>
              <a:t> </a:t>
            </a:r>
            <a:r>
              <a:rPr sz="1800" spc="-5" dirty="0">
                <a:latin typeface="Arial MT"/>
                <a:cs typeface="Arial MT"/>
              </a:rPr>
              <a:t>the</a:t>
            </a:r>
            <a:r>
              <a:rPr sz="1800" spc="-40" dirty="0">
                <a:latin typeface="Arial MT"/>
                <a:cs typeface="Arial MT"/>
              </a:rPr>
              <a:t> </a:t>
            </a:r>
            <a:r>
              <a:rPr sz="1800" spc="-5" dirty="0">
                <a:latin typeface="Arial MT"/>
                <a:cs typeface="Arial MT"/>
              </a:rPr>
              <a:t>remainder </a:t>
            </a:r>
            <a:r>
              <a:rPr sz="1800" spc="-484" dirty="0">
                <a:latin typeface="Arial MT"/>
                <a:cs typeface="Arial MT"/>
              </a:rPr>
              <a:t> </a:t>
            </a:r>
            <a:r>
              <a:rPr sz="1800" spc="-5" dirty="0">
                <a:latin typeface="Arial MT"/>
                <a:cs typeface="Arial MT"/>
              </a:rPr>
              <a:t>equal</a:t>
            </a:r>
            <a:r>
              <a:rPr sz="1800" spc="-10" dirty="0">
                <a:latin typeface="Arial MT"/>
                <a:cs typeface="Arial MT"/>
              </a:rPr>
              <a:t> </a:t>
            </a:r>
            <a:r>
              <a:rPr sz="1800" dirty="0">
                <a:latin typeface="Arial MT"/>
                <a:cs typeface="Arial MT"/>
              </a:rPr>
              <a:t>to</a:t>
            </a:r>
            <a:r>
              <a:rPr sz="1800" spc="-20" dirty="0">
                <a:latin typeface="Arial MT"/>
                <a:cs typeface="Arial MT"/>
              </a:rPr>
              <a:t> </a:t>
            </a:r>
            <a:r>
              <a:rPr sz="1800" spc="-5" dirty="0">
                <a:latin typeface="Arial MT"/>
                <a:cs typeface="Arial MT"/>
              </a:rPr>
              <a:t>zero</a:t>
            </a:r>
            <a:r>
              <a:rPr sz="1800" spc="-25" dirty="0">
                <a:latin typeface="Arial MT"/>
                <a:cs typeface="Arial MT"/>
              </a:rPr>
              <a:t> </a:t>
            </a:r>
            <a:r>
              <a:rPr sz="1800" spc="-5" dirty="0">
                <a:latin typeface="Arial MT"/>
                <a:cs typeface="Arial MT"/>
              </a:rPr>
              <a:t>?</a:t>
            </a:r>
            <a:endParaRPr sz="1800">
              <a:latin typeface="Arial MT"/>
              <a:cs typeface="Arial MT"/>
            </a:endParaRPr>
          </a:p>
        </p:txBody>
      </p:sp>
      <p:grpSp>
        <p:nvGrpSpPr>
          <p:cNvPr id="45" name="object 45"/>
          <p:cNvGrpSpPr/>
          <p:nvPr/>
        </p:nvGrpSpPr>
        <p:grpSpPr>
          <a:xfrm>
            <a:off x="2566416" y="3395471"/>
            <a:ext cx="6266815" cy="2188845"/>
            <a:chOff x="2566416" y="3395471"/>
            <a:chExt cx="6266815" cy="2188845"/>
          </a:xfrm>
        </p:grpSpPr>
        <p:pic>
          <p:nvPicPr>
            <p:cNvPr id="46" name="object 46"/>
            <p:cNvPicPr/>
            <p:nvPr/>
          </p:nvPicPr>
          <p:blipFill>
            <a:blip r:embed="rId25" cstate="print"/>
            <a:stretch>
              <a:fillRect/>
            </a:stretch>
          </p:blipFill>
          <p:spPr>
            <a:xfrm>
              <a:off x="4011168" y="4404359"/>
              <a:ext cx="288036" cy="473963"/>
            </a:xfrm>
            <a:prstGeom prst="rect">
              <a:avLst/>
            </a:prstGeom>
          </p:spPr>
        </p:pic>
        <p:sp>
          <p:nvSpPr>
            <p:cNvPr id="47" name="object 47"/>
            <p:cNvSpPr/>
            <p:nvPr/>
          </p:nvSpPr>
          <p:spPr>
            <a:xfrm>
              <a:off x="4103497" y="4444999"/>
              <a:ext cx="103505" cy="264160"/>
            </a:xfrm>
            <a:custGeom>
              <a:avLst/>
              <a:gdLst/>
              <a:ahLst/>
              <a:cxnLst/>
              <a:rect l="l" t="t" r="r" b="b"/>
              <a:pathLst>
                <a:path w="103504" h="264160">
                  <a:moveTo>
                    <a:pt x="7111" y="167386"/>
                  </a:moveTo>
                  <a:lnTo>
                    <a:pt x="4063" y="169164"/>
                  </a:lnTo>
                  <a:lnTo>
                    <a:pt x="1015" y="170815"/>
                  </a:lnTo>
                  <a:lnTo>
                    <a:pt x="0" y="174752"/>
                  </a:lnTo>
                  <a:lnTo>
                    <a:pt x="1777" y="177800"/>
                  </a:lnTo>
                  <a:lnTo>
                    <a:pt x="51180" y="263652"/>
                  </a:lnTo>
                  <a:lnTo>
                    <a:pt x="58608" y="251079"/>
                  </a:lnTo>
                  <a:lnTo>
                    <a:pt x="44957" y="251079"/>
                  </a:lnTo>
                  <a:lnTo>
                    <a:pt x="45028" y="238390"/>
                  </a:lnTo>
                  <a:lnTo>
                    <a:pt x="44963" y="227422"/>
                  </a:lnTo>
                  <a:lnTo>
                    <a:pt x="12699" y="171450"/>
                  </a:lnTo>
                  <a:lnTo>
                    <a:pt x="11048" y="168402"/>
                  </a:lnTo>
                  <a:lnTo>
                    <a:pt x="7111" y="167386"/>
                  </a:lnTo>
                  <a:close/>
                </a:path>
                <a:path w="103504" h="264160">
                  <a:moveTo>
                    <a:pt x="45088" y="227639"/>
                  </a:moveTo>
                  <a:lnTo>
                    <a:pt x="44957" y="251079"/>
                  </a:lnTo>
                  <a:lnTo>
                    <a:pt x="57657" y="251079"/>
                  </a:lnTo>
                  <a:lnTo>
                    <a:pt x="57675" y="247904"/>
                  </a:lnTo>
                  <a:lnTo>
                    <a:pt x="45719" y="247777"/>
                  </a:lnTo>
                  <a:lnTo>
                    <a:pt x="51285" y="238390"/>
                  </a:lnTo>
                  <a:lnTo>
                    <a:pt x="45088" y="227639"/>
                  </a:lnTo>
                  <a:close/>
                </a:path>
                <a:path w="103504" h="264160">
                  <a:moveTo>
                    <a:pt x="96392" y="167894"/>
                  </a:moveTo>
                  <a:lnTo>
                    <a:pt x="92455" y="168910"/>
                  </a:lnTo>
                  <a:lnTo>
                    <a:pt x="90677" y="171958"/>
                  </a:lnTo>
                  <a:lnTo>
                    <a:pt x="57789" y="227422"/>
                  </a:lnTo>
                  <a:lnTo>
                    <a:pt x="57657" y="251079"/>
                  </a:lnTo>
                  <a:lnTo>
                    <a:pt x="58608" y="251079"/>
                  </a:lnTo>
                  <a:lnTo>
                    <a:pt x="101599" y="178308"/>
                  </a:lnTo>
                  <a:lnTo>
                    <a:pt x="103377" y="175387"/>
                  </a:lnTo>
                  <a:lnTo>
                    <a:pt x="102361" y="171450"/>
                  </a:lnTo>
                  <a:lnTo>
                    <a:pt x="99440" y="169672"/>
                  </a:lnTo>
                  <a:lnTo>
                    <a:pt x="96392" y="167894"/>
                  </a:lnTo>
                  <a:close/>
                </a:path>
                <a:path w="103504" h="264160">
                  <a:moveTo>
                    <a:pt x="51285" y="238390"/>
                  </a:moveTo>
                  <a:lnTo>
                    <a:pt x="45719" y="247777"/>
                  </a:lnTo>
                  <a:lnTo>
                    <a:pt x="56768" y="247904"/>
                  </a:lnTo>
                  <a:lnTo>
                    <a:pt x="51285" y="238390"/>
                  </a:lnTo>
                  <a:close/>
                </a:path>
                <a:path w="103504" h="264160">
                  <a:moveTo>
                    <a:pt x="57789" y="227422"/>
                  </a:moveTo>
                  <a:lnTo>
                    <a:pt x="51285" y="238390"/>
                  </a:lnTo>
                  <a:lnTo>
                    <a:pt x="56768" y="247904"/>
                  </a:lnTo>
                  <a:lnTo>
                    <a:pt x="57675" y="247904"/>
                  </a:lnTo>
                  <a:lnTo>
                    <a:pt x="57789" y="227422"/>
                  </a:lnTo>
                  <a:close/>
                </a:path>
                <a:path w="103504" h="264160">
                  <a:moveTo>
                    <a:pt x="59054" y="0"/>
                  </a:moveTo>
                  <a:lnTo>
                    <a:pt x="46354" y="0"/>
                  </a:lnTo>
                  <a:lnTo>
                    <a:pt x="45088" y="227639"/>
                  </a:lnTo>
                  <a:lnTo>
                    <a:pt x="51285" y="238390"/>
                  </a:lnTo>
                  <a:lnTo>
                    <a:pt x="57789" y="227422"/>
                  </a:lnTo>
                  <a:lnTo>
                    <a:pt x="59054" y="0"/>
                  </a:lnTo>
                  <a:close/>
                </a:path>
              </a:pathLst>
            </a:custGeom>
            <a:solidFill>
              <a:srgbClr val="FDB809"/>
            </a:solidFill>
          </p:spPr>
          <p:txBody>
            <a:bodyPr wrap="square" lIns="0" tIns="0" rIns="0" bIns="0" rtlCol="0"/>
            <a:lstStyle/>
            <a:p>
              <a:endParaRPr/>
            </a:p>
          </p:txBody>
        </p:sp>
        <p:pic>
          <p:nvPicPr>
            <p:cNvPr id="48" name="object 48"/>
            <p:cNvPicPr/>
            <p:nvPr/>
          </p:nvPicPr>
          <p:blipFill>
            <a:blip r:embed="rId26" cstate="print"/>
            <a:stretch>
              <a:fillRect/>
            </a:stretch>
          </p:blipFill>
          <p:spPr>
            <a:xfrm>
              <a:off x="2566416" y="4661915"/>
              <a:ext cx="3451859" cy="885444"/>
            </a:xfrm>
            <a:prstGeom prst="rect">
              <a:avLst/>
            </a:prstGeom>
          </p:spPr>
        </p:pic>
        <p:pic>
          <p:nvPicPr>
            <p:cNvPr id="49" name="object 49"/>
            <p:cNvPicPr/>
            <p:nvPr/>
          </p:nvPicPr>
          <p:blipFill>
            <a:blip r:embed="rId27" cstate="print"/>
            <a:stretch>
              <a:fillRect/>
            </a:stretch>
          </p:blipFill>
          <p:spPr>
            <a:xfrm>
              <a:off x="3252216" y="4698491"/>
              <a:ext cx="2145791" cy="885444"/>
            </a:xfrm>
            <a:prstGeom prst="rect">
              <a:avLst/>
            </a:prstGeom>
          </p:spPr>
        </p:pic>
        <p:pic>
          <p:nvPicPr>
            <p:cNvPr id="50" name="object 50"/>
            <p:cNvPicPr/>
            <p:nvPr/>
          </p:nvPicPr>
          <p:blipFill>
            <a:blip r:embed="rId28" cstate="print"/>
            <a:stretch>
              <a:fillRect/>
            </a:stretch>
          </p:blipFill>
          <p:spPr>
            <a:xfrm>
              <a:off x="2636647" y="4706873"/>
              <a:ext cx="3312033" cy="745235"/>
            </a:xfrm>
            <a:prstGeom prst="rect">
              <a:avLst/>
            </a:prstGeom>
          </p:spPr>
        </p:pic>
        <p:sp>
          <p:nvSpPr>
            <p:cNvPr id="51" name="object 51"/>
            <p:cNvSpPr/>
            <p:nvPr/>
          </p:nvSpPr>
          <p:spPr>
            <a:xfrm>
              <a:off x="2636647" y="4706873"/>
              <a:ext cx="3312160" cy="745490"/>
            </a:xfrm>
            <a:custGeom>
              <a:avLst/>
              <a:gdLst/>
              <a:ahLst/>
              <a:cxnLst/>
              <a:rect l="l" t="t" r="r" b="b"/>
              <a:pathLst>
                <a:path w="3312160" h="745489">
                  <a:moveTo>
                    <a:pt x="0" y="745235"/>
                  </a:moveTo>
                  <a:lnTo>
                    <a:pt x="662432" y="0"/>
                  </a:lnTo>
                  <a:lnTo>
                    <a:pt x="3312033" y="0"/>
                  </a:lnTo>
                  <a:lnTo>
                    <a:pt x="2649601" y="745235"/>
                  </a:lnTo>
                  <a:lnTo>
                    <a:pt x="0" y="745235"/>
                  </a:lnTo>
                  <a:close/>
                </a:path>
              </a:pathLst>
            </a:custGeom>
            <a:ln w="9525">
              <a:solidFill>
                <a:srgbClr val="FDB809"/>
              </a:solidFill>
            </a:ln>
          </p:spPr>
          <p:txBody>
            <a:bodyPr wrap="square" lIns="0" tIns="0" rIns="0" bIns="0" rtlCol="0"/>
            <a:lstStyle/>
            <a:p>
              <a:endParaRPr/>
            </a:p>
          </p:txBody>
        </p:sp>
        <p:pic>
          <p:nvPicPr>
            <p:cNvPr id="52" name="object 52"/>
            <p:cNvPicPr/>
            <p:nvPr/>
          </p:nvPicPr>
          <p:blipFill>
            <a:blip r:embed="rId29" cstate="print"/>
            <a:stretch>
              <a:fillRect/>
            </a:stretch>
          </p:blipFill>
          <p:spPr>
            <a:xfrm>
              <a:off x="6175248" y="3436619"/>
              <a:ext cx="2657855" cy="1278635"/>
            </a:xfrm>
            <a:prstGeom prst="rect">
              <a:avLst/>
            </a:prstGeom>
          </p:spPr>
        </p:pic>
        <p:pic>
          <p:nvPicPr>
            <p:cNvPr id="53" name="object 53"/>
            <p:cNvPicPr/>
            <p:nvPr/>
          </p:nvPicPr>
          <p:blipFill>
            <a:blip r:embed="rId30" cstate="print"/>
            <a:stretch>
              <a:fillRect/>
            </a:stretch>
          </p:blipFill>
          <p:spPr>
            <a:xfrm>
              <a:off x="6678168" y="3395471"/>
              <a:ext cx="1712976" cy="1434083"/>
            </a:xfrm>
            <a:prstGeom prst="rect">
              <a:avLst/>
            </a:prstGeom>
          </p:spPr>
        </p:pic>
        <p:pic>
          <p:nvPicPr>
            <p:cNvPr id="54" name="object 54"/>
            <p:cNvPicPr/>
            <p:nvPr/>
          </p:nvPicPr>
          <p:blipFill>
            <a:blip r:embed="rId31" cstate="print"/>
            <a:stretch>
              <a:fillRect/>
            </a:stretch>
          </p:blipFill>
          <p:spPr>
            <a:xfrm>
              <a:off x="6244844" y="3481831"/>
              <a:ext cx="2518155" cy="1138046"/>
            </a:xfrm>
            <a:prstGeom prst="rect">
              <a:avLst/>
            </a:prstGeom>
          </p:spPr>
        </p:pic>
        <p:sp>
          <p:nvSpPr>
            <p:cNvPr id="55" name="object 55"/>
            <p:cNvSpPr/>
            <p:nvPr/>
          </p:nvSpPr>
          <p:spPr>
            <a:xfrm>
              <a:off x="6244844" y="3481831"/>
              <a:ext cx="2518410" cy="1138555"/>
            </a:xfrm>
            <a:custGeom>
              <a:avLst/>
              <a:gdLst/>
              <a:ahLst/>
              <a:cxnLst/>
              <a:rect l="l" t="t" r="r" b="b"/>
              <a:pathLst>
                <a:path w="2518409" h="1138554">
                  <a:moveTo>
                    <a:pt x="0" y="1138046"/>
                  </a:moveTo>
                  <a:lnTo>
                    <a:pt x="503681" y="0"/>
                  </a:lnTo>
                  <a:lnTo>
                    <a:pt x="2518156" y="0"/>
                  </a:lnTo>
                  <a:lnTo>
                    <a:pt x="2014474" y="1138046"/>
                  </a:lnTo>
                  <a:lnTo>
                    <a:pt x="0" y="1138046"/>
                  </a:lnTo>
                  <a:close/>
                </a:path>
              </a:pathLst>
            </a:custGeom>
            <a:ln w="9525">
              <a:solidFill>
                <a:srgbClr val="FDB809"/>
              </a:solidFill>
            </a:ln>
          </p:spPr>
          <p:txBody>
            <a:bodyPr wrap="square" lIns="0" tIns="0" rIns="0" bIns="0" rtlCol="0"/>
            <a:lstStyle/>
            <a:p>
              <a:endParaRPr/>
            </a:p>
          </p:txBody>
        </p:sp>
      </p:grpSp>
      <p:sp>
        <p:nvSpPr>
          <p:cNvPr id="56" name="object 56"/>
          <p:cNvSpPr txBox="1"/>
          <p:nvPr/>
        </p:nvSpPr>
        <p:spPr>
          <a:xfrm>
            <a:off x="6869938" y="3484245"/>
            <a:ext cx="1268730" cy="1122680"/>
          </a:xfrm>
          <a:prstGeom prst="rect">
            <a:avLst/>
          </a:prstGeom>
        </p:spPr>
        <p:txBody>
          <a:bodyPr vert="horz" wrap="square" lIns="0" tIns="12700" rIns="0" bIns="0" rtlCol="0">
            <a:spAutoFit/>
          </a:bodyPr>
          <a:lstStyle/>
          <a:p>
            <a:pPr marL="12700" marR="5080" indent="4445" algn="ctr">
              <a:lnSpc>
                <a:spcPct val="100000"/>
              </a:lnSpc>
              <a:spcBef>
                <a:spcPts val="100"/>
              </a:spcBef>
            </a:pPr>
            <a:r>
              <a:rPr sz="1800" spc="-5" dirty="0">
                <a:latin typeface="Arial MT"/>
                <a:cs typeface="Arial MT"/>
              </a:rPr>
              <a:t>Display </a:t>
            </a:r>
            <a:r>
              <a:rPr sz="1800" dirty="0">
                <a:latin typeface="Arial MT"/>
                <a:cs typeface="Arial MT"/>
              </a:rPr>
              <a:t> </a:t>
            </a:r>
            <a:r>
              <a:rPr sz="1800" spc="-10" dirty="0">
                <a:latin typeface="Arial MT"/>
                <a:cs typeface="Arial MT"/>
              </a:rPr>
              <a:t>‘Number</a:t>
            </a:r>
            <a:r>
              <a:rPr sz="1800" spc="-60" dirty="0">
                <a:latin typeface="Arial MT"/>
                <a:cs typeface="Arial MT"/>
              </a:rPr>
              <a:t> </a:t>
            </a:r>
            <a:r>
              <a:rPr sz="1800" spc="-5" dirty="0">
                <a:latin typeface="Arial MT"/>
                <a:cs typeface="Arial MT"/>
              </a:rPr>
              <a:t>not </a:t>
            </a:r>
            <a:r>
              <a:rPr sz="1800" spc="-484" dirty="0">
                <a:latin typeface="Arial MT"/>
                <a:cs typeface="Arial MT"/>
              </a:rPr>
              <a:t> </a:t>
            </a:r>
            <a:r>
              <a:rPr sz="1800" spc="-5" dirty="0">
                <a:latin typeface="Arial MT"/>
                <a:cs typeface="Arial MT"/>
              </a:rPr>
              <a:t>divisible by </a:t>
            </a:r>
            <a:r>
              <a:rPr sz="1800" dirty="0">
                <a:latin typeface="Arial MT"/>
                <a:cs typeface="Arial MT"/>
              </a:rPr>
              <a:t> </a:t>
            </a:r>
            <a:r>
              <a:rPr sz="1800" spc="-10" dirty="0">
                <a:latin typeface="Arial MT"/>
                <a:cs typeface="Arial MT"/>
              </a:rPr>
              <a:t>7’</a:t>
            </a:r>
            <a:endParaRPr sz="1800">
              <a:latin typeface="Arial MT"/>
              <a:cs typeface="Arial MT"/>
            </a:endParaRPr>
          </a:p>
        </p:txBody>
      </p:sp>
      <p:grpSp>
        <p:nvGrpSpPr>
          <p:cNvPr id="57" name="object 57"/>
          <p:cNvGrpSpPr/>
          <p:nvPr/>
        </p:nvGrpSpPr>
        <p:grpSpPr>
          <a:xfrm>
            <a:off x="3179064" y="3846576"/>
            <a:ext cx="3507104" cy="2321560"/>
            <a:chOff x="3179064" y="3846576"/>
            <a:chExt cx="3507104" cy="2321560"/>
          </a:xfrm>
        </p:grpSpPr>
        <p:pic>
          <p:nvPicPr>
            <p:cNvPr id="58" name="object 58"/>
            <p:cNvPicPr/>
            <p:nvPr/>
          </p:nvPicPr>
          <p:blipFill>
            <a:blip r:embed="rId32" cstate="print"/>
            <a:stretch>
              <a:fillRect/>
            </a:stretch>
          </p:blipFill>
          <p:spPr>
            <a:xfrm>
              <a:off x="5882640" y="3846576"/>
              <a:ext cx="803147" cy="288036"/>
            </a:xfrm>
            <a:prstGeom prst="rect">
              <a:avLst/>
            </a:prstGeom>
          </p:spPr>
        </p:pic>
        <p:sp>
          <p:nvSpPr>
            <p:cNvPr id="59" name="object 59"/>
            <p:cNvSpPr/>
            <p:nvPr/>
          </p:nvSpPr>
          <p:spPr>
            <a:xfrm>
              <a:off x="5948680" y="3913251"/>
              <a:ext cx="592455" cy="103505"/>
            </a:xfrm>
            <a:custGeom>
              <a:avLst/>
              <a:gdLst/>
              <a:ahLst/>
              <a:cxnLst/>
              <a:rect l="l" t="t" r="r" b="b"/>
              <a:pathLst>
                <a:path w="592454" h="103504">
                  <a:moveTo>
                    <a:pt x="503936" y="0"/>
                  </a:moveTo>
                  <a:lnTo>
                    <a:pt x="499998" y="1016"/>
                  </a:lnTo>
                  <a:lnTo>
                    <a:pt x="498220" y="3937"/>
                  </a:lnTo>
                  <a:lnTo>
                    <a:pt x="496443" y="6985"/>
                  </a:lnTo>
                  <a:lnTo>
                    <a:pt x="497459" y="10922"/>
                  </a:lnTo>
                  <a:lnTo>
                    <a:pt x="556353" y="45521"/>
                  </a:lnTo>
                  <a:lnTo>
                    <a:pt x="579755" y="45593"/>
                  </a:lnTo>
                  <a:lnTo>
                    <a:pt x="579755" y="58293"/>
                  </a:lnTo>
                  <a:lnTo>
                    <a:pt x="556022" y="58293"/>
                  </a:lnTo>
                  <a:lnTo>
                    <a:pt x="500253" y="90678"/>
                  </a:lnTo>
                  <a:lnTo>
                    <a:pt x="497205" y="92329"/>
                  </a:lnTo>
                  <a:lnTo>
                    <a:pt x="496189" y="96266"/>
                  </a:lnTo>
                  <a:lnTo>
                    <a:pt x="499745" y="102362"/>
                  </a:lnTo>
                  <a:lnTo>
                    <a:pt x="503555" y="103378"/>
                  </a:lnTo>
                  <a:lnTo>
                    <a:pt x="581368" y="58293"/>
                  </a:lnTo>
                  <a:lnTo>
                    <a:pt x="579755" y="58293"/>
                  </a:lnTo>
                  <a:lnTo>
                    <a:pt x="581493" y="58220"/>
                  </a:lnTo>
                  <a:lnTo>
                    <a:pt x="592328" y="51943"/>
                  </a:lnTo>
                  <a:lnTo>
                    <a:pt x="506856" y="1778"/>
                  </a:lnTo>
                  <a:lnTo>
                    <a:pt x="503936" y="0"/>
                  </a:lnTo>
                  <a:close/>
                </a:path>
                <a:path w="592454" h="103504">
                  <a:moveTo>
                    <a:pt x="567121" y="51847"/>
                  </a:moveTo>
                  <a:lnTo>
                    <a:pt x="556146" y="58220"/>
                  </a:lnTo>
                  <a:lnTo>
                    <a:pt x="579755" y="58293"/>
                  </a:lnTo>
                  <a:lnTo>
                    <a:pt x="579755" y="57404"/>
                  </a:lnTo>
                  <a:lnTo>
                    <a:pt x="576580" y="57404"/>
                  </a:lnTo>
                  <a:lnTo>
                    <a:pt x="567121" y="51847"/>
                  </a:lnTo>
                  <a:close/>
                </a:path>
                <a:path w="592454" h="103504">
                  <a:moveTo>
                    <a:pt x="0" y="43815"/>
                  </a:moveTo>
                  <a:lnTo>
                    <a:pt x="0" y="56515"/>
                  </a:lnTo>
                  <a:lnTo>
                    <a:pt x="556146" y="58220"/>
                  </a:lnTo>
                  <a:lnTo>
                    <a:pt x="567121" y="51847"/>
                  </a:lnTo>
                  <a:lnTo>
                    <a:pt x="556353" y="45521"/>
                  </a:lnTo>
                  <a:lnTo>
                    <a:pt x="0" y="43815"/>
                  </a:lnTo>
                  <a:close/>
                </a:path>
                <a:path w="592454" h="103504">
                  <a:moveTo>
                    <a:pt x="576580" y="46355"/>
                  </a:moveTo>
                  <a:lnTo>
                    <a:pt x="567121" y="51847"/>
                  </a:lnTo>
                  <a:lnTo>
                    <a:pt x="576580" y="57404"/>
                  </a:lnTo>
                  <a:lnTo>
                    <a:pt x="576580" y="46355"/>
                  </a:lnTo>
                  <a:close/>
                </a:path>
                <a:path w="592454" h="103504">
                  <a:moveTo>
                    <a:pt x="579755" y="46355"/>
                  </a:moveTo>
                  <a:lnTo>
                    <a:pt x="576580" y="46355"/>
                  </a:lnTo>
                  <a:lnTo>
                    <a:pt x="576580" y="57404"/>
                  </a:lnTo>
                  <a:lnTo>
                    <a:pt x="579755" y="57404"/>
                  </a:lnTo>
                  <a:lnTo>
                    <a:pt x="579755" y="46355"/>
                  </a:lnTo>
                  <a:close/>
                </a:path>
                <a:path w="592454" h="103504">
                  <a:moveTo>
                    <a:pt x="556353" y="45521"/>
                  </a:moveTo>
                  <a:lnTo>
                    <a:pt x="567121" y="51847"/>
                  </a:lnTo>
                  <a:lnTo>
                    <a:pt x="576580" y="46355"/>
                  </a:lnTo>
                  <a:lnTo>
                    <a:pt x="579755" y="46355"/>
                  </a:lnTo>
                  <a:lnTo>
                    <a:pt x="579755" y="45593"/>
                  </a:lnTo>
                  <a:lnTo>
                    <a:pt x="556353" y="45521"/>
                  </a:lnTo>
                  <a:close/>
                </a:path>
              </a:pathLst>
            </a:custGeom>
            <a:solidFill>
              <a:srgbClr val="FDB809"/>
            </a:solidFill>
          </p:spPr>
          <p:txBody>
            <a:bodyPr wrap="square" lIns="0" tIns="0" rIns="0" bIns="0" rtlCol="0"/>
            <a:lstStyle/>
            <a:p>
              <a:endParaRPr/>
            </a:p>
          </p:txBody>
        </p:sp>
        <p:pic>
          <p:nvPicPr>
            <p:cNvPr id="60" name="object 60"/>
            <p:cNvPicPr/>
            <p:nvPr/>
          </p:nvPicPr>
          <p:blipFill>
            <a:blip r:embed="rId33" cstate="print"/>
            <a:stretch>
              <a:fillRect/>
            </a:stretch>
          </p:blipFill>
          <p:spPr>
            <a:xfrm>
              <a:off x="3179064" y="5536692"/>
              <a:ext cx="1949195" cy="579119"/>
            </a:xfrm>
            <a:prstGeom prst="rect">
              <a:avLst/>
            </a:prstGeom>
          </p:spPr>
        </p:pic>
        <p:pic>
          <p:nvPicPr>
            <p:cNvPr id="61" name="object 61"/>
            <p:cNvPicPr/>
            <p:nvPr/>
          </p:nvPicPr>
          <p:blipFill>
            <a:blip r:embed="rId34" cstate="print"/>
            <a:stretch>
              <a:fillRect/>
            </a:stretch>
          </p:blipFill>
          <p:spPr>
            <a:xfrm>
              <a:off x="3715512" y="5556504"/>
              <a:ext cx="938784" cy="611123"/>
            </a:xfrm>
            <a:prstGeom prst="rect">
              <a:avLst/>
            </a:prstGeom>
          </p:spPr>
        </p:pic>
        <p:pic>
          <p:nvPicPr>
            <p:cNvPr id="62" name="object 62"/>
            <p:cNvPicPr/>
            <p:nvPr/>
          </p:nvPicPr>
          <p:blipFill>
            <a:blip r:embed="rId35" cstate="print"/>
            <a:stretch>
              <a:fillRect/>
            </a:stretch>
          </p:blipFill>
          <p:spPr>
            <a:xfrm>
              <a:off x="3249168" y="5582158"/>
              <a:ext cx="1809496" cy="437641"/>
            </a:xfrm>
            <a:prstGeom prst="rect">
              <a:avLst/>
            </a:prstGeom>
          </p:spPr>
        </p:pic>
        <p:sp>
          <p:nvSpPr>
            <p:cNvPr id="63" name="object 63"/>
            <p:cNvSpPr/>
            <p:nvPr/>
          </p:nvSpPr>
          <p:spPr>
            <a:xfrm>
              <a:off x="3249168" y="5582158"/>
              <a:ext cx="1809750" cy="438150"/>
            </a:xfrm>
            <a:custGeom>
              <a:avLst/>
              <a:gdLst/>
              <a:ahLst/>
              <a:cxnLst/>
              <a:rect l="l" t="t" r="r" b="b"/>
              <a:pathLst>
                <a:path w="1809750" h="438150">
                  <a:moveTo>
                    <a:pt x="291084" y="0"/>
                  </a:moveTo>
                  <a:lnTo>
                    <a:pt x="1518412" y="0"/>
                  </a:lnTo>
                  <a:lnTo>
                    <a:pt x="1570740" y="3525"/>
                  </a:lnTo>
                  <a:lnTo>
                    <a:pt x="1619989" y="13689"/>
                  </a:lnTo>
                  <a:lnTo>
                    <a:pt x="1665336" y="29875"/>
                  </a:lnTo>
                  <a:lnTo>
                    <a:pt x="1705962" y="51463"/>
                  </a:lnTo>
                  <a:lnTo>
                    <a:pt x="1741043" y="77836"/>
                  </a:lnTo>
                  <a:lnTo>
                    <a:pt x="1769759" y="108377"/>
                  </a:lnTo>
                  <a:lnTo>
                    <a:pt x="1791287" y="142466"/>
                  </a:lnTo>
                  <a:lnTo>
                    <a:pt x="1804806" y="179487"/>
                  </a:lnTo>
                  <a:lnTo>
                    <a:pt x="1809496" y="218820"/>
                  </a:lnTo>
                  <a:lnTo>
                    <a:pt x="1804806" y="258154"/>
                  </a:lnTo>
                  <a:lnTo>
                    <a:pt x="1791287" y="295175"/>
                  </a:lnTo>
                  <a:lnTo>
                    <a:pt x="1769759" y="329264"/>
                  </a:lnTo>
                  <a:lnTo>
                    <a:pt x="1741043" y="359805"/>
                  </a:lnTo>
                  <a:lnTo>
                    <a:pt x="1705962" y="386178"/>
                  </a:lnTo>
                  <a:lnTo>
                    <a:pt x="1665336" y="407766"/>
                  </a:lnTo>
                  <a:lnTo>
                    <a:pt x="1619989" y="423952"/>
                  </a:lnTo>
                  <a:lnTo>
                    <a:pt x="1570740" y="434116"/>
                  </a:lnTo>
                  <a:lnTo>
                    <a:pt x="1518412" y="437641"/>
                  </a:lnTo>
                  <a:lnTo>
                    <a:pt x="291084" y="437641"/>
                  </a:lnTo>
                  <a:lnTo>
                    <a:pt x="238755" y="434116"/>
                  </a:lnTo>
                  <a:lnTo>
                    <a:pt x="189506" y="423952"/>
                  </a:lnTo>
                  <a:lnTo>
                    <a:pt x="144159" y="407766"/>
                  </a:lnTo>
                  <a:lnTo>
                    <a:pt x="103533" y="386178"/>
                  </a:lnTo>
                  <a:lnTo>
                    <a:pt x="68452" y="359805"/>
                  </a:lnTo>
                  <a:lnTo>
                    <a:pt x="39736" y="329264"/>
                  </a:lnTo>
                  <a:lnTo>
                    <a:pt x="18208" y="295175"/>
                  </a:lnTo>
                  <a:lnTo>
                    <a:pt x="4689" y="258154"/>
                  </a:lnTo>
                  <a:lnTo>
                    <a:pt x="0" y="218820"/>
                  </a:lnTo>
                  <a:lnTo>
                    <a:pt x="4689" y="179487"/>
                  </a:lnTo>
                  <a:lnTo>
                    <a:pt x="18208" y="142466"/>
                  </a:lnTo>
                  <a:lnTo>
                    <a:pt x="39736" y="108377"/>
                  </a:lnTo>
                  <a:lnTo>
                    <a:pt x="68452" y="77836"/>
                  </a:lnTo>
                  <a:lnTo>
                    <a:pt x="103533" y="51463"/>
                  </a:lnTo>
                  <a:lnTo>
                    <a:pt x="144159" y="29875"/>
                  </a:lnTo>
                  <a:lnTo>
                    <a:pt x="189506" y="13689"/>
                  </a:lnTo>
                  <a:lnTo>
                    <a:pt x="238755" y="3525"/>
                  </a:lnTo>
                  <a:lnTo>
                    <a:pt x="291084" y="0"/>
                  </a:lnTo>
                  <a:close/>
                </a:path>
              </a:pathLst>
            </a:custGeom>
            <a:ln w="9525">
              <a:solidFill>
                <a:srgbClr val="FDB809"/>
              </a:solidFill>
            </a:ln>
          </p:spPr>
          <p:txBody>
            <a:bodyPr wrap="square" lIns="0" tIns="0" rIns="0" bIns="0" rtlCol="0"/>
            <a:lstStyle/>
            <a:p>
              <a:endParaRPr/>
            </a:p>
          </p:txBody>
        </p:sp>
      </p:grpSp>
      <p:sp>
        <p:nvSpPr>
          <p:cNvPr id="64" name="object 64"/>
          <p:cNvSpPr txBox="1"/>
          <p:nvPr/>
        </p:nvSpPr>
        <p:spPr>
          <a:xfrm>
            <a:off x="3442842" y="4787265"/>
            <a:ext cx="1699895" cy="1158875"/>
          </a:xfrm>
          <a:prstGeom prst="rect">
            <a:avLst/>
          </a:prstGeom>
        </p:spPr>
        <p:txBody>
          <a:bodyPr vert="horz" wrap="square" lIns="0" tIns="12700" rIns="0" bIns="0" rtlCol="0">
            <a:spAutoFit/>
          </a:bodyPr>
          <a:lstStyle/>
          <a:p>
            <a:pPr algn="ctr">
              <a:lnSpc>
                <a:spcPct val="100000"/>
              </a:lnSpc>
              <a:spcBef>
                <a:spcPts val="100"/>
              </a:spcBef>
            </a:pPr>
            <a:r>
              <a:rPr sz="1800" spc="-5" dirty="0">
                <a:latin typeface="Arial MT"/>
                <a:cs typeface="Arial MT"/>
              </a:rPr>
              <a:t>Display</a:t>
            </a:r>
            <a:r>
              <a:rPr sz="1800" spc="-35" dirty="0">
                <a:latin typeface="Arial MT"/>
                <a:cs typeface="Arial MT"/>
              </a:rPr>
              <a:t> </a:t>
            </a:r>
            <a:r>
              <a:rPr sz="1800" spc="-10" dirty="0">
                <a:latin typeface="Arial MT"/>
                <a:cs typeface="Arial MT"/>
              </a:rPr>
              <a:t>‘Number</a:t>
            </a:r>
            <a:endParaRPr sz="1800">
              <a:latin typeface="Arial MT"/>
              <a:cs typeface="Arial MT"/>
            </a:endParaRPr>
          </a:p>
          <a:p>
            <a:pPr marL="1270" algn="ctr">
              <a:lnSpc>
                <a:spcPct val="100000"/>
              </a:lnSpc>
            </a:pPr>
            <a:r>
              <a:rPr sz="1800" spc="-5" dirty="0">
                <a:latin typeface="Arial MT"/>
                <a:cs typeface="Arial MT"/>
              </a:rPr>
              <a:t>divisible</a:t>
            </a:r>
            <a:r>
              <a:rPr sz="1800" spc="-15" dirty="0">
                <a:latin typeface="Arial MT"/>
                <a:cs typeface="Arial MT"/>
              </a:rPr>
              <a:t> </a:t>
            </a:r>
            <a:r>
              <a:rPr sz="1800" spc="-5" dirty="0">
                <a:latin typeface="Arial MT"/>
                <a:cs typeface="Arial MT"/>
              </a:rPr>
              <a:t>by</a:t>
            </a:r>
            <a:r>
              <a:rPr sz="1800" spc="-30" dirty="0">
                <a:latin typeface="Arial MT"/>
                <a:cs typeface="Arial MT"/>
              </a:rPr>
              <a:t> </a:t>
            </a:r>
            <a:r>
              <a:rPr sz="1800" spc="-5" dirty="0">
                <a:latin typeface="Arial MT"/>
                <a:cs typeface="Arial MT"/>
              </a:rPr>
              <a:t>7’</a:t>
            </a:r>
            <a:endParaRPr sz="1800">
              <a:latin typeface="Arial MT"/>
              <a:cs typeface="Arial MT"/>
            </a:endParaRPr>
          </a:p>
          <a:p>
            <a:pPr>
              <a:lnSpc>
                <a:spcPct val="100000"/>
              </a:lnSpc>
              <a:spcBef>
                <a:spcPts val="25"/>
              </a:spcBef>
            </a:pPr>
            <a:endParaRPr sz="2100">
              <a:latin typeface="Arial MT"/>
              <a:cs typeface="Arial MT"/>
            </a:endParaRPr>
          </a:p>
          <a:p>
            <a:pPr marL="475615">
              <a:lnSpc>
                <a:spcPct val="100000"/>
              </a:lnSpc>
            </a:pPr>
            <a:r>
              <a:rPr sz="1800" spc="-5" dirty="0">
                <a:latin typeface="Arial MT"/>
                <a:cs typeface="Arial MT"/>
              </a:rPr>
              <a:t>Stop</a:t>
            </a:r>
            <a:endParaRPr sz="1800">
              <a:latin typeface="Arial MT"/>
              <a:cs typeface="Arial MT"/>
            </a:endParaRPr>
          </a:p>
        </p:txBody>
      </p:sp>
      <p:grpSp>
        <p:nvGrpSpPr>
          <p:cNvPr id="65" name="object 65"/>
          <p:cNvGrpSpPr/>
          <p:nvPr/>
        </p:nvGrpSpPr>
        <p:grpSpPr>
          <a:xfrm>
            <a:off x="4011167" y="3261359"/>
            <a:ext cx="2571115" cy="2491740"/>
            <a:chOff x="4011167" y="3261359"/>
            <a:chExt cx="2571115" cy="2491740"/>
          </a:xfrm>
        </p:grpSpPr>
        <p:pic>
          <p:nvPicPr>
            <p:cNvPr id="66" name="object 66"/>
            <p:cNvPicPr/>
            <p:nvPr/>
          </p:nvPicPr>
          <p:blipFill>
            <a:blip r:embed="rId36" cstate="print"/>
            <a:stretch>
              <a:fillRect/>
            </a:stretch>
          </p:blipFill>
          <p:spPr>
            <a:xfrm>
              <a:off x="4011167" y="5280659"/>
              <a:ext cx="288036" cy="472440"/>
            </a:xfrm>
            <a:prstGeom prst="rect">
              <a:avLst/>
            </a:prstGeom>
          </p:spPr>
        </p:pic>
        <p:sp>
          <p:nvSpPr>
            <p:cNvPr id="67" name="object 67"/>
            <p:cNvSpPr/>
            <p:nvPr/>
          </p:nvSpPr>
          <p:spPr>
            <a:xfrm>
              <a:off x="4103496" y="5320283"/>
              <a:ext cx="103505" cy="264160"/>
            </a:xfrm>
            <a:custGeom>
              <a:avLst/>
              <a:gdLst/>
              <a:ahLst/>
              <a:cxnLst/>
              <a:rect l="l" t="t" r="r" b="b"/>
              <a:pathLst>
                <a:path w="103504" h="264160">
                  <a:moveTo>
                    <a:pt x="7111" y="167385"/>
                  </a:moveTo>
                  <a:lnTo>
                    <a:pt x="4063" y="169036"/>
                  </a:lnTo>
                  <a:lnTo>
                    <a:pt x="1015" y="170814"/>
                  </a:lnTo>
                  <a:lnTo>
                    <a:pt x="0" y="174751"/>
                  </a:lnTo>
                  <a:lnTo>
                    <a:pt x="1777" y="177799"/>
                  </a:lnTo>
                  <a:lnTo>
                    <a:pt x="51180" y="263651"/>
                  </a:lnTo>
                  <a:lnTo>
                    <a:pt x="58608" y="251078"/>
                  </a:lnTo>
                  <a:lnTo>
                    <a:pt x="44957" y="251078"/>
                  </a:lnTo>
                  <a:lnTo>
                    <a:pt x="45088" y="227639"/>
                  </a:lnTo>
                  <a:lnTo>
                    <a:pt x="12699" y="171449"/>
                  </a:lnTo>
                  <a:lnTo>
                    <a:pt x="11048" y="168401"/>
                  </a:lnTo>
                  <a:lnTo>
                    <a:pt x="7111" y="167385"/>
                  </a:lnTo>
                  <a:close/>
                </a:path>
                <a:path w="103504" h="264160">
                  <a:moveTo>
                    <a:pt x="45088" y="227639"/>
                  </a:moveTo>
                  <a:lnTo>
                    <a:pt x="44957" y="251078"/>
                  </a:lnTo>
                  <a:lnTo>
                    <a:pt x="57657" y="251078"/>
                  </a:lnTo>
                  <a:lnTo>
                    <a:pt x="57675" y="247903"/>
                  </a:lnTo>
                  <a:lnTo>
                    <a:pt x="45719" y="247776"/>
                  </a:lnTo>
                  <a:lnTo>
                    <a:pt x="51280" y="238383"/>
                  </a:lnTo>
                  <a:lnTo>
                    <a:pt x="45088" y="227639"/>
                  </a:lnTo>
                  <a:close/>
                </a:path>
                <a:path w="103504" h="264160">
                  <a:moveTo>
                    <a:pt x="96392" y="167893"/>
                  </a:moveTo>
                  <a:lnTo>
                    <a:pt x="92455" y="168909"/>
                  </a:lnTo>
                  <a:lnTo>
                    <a:pt x="90677" y="171830"/>
                  </a:lnTo>
                  <a:lnTo>
                    <a:pt x="57789" y="227387"/>
                  </a:lnTo>
                  <a:lnTo>
                    <a:pt x="57657" y="251078"/>
                  </a:lnTo>
                  <a:lnTo>
                    <a:pt x="58608" y="251078"/>
                  </a:lnTo>
                  <a:lnTo>
                    <a:pt x="101599" y="178307"/>
                  </a:lnTo>
                  <a:lnTo>
                    <a:pt x="103377" y="175386"/>
                  </a:lnTo>
                  <a:lnTo>
                    <a:pt x="102361" y="171449"/>
                  </a:lnTo>
                  <a:lnTo>
                    <a:pt x="99440" y="169671"/>
                  </a:lnTo>
                  <a:lnTo>
                    <a:pt x="96392" y="167893"/>
                  </a:lnTo>
                  <a:close/>
                </a:path>
                <a:path w="103504" h="264160">
                  <a:moveTo>
                    <a:pt x="51280" y="238383"/>
                  </a:moveTo>
                  <a:lnTo>
                    <a:pt x="45719" y="247776"/>
                  </a:lnTo>
                  <a:lnTo>
                    <a:pt x="56768" y="247903"/>
                  </a:lnTo>
                  <a:lnTo>
                    <a:pt x="51280" y="238383"/>
                  </a:lnTo>
                  <a:close/>
                </a:path>
                <a:path w="103504" h="264160">
                  <a:moveTo>
                    <a:pt x="57789" y="227387"/>
                  </a:moveTo>
                  <a:lnTo>
                    <a:pt x="51280" y="238383"/>
                  </a:lnTo>
                  <a:lnTo>
                    <a:pt x="56768" y="247903"/>
                  </a:lnTo>
                  <a:lnTo>
                    <a:pt x="57675" y="247903"/>
                  </a:lnTo>
                  <a:lnTo>
                    <a:pt x="57789" y="227387"/>
                  </a:lnTo>
                  <a:close/>
                </a:path>
                <a:path w="103504" h="264160">
                  <a:moveTo>
                    <a:pt x="59054" y="0"/>
                  </a:moveTo>
                  <a:lnTo>
                    <a:pt x="46354" y="0"/>
                  </a:lnTo>
                  <a:lnTo>
                    <a:pt x="45088" y="227639"/>
                  </a:lnTo>
                  <a:lnTo>
                    <a:pt x="51280" y="238383"/>
                  </a:lnTo>
                  <a:lnTo>
                    <a:pt x="57789" y="227387"/>
                  </a:lnTo>
                  <a:lnTo>
                    <a:pt x="59054" y="0"/>
                  </a:lnTo>
                  <a:close/>
                </a:path>
              </a:pathLst>
            </a:custGeom>
            <a:solidFill>
              <a:srgbClr val="FDB809"/>
            </a:solidFill>
          </p:spPr>
          <p:txBody>
            <a:bodyPr wrap="square" lIns="0" tIns="0" rIns="0" bIns="0" rtlCol="0"/>
            <a:lstStyle/>
            <a:p>
              <a:endParaRPr/>
            </a:p>
          </p:txBody>
        </p:sp>
        <p:pic>
          <p:nvPicPr>
            <p:cNvPr id="68" name="object 68"/>
            <p:cNvPicPr/>
            <p:nvPr/>
          </p:nvPicPr>
          <p:blipFill>
            <a:blip r:embed="rId37" cstate="print"/>
            <a:stretch>
              <a:fillRect/>
            </a:stretch>
          </p:blipFill>
          <p:spPr>
            <a:xfrm>
              <a:off x="5811011" y="3285743"/>
              <a:ext cx="717804" cy="490727"/>
            </a:xfrm>
            <a:prstGeom prst="rect">
              <a:avLst/>
            </a:prstGeom>
          </p:spPr>
        </p:pic>
        <p:pic>
          <p:nvPicPr>
            <p:cNvPr id="69" name="object 69"/>
            <p:cNvPicPr/>
            <p:nvPr/>
          </p:nvPicPr>
          <p:blipFill>
            <a:blip r:embed="rId38" cstate="print"/>
            <a:stretch>
              <a:fillRect/>
            </a:stretch>
          </p:blipFill>
          <p:spPr>
            <a:xfrm>
              <a:off x="5821679" y="3261359"/>
              <a:ext cx="760476" cy="611123"/>
            </a:xfrm>
            <a:prstGeom prst="rect">
              <a:avLst/>
            </a:prstGeom>
          </p:spPr>
        </p:pic>
        <p:pic>
          <p:nvPicPr>
            <p:cNvPr id="70" name="object 70"/>
            <p:cNvPicPr/>
            <p:nvPr/>
          </p:nvPicPr>
          <p:blipFill>
            <a:blip r:embed="rId39" cstate="print"/>
            <a:stretch>
              <a:fillRect/>
            </a:stretch>
          </p:blipFill>
          <p:spPr>
            <a:xfrm>
              <a:off x="5882004" y="3331209"/>
              <a:ext cx="576821" cy="349757"/>
            </a:xfrm>
            <a:prstGeom prst="rect">
              <a:avLst/>
            </a:prstGeom>
          </p:spPr>
        </p:pic>
      </p:grpSp>
      <p:sp>
        <p:nvSpPr>
          <p:cNvPr id="71" name="object 71"/>
          <p:cNvSpPr txBox="1"/>
          <p:nvPr/>
        </p:nvSpPr>
        <p:spPr>
          <a:xfrm>
            <a:off x="5882004" y="3331209"/>
            <a:ext cx="577215" cy="349885"/>
          </a:xfrm>
          <a:prstGeom prst="rect">
            <a:avLst/>
          </a:prstGeom>
          <a:ln w="9525">
            <a:solidFill>
              <a:srgbClr val="000000"/>
            </a:solidFill>
          </a:ln>
        </p:spPr>
        <p:txBody>
          <a:bodyPr vert="horz" wrap="square" lIns="0" tIns="31750" rIns="0" bIns="0" rtlCol="0">
            <a:spAutoFit/>
          </a:bodyPr>
          <a:lstStyle/>
          <a:p>
            <a:pPr marL="142875">
              <a:lnSpc>
                <a:spcPct val="100000"/>
              </a:lnSpc>
              <a:spcBef>
                <a:spcPts val="250"/>
              </a:spcBef>
            </a:pPr>
            <a:r>
              <a:rPr sz="1800" spc="-10" dirty="0">
                <a:latin typeface="Arial MT"/>
                <a:cs typeface="Arial MT"/>
              </a:rPr>
              <a:t>No</a:t>
            </a:r>
            <a:endParaRPr sz="1800">
              <a:latin typeface="Arial MT"/>
              <a:cs typeface="Arial MT"/>
            </a:endParaRPr>
          </a:p>
        </p:txBody>
      </p:sp>
      <p:grpSp>
        <p:nvGrpSpPr>
          <p:cNvPr id="72" name="object 72"/>
          <p:cNvGrpSpPr/>
          <p:nvPr/>
        </p:nvGrpSpPr>
        <p:grpSpPr>
          <a:xfrm>
            <a:off x="4776215" y="4200144"/>
            <a:ext cx="841375" cy="611505"/>
            <a:chOff x="4776215" y="4200144"/>
            <a:chExt cx="841375" cy="611505"/>
          </a:xfrm>
        </p:grpSpPr>
        <p:pic>
          <p:nvPicPr>
            <p:cNvPr id="73" name="object 73"/>
            <p:cNvPicPr/>
            <p:nvPr/>
          </p:nvPicPr>
          <p:blipFill>
            <a:blip r:embed="rId40" cstate="print"/>
            <a:stretch>
              <a:fillRect/>
            </a:stretch>
          </p:blipFill>
          <p:spPr>
            <a:xfrm>
              <a:off x="4806695" y="4224528"/>
              <a:ext cx="716279" cy="490728"/>
            </a:xfrm>
            <a:prstGeom prst="rect">
              <a:avLst/>
            </a:prstGeom>
          </p:spPr>
        </p:pic>
        <p:pic>
          <p:nvPicPr>
            <p:cNvPr id="74" name="object 74"/>
            <p:cNvPicPr/>
            <p:nvPr/>
          </p:nvPicPr>
          <p:blipFill>
            <a:blip r:embed="rId41" cstate="print"/>
            <a:stretch>
              <a:fillRect/>
            </a:stretch>
          </p:blipFill>
          <p:spPr>
            <a:xfrm>
              <a:off x="4776215" y="4200144"/>
              <a:ext cx="841248" cy="611124"/>
            </a:xfrm>
            <a:prstGeom prst="rect">
              <a:avLst/>
            </a:prstGeom>
          </p:spPr>
        </p:pic>
        <p:pic>
          <p:nvPicPr>
            <p:cNvPr id="75" name="object 75"/>
            <p:cNvPicPr/>
            <p:nvPr/>
          </p:nvPicPr>
          <p:blipFill>
            <a:blip r:embed="rId42" cstate="print"/>
            <a:stretch>
              <a:fillRect/>
            </a:stretch>
          </p:blipFill>
          <p:spPr>
            <a:xfrm>
              <a:off x="4876799" y="4270121"/>
              <a:ext cx="575271" cy="349757"/>
            </a:xfrm>
            <a:prstGeom prst="rect">
              <a:avLst/>
            </a:prstGeom>
          </p:spPr>
        </p:pic>
      </p:grpSp>
      <p:sp>
        <p:nvSpPr>
          <p:cNvPr id="76" name="object 76"/>
          <p:cNvSpPr txBox="1"/>
          <p:nvPr/>
        </p:nvSpPr>
        <p:spPr>
          <a:xfrm>
            <a:off x="4876800" y="4270121"/>
            <a:ext cx="575310" cy="349885"/>
          </a:xfrm>
          <a:prstGeom prst="rect">
            <a:avLst/>
          </a:prstGeom>
          <a:ln w="9525">
            <a:solidFill>
              <a:srgbClr val="3891A7"/>
            </a:solidFill>
          </a:ln>
        </p:spPr>
        <p:txBody>
          <a:bodyPr vert="horz" wrap="square" lIns="0" tIns="32384" rIns="0" bIns="0" rtlCol="0">
            <a:spAutoFit/>
          </a:bodyPr>
          <a:lstStyle/>
          <a:p>
            <a:pPr marL="102870">
              <a:lnSpc>
                <a:spcPct val="100000"/>
              </a:lnSpc>
              <a:spcBef>
                <a:spcPts val="254"/>
              </a:spcBef>
            </a:pPr>
            <a:r>
              <a:rPr sz="1800" spc="-60" dirty="0">
                <a:latin typeface="Arial MT"/>
                <a:cs typeface="Arial MT"/>
              </a:rPr>
              <a:t>Yes</a:t>
            </a:r>
            <a:endParaRPr sz="1800">
              <a:latin typeface="Arial MT"/>
              <a:cs typeface="Arial MT"/>
            </a:endParaRPr>
          </a:p>
        </p:txBody>
      </p:sp>
      <p:grpSp>
        <p:nvGrpSpPr>
          <p:cNvPr id="77" name="object 77"/>
          <p:cNvGrpSpPr/>
          <p:nvPr/>
        </p:nvGrpSpPr>
        <p:grpSpPr>
          <a:xfrm>
            <a:off x="4914900" y="4579620"/>
            <a:ext cx="2468880" cy="1391920"/>
            <a:chOff x="4914900" y="4579620"/>
            <a:chExt cx="2468880" cy="1391920"/>
          </a:xfrm>
        </p:grpSpPr>
        <p:pic>
          <p:nvPicPr>
            <p:cNvPr id="78" name="object 78"/>
            <p:cNvPicPr/>
            <p:nvPr/>
          </p:nvPicPr>
          <p:blipFill>
            <a:blip r:embed="rId43" cstate="print"/>
            <a:stretch>
              <a:fillRect/>
            </a:stretch>
          </p:blipFill>
          <p:spPr>
            <a:xfrm>
              <a:off x="7094220" y="4579620"/>
              <a:ext cx="289559" cy="1391412"/>
            </a:xfrm>
            <a:prstGeom prst="rect">
              <a:avLst/>
            </a:prstGeom>
          </p:spPr>
        </p:pic>
        <p:sp>
          <p:nvSpPr>
            <p:cNvPr id="79" name="object 79"/>
            <p:cNvSpPr/>
            <p:nvPr/>
          </p:nvSpPr>
          <p:spPr>
            <a:xfrm>
              <a:off x="7188326" y="4619752"/>
              <a:ext cx="103505" cy="1181735"/>
            </a:xfrm>
            <a:custGeom>
              <a:avLst/>
              <a:gdLst/>
              <a:ahLst/>
              <a:cxnLst/>
              <a:rect l="l" t="t" r="r" b="b"/>
              <a:pathLst>
                <a:path w="103504" h="1181735">
                  <a:moveTo>
                    <a:pt x="7111" y="1084707"/>
                  </a:moveTo>
                  <a:lnTo>
                    <a:pt x="1015" y="1088174"/>
                  </a:lnTo>
                  <a:lnTo>
                    <a:pt x="0" y="1092060"/>
                  </a:lnTo>
                  <a:lnTo>
                    <a:pt x="1650" y="1095108"/>
                  </a:lnTo>
                  <a:lnTo>
                    <a:pt x="50672" y="1181252"/>
                  </a:lnTo>
                  <a:lnTo>
                    <a:pt x="58172" y="1168730"/>
                  </a:lnTo>
                  <a:lnTo>
                    <a:pt x="44449" y="1168590"/>
                  </a:lnTo>
                  <a:lnTo>
                    <a:pt x="44711" y="1145018"/>
                  </a:lnTo>
                  <a:lnTo>
                    <a:pt x="12699" y="1088821"/>
                  </a:lnTo>
                  <a:lnTo>
                    <a:pt x="11048" y="1085773"/>
                  </a:lnTo>
                  <a:lnTo>
                    <a:pt x="7111" y="1084707"/>
                  </a:lnTo>
                  <a:close/>
                </a:path>
                <a:path w="103504" h="1181735">
                  <a:moveTo>
                    <a:pt x="44711" y="1145018"/>
                  </a:moveTo>
                  <a:lnTo>
                    <a:pt x="44449" y="1168590"/>
                  </a:lnTo>
                  <a:lnTo>
                    <a:pt x="57149" y="1168730"/>
                  </a:lnTo>
                  <a:lnTo>
                    <a:pt x="57185" y="1165517"/>
                  </a:lnTo>
                  <a:lnTo>
                    <a:pt x="45338" y="1165390"/>
                  </a:lnTo>
                  <a:lnTo>
                    <a:pt x="50964" y="1155996"/>
                  </a:lnTo>
                  <a:lnTo>
                    <a:pt x="44711" y="1145018"/>
                  </a:lnTo>
                  <a:close/>
                </a:path>
                <a:path w="103504" h="1181735">
                  <a:moveTo>
                    <a:pt x="96392" y="1085697"/>
                  </a:moveTo>
                  <a:lnTo>
                    <a:pt x="92455" y="1086688"/>
                  </a:lnTo>
                  <a:lnTo>
                    <a:pt x="90677" y="1089685"/>
                  </a:lnTo>
                  <a:lnTo>
                    <a:pt x="57410" y="1145233"/>
                  </a:lnTo>
                  <a:lnTo>
                    <a:pt x="57149" y="1168730"/>
                  </a:lnTo>
                  <a:lnTo>
                    <a:pt x="58172" y="1168730"/>
                  </a:lnTo>
                  <a:lnTo>
                    <a:pt x="101599" y="1096213"/>
                  </a:lnTo>
                  <a:lnTo>
                    <a:pt x="103377" y="1093203"/>
                  </a:lnTo>
                  <a:lnTo>
                    <a:pt x="102361" y="1089304"/>
                  </a:lnTo>
                  <a:lnTo>
                    <a:pt x="99313" y="1087501"/>
                  </a:lnTo>
                  <a:lnTo>
                    <a:pt x="96392" y="1085697"/>
                  </a:lnTo>
                  <a:close/>
                </a:path>
                <a:path w="103504" h="1181735">
                  <a:moveTo>
                    <a:pt x="50964" y="1155996"/>
                  </a:moveTo>
                  <a:lnTo>
                    <a:pt x="45338" y="1165390"/>
                  </a:lnTo>
                  <a:lnTo>
                    <a:pt x="56387" y="1165517"/>
                  </a:lnTo>
                  <a:lnTo>
                    <a:pt x="50964" y="1155996"/>
                  </a:lnTo>
                  <a:close/>
                </a:path>
                <a:path w="103504" h="1181735">
                  <a:moveTo>
                    <a:pt x="57410" y="1145233"/>
                  </a:moveTo>
                  <a:lnTo>
                    <a:pt x="50964" y="1155996"/>
                  </a:lnTo>
                  <a:lnTo>
                    <a:pt x="56387" y="1165517"/>
                  </a:lnTo>
                  <a:lnTo>
                    <a:pt x="57185" y="1165517"/>
                  </a:lnTo>
                  <a:lnTo>
                    <a:pt x="57410" y="1145233"/>
                  </a:lnTo>
                  <a:close/>
                </a:path>
                <a:path w="103504" h="1181735">
                  <a:moveTo>
                    <a:pt x="57403" y="0"/>
                  </a:moveTo>
                  <a:lnTo>
                    <a:pt x="44711" y="1145018"/>
                  </a:lnTo>
                  <a:lnTo>
                    <a:pt x="50964" y="1155996"/>
                  </a:lnTo>
                  <a:lnTo>
                    <a:pt x="57410" y="1145233"/>
                  </a:lnTo>
                  <a:lnTo>
                    <a:pt x="70103" y="253"/>
                  </a:lnTo>
                  <a:lnTo>
                    <a:pt x="57403" y="0"/>
                  </a:lnTo>
                  <a:close/>
                </a:path>
              </a:pathLst>
            </a:custGeom>
            <a:solidFill>
              <a:srgbClr val="FDB809"/>
            </a:solidFill>
          </p:spPr>
          <p:txBody>
            <a:bodyPr wrap="square" lIns="0" tIns="0" rIns="0" bIns="0" rtlCol="0"/>
            <a:lstStyle/>
            <a:p>
              <a:endParaRPr/>
            </a:p>
          </p:txBody>
        </p:sp>
        <p:pic>
          <p:nvPicPr>
            <p:cNvPr id="80" name="object 80"/>
            <p:cNvPicPr/>
            <p:nvPr/>
          </p:nvPicPr>
          <p:blipFill>
            <a:blip r:embed="rId44" cstate="print"/>
            <a:stretch>
              <a:fillRect/>
            </a:stretch>
          </p:blipFill>
          <p:spPr>
            <a:xfrm>
              <a:off x="4914900" y="5682996"/>
              <a:ext cx="2389631" cy="288036"/>
            </a:xfrm>
            <a:prstGeom prst="rect">
              <a:avLst/>
            </a:prstGeom>
          </p:spPr>
        </p:pic>
        <p:sp>
          <p:nvSpPr>
            <p:cNvPr id="81" name="object 81"/>
            <p:cNvSpPr/>
            <p:nvPr/>
          </p:nvSpPr>
          <p:spPr>
            <a:xfrm>
              <a:off x="5058663" y="5749277"/>
              <a:ext cx="2180590" cy="103505"/>
            </a:xfrm>
            <a:custGeom>
              <a:avLst/>
              <a:gdLst/>
              <a:ahLst/>
              <a:cxnLst/>
              <a:rect l="l" t="t" r="r" b="b"/>
              <a:pathLst>
                <a:path w="2180590" h="103504">
                  <a:moveTo>
                    <a:pt x="88646" y="0"/>
                  </a:moveTo>
                  <a:lnTo>
                    <a:pt x="0" y="51701"/>
                  </a:lnTo>
                  <a:lnTo>
                    <a:pt x="88646" y="103403"/>
                  </a:lnTo>
                  <a:lnTo>
                    <a:pt x="92456" y="102374"/>
                  </a:lnTo>
                  <a:lnTo>
                    <a:pt x="96012" y="96316"/>
                  </a:lnTo>
                  <a:lnTo>
                    <a:pt x="94996" y="92430"/>
                  </a:lnTo>
                  <a:lnTo>
                    <a:pt x="36044" y="58051"/>
                  </a:lnTo>
                  <a:lnTo>
                    <a:pt x="12573" y="58051"/>
                  </a:lnTo>
                  <a:lnTo>
                    <a:pt x="12573" y="45351"/>
                  </a:lnTo>
                  <a:lnTo>
                    <a:pt x="36044" y="45351"/>
                  </a:lnTo>
                  <a:lnTo>
                    <a:pt x="94996" y="10972"/>
                  </a:lnTo>
                  <a:lnTo>
                    <a:pt x="96012" y="7086"/>
                  </a:lnTo>
                  <a:lnTo>
                    <a:pt x="92456" y="1028"/>
                  </a:lnTo>
                  <a:lnTo>
                    <a:pt x="88646" y="0"/>
                  </a:lnTo>
                  <a:close/>
                </a:path>
                <a:path w="2180590" h="103504">
                  <a:moveTo>
                    <a:pt x="36044" y="45351"/>
                  </a:moveTo>
                  <a:lnTo>
                    <a:pt x="12573" y="45351"/>
                  </a:lnTo>
                  <a:lnTo>
                    <a:pt x="12573" y="58051"/>
                  </a:lnTo>
                  <a:lnTo>
                    <a:pt x="36044" y="58051"/>
                  </a:lnTo>
                  <a:lnTo>
                    <a:pt x="34563" y="57188"/>
                  </a:lnTo>
                  <a:lnTo>
                    <a:pt x="15748" y="57188"/>
                  </a:lnTo>
                  <a:lnTo>
                    <a:pt x="15748" y="46215"/>
                  </a:lnTo>
                  <a:lnTo>
                    <a:pt x="34563" y="46215"/>
                  </a:lnTo>
                  <a:lnTo>
                    <a:pt x="36044" y="45351"/>
                  </a:lnTo>
                  <a:close/>
                </a:path>
                <a:path w="2180590" h="103504">
                  <a:moveTo>
                    <a:pt x="2180336" y="45351"/>
                  </a:moveTo>
                  <a:lnTo>
                    <a:pt x="36044" y="45351"/>
                  </a:lnTo>
                  <a:lnTo>
                    <a:pt x="25155" y="51701"/>
                  </a:lnTo>
                  <a:lnTo>
                    <a:pt x="36044" y="58051"/>
                  </a:lnTo>
                  <a:lnTo>
                    <a:pt x="2180336" y="58051"/>
                  </a:lnTo>
                  <a:lnTo>
                    <a:pt x="2180336" y="45351"/>
                  </a:lnTo>
                  <a:close/>
                </a:path>
                <a:path w="2180590" h="103504">
                  <a:moveTo>
                    <a:pt x="15748" y="46215"/>
                  </a:moveTo>
                  <a:lnTo>
                    <a:pt x="15748" y="57188"/>
                  </a:lnTo>
                  <a:lnTo>
                    <a:pt x="25155" y="51701"/>
                  </a:lnTo>
                  <a:lnTo>
                    <a:pt x="15748" y="46215"/>
                  </a:lnTo>
                  <a:close/>
                </a:path>
                <a:path w="2180590" h="103504">
                  <a:moveTo>
                    <a:pt x="25155" y="51701"/>
                  </a:moveTo>
                  <a:lnTo>
                    <a:pt x="15748" y="57188"/>
                  </a:lnTo>
                  <a:lnTo>
                    <a:pt x="34563" y="57188"/>
                  </a:lnTo>
                  <a:lnTo>
                    <a:pt x="25155" y="51701"/>
                  </a:lnTo>
                  <a:close/>
                </a:path>
                <a:path w="2180590" h="103504">
                  <a:moveTo>
                    <a:pt x="34563" y="46215"/>
                  </a:moveTo>
                  <a:lnTo>
                    <a:pt x="15748" y="46215"/>
                  </a:lnTo>
                  <a:lnTo>
                    <a:pt x="25155" y="51701"/>
                  </a:lnTo>
                  <a:lnTo>
                    <a:pt x="34563" y="46215"/>
                  </a:lnTo>
                  <a:close/>
                </a:path>
              </a:pathLst>
            </a:custGeom>
            <a:solidFill>
              <a:srgbClr val="FDB809"/>
            </a:solidFill>
          </p:spPr>
          <p:txBody>
            <a:bodyPr wrap="square" lIns="0" tIns="0" rIns="0" bIns="0" rtlCol="0"/>
            <a:lstStyle/>
            <a:p>
              <a:endParaRPr/>
            </a:p>
          </p:txBody>
        </p:sp>
      </p:grpSp>
      <p:sp>
        <p:nvSpPr>
          <p:cNvPr id="82" name="object 82"/>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
        <p:nvSpPr>
          <p:cNvPr id="83" name="object 83"/>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5857" y="45542"/>
            <a:ext cx="3819525" cy="1267460"/>
          </a:xfrm>
          <a:prstGeom prst="rect">
            <a:avLst/>
          </a:prstGeom>
        </p:spPr>
        <p:txBody>
          <a:bodyPr vert="horz" wrap="square" lIns="0" tIns="116205" rIns="0" bIns="0" rtlCol="0">
            <a:spAutoFit/>
          </a:bodyPr>
          <a:lstStyle/>
          <a:p>
            <a:pPr marL="352425" marR="5080" indent="-340360">
              <a:lnSpc>
                <a:spcPts val="4490"/>
              </a:lnSpc>
              <a:spcBef>
                <a:spcPts val="915"/>
              </a:spcBef>
            </a:pPr>
            <a:r>
              <a:rPr spc="-45" dirty="0"/>
              <a:t>Simple</a:t>
            </a:r>
            <a:r>
              <a:rPr spc="-165" dirty="0"/>
              <a:t> </a:t>
            </a:r>
            <a:r>
              <a:rPr spc="-55" dirty="0"/>
              <a:t>Calculator </a:t>
            </a:r>
            <a:r>
              <a:rPr spc="-980" dirty="0"/>
              <a:t> </a:t>
            </a:r>
            <a:r>
              <a:rPr spc="-35" dirty="0">
                <a:solidFill>
                  <a:srgbClr val="37A76E"/>
                </a:solidFill>
              </a:rPr>
              <a:t>The</a:t>
            </a:r>
            <a:r>
              <a:rPr spc="-130" dirty="0">
                <a:solidFill>
                  <a:srgbClr val="37A76E"/>
                </a:solidFill>
              </a:rPr>
              <a:t> </a:t>
            </a:r>
            <a:r>
              <a:rPr spc="-45" dirty="0">
                <a:solidFill>
                  <a:srgbClr val="37A76E"/>
                </a:solidFill>
              </a:rPr>
              <a:t>Algorithm</a:t>
            </a:r>
          </a:p>
        </p:txBody>
      </p:sp>
      <p:sp>
        <p:nvSpPr>
          <p:cNvPr id="4" name="object 4"/>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.3</a:t>
            </a:r>
            <a:endParaRPr sz="105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43</a:t>
            </a:fld>
            <a:endParaRPr dirty="0"/>
          </a:p>
        </p:txBody>
      </p:sp>
      <p:sp>
        <p:nvSpPr>
          <p:cNvPr id="6" name="object 6"/>
          <p:cNvSpPr txBox="1"/>
          <p:nvPr/>
        </p:nvSpPr>
        <p:spPr>
          <a:xfrm>
            <a:off x="4346828" y="6685508"/>
            <a:ext cx="452755"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 3</a:t>
            </a:r>
            <a:endParaRPr sz="800">
              <a:latin typeface="Calibri"/>
              <a:cs typeface="Calibri"/>
            </a:endParaRPr>
          </a:p>
        </p:txBody>
      </p:sp>
      <p:sp>
        <p:nvSpPr>
          <p:cNvPr id="3" name="object 3"/>
          <p:cNvSpPr txBox="1"/>
          <p:nvPr/>
        </p:nvSpPr>
        <p:spPr>
          <a:xfrm>
            <a:off x="225043" y="1418082"/>
            <a:ext cx="8787765" cy="3993515"/>
          </a:xfrm>
          <a:prstGeom prst="rect">
            <a:avLst/>
          </a:prstGeom>
        </p:spPr>
        <p:txBody>
          <a:bodyPr vert="horz" wrap="square" lIns="0" tIns="48895" rIns="0" bIns="0" rtlCol="0">
            <a:spAutoFit/>
          </a:bodyPr>
          <a:lstStyle/>
          <a:p>
            <a:pPr marL="12700" marR="5080" algn="just">
              <a:lnSpc>
                <a:spcPct val="90000"/>
              </a:lnSpc>
              <a:spcBef>
                <a:spcPts val="385"/>
              </a:spcBef>
            </a:pPr>
            <a:r>
              <a:rPr sz="2400" spc="-5" dirty="0">
                <a:solidFill>
                  <a:srgbClr val="404040"/>
                </a:solidFill>
                <a:latin typeface="Calibri"/>
                <a:cs typeface="Calibri"/>
              </a:rPr>
              <a:t>Suppose that </a:t>
            </a:r>
            <a:r>
              <a:rPr sz="2400" spc="-10" dirty="0">
                <a:solidFill>
                  <a:srgbClr val="404040"/>
                </a:solidFill>
                <a:latin typeface="Calibri"/>
                <a:cs typeface="Calibri"/>
              </a:rPr>
              <a:t>you </a:t>
            </a:r>
            <a:r>
              <a:rPr sz="2400" spc="-15" dirty="0">
                <a:solidFill>
                  <a:srgbClr val="404040"/>
                </a:solidFill>
                <a:latin typeface="Calibri"/>
                <a:cs typeface="Calibri"/>
              </a:rPr>
              <a:t>are asked to </a:t>
            </a:r>
            <a:r>
              <a:rPr sz="2400" spc="-5" dirty="0">
                <a:solidFill>
                  <a:srgbClr val="404040"/>
                </a:solidFill>
                <a:latin typeface="Calibri"/>
                <a:cs typeface="Calibri"/>
              </a:rPr>
              <a:t>write </a:t>
            </a:r>
            <a:r>
              <a:rPr sz="2400" dirty="0">
                <a:solidFill>
                  <a:srgbClr val="404040"/>
                </a:solidFill>
                <a:latin typeface="Calibri"/>
                <a:cs typeface="Calibri"/>
              </a:rPr>
              <a:t>a </a:t>
            </a:r>
            <a:r>
              <a:rPr sz="2400" spc="-10" dirty="0">
                <a:solidFill>
                  <a:srgbClr val="404040"/>
                </a:solidFill>
                <a:latin typeface="Calibri"/>
                <a:cs typeface="Calibri"/>
              </a:rPr>
              <a:t>calculator </a:t>
            </a:r>
            <a:r>
              <a:rPr sz="2400" spc="-15" dirty="0">
                <a:solidFill>
                  <a:srgbClr val="404040"/>
                </a:solidFill>
                <a:latin typeface="Calibri"/>
                <a:cs typeface="Calibri"/>
              </a:rPr>
              <a:t>program </a:t>
            </a:r>
            <a:r>
              <a:rPr sz="2400" spc="-10" dirty="0">
                <a:solidFill>
                  <a:srgbClr val="404040"/>
                </a:solidFill>
                <a:latin typeface="Calibri"/>
                <a:cs typeface="Calibri"/>
              </a:rPr>
              <a:t>that can sum </a:t>
            </a:r>
            <a:r>
              <a:rPr sz="2400" spc="-530" dirty="0">
                <a:solidFill>
                  <a:srgbClr val="404040"/>
                </a:solidFill>
                <a:latin typeface="Calibri"/>
                <a:cs typeface="Calibri"/>
              </a:rPr>
              <a:t> </a:t>
            </a:r>
            <a:r>
              <a:rPr sz="2400" dirty="0">
                <a:solidFill>
                  <a:srgbClr val="404040"/>
                </a:solidFill>
                <a:latin typeface="Calibri"/>
                <a:cs typeface="Calibri"/>
              </a:rPr>
              <a:t>and </a:t>
            </a:r>
            <a:r>
              <a:rPr sz="2400" spc="-10" dirty="0">
                <a:solidFill>
                  <a:srgbClr val="404040"/>
                </a:solidFill>
                <a:latin typeface="Calibri"/>
                <a:cs typeface="Calibri"/>
              </a:rPr>
              <a:t>subtract two </a:t>
            </a:r>
            <a:r>
              <a:rPr sz="2400" spc="-15" dirty="0">
                <a:solidFill>
                  <a:srgbClr val="404040"/>
                </a:solidFill>
                <a:latin typeface="Calibri"/>
                <a:cs typeface="Calibri"/>
              </a:rPr>
              <a:t>integer </a:t>
            </a:r>
            <a:r>
              <a:rPr sz="2400" spc="-10" dirty="0">
                <a:solidFill>
                  <a:srgbClr val="404040"/>
                </a:solidFill>
                <a:latin typeface="Calibri"/>
                <a:cs typeface="Calibri"/>
              </a:rPr>
              <a:t>numbers. </a:t>
            </a:r>
            <a:r>
              <a:rPr sz="2400" spc="-20" dirty="0">
                <a:solidFill>
                  <a:srgbClr val="404040"/>
                </a:solidFill>
                <a:latin typeface="Calibri"/>
                <a:cs typeface="Calibri"/>
              </a:rPr>
              <a:t>Write </a:t>
            </a:r>
            <a:r>
              <a:rPr sz="2400" spc="-5" dirty="0">
                <a:solidFill>
                  <a:srgbClr val="404040"/>
                </a:solidFill>
                <a:latin typeface="Calibri"/>
                <a:cs typeface="Calibri"/>
              </a:rPr>
              <a:t>the </a:t>
            </a:r>
            <a:r>
              <a:rPr sz="2400" spc="-20" dirty="0">
                <a:solidFill>
                  <a:srgbClr val="404040"/>
                </a:solidFill>
                <a:latin typeface="Calibri"/>
                <a:cs typeface="Calibri"/>
              </a:rPr>
              <a:t>program </a:t>
            </a:r>
            <a:r>
              <a:rPr sz="2400" spc="-10" dirty="0">
                <a:solidFill>
                  <a:srgbClr val="404040"/>
                </a:solidFill>
                <a:latin typeface="Calibri"/>
                <a:cs typeface="Calibri"/>
              </a:rPr>
              <a:t>requirements, </a:t>
            </a:r>
            <a:r>
              <a:rPr sz="2400" spc="-5" dirty="0">
                <a:solidFill>
                  <a:srgbClr val="404040"/>
                </a:solidFill>
                <a:latin typeface="Calibri"/>
                <a:cs typeface="Calibri"/>
              </a:rPr>
              <a:t> </a:t>
            </a:r>
            <a:r>
              <a:rPr sz="2400" spc="-10" dirty="0">
                <a:solidFill>
                  <a:srgbClr val="404040"/>
                </a:solidFill>
                <a:latin typeface="Calibri"/>
                <a:cs typeface="Calibri"/>
              </a:rPr>
              <a:t>specifications</a:t>
            </a:r>
            <a:r>
              <a:rPr sz="2400" spc="-20" dirty="0">
                <a:solidFill>
                  <a:srgbClr val="404040"/>
                </a:solidFill>
                <a:latin typeface="Calibri"/>
                <a:cs typeface="Calibri"/>
              </a:rPr>
              <a:t> </a:t>
            </a:r>
            <a:r>
              <a:rPr sz="2400" dirty="0">
                <a:solidFill>
                  <a:srgbClr val="404040"/>
                </a:solidFill>
                <a:latin typeface="Calibri"/>
                <a:cs typeface="Calibri"/>
              </a:rPr>
              <a:t>and</a:t>
            </a:r>
            <a:r>
              <a:rPr sz="2400" spc="-5" dirty="0">
                <a:solidFill>
                  <a:srgbClr val="404040"/>
                </a:solidFill>
                <a:latin typeface="Calibri"/>
                <a:cs typeface="Calibri"/>
              </a:rPr>
              <a:t> algorithm.</a:t>
            </a:r>
            <a:endParaRPr sz="2400">
              <a:latin typeface="Calibri"/>
              <a:cs typeface="Calibri"/>
            </a:endParaRPr>
          </a:p>
          <a:p>
            <a:pPr marL="12700" algn="just">
              <a:lnSpc>
                <a:spcPct val="100000"/>
              </a:lnSpc>
              <a:spcBef>
                <a:spcPts val="1150"/>
              </a:spcBef>
            </a:pPr>
            <a:r>
              <a:rPr sz="2400" u="heavy" spc="-5" dirty="0">
                <a:solidFill>
                  <a:srgbClr val="497B29"/>
                </a:solidFill>
                <a:uFill>
                  <a:solidFill>
                    <a:srgbClr val="497B29"/>
                  </a:solidFill>
                </a:uFill>
                <a:latin typeface="Calibri"/>
                <a:cs typeface="Calibri"/>
              </a:rPr>
              <a:t>The</a:t>
            </a:r>
            <a:r>
              <a:rPr sz="2400" u="heavy" spc="-25" dirty="0">
                <a:solidFill>
                  <a:srgbClr val="497B29"/>
                </a:solidFill>
                <a:uFill>
                  <a:solidFill>
                    <a:srgbClr val="497B29"/>
                  </a:solidFill>
                </a:uFill>
                <a:latin typeface="Calibri"/>
                <a:cs typeface="Calibri"/>
              </a:rPr>
              <a:t> </a:t>
            </a:r>
            <a:r>
              <a:rPr sz="2400" u="heavy" spc="-5" dirty="0">
                <a:solidFill>
                  <a:srgbClr val="497B29"/>
                </a:solidFill>
                <a:uFill>
                  <a:solidFill>
                    <a:srgbClr val="497B29"/>
                  </a:solidFill>
                </a:uFill>
                <a:latin typeface="Calibri"/>
                <a:cs typeface="Calibri"/>
              </a:rPr>
              <a:t>algorithm:</a:t>
            </a:r>
            <a:endParaRPr sz="2400">
              <a:latin typeface="Calibri"/>
              <a:cs typeface="Calibri"/>
            </a:endParaRPr>
          </a:p>
          <a:p>
            <a:pPr marL="721360" indent="-457200">
              <a:lnSpc>
                <a:spcPct val="100000"/>
              </a:lnSpc>
              <a:spcBef>
                <a:spcPts val="185"/>
              </a:spcBef>
              <a:buClr>
                <a:srgbClr val="99CA38"/>
              </a:buClr>
              <a:buAutoNum type="arabicPeriod"/>
              <a:tabLst>
                <a:tab pos="720725" algn="l"/>
                <a:tab pos="721360" algn="l"/>
              </a:tabLst>
            </a:pPr>
            <a:r>
              <a:rPr sz="2000" spc="-10" dirty="0">
                <a:solidFill>
                  <a:srgbClr val="404040"/>
                </a:solidFill>
                <a:latin typeface="Calibri"/>
                <a:cs typeface="Calibri"/>
              </a:rPr>
              <a:t>Display</a:t>
            </a:r>
            <a:r>
              <a:rPr sz="2000" dirty="0">
                <a:solidFill>
                  <a:srgbClr val="404040"/>
                </a:solidFill>
                <a:latin typeface="Calibri"/>
                <a:cs typeface="Calibri"/>
              </a:rPr>
              <a:t> a</a:t>
            </a:r>
            <a:r>
              <a:rPr sz="2000" spc="5" dirty="0">
                <a:solidFill>
                  <a:srgbClr val="404040"/>
                </a:solidFill>
                <a:latin typeface="Calibri"/>
                <a:cs typeface="Calibri"/>
              </a:rPr>
              <a:t> </a:t>
            </a:r>
            <a:r>
              <a:rPr sz="2000" spc="-5" dirty="0">
                <a:solidFill>
                  <a:srgbClr val="404040"/>
                </a:solidFill>
                <a:latin typeface="Calibri"/>
                <a:cs typeface="Calibri"/>
              </a:rPr>
              <a:t>welcome </a:t>
            </a:r>
            <a:r>
              <a:rPr sz="2000" dirty="0">
                <a:solidFill>
                  <a:srgbClr val="404040"/>
                </a:solidFill>
                <a:latin typeface="Calibri"/>
                <a:cs typeface="Calibri"/>
              </a:rPr>
              <a:t>message</a:t>
            </a:r>
            <a:r>
              <a:rPr sz="2000" spc="20" dirty="0">
                <a:solidFill>
                  <a:srgbClr val="404040"/>
                </a:solidFill>
                <a:latin typeface="Calibri"/>
                <a:cs typeface="Calibri"/>
              </a:rPr>
              <a:t> </a:t>
            </a:r>
            <a:r>
              <a:rPr sz="2000" spc="-5" dirty="0">
                <a:solidFill>
                  <a:srgbClr val="404040"/>
                </a:solidFill>
                <a:latin typeface="Calibri"/>
                <a:cs typeface="Calibri"/>
              </a:rPr>
              <a:t>that</a:t>
            </a:r>
            <a:r>
              <a:rPr sz="2000" spc="5" dirty="0">
                <a:solidFill>
                  <a:srgbClr val="404040"/>
                </a:solidFill>
                <a:latin typeface="Calibri"/>
                <a:cs typeface="Calibri"/>
              </a:rPr>
              <a:t> </a:t>
            </a:r>
            <a:r>
              <a:rPr sz="2000" spc="-15" dirty="0">
                <a:solidFill>
                  <a:srgbClr val="404040"/>
                </a:solidFill>
                <a:latin typeface="Calibri"/>
                <a:cs typeface="Calibri"/>
              </a:rPr>
              <a:t>says,</a:t>
            </a:r>
            <a:r>
              <a:rPr sz="2000" spc="-40" dirty="0">
                <a:solidFill>
                  <a:srgbClr val="404040"/>
                </a:solidFill>
                <a:latin typeface="Calibri"/>
                <a:cs typeface="Calibri"/>
              </a:rPr>
              <a:t> </a:t>
            </a:r>
            <a:r>
              <a:rPr sz="2000" spc="-10" dirty="0">
                <a:latin typeface="Calibri"/>
                <a:cs typeface="Calibri"/>
              </a:rPr>
              <a:t>“</a:t>
            </a:r>
            <a:r>
              <a:rPr sz="2000" spc="-10" dirty="0">
                <a:solidFill>
                  <a:srgbClr val="7E7E7E"/>
                </a:solidFill>
                <a:latin typeface="Calibri"/>
                <a:cs typeface="Calibri"/>
              </a:rPr>
              <a:t>Welcome</a:t>
            </a:r>
            <a:r>
              <a:rPr sz="2000" spc="-25" dirty="0">
                <a:solidFill>
                  <a:srgbClr val="7E7E7E"/>
                </a:solidFill>
                <a:latin typeface="Calibri"/>
                <a:cs typeface="Calibri"/>
              </a:rPr>
              <a:t> </a:t>
            </a:r>
            <a:r>
              <a:rPr sz="2000" spc="-10" dirty="0">
                <a:solidFill>
                  <a:srgbClr val="7E7E7E"/>
                </a:solidFill>
                <a:latin typeface="Calibri"/>
                <a:cs typeface="Calibri"/>
              </a:rPr>
              <a:t>to</a:t>
            </a:r>
            <a:r>
              <a:rPr sz="2000" dirty="0">
                <a:solidFill>
                  <a:srgbClr val="7E7E7E"/>
                </a:solidFill>
                <a:latin typeface="Calibri"/>
                <a:cs typeface="Calibri"/>
              </a:rPr>
              <a:t> our</a:t>
            </a:r>
            <a:r>
              <a:rPr sz="2000" spc="-5" dirty="0">
                <a:solidFill>
                  <a:srgbClr val="7E7E7E"/>
                </a:solidFill>
                <a:latin typeface="Calibri"/>
                <a:cs typeface="Calibri"/>
              </a:rPr>
              <a:t> </a:t>
            </a:r>
            <a:r>
              <a:rPr sz="2000" spc="-10" dirty="0">
                <a:solidFill>
                  <a:srgbClr val="7E7E7E"/>
                </a:solidFill>
                <a:latin typeface="Calibri"/>
                <a:cs typeface="Calibri"/>
              </a:rPr>
              <a:t>Calculator</a:t>
            </a:r>
            <a:r>
              <a:rPr sz="2000" spc="-10" dirty="0">
                <a:latin typeface="Calibri"/>
                <a:cs typeface="Calibri"/>
              </a:rPr>
              <a:t>"</a:t>
            </a:r>
            <a:r>
              <a:rPr sz="2000" spc="-10" dirty="0">
                <a:solidFill>
                  <a:srgbClr val="404040"/>
                </a:solidFill>
                <a:latin typeface="Calibri"/>
                <a:cs typeface="Calibri"/>
              </a:rPr>
              <a:t>.</a:t>
            </a:r>
            <a:endParaRPr sz="2000">
              <a:latin typeface="Calibri"/>
              <a:cs typeface="Calibri"/>
            </a:endParaRPr>
          </a:p>
          <a:p>
            <a:pPr marL="721360" indent="-457200">
              <a:lnSpc>
                <a:spcPct val="100000"/>
              </a:lnSpc>
              <a:spcBef>
                <a:spcPts val="359"/>
              </a:spcBef>
              <a:buClr>
                <a:srgbClr val="99CA38"/>
              </a:buClr>
              <a:buAutoNum type="arabicPeriod"/>
              <a:tabLst>
                <a:tab pos="720725" algn="l"/>
                <a:tab pos="721360" algn="l"/>
              </a:tabLst>
            </a:pPr>
            <a:r>
              <a:rPr sz="2000" dirty="0">
                <a:solidFill>
                  <a:srgbClr val="404040"/>
                </a:solidFill>
                <a:latin typeface="Calibri"/>
                <a:cs typeface="Calibri"/>
              </a:rPr>
              <a:t>Ask</a:t>
            </a:r>
            <a:r>
              <a:rPr sz="2000" spc="-5" dirty="0">
                <a:solidFill>
                  <a:srgbClr val="404040"/>
                </a:solidFill>
                <a:latin typeface="Calibri"/>
                <a:cs typeface="Calibri"/>
              </a:rPr>
              <a:t> </a:t>
            </a:r>
            <a:r>
              <a:rPr sz="2000" dirty="0">
                <a:solidFill>
                  <a:srgbClr val="404040"/>
                </a:solidFill>
                <a:latin typeface="Calibri"/>
                <a:cs typeface="Calibri"/>
              </a:rPr>
              <a:t>the user </a:t>
            </a:r>
            <a:r>
              <a:rPr sz="2000" spc="-10" dirty="0">
                <a:solidFill>
                  <a:srgbClr val="404040"/>
                </a:solidFill>
                <a:latin typeface="Calibri"/>
                <a:cs typeface="Calibri"/>
              </a:rPr>
              <a:t>to</a:t>
            </a:r>
            <a:r>
              <a:rPr sz="2000" spc="-5" dirty="0">
                <a:solidFill>
                  <a:srgbClr val="404040"/>
                </a:solidFill>
                <a:latin typeface="Calibri"/>
                <a:cs typeface="Calibri"/>
              </a:rPr>
              <a:t> </a:t>
            </a:r>
            <a:r>
              <a:rPr sz="2000" spc="-10" dirty="0">
                <a:solidFill>
                  <a:srgbClr val="404040"/>
                </a:solidFill>
                <a:latin typeface="Calibri"/>
                <a:cs typeface="Calibri"/>
              </a:rPr>
              <a:t>enter</a:t>
            </a:r>
            <a:r>
              <a:rPr sz="2000" dirty="0">
                <a:solidFill>
                  <a:srgbClr val="404040"/>
                </a:solidFill>
                <a:latin typeface="Calibri"/>
                <a:cs typeface="Calibri"/>
              </a:rPr>
              <a:t> </a:t>
            </a:r>
            <a:r>
              <a:rPr sz="2000" spc="5" dirty="0">
                <a:solidFill>
                  <a:srgbClr val="404040"/>
                </a:solidFill>
                <a:latin typeface="Calibri"/>
                <a:cs typeface="Calibri"/>
              </a:rPr>
              <a:t>the</a:t>
            </a:r>
            <a:r>
              <a:rPr sz="2000" dirty="0">
                <a:solidFill>
                  <a:srgbClr val="404040"/>
                </a:solidFill>
                <a:latin typeface="Calibri"/>
                <a:cs typeface="Calibri"/>
              </a:rPr>
              <a:t> </a:t>
            </a:r>
            <a:r>
              <a:rPr sz="2000" spc="-15" dirty="0">
                <a:solidFill>
                  <a:srgbClr val="404040"/>
                </a:solidFill>
                <a:latin typeface="Calibri"/>
                <a:cs typeface="Calibri"/>
              </a:rPr>
              <a:t>first</a:t>
            </a:r>
            <a:r>
              <a:rPr sz="2000" spc="25" dirty="0">
                <a:solidFill>
                  <a:srgbClr val="404040"/>
                </a:solidFill>
                <a:latin typeface="Calibri"/>
                <a:cs typeface="Calibri"/>
              </a:rPr>
              <a:t> </a:t>
            </a:r>
            <a:r>
              <a:rPr sz="2000" dirty="0">
                <a:solidFill>
                  <a:srgbClr val="404040"/>
                </a:solidFill>
                <a:latin typeface="Calibri"/>
                <a:cs typeface="Calibri"/>
              </a:rPr>
              <a:t>number and</a:t>
            </a:r>
            <a:r>
              <a:rPr sz="2000" spc="-20" dirty="0">
                <a:solidFill>
                  <a:srgbClr val="404040"/>
                </a:solidFill>
                <a:latin typeface="Calibri"/>
                <a:cs typeface="Calibri"/>
              </a:rPr>
              <a:t> save</a:t>
            </a:r>
            <a:r>
              <a:rPr sz="2000" spc="25" dirty="0">
                <a:solidFill>
                  <a:srgbClr val="404040"/>
                </a:solidFill>
                <a:latin typeface="Calibri"/>
                <a:cs typeface="Calibri"/>
              </a:rPr>
              <a:t> </a:t>
            </a:r>
            <a:r>
              <a:rPr sz="2000" dirty="0">
                <a:solidFill>
                  <a:srgbClr val="404040"/>
                </a:solidFill>
                <a:latin typeface="Calibri"/>
                <a:cs typeface="Calibri"/>
              </a:rPr>
              <a:t>it </a:t>
            </a:r>
            <a:r>
              <a:rPr sz="2000" spc="-10" dirty="0">
                <a:solidFill>
                  <a:srgbClr val="404040"/>
                </a:solidFill>
                <a:latin typeface="Calibri"/>
                <a:cs typeface="Calibri"/>
              </a:rPr>
              <a:t>to</a:t>
            </a:r>
            <a:r>
              <a:rPr sz="2000" spc="-75" dirty="0">
                <a:solidFill>
                  <a:srgbClr val="404040"/>
                </a:solidFill>
                <a:latin typeface="Calibri"/>
                <a:cs typeface="Calibri"/>
              </a:rPr>
              <a:t> </a:t>
            </a:r>
            <a:r>
              <a:rPr sz="2000" dirty="0">
                <a:solidFill>
                  <a:srgbClr val="006FC0"/>
                </a:solidFill>
                <a:latin typeface="Calibri"/>
                <a:cs typeface="Calibri"/>
              </a:rPr>
              <a:t>X</a:t>
            </a:r>
            <a:r>
              <a:rPr sz="2000" dirty="0">
                <a:solidFill>
                  <a:srgbClr val="404040"/>
                </a:solidFill>
                <a:latin typeface="Calibri"/>
                <a:cs typeface="Calibri"/>
              </a:rPr>
              <a:t>.</a:t>
            </a:r>
            <a:endParaRPr sz="2000">
              <a:latin typeface="Calibri"/>
              <a:cs typeface="Calibri"/>
            </a:endParaRPr>
          </a:p>
          <a:p>
            <a:pPr marL="721360" indent="-457200">
              <a:lnSpc>
                <a:spcPct val="100000"/>
              </a:lnSpc>
              <a:spcBef>
                <a:spcPts val="359"/>
              </a:spcBef>
              <a:buClr>
                <a:srgbClr val="99CA38"/>
              </a:buClr>
              <a:buAutoNum type="arabicPeriod"/>
              <a:tabLst>
                <a:tab pos="720725" algn="l"/>
                <a:tab pos="721360" algn="l"/>
              </a:tabLst>
            </a:pPr>
            <a:r>
              <a:rPr sz="2000" dirty="0">
                <a:solidFill>
                  <a:srgbClr val="404040"/>
                </a:solidFill>
                <a:latin typeface="Calibri"/>
                <a:cs typeface="Calibri"/>
              </a:rPr>
              <a:t>Ask the user </a:t>
            </a:r>
            <a:r>
              <a:rPr sz="2000" spc="-10" dirty="0">
                <a:solidFill>
                  <a:srgbClr val="404040"/>
                </a:solidFill>
                <a:latin typeface="Calibri"/>
                <a:cs typeface="Calibri"/>
              </a:rPr>
              <a:t>to</a:t>
            </a:r>
            <a:r>
              <a:rPr sz="2000" spc="-5" dirty="0">
                <a:solidFill>
                  <a:srgbClr val="404040"/>
                </a:solidFill>
                <a:latin typeface="Calibri"/>
                <a:cs typeface="Calibri"/>
              </a:rPr>
              <a:t> </a:t>
            </a:r>
            <a:r>
              <a:rPr sz="2000" spc="-10" dirty="0">
                <a:solidFill>
                  <a:srgbClr val="404040"/>
                </a:solidFill>
                <a:latin typeface="Calibri"/>
                <a:cs typeface="Calibri"/>
              </a:rPr>
              <a:t>enter</a:t>
            </a:r>
            <a:r>
              <a:rPr sz="2000" dirty="0">
                <a:solidFill>
                  <a:srgbClr val="404040"/>
                </a:solidFill>
                <a:latin typeface="Calibri"/>
                <a:cs typeface="Calibri"/>
              </a:rPr>
              <a:t> </a:t>
            </a:r>
            <a:r>
              <a:rPr sz="2000" spc="5" dirty="0">
                <a:solidFill>
                  <a:srgbClr val="404040"/>
                </a:solidFill>
                <a:latin typeface="Calibri"/>
                <a:cs typeface="Calibri"/>
              </a:rPr>
              <a:t>the </a:t>
            </a:r>
            <a:r>
              <a:rPr sz="2000" spc="-5" dirty="0">
                <a:solidFill>
                  <a:srgbClr val="404040"/>
                </a:solidFill>
                <a:latin typeface="Calibri"/>
                <a:cs typeface="Calibri"/>
              </a:rPr>
              <a:t>second</a:t>
            </a:r>
            <a:r>
              <a:rPr sz="2000" spc="-20" dirty="0">
                <a:solidFill>
                  <a:srgbClr val="404040"/>
                </a:solidFill>
                <a:latin typeface="Calibri"/>
                <a:cs typeface="Calibri"/>
              </a:rPr>
              <a:t> </a:t>
            </a:r>
            <a:r>
              <a:rPr sz="2000" dirty="0">
                <a:solidFill>
                  <a:srgbClr val="404040"/>
                </a:solidFill>
                <a:latin typeface="Calibri"/>
                <a:cs typeface="Calibri"/>
              </a:rPr>
              <a:t>number and </a:t>
            </a:r>
            <a:r>
              <a:rPr sz="2000" spc="-20" dirty="0">
                <a:solidFill>
                  <a:srgbClr val="404040"/>
                </a:solidFill>
                <a:latin typeface="Calibri"/>
                <a:cs typeface="Calibri"/>
              </a:rPr>
              <a:t>save</a:t>
            </a:r>
            <a:r>
              <a:rPr sz="2000" spc="15" dirty="0">
                <a:solidFill>
                  <a:srgbClr val="404040"/>
                </a:solidFill>
                <a:latin typeface="Calibri"/>
                <a:cs typeface="Calibri"/>
              </a:rPr>
              <a:t> </a:t>
            </a:r>
            <a:r>
              <a:rPr sz="2000" dirty="0">
                <a:solidFill>
                  <a:srgbClr val="404040"/>
                </a:solidFill>
                <a:latin typeface="Calibri"/>
                <a:cs typeface="Calibri"/>
              </a:rPr>
              <a:t>it</a:t>
            </a:r>
            <a:r>
              <a:rPr sz="2000" spc="15" dirty="0">
                <a:solidFill>
                  <a:srgbClr val="404040"/>
                </a:solidFill>
                <a:latin typeface="Calibri"/>
                <a:cs typeface="Calibri"/>
              </a:rPr>
              <a:t> </a:t>
            </a:r>
            <a:r>
              <a:rPr sz="2000" spc="-10" dirty="0">
                <a:solidFill>
                  <a:srgbClr val="404040"/>
                </a:solidFill>
                <a:latin typeface="Calibri"/>
                <a:cs typeface="Calibri"/>
              </a:rPr>
              <a:t>to</a:t>
            </a:r>
            <a:r>
              <a:rPr sz="2000" spc="-90" dirty="0">
                <a:solidFill>
                  <a:srgbClr val="404040"/>
                </a:solidFill>
                <a:latin typeface="Calibri"/>
                <a:cs typeface="Calibri"/>
              </a:rPr>
              <a:t> </a:t>
            </a:r>
            <a:r>
              <a:rPr sz="2000" spc="-120" dirty="0">
                <a:solidFill>
                  <a:srgbClr val="006FC0"/>
                </a:solidFill>
                <a:latin typeface="Calibri"/>
                <a:cs typeface="Calibri"/>
              </a:rPr>
              <a:t>Y</a:t>
            </a:r>
            <a:r>
              <a:rPr sz="2000" spc="-120" dirty="0">
                <a:solidFill>
                  <a:srgbClr val="404040"/>
                </a:solidFill>
                <a:latin typeface="Calibri"/>
                <a:cs typeface="Calibri"/>
              </a:rPr>
              <a:t>.</a:t>
            </a:r>
            <a:endParaRPr sz="2000">
              <a:latin typeface="Calibri"/>
              <a:cs typeface="Calibri"/>
            </a:endParaRPr>
          </a:p>
          <a:p>
            <a:pPr marL="721360" indent="-457200">
              <a:lnSpc>
                <a:spcPct val="100000"/>
              </a:lnSpc>
              <a:spcBef>
                <a:spcPts val="360"/>
              </a:spcBef>
              <a:buClr>
                <a:srgbClr val="99CA38"/>
              </a:buClr>
              <a:buAutoNum type="arabicPeriod"/>
              <a:tabLst>
                <a:tab pos="720725" algn="l"/>
                <a:tab pos="721360" algn="l"/>
              </a:tabLst>
            </a:pPr>
            <a:r>
              <a:rPr sz="2000" dirty="0">
                <a:solidFill>
                  <a:srgbClr val="404040"/>
                </a:solidFill>
                <a:latin typeface="Calibri"/>
                <a:cs typeface="Calibri"/>
              </a:rPr>
              <a:t>Ask the user </a:t>
            </a:r>
            <a:r>
              <a:rPr sz="2000" spc="-10" dirty="0">
                <a:solidFill>
                  <a:srgbClr val="404040"/>
                </a:solidFill>
                <a:latin typeface="Calibri"/>
                <a:cs typeface="Calibri"/>
              </a:rPr>
              <a:t>to</a:t>
            </a:r>
            <a:r>
              <a:rPr sz="2000" spc="-5" dirty="0">
                <a:solidFill>
                  <a:srgbClr val="404040"/>
                </a:solidFill>
                <a:latin typeface="Calibri"/>
                <a:cs typeface="Calibri"/>
              </a:rPr>
              <a:t> select</a:t>
            </a:r>
            <a:r>
              <a:rPr sz="2000" spc="15" dirty="0">
                <a:solidFill>
                  <a:srgbClr val="404040"/>
                </a:solidFill>
                <a:latin typeface="Calibri"/>
                <a:cs typeface="Calibri"/>
              </a:rPr>
              <a:t> </a:t>
            </a:r>
            <a:r>
              <a:rPr sz="2000" dirty="0">
                <a:solidFill>
                  <a:srgbClr val="404040"/>
                </a:solidFill>
                <a:latin typeface="Calibri"/>
                <a:cs typeface="Calibri"/>
              </a:rPr>
              <a:t>the </a:t>
            </a:r>
            <a:r>
              <a:rPr sz="2000" spc="-5" dirty="0">
                <a:solidFill>
                  <a:srgbClr val="404040"/>
                </a:solidFill>
                <a:latin typeface="Calibri"/>
                <a:cs typeface="Calibri"/>
              </a:rPr>
              <a:t>sign</a:t>
            </a:r>
            <a:r>
              <a:rPr sz="2000" dirty="0">
                <a:solidFill>
                  <a:srgbClr val="404040"/>
                </a:solidFill>
                <a:latin typeface="Calibri"/>
                <a:cs typeface="Calibri"/>
              </a:rPr>
              <a:t> </a:t>
            </a:r>
            <a:r>
              <a:rPr sz="2000" spc="-10" dirty="0">
                <a:solidFill>
                  <a:srgbClr val="404040"/>
                </a:solidFill>
                <a:latin typeface="Calibri"/>
                <a:cs typeface="Calibri"/>
              </a:rPr>
              <a:t>(</a:t>
            </a:r>
            <a:r>
              <a:rPr sz="2000" spc="-10" dirty="0">
                <a:solidFill>
                  <a:srgbClr val="FF0000"/>
                </a:solidFill>
                <a:latin typeface="Calibri"/>
                <a:cs typeface="Calibri"/>
              </a:rPr>
              <a:t>-</a:t>
            </a:r>
            <a:r>
              <a:rPr sz="2000" spc="-10" dirty="0">
                <a:solidFill>
                  <a:srgbClr val="404040"/>
                </a:solidFill>
                <a:latin typeface="Calibri"/>
                <a:cs typeface="Calibri"/>
              </a:rPr>
              <a:t>,</a:t>
            </a:r>
            <a:r>
              <a:rPr sz="2000" b="1" spc="-10" dirty="0">
                <a:solidFill>
                  <a:srgbClr val="FF0000"/>
                </a:solidFill>
                <a:latin typeface="Calibri"/>
                <a:cs typeface="Calibri"/>
              </a:rPr>
              <a:t>+</a:t>
            </a:r>
            <a:r>
              <a:rPr sz="2000" spc="-10" dirty="0">
                <a:solidFill>
                  <a:srgbClr val="404040"/>
                </a:solidFill>
                <a:latin typeface="Calibri"/>
                <a:cs typeface="Calibri"/>
              </a:rPr>
              <a:t>)</a:t>
            </a:r>
            <a:r>
              <a:rPr sz="2000" spc="-5" dirty="0">
                <a:solidFill>
                  <a:srgbClr val="404040"/>
                </a:solidFill>
                <a:latin typeface="Calibri"/>
                <a:cs typeface="Calibri"/>
              </a:rPr>
              <a:t> </a:t>
            </a:r>
            <a:r>
              <a:rPr sz="2000" dirty="0">
                <a:solidFill>
                  <a:srgbClr val="404040"/>
                </a:solidFill>
                <a:latin typeface="Calibri"/>
                <a:cs typeface="Calibri"/>
              </a:rPr>
              <a:t>and </a:t>
            </a:r>
            <a:r>
              <a:rPr sz="2000" spc="-20" dirty="0">
                <a:solidFill>
                  <a:srgbClr val="404040"/>
                </a:solidFill>
                <a:latin typeface="Calibri"/>
                <a:cs typeface="Calibri"/>
              </a:rPr>
              <a:t>save</a:t>
            </a:r>
            <a:r>
              <a:rPr sz="2000" spc="10" dirty="0">
                <a:solidFill>
                  <a:srgbClr val="404040"/>
                </a:solidFill>
                <a:latin typeface="Calibri"/>
                <a:cs typeface="Calibri"/>
              </a:rPr>
              <a:t> </a:t>
            </a:r>
            <a:r>
              <a:rPr sz="2000" dirty="0">
                <a:solidFill>
                  <a:srgbClr val="404040"/>
                </a:solidFill>
                <a:latin typeface="Calibri"/>
                <a:cs typeface="Calibri"/>
              </a:rPr>
              <a:t>it</a:t>
            </a:r>
            <a:r>
              <a:rPr sz="2000" spc="10" dirty="0">
                <a:solidFill>
                  <a:srgbClr val="404040"/>
                </a:solidFill>
                <a:latin typeface="Calibri"/>
                <a:cs typeface="Calibri"/>
              </a:rPr>
              <a:t> </a:t>
            </a:r>
            <a:r>
              <a:rPr sz="2000" dirty="0">
                <a:solidFill>
                  <a:srgbClr val="404040"/>
                </a:solidFill>
                <a:latin typeface="Calibri"/>
                <a:cs typeface="Calibri"/>
              </a:rPr>
              <a:t>in</a:t>
            </a:r>
            <a:r>
              <a:rPr sz="2000" spc="-15" dirty="0">
                <a:solidFill>
                  <a:srgbClr val="404040"/>
                </a:solidFill>
                <a:latin typeface="Calibri"/>
                <a:cs typeface="Calibri"/>
              </a:rPr>
              <a:t> </a:t>
            </a:r>
            <a:r>
              <a:rPr sz="2000" dirty="0">
                <a:solidFill>
                  <a:srgbClr val="006FC0"/>
                </a:solidFill>
                <a:latin typeface="Calibri"/>
                <a:cs typeface="Calibri"/>
              </a:rPr>
              <a:t>Sign</a:t>
            </a:r>
            <a:r>
              <a:rPr sz="2000" dirty="0">
                <a:solidFill>
                  <a:srgbClr val="404040"/>
                </a:solidFill>
                <a:latin typeface="Calibri"/>
                <a:cs typeface="Calibri"/>
              </a:rPr>
              <a:t>.</a:t>
            </a:r>
            <a:endParaRPr sz="2000">
              <a:latin typeface="Calibri"/>
              <a:cs typeface="Calibri"/>
            </a:endParaRPr>
          </a:p>
          <a:p>
            <a:pPr marL="721360" indent="-457200">
              <a:lnSpc>
                <a:spcPct val="100000"/>
              </a:lnSpc>
              <a:spcBef>
                <a:spcPts val="360"/>
              </a:spcBef>
              <a:buClr>
                <a:srgbClr val="99CA38"/>
              </a:buClr>
              <a:buAutoNum type="arabicPeriod"/>
              <a:tabLst>
                <a:tab pos="720725" algn="l"/>
                <a:tab pos="721360" algn="l"/>
              </a:tabLst>
            </a:pPr>
            <a:r>
              <a:rPr sz="2000" dirty="0">
                <a:solidFill>
                  <a:srgbClr val="404040"/>
                </a:solidFill>
                <a:latin typeface="Calibri"/>
                <a:cs typeface="Calibri"/>
              </a:rPr>
              <a:t>if</a:t>
            </a:r>
            <a:r>
              <a:rPr sz="2000" spc="-5" dirty="0">
                <a:solidFill>
                  <a:srgbClr val="404040"/>
                </a:solidFill>
                <a:latin typeface="Calibri"/>
                <a:cs typeface="Calibri"/>
              </a:rPr>
              <a:t> </a:t>
            </a:r>
            <a:r>
              <a:rPr sz="2000" spc="-5" dirty="0">
                <a:solidFill>
                  <a:srgbClr val="006FC0"/>
                </a:solidFill>
                <a:latin typeface="Calibri"/>
                <a:cs typeface="Calibri"/>
              </a:rPr>
              <a:t>Sign</a:t>
            </a:r>
            <a:r>
              <a:rPr sz="2000" dirty="0">
                <a:solidFill>
                  <a:srgbClr val="006FC0"/>
                </a:solidFill>
                <a:latin typeface="Calibri"/>
                <a:cs typeface="Calibri"/>
              </a:rPr>
              <a:t> </a:t>
            </a:r>
            <a:r>
              <a:rPr sz="2000" dirty="0">
                <a:solidFill>
                  <a:srgbClr val="404040"/>
                </a:solidFill>
                <a:latin typeface="Calibri"/>
                <a:cs typeface="Calibri"/>
              </a:rPr>
              <a:t>is</a:t>
            </a:r>
            <a:r>
              <a:rPr sz="2000" spc="-15" dirty="0">
                <a:solidFill>
                  <a:srgbClr val="404040"/>
                </a:solidFill>
                <a:latin typeface="Calibri"/>
                <a:cs typeface="Calibri"/>
              </a:rPr>
              <a:t> </a:t>
            </a:r>
            <a:r>
              <a:rPr sz="2000" dirty="0">
                <a:solidFill>
                  <a:srgbClr val="404040"/>
                </a:solidFill>
                <a:latin typeface="Calibri"/>
                <a:cs typeface="Calibri"/>
              </a:rPr>
              <a:t>equal </a:t>
            </a:r>
            <a:r>
              <a:rPr sz="2000" spc="-15" dirty="0">
                <a:solidFill>
                  <a:srgbClr val="404040"/>
                </a:solidFill>
                <a:latin typeface="Calibri"/>
                <a:cs typeface="Calibri"/>
              </a:rPr>
              <a:t>to</a:t>
            </a:r>
            <a:r>
              <a:rPr sz="2000" spc="-5" dirty="0">
                <a:solidFill>
                  <a:srgbClr val="404040"/>
                </a:solidFill>
                <a:latin typeface="Calibri"/>
                <a:cs typeface="Calibri"/>
              </a:rPr>
              <a:t> </a:t>
            </a:r>
            <a:r>
              <a:rPr sz="2000" spc="-50" dirty="0">
                <a:solidFill>
                  <a:srgbClr val="404040"/>
                </a:solidFill>
                <a:latin typeface="Calibri"/>
                <a:cs typeface="Calibri"/>
              </a:rPr>
              <a:t>“</a:t>
            </a:r>
            <a:r>
              <a:rPr sz="2000" spc="-50" dirty="0">
                <a:solidFill>
                  <a:srgbClr val="FF0000"/>
                </a:solidFill>
                <a:latin typeface="Calibri"/>
                <a:cs typeface="Calibri"/>
              </a:rPr>
              <a:t>+</a:t>
            </a:r>
            <a:r>
              <a:rPr sz="2000" spc="-50" dirty="0">
                <a:solidFill>
                  <a:srgbClr val="404040"/>
                </a:solidFill>
                <a:latin typeface="Calibri"/>
                <a:cs typeface="Calibri"/>
              </a:rPr>
              <a:t>”,</a:t>
            </a:r>
            <a:r>
              <a:rPr sz="2000" dirty="0">
                <a:solidFill>
                  <a:srgbClr val="404040"/>
                </a:solidFill>
                <a:latin typeface="Calibri"/>
                <a:cs typeface="Calibri"/>
              </a:rPr>
              <a:t> </a:t>
            </a:r>
            <a:r>
              <a:rPr sz="2000" spc="-20" dirty="0">
                <a:solidFill>
                  <a:srgbClr val="404040"/>
                </a:solidFill>
                <a:latin typeface="Calibri"/>
                <a:cs typeface="Calibri"/>
              </a:rPr>
              <a:t>make</a:t>
            </a:r>
            <a:r>
              <a:rPr sz="2000" spc="-5" dirty="0">
                <a:solidFill>
                  <a:srgbClr val="404040"/>
                </a:solidFill>
                <a:latin typeface="Calibri"/>
                <a:cs typeface="Calibri"/>
              </a:rPr>
              <a:t> </a:t>
            </a:r>
            <a:r>
              <a:rPr sz="2000" dirty="0">
                <a:solidFill>
                  <a:srgbClr val="006FC0"/>
                </a:solidFill>
                <a:latin typeface="Calibri"/>
                <a:cs typeface="Calibri"/>
              </a:rPr>
              <a:t>Sum</a:t>
            </a:r>
            <a:r>
              <a:rPr sz="2000" spc="-15" dirty="0">
                <a:solidFill>
                  <a:srgbClr val="006FC0"/>
                </a:solidFill>
                <a:latin typeface="Calibri"/>
                <a:cs typeface="Calibri"/>
              </a:rPr>
              <a:t> </a:t>
            </a:r>
            <a:r>
              <a:rPr sz="2000" dirty="0">
                <a:solidFill>
                  <a:srgbClr val="404040"/>
                </a:solidFill>
                <a:latin typeface="Calibri"/>
                <a:cs typeface="Calibri"/>
              </a:rPr>
              <a:t>=</a:t>
            </a:r>
            <a:r>
              <a:rPr sz="2000" spc="-5" dirty="0">
                <a:solidFill>
                  <a:srgbClr val="404040"/>
                </a:solidFill>
                <a:latin typeface="Calibri"/>
                <a:cs typeface="Calibri"/>
              </a:rPr>
              <a:t> </a:t>
            </a:r>
            <a:r>
              <a:rPr sz="2000" dirty="0">
                <a:solidFill>
                  <a:srgbClr val="006FC0"/>
                </a:solidFill>
                <a:latin typeface="Calibri"/>
                <a:cs typeface="Calibri"/>
              </a:rPr>
              <a:t>X</a:t>
            </a:r>
            <a:r>
              <a:rPr sz="2000" spc="-5" dirty="0">
                <a:solidFill>
                  <a:srgbClr val="006FC0"/>
                </a:solidFill>
                <a:latin typeface="Calibri"/>
                <a:cs typeface="Calibri"/>
              </a:rPr>
              <a:t> </a:t>
            </a:r>
            <a:r>
              <a:rPr sz="2000" dirty="0">
                <a:solidFill>
                  <a:srgbClr val="404040"/>
                </a:solidFill>
                <a:latin typeface="Calibri"/>
                <a:cs typeface="Calibri"/>
              </a:rPr>
              <a:t>+</a:t>
            </a:r>
            <a:r>
              <a:rPr sz="2000" spc="-5" dirty="0">
                <a:solidFill>
                  <a:srgbClr val="404040"/>
                </a:solidFill>
                <a:latin typeface="Calibri"/>
                <a:cs typeface="Calibri"/>
              </a:rPr>
              <a:t> </a:t>
            </a:r>
            <a:r>
              <a:rPr sz="2000" dirty="0">
                <a:solidFill>
                  <a:srgbClr val="006FC0"/>
                </a:solidFill>
                <a:latin typeface="Calibri"/>
                <a:cs typeface="Calibri"/>
              </a:rPr>
              <a:t>Y</a:t>
            </a:r>
            <a:endParaRPr sz="2000">
              <a:latin typeface="Calibri"/>
              <a:cs typeface="Calibri"/>
            </a:endParaRPr>
          </a:p>
          <a:p>
            <a:pPr marL="721360" indent="-457200">
              <a:lnSpc>
                <a:spcPct val="100000"/>
              </a:lnSpc>
              <a:spcBef>
                <a:spcPts val="360"/>
              </a:spcBef>
              <a:buClr>
                <a:srgbClr val="99CA38"/>
              </a:buClr>
              <a:buAutoNum type="arabicPeriod"/>
              <a:tabLst>
                <a:tab pos="720725" algn="l"/>
                <a:tab pos="721360" algn="l"/>
              </a:tabLst>
            </a:pPr>
            <a:r>
              <a:rPr sz="2000" dirty="0">
                <a:solidFill>
                  <a:srgbClr val="404040"/>
                </a:solidFill>
                <a:latin typeface="Calibri"/>
                <a:cs typeface="Calibri"/>
              </a:rPr>
              <a:t>Otherwise,</a:t>
            </a:r>
            <a:r>
              <a:rPr sz="2000" spc="-10" dirty="0">
                <a:solidFill>
                  <a:srgbClr val="404040"/>
                </a:solidFill>
                <a:latin typeface="Calibri"/>
                <a:cs typeface="Calibri"/>
              </a:rPr>
              <a:t> </a:t>
            </a:r>
            <a:r>
              <a:rPr sz="2000" spc="-15" dirty="0">
                <a:solidFill>
                  <a:srgbClr val="404040"/>
                </a:solidFill>
                <a:latin typeface="Calibri"/>
                <a:cs typeface="Calibri"/>
              </a:rPr>
              <a:t>make</a:t>
            </a:r>
            <a:r>
              <a:rPr sz="2000" spc="-20" dirty="0">
                <a:solidFill>
                  <a:srgbClr val="404040"/>
                </a:solidFill>
                <a:latin typeface="Calibri"/>
                <a:cs typeface="Calibri"/>
              </a:rPr>
              <a:t> </a:t>
            </a:r>
            <a:r>
              <a:rPr sz="2000" dirty="0">
                <a:solidFill>
                  <a:srgbClr val="006FC0"/>
                </a:solidFill>
                <a:latin typeface="Calibri"/>
                <a:cs typeface="Calibri"/>
              </a:rPr>
              <a:t>Sum</a:t>
            </a:r>
            <a:r>
              <a:rPr sz="2000" spc="-10" dirty="0">
                <a:solidFill>
                  <a:srgbClr val="006FC0"/>
                </a:solidFill>
                <a:latin typeface="Calibri"/>
                <a:cs typeface="Calibri"/>
              </a:rPr>
              <a:t> </a:t>
            </a:r>
            <a:r>
              <a:rPr sz="2000" dirty="0">
                <a:solidFill>
                  <a:srgbClr val="404040"/>
                </a:solidFill>
                <a:latin typeface="Calibri"/>
                <a:cs typeface="Calibri"/>
              </a:rPr>
              <a:t>=</a:t>
            </a:r>
            <a:r>
              <a:rPr sz="2000" spc="-20" dirty="0">
                <a:solidFill>
                  <a:srgbClr val="404040"/>
                </a:solidFill>
                <a:latin typeface="Calibri"/>
                <a:cs typeface="Calibri"/>
              </a:rPr>
              <a:t> </a:t>
            </a:r>
            <a:r>
              <a:rPr sz="2000" dirty="0">
                <a:solidFill>
                  <a:srgbClr val="006FC0"/>
                </a:solidFill>
                <a:latin typeface="Calibri"/>
                <a:cs typeface="Calibri"/>
              </a:rPr>
              <a:t>X</a:t>
            </a:r>
            <a:r>
              <a:rPr sz="2000" spc="-15" dirty="0">
                <a:solidFill>
                  <a:srgbClr val="006FC0"/>
                </a:solidFill>
                <a:latin typeface="Calibri"/>
                <a:cs typeface="Calibri"/>
              </a:rPr>
              <a:t> </a:t>
            </a:r>
            <a:r>
              <a:rPr sz="2000" dirty="0">
                <a:solidFill>
                  <a:srgbClr val="404040"/>
                </a:solidFill>
                <a:latin typeface="Calibri"/>
                <a:cs typeface="Calibri"/>
              </a:rPr>
              <a:t>-</a:t>
            </a:r>
            <a:r>
              <a:rPr sz="2000" spc="-5" dirty="0">
                <a:solidFill>
                  <a:srgbClr val="404040"/>
                </a:solidFill>
                <a:latin typeface="Calibri"/>
                <a:cs typeface="Calibri"/>
              </a:rPr>
              <a:t> </a:t>
            </a:r>
            <a:r>
              <a:rPr sz="2000" dirty="0">
                <a:solidFill>
                  <a:srgbClr val="006FC0"/>
                </a:solidFill>
                <a:latin typeface="Calibri"/>
                <a:cs typeface="Calibri"/>
              </a:rPr>
              <a:t>Y</a:t>
            </a:r>
            <a:endParaRPr sz="2000">
              <a:latin typeface="Calibri"/>
              <a:cs typeface="Calibri"/>
            </a:endParaRPr>
          </a:p>
          <a:p>
            <a:pPr marL="721360" indent="-457200">
              <a:lnSpc>
                <a:spcPct val="100000"/>
              </a:lnSpc>
              <a:spcBef>
                <a:spcPts val="360"/>
              </a:spcBef>
              <a:buClr>
                <a:srgbClr val="99CA38"/>
              </a:buClr>
              <a:buAutoNum type="arabicPeriod"/>
              <a:tabLst>
                <a:tab pos="720725" algn="l"/>
                <a:tab pos="721360" algn="l"/>
              </a:tabLst>
            </a:pPr>
            <a:r>
              <a:rPr sz="2000" spc="-10" dirty="0">
                <a:solidFill>
                  <a:srgbClr val="404040"/>
                </a:solidFill>
                <a:latin typeface="Calibri"/>
                <a:cs typeface="Calibri"/>
              </a:rPr>
              <a:t>Display</a:t>
            </a:r>
            <a:r>
              <a:rPr sz="2000" spc="-40" dirty="0">
                <a:solidFill>
                  <a:srgbClr val="404040"/>
                </a:solidFill>
                <a:latin typeface="Calibri"/>
                <a:cs typeface="Calibri"/>
              </a:rPr>
              <a:t> </a:t>
            </a:r>
            <a:r>
              <a:rPr sz="2000" dirty="0">
                <a:solidFill>
                  <a:srgbClr val="006FC0"/>
                </a:solidFill>
                <a:latin typeface="Calibri"/>
                <a:cs typeface="Calibri"/>
              </a:rPr>
              <a:t>Sum</a:t>
            </a:r>
            <a:endParaRPr sz="2000">
              <a:latin typeface="Calibri"/>
              <a:cs typeface="Calibri"/>
            </a:endParaRPr>
          </a:p>
        </p:txBody>
      </p:sp>
    </p:spTree>
    <p:extLst>
      <p:ext uri="{BB962C8B-B14F-4D97-AF65-F5344CB8AC3E}">
        <p14:creationId xmlns:p14="http://schemas.microsoft.com/office/powerpoint/2010/main" val="2606047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0053" y="45542"/>
            <a:ext cx="6872605" cy="1267460"/>
          </a:xfrm>
          <a:prstGeom prst="rect">
            <a:avLst/>
          </a:prstGeom>
        </p:spPr>
        <p:txBody>
          <a:bodyPr vert="horz" wrap="square" lIns="0" tIns="13335" rIns="0" bIns="0" rtlCol="0">
            <a:spAutoFit/>
          </a:bodyPr>
          <a:lstStyle/>
          <a:p>
            <a:pPr algn="ctr">
              <a:lnSpc>
                <a:spcPts val="4885"/>
              </a:lnSpc>
              <a:spcBef>
                <a:spcPts val="105"/>
              </a:spcBef>
            </a:pPr>
            <a:r>
              <a:rPr spc="-45" dirty="0"/>
              <a:t>Simple</a:t>
            </a:r>
            <a:r>
              <a:rPr spc="-135" dirty="0"/>
              <a:t> </a:t>
            </a:r>
            <a:r>
              <a:rPr spc="-55" dirty="0"/>
              <a:t>Calculator</a:t>
            </a:r>
          </a:p>
          <a:p>
            <a:pPr algn="ctr">
              <a:lnSpc>
                <a:spcPts val="4885"/>
              </a:lnSpc>
            </a:pPr>
            <a:r>
              <a:rPr spc="-35" dirty="0">
                <a:solidFill>
                  <a:srgbClr val="37A76E"/>
                </a:solidFill>
              </a:rPr>
              <a:t>The</a:t>
            </a:r>
            <a:r>
              <a:rPr spc="-114" dirty="0">
                <a:solidFill>
                  <a:srgbClr val="37A76E"/>
                </a:solidFill>
              </a:rPr>
              <a:t> </a:t>
            </a:r>
            <a:r>
              <a:rPr spc="-60" dirty="0">
                <a:solidFill>
                  <a:srgbClr val="37A76E"/>
                </a:solidFill>
              </a:rPr>
              <a:t>Pseudocode</a:t>
            </a:r>
            <a:r>
              <a:rPr spc="-120" dirty="0">
                <a:solidFill>
                  <a:srgbClr val="37A76E"/>
                </a:solidFill>
              </a:rPr>
              <a:t> </a:t>
            </a:r>
            <a:r>
              <a:rPr spc="-30" dirty="0">
                <a:solidFill>
                  <a:srgbClr val="37A76E"/>
                </a:solidFill>
              </a:rPr>
              <a:t>and</a:t>
            </a:r>
            <a:r>
              <a:rPr spc="-105" dirty="0">
                <a:solidFill>
                  <a:srgbClr val="37A76E"/>
                </a:solidFill>
              </a:rPr>
              <a:t> </a:t>
            </a:r>
            <a:r>
              <a:rPr spc="-55" dirty="0">
                <a:solidFill>
                  <a:srgbClr val="37A76E"/>
                </a:solidFill>
              </a:rPr>
              <a:t>Flowchart</a:t>
            </a:r>
          </a:p>
        </p:txBody>
      </p:sp>
      <p:sp>
        <p:nvSpPr>
          <p:cNvPr id="3" name="object 3"/>
          <p:cNvSpPr txBox="1"/>
          <p:nvPr/>
        </p:nvSpPr>
        <p:spPr>
          <a:xfrm>
            <a:off x="225043" y="1418082"/>
            <a:ext cx="8787765" cy="4709795"/>
          </a:xfrm>
          <a:prstGeom prst="rect">
            <a:avLst/>
          </a:prstGeom>
        </p:spPr>
        <p:txBody>
          <a:bodyPr vert="horz" wrap="square" lIns="0" tIns="48895" rIns="0" bIns="0" rtlCol="0">
            <a:spAutoFit/>
          </a:bodyPr>
          <a:lstStyle/>
          <a:p>
            <a:pPr marL="12700" marR="5080" algn="just">
              <a:lnSpc>
                <a:spcPct val="90000"/>
              </a:lnSpc>
              <a:spcBef>
                <a:spcPts val="385"/>
              </a:spcBef>
            </a:pPr>
            <a:r>
              <a:rPr sz="2400" spc="-5" dirty="0">
                <a:solidFill>
                  <a:srgbClr val="404040"/>
                </a:solidFill>
                <a:latin typeface="Calibri"/>
                <a:cs typeface="Calibri"/>
              </a:rPr>
              <a:t>Suppose that </a:t>
            </a:r>
            <a:r>
              <a:rPr sz="2400" spc="-10" dirty="0">
                <a:solidFill>
                  <a:srgbClr val="404040"/>
                </a:solidFill>
                <a:latin typeface="Calibri"/>
                <a:cs typeface="Calibri"/>
              </a:rPr>
              <a:t>you </a:t>
            </a:r>
            <a:r>
              <a:rPr sz="2400" spc="-15" dirty="0">
                <a:solidFill>
                  <a:srgbClr val="404040"/>
                </a:solidFill>
                <a:latin typeface="Calibri"/>
                <a:cs typeface="Calibri"/>
              </a:rPr>
              <a:t>are asked to </a:t>
            </a:r>
            <a:r>
              <a:rPr sz="2400" spc="-5" dirty="0">
                <a:solidFill>
                  <a:srgbClr val="404040"/>
                </a:solidFill>
                <a:latin typeface="Calibri"/>
                <a:cs typeface="Calibri"/>
              </a:rPr>
              <a:t>write </a:t>
            </a:r>
            <a:r>
              <a:rPr sz="2400" dirty="0">
                <a:solidFill>
                  <a:srgbClr val="404040"/>
                </a:solidFill>
                <a:latin typeface="Calibri"/>
                <a:cs typeface="Calibri"/>
              </a:rPr>
              <a:t>a </a:t>
            </a:r>
            <a:r>
              <a:rPr sz="2400" spc="-10" dirty="0">
                <a:solidFill>
                  <a:srgbClr val="404040"/>
                </a:solidFill>
                <a:latin typeface="Calibri"/>
                <a:cs typeface="Calibri"/>
              </a:rPr>
              <a:t>calculator </a:t>
            </a:r>
            <a:r>
              <a:rPr sz="2400" spc="-15" dirty="0">
                <a:solidFill>
                  <a:srgbClr val="404040"/>
                </a:solidFill>
                <a:latin typeface="Calibri"/>
                <a:cs typeface="Calibri"/>
              </a:rPr>
              <a:t>program </a:t>
            </a:r>
            <a:r>
              <a:rPr sz="2400" spc="-10" dirty="0">
                <a:solidFill>
                  <a:srgbClr val="404040"/>
                </a:solidFill>
                <a:latin typeface="Calibri"/>
                <a:cs typeface="Calibri"/>
              </a:rPr>
              <a:t>that can sum </a:t>
            </a:r>
            <a:r>
              <a:rPr sz="2400" spc="-530" dirty="0">
                <a:solidFill>
                  <a:srgbClr val="404040"/>
                </a:solidFill>
                <a:latin typeface="Calibri"/>
                <a:cs typeface="Calibri"/>
              </a:rPr>
              <a:t> </a:t>
            </a:r>
            <a:r>
              <a:rPr sz="2400" dirty="0">
                <a:solidFill>
                  <a:srgbClr val="404040"/>
                </a:solidFill>
                <a:latin typeface="Calibri"/>
                <a:cs typeface="Calibri"/>
              </a:rPr>
              <a:t>and </a:t>
            </a:r>
            <a:r>
              <a:rPr sz="2400" spc="-10" dirty="0">
                <a:solidFill>
                  <a:srgbClr val="404040"/>
                </a:solidFill>
                <a:latin typeface="Calibri"/>
                <a:cs typeface="Calibri"/>
              </a:rPr>
              <a:t>subtract two </a:t>
            </a:r>
            <a:r>
              <a:rPr sz="2400" spc="-15" dirty="0">
                <a:solidFill>
                  <a:srgbClr val="404040"/>
                </a:solidFill>
                <a:latin typeface="Calibri"/>
                <a:cs typeface="Calibri"/>
              </a:rPr>
              <a:t>integer </a:t>
            </a:r>
            <a:r>
              <a:rPr sz="2400" spc="-10" dirty="0">
                <a:solidFill>
                  <a:srgbClr val="404040"/>
                </a:solidFill>
                <a:latin typeface="Calibri"/>
                <a:cs typeface="Calibri"/>
              </a:rPr>
              <a:t>numbers. </a:t>
            </a:r>
            <a:r>
              <a:rPr sz="2400" spc="-20" dirty="0">
                <a:solidFill>
                  <a:srgbClr val="404040"/>
                </a:solidFill>
                <a:latin typeface="Calibri"/>
                <a:cs typeface="Calibri"/>
              </a:rPr>
              <a:t>Write </a:t>
            </a:r>
            <a:r>
              <a:rPr sz="2400" spc="-5" dirty="0">
                <a:solidFill>
                  <a:srgbClr val="404040"/>
                </a:solidFill>
                <a:latin typeface="Calibri"/>
                <a:cs typeface="Calibri"/>
              </a:rPr>
              <a:t>the </a:t>
            </a:r>
            <a:r>
              <a:rPr sz="2400" spc="-20" dirty="0">
                <a:solidFill>
                  <a:srgbClr val="404040"/>
                </a:solidFill>
                <a:latin typeface="Calibri"/>
                <a:cs typeface="Calibri"/>
              </a:rPr>
              <a:t>program </a:t>
            </a:r>
            <a:r>
              <a:rPr sz="2400" spc="-10" dirty="0">
                <a:solidFill>
                  <a:srgbClr val="404040"/>
                </a:solidFill>
                <a:latin typeface="Calibri"/>
                <a:cs typeface="Calibri"/>
              </a:rPr>
              <a:t>requirements, </a:t>
            </a:r>
            <a:r>
              <a:rPr sz="2400" spc="-5" dirty="0">
                <a:solidFill>
                  <a:srgbClr val="404040"/>
                </a:solidFill>
                <a:latin typeface="Calibri"/>
                <a:cs typeface="Calibri"/>
              </a:rPr>
              <a:t> </a:t>
            </a:r>
            <a:r>
              <a:rPr sz="2400" spc="-10" dirty="0">
                <a:solidFill>
                  <a:srgbClr val="404040"/>
                </a:solidFill>
                <a:latin typeface="Calibri"/>
                <a:cs typeface="Calibri"/>
              </a:rPr>
              <a:t>specifications</a:t>
            </a:r>
            <a:r>
              <a:rPr sz="2400" spc="-20" dirty="0">
                <a:solidFill>
                  <a:srgbClr val="404040"/>
                </a:solidFill>
                <a:latin typeface="Calibri"/>
                <a:cs typeface="Calibri"/>
              </a:rPr>
              <a:t> </a:t>
            </a:r>
            <a:r>
              <a:rPr sz="2400" dirty="0">
                <a:solidFill>
                  <a:srgbClr val="404040"/>
                </a:solidFill>
                <a:latin typeface="Calibri"/>
                <a:cs typeface="Calibri"/>
              </a:rPr>
              <a:t>and</a:t>
            </a:r>
            <a:r>
              <a:rPr sz="2400" spc="-5" dirty="0">
                <a:solidFill>
                  <a:srgbClr val="404040"/>
                </a:solidFill>
                <a:latin typeface="Calibri"/>
                <a:cs typeface="Calibri"/>
              </a:rPr>
              <a:t> algorithm.</a:t>
            </a:r>
            <a:endParaRPr sz="2400">
              <a:latin typeface="Calibri"/>
              <a:cs typeface="Calibri"/>
            </a:endParaRPr>
          </a:p>
          <a:p>
            <a:pPr marL="12700" algn="just">
              <a:lnSpc>
                <a:spcPts val="2845"/>
              </a:lnSpc>
              <a:spcBef>
                <a:spcPts val="919"/>
              </a:spcBef>
            </a:pPr>
            <a:r>
              <a:rPr sz="2400" u="heavy" spc="-5" dirty="0">
                <a:solidFill>
                  <a:srgbClr val="497B29"/>
                </a:solidFill>
                <a:uFill>
                  <a:solidFill>
                    <a:srgbClr val="497B29"/>
                  </a:solidFill>
                </a:uFill>
                <a:latin typeface="Calibri"/>
                <a:cs typeface="Calibri"/>
              </a:rPr>
              <a:t>The algorithm</a:t>
            </a:r>
            <a:r>
              <a:rPr sz="2400" u="heavy" spc="-35" dirty="0">
                <a:solidFill>
                  <a:srgbClr val="497B29"/>
                </a:solidFill>
                <a:uFill>
                  <a:solidFill>
                    <a:srgbClr val="497B29"/>
                  </a:solidFill>
                </a:uFill>
                <a:latin typeface="Calibri"/>
                <a:cs typeface="Calibri"/>
              </a:rPr>
              <a:t> </a:t>
            </a:r>
            <a:r>
              <a:rPr sz="2400" u="heavy" spc="-5" dirty="0">
                <a:solidFill>
                  <a:srgbClr val="497B29"/>
                </a:solidFill>
                <a:uFill>
                  <a:solidFill>
                    <a:srgbClr val="497B29"/>
                  </a:solidFill>
                </a:uFill>
                <a:latin typeface="Calibri"/>
                <a:cs typeface="Calibri"/>
              </a:rPr>
              <a:t>(pseudocode</a:t>
            </a:r>
            <a:r>
              <a:rPr sz="2400" u="heavy" spc="-25" dirty="0">
                <a:solidFill>
                  <a:srgbClr val="497B29"/>
                </a:solidFill>
                <a:uFill>
                  <a:solidFill>
                    <a:srgbClr val="497B29"/>
                  </a:solidFill>
                </a:uFill>
                <a:latin typeface="Calibri"/>
                <a:cs typeface="Calibri"/>
              </a:rPr>
              <a:t> </a:t>
            </a:r>
            <a:r>
              <a:rPr sz="2400" u="heavy" dirty="0">
                <a:solidFill>
                  <a:srgbClr val="497B29"/>
                </a:solidFill>
                <a:uFill>
                  <a:solidFill>
                    <a:srgbClr val="497B29"/>
                  </a:solidFill>
                </a:uFill>
                <a:latin typeface="Calibri"/>
                <a:cs typeface="Calibri"/>
              </a:rPr>
              <a:t>and</a:t>
            </a:r>
            <a:r>
              <a:rPr sz="2400" u="heavy" spc="-20" dirty="0">
                <a:solidFill>
                  <a:srgbClr val="497B29"/>
                </a:solidFill>
                <a:uFill>
                  <a:solidFill>
                    <a:srgbClr val="497B29"/>
                  </a:solidFill>
                </a:uFill>
                <a:latin typeface="Calibri"/>
                <a:cs typeface="Calibri"/>
              </a:rPr>
              <a:t> </a:t>
            </a:r>
            <a:r>
              <a:rPr sz="2400" u="heavy" spc="-5" dirty="0">
                <a:solidFill>
                  <a:srgbClr val="497B29"/>
                </a:solidFill>
                <a:uFill>
                  <a:solidFill>
                    <a:srgbClr val="497B29"/>
                  </a:solidFill>
                </a:uFill>
                <a:latin typeface="Calibri"/>
                <a:cs typeface="Calibri"/>
              </a:rPr>
              <a:t>flowchart):</a:t>
            </a:r>
            <a:endParaRPr sz="2400">
              <a:latin typeface="Calibri"/>
              <a:cs typeface="Calibri"/>
            </a:endParaRPr>
          </a:p>
          <a:p>
            <a:pPr marL="721360" indent="-457200">
              <a:lnSpc>
                <a:spcPts val="2365"/>
              </a:lnSpc>
              <a:buClr>
                <a:srgbClr val="99CA38"/>
              </a:buClr>
              <a:buAutoNum type="arabicPeriod"/>
              <a:tabLst>
                <a:tab pos="720725" algn="l"/>
                <a:tab pos="721360" algn="l"/>
              </a:tabLst>
            </a:pPr>
            <a:r>
              <a:rPr sz="2000" spc="-5" dirty="0">
                <a:solidFill>
                  <a:srgbClr val="404040"/>
                </a:solidFill>
                <a:latin typeface="Calibri"/>
                <a:cs typeface="Calibri"/>
              </a:rPr>
              <a:t>print</a:t>
            </a:r>
            <a:r>
              <a:rPr sz="2000" spc="-15" dirty="0">
                <a:solidFill>
                  <a:srgbClr val="404040"/>
                </a:solidFill>
                <a:latin typeface="Calibri"/>
                <a:cs typeface="Calibri"/>
              </a:rPr>
              <a:t> </a:t>
            </a:r>
            <a:r>
              <a:rPr sz="2000" spc="-10" dirty="0">
                <a:solidFill>
                  <a:srgbClr val="7E7E7E"/>
                </a:solidFill>
                <a:latin typeface="Calibri"/>
                <a:cs typeface="Calibri"/>
              </a:rPr>
              <a:t>“Welcome</a:t>
            </a:r>
            <a:r>
              <a:rPr sz="2000" spc="-30" dirty="0">
                <a:solidFill>
                  <a:srgbClr val="7E7E7E"/>
                </a:solidFill>
                <a:latin typeface="Calibri"/>
                <a:cs typeface="Calibri"/>
              </a:rPr>
              <a:t> </a:t>
            </a:r>
            <a:r>
              <a:rPr sz="2000" spc="-15" dirty="0">
                <a:solidFill>
                  <a:srgbClr val="7E7E7E"/>
                </a:solidFill>
                <a:latin typeface="Calibri"/>
                <a:cs typeface="Calibri"/>
              </a:rPr>
              <a:t>to</a:t>
            </a:r>
            <a:r>
              <a:rPr sz="2000" spc="-20" dirty="0">
                <a:solidFill>
                  <a:srgbClr val="7E7E7E"/>
                </a:solidFill>
                <a:latin typeface="Calibri"/>
                <a:cs typeface="Calibri"/>
              </a:rPr>
              <a:t> </a:t>
            </a:r>
            <a:r>
              <a:rPr sz="2000" spc="-5" dirty="0">
                <a:solidFill>
                  <a:srgbClr val="7E7E7E"/>
                </a:solidFill>
                <a:latin typeface="Calibri"/>
                <a:cs typeface="Calibri"/>
              </a:rPr>
              <a:t>our</a:t>
            </a:r>
            <a:r>
              <a:rPr sz="2000" spc="-20" dirty="0">
                <a:solidFill>
                  <a:srgbClr val="7E7E7E"/>
                </a:solidFill>
                <a:latin typeface="Calibri"/>
                <a:cs typeface="Calibri"/>
              </a:rPr>
              <a:t> </a:t>
            </a:r>
            <a:r>
              <a:rPr sz="2000" dirty="0">
                <a:solidFill>
                  <a:srgbClr val="7E7E7E"/>
                </a:solidFill>
                <a:latin typeface="Calibri"/>
                <a:cs typeface="Calibri"/>
              </a:rPr>
              <a:t>Calculator”</a:t>
            </a:r>
            <a:endParaRPr sz="2000">
              <a:latin typeface="Calibri"/>
              <a:cs typeface="Calibri"/>
            </a:endParaRPr>
          </a:p>
          <a:p>
            <a:pPr marL="721360" indent="-457200">
              <a:lnSpc>
                <a:spcPct val="100000"/>
              </a:lnSpc>
              <a:spcBef>
                <a:spcPts val="120"/>
              </a:spcBef>
              <a:buClr>
                <a:srgbClr val="99CA38"/>
              </a:buClr>
              <a:buAutoNum type="arabicPeriod"/>
              <a:tabLst>
                <a:tab pos="720725" algn="l"/>
                <a:tab pos="721360" algn="l"/>
              </a:tabLst>
            </a:pPr>
            <a:r>
              <a:rPr sz="2000" dirty="0">
                <a:solidFill>
                  <a:srgbClr val="006FC0"/>
                </a:solidFill>
                <a:latin typeface="Calibri"/>
                <a:cs typeface="Calibri"/>
              </a:rPr>
              <a:t>X</a:t>
            </a:r>
            <a:r>
              <a:rPr sz="2000" spc="-15" dirty="0">
                <a:solidFill>
                  <a:srgbClr val="006FC0"/>
                </a:solidFill>
                <a:latin typeface="Calibri"/>
                <a:cs typeface="Calibri"/>
              </a:rPr>
              <a:t> </a:t>
            </a:r>
            <a:r>
              <a:rPr sz="2000" dirty="0">
                <a:solidFill>
                  <a:srgbClr val="404040"/>
                </a:solidFill>
                <a:latin typeface="Calibri"/>
                <a:cs typeface="Calibri"/>
              </a:rPr>
              <a:t>=</a:t>
            </a:r>
            <a:r>
              <a:rPr sz="2000" spc="-5" dirty="0">
                <a:solidFill>
                  <a:srgbClr val="404040"/>
                </a:solidFill>
                <a:latin typeface="Calibri"/>
                <a:cs typeface="Calibri"/>
              </a:rPr>
              <a:t> </a:t>
            </a:r>
            <a:r>
              <a:rPr sz="2000" dirty="0">
                <a:solidFill>
                  <a:srgbClr val="404040"/>
                </a:solidFill>
                <a:latin typeface="Calibri"/>
                <a:cs typeface="Calibri"/>
              </a:rPr>
              <a:t>input</a:t>
            </a:r>
            <a:r>
              <a:rPr sz="2000" spc="-20" dirty="0">
                <a:solidFill>
                  <a:srgbClr val="404040"/>
                </a:solidFill>
                <a:latin typeface="Calibri"/>
                <a:cs typeface="Calibri"/>
              </a:rPr>
              <a:t> </a:t>
            </a:r>
            <a:r>
              <a:rPr sz="2000" spc="-10" dirty="0">
                <a:solidFill>
                  <a:srgbClr val="404040"/>
                </a:solidFill>
                <a:latin typeface="Calibri"/>
                <a:cs typeface="Calibri"/>
              </a:rPr>
              <a:t>“</a:t>
            </a:r>
            <a:r>
              <a:rPr sz="2000" spc="-10" dirty="0">
                <a:solidFill>
                  <a:srgbClr val="7E7E7E"/>
                </a:solidFill>
                <a:latin typeface="Calibri"/>
                <a:cs typeface="Calibri"/>
              </a:rPr>
              <a:t>Enter</a:t>
            </a:r>
            <a:r>
              <a:rPr sz="2000" spc="-20" dirty="0">
                <a:solidFill>
                  <a:srgbClr val="7E7E7E"/>
                </a:solidFill>
                <a:latin typeface="Calibri"/>
                <a:cs typeface="Calibri"/>
              </a:rPr>
              <a:t> </a:t>
            </a:r>
            <a:r>
              <a:rPr sz="2000" dirty="0">
                <a:solidFill>
                  <a:srgbClr val="7E7E7E"/>
                </a:solidFill>
                <a:latin typeface="Calibri"/>
                <a:cs typeface="Calibri"/>
              </a:rPr>
              <a:t>the</a:t>
            </a:r>
            <a:r>
              <a:rPr sz="2000" spc="-5" dirty="0">
                <a:solidFill>
                  <a:srgbClr val="7E7E7E"/>
                </a:solidFill>
                <a:latin typeface="Calibri"/>
                <a:cs typeface="Calibri"/>
              </a:rPr>
              <a:t> </a:t>
            </a:r>
            <a:r>
              <a:rPr sz="2000" spc="-15" dirty="0">
                <a:solidFill>
                  <a:srgbClr val="7E7E7E"/>
                </a:solidFill>
                <a:latin typeface="Calibri"/>
                <a:cs typeface="Calibri"/>
              </a:rPr>
              <a:t>first</a:t>
            </a:r>
            <a:r>
              <a:rPr sz="2000" spc="5" dirty="0">
                <a:solidFill>
                  <a:srgbClr val="7E7E7E"/>
                </a:solidFill>
                <a:latin typeface="Calibri"/>
                <a:cs typeface="Calibri"/>
              </a:rPr>
              <a:t> </a:t>
            </a:r>
            <a:r>
              <a:rPr sz="2000" dirty="0">
                <a:solidFill>
                  <a:srgbClr val="7E7E7E"/>
                </a:solidFill>
                <a:latin typeface="Calibri"/>
                <a:cs typeface="Calibri"/>
              </a:rPr>
              <a:t>number:“</a:t>
            </a:r>
            <a:endParaRPr sz="2000">
              <a:latin typeface="Calibri"/>
              <a:cs typeface="Calibri"/>
            </a:endParaRPr>
          </a:p>
          <a:p>
            <a:pPr marL="721360" indent="-457200">
              <a:lnSpc>
                <a:spcPct val="100000"/>
              </a:lnSpc>
              <a:spcBef>
                <a:spcPts val="120"/>
              </a:spcBef>
              <a:buClr>
                <a:srgbClr val="99CA38"/>
              </a:buClr>
              <a:buAutoNum type="arabicPeriod"/>
              <a:tabLst>
                <a:tab pos="720725" algn="l"/>
                <a:tab pos="721360" algn="l"/>
              </a:tabLst>
            </a:pPr>
            <a:r>
              <a:rPr sz="2000" dirty="0">
                <a:solidFill>
                  <a:srgbClr val="006FC0"/>
                </a:solidFill>
                <a:latin typeface="Calibri"/>
                <a:cs typeface="Calibri"/>
              </a:rPr>
              <a:t>Y</a:t>
            </a:r>
            <a:r>
              <a:rPr sz="2000" spc="-5" dirty="0">
                <a:solidFill>
                  <a:srgbClr val="006FC0"/>
                </a:solidFill>
                <a:latin typeface="Calibri"/>
                <a:cs typeface="Calibri"/>
              </a:rPr>
              <a:t> </a:t>
            </a:r>
            <a:r>
              <a:rPr sz="2000" dirty="0">
                <a:solidFill>
                  <a:srgbClr val="404040"/>
                </a:solidFill>
                <a:latin typeface="Calibri"/>
                <a:cs typeface="Calibri"/>
              </a:rPr>
              <a:t>=</a:t>
            </a:r>
            <a:r>
              <a:rPr sz="2000" spc="-5" dirty="0">
                <a:solidFill>
                  <a:srgbClr val="404040"/>
                </a:solidFill>
                <a:latin typeface="Calibri"/>
                <a:cs typeface="Calibri"/>
              </a:rPr>
              <a:t> </a:t>
            </a:r>
            <a:r>
              <a:rPr sz="2000" dirty="0">
                <a:solidFill>
                  <a:srgbClr val="404040"/>
                </a:solidFill>
                <a:latin typeface="Calibri"/>
                <a:cs typeface="Calibri"/>
              </a:rPr>
              <a:t>input</a:t>
            </a:r>
            <a:r>
              <a:rPr sz="2000" spc="-30" dirty="0">
                <a:solidFill>
                  <a:srgbClr val="404040"/>
                </a:solidFill>
                <a:latin typeface="Calibri"/>
                <a:cs typeface="Calibri"/>
              </a:rPr>
              <a:t> </a:t>
            </a:r>
            <a:r>
              <a:rPr sz="2000" spc="-10" dirty="0">
                <a:latin typeface="Calibri"/>
                <a:cs typeface="Calibri"/>
              </a:rPr>
              <a:t>“</a:t>
            </a:r>
            <a:r>
              <a:rPr sz="2000" spc="-10" dirty="0">
                <a:solidFill>
                  <a:srgbClr val="7E7E7E"/>
                </a:solidFill>
                <a:latin typeface="Calibri"/>
                <a:cs typeface="Calibri"/>
              </a:rPr>
              <a:t>Enter</a:t>
            </a:r>
            <a:r>
              <a:rPr sz="2000" spc="-5" dirty="0">
                <a:solidFill>
                  <a:srgbClr val="7E7E7E"/>
                </a:solidFill>
                <a:latin typeface="Calibri"/>
                <a:cs typeface="Calibri"/>
              </a:rPr>
              <a:t> </a:t>
            </a:r>
            <a:r>
              <a:rPr sz="2000" dirty="0">
                <a:solidFill>
                  <a:srgbClr val="7E7E7E"/>
                </a:solidFill>
                <a:latin typeface="Calibri"/>
                <a:cs typeface="Calibri"/>
              </a:rPr>
              <a:t>the</a:t>
            </a:r>
            <a:r>
              <a:rPr sz="2000" spc="-5" dirty="0">
                <a:solidFill>
                  <a:srgbClr val="7E7E7E"/>
                </a:solidFill>
                <a:latin typeface="Calibri"/>
                <a:cs typeface="Calibri"/>
              </a:rPr>
              <a:t> second</a:t>
            </a:r>
            <a:r>
              <a:rPr sz="2000" spc="-20" dirty="0">
                <a:solidFill>
                  <a:srgbClr val="7E7E7E"/>
                </a:solidFill>
                <a:latin typeface="Calibri"/>
                <a:cs typeface="Calibri"/>
              </a:rPr>
              <a:t> </a:t>
            </a:r>
            <a:r>
              <a:rPr sz="2000" dirty="0">
                <a:solidFill>
                  <a:srgbClr val="7E7E7E"/>
                </a:solidFill>
                <a:latin typeface="Calibri"/>
                <a:cs typeface="Calibri"/>
              </a:rPr>
              <a:t>number:”</a:t>
            </a:r>
            <a:endParaRPr sz="2000">
              <a:latin typeface="Calibri"/>
              <a:cs typeface="Calibri"/>
            </a:endParaRPr>
          </a:p>
          <a:p>
            <a:pPr marL="721360" indent="-457200">
              <a:lnSpc>
                <a:spcPct val="100000"/>
              </a:lnSpc>
              <a:spcBef>
                <a:spcPts val="120"/>
              </a:spcBef>
              <a:buClr>
                <a:srgbClr val="99CA38"/>
              </a:buClr>
              <a:buAutoNum type="arabicPeriod"/>
              <a:tabLst>
                <a:tab pos="720725" algn="l"/>
                <a:tab pos="721360" algn="l"/>
              </a:tabLst>
            </a:pPr>
            <a:r>
              <a:rPr sz="2000" spc="-5" dirty="0">
                <a:solidFill>
                  <a:srgbClr val="006FC0"/>
                </a:solidFill>
                <a:latin typeface="Calibri"/>
                <a:cs typeface="Calibri"/>
              </a:rPr>
              <a:t>Sign</a:t>
            </a:r>
            <a:r>
              <a:rPr sz="2000" spc="-15" dirty="0">
                <a:solidFill>
                  <a:srgbClr val="006FC0"/>
                </a:solidFill>
                <a:latin typeface="Calibri"/>
                <a:cs typeface="Calibri"/>
              </a:rPr>
              <a:t> </a:t>
            </a:r>
            <a:r>
              <a:rPr sz="2000" dirty="0">
                <a:solidFill>
                  <a:srgbClr val="404040"/>
                </a:solidFill>
                <a:latin typeface="Calibri"/>
                <a:cs typeface="Calibri"/>
              </a:rPr>
              <a:t>=</a:t>
            </a:r>
            <a:r>
              <a:rPr sz="2000" spc="-5" dirty="0">
                <a:solidFill>
                  <a:srgbClr val="404040"/>
                </a:solidFill>
                <a:latin typeface="Calibri"/>
                <a:cs typeface="Calibri"/>
              </a:rPr>
              <a:t> </a:t>
            </a:r>
            <a:r>
              <a:rPr sz="2000" dirty="0">
                <a:solidFill>
                  <a:srgbClr val="404040"/>
                </a:solidFill>
                <a:latin typeface="Calibri"/>
                <a:cs typeface="Calibri"/>
              </a:rPr>
              <a:t>input</a:t>
            </a:r>
            <a:r>
              <a:rPr sz="2000" spc="-30" dirty="0">
                <a:solidFill>
                  <a:srgbClr val="404040"/>
                </a:solidFill>
                <a:latin typeface="Calibri"/>
                <a:cs typeface="Calibri"/>
              </a:rPr>
              <a:t> </a:t>
            </a:r>
            <a:r>
              <a:rPr sz="2000" spc="-5" dirty="0">
                <a:solidFill>
                  <a:srgbClr val="404040"/>
                </a:solidFill>
                <a:latin typeface="Calibri"/>
                <a:cs typeface="Calibri"/>
              </a:rPr>
              <a:t>"</a:t>
            </a:r>
            <a:r>
              <a:rPr sz="2000" spc="-5" dirty="0">
                <a:solidFill>
                  <a:srgbClr val="7E7E7E"/>
                </a:solidFill>
                <a:latin typeface="Calibri"/>
                <a:cs typeface="Calibri"/>
              </a:rPr>
              <a:t>Select</a:t>
            </a:r>
            <a:r>
              <a:rPr sz="2000" spc="10" dirty="0">
                <a:solidFill>
                  <a:srgbClr val="7E7E7E"/>
                </a:solidFill>
                <a:latin typeface="Calibri"/>
                <a:cs typeface="Calibri"/>
              </a:rPr>
              <a:t> </a:t>
            </a:r>
            <a:r>
              <a:rPr sz="2000" dirty="0">
                <a:solidFill>
                  <a:srgbClr val="7E7E7E"/>
                </a:solidFill>
                <a:latin typeface="Calibri"/>
                <a:cs typeface="Calibri"/>
              </a:rPr>
              <a:t>–</a:t>
            </a:r>
            <a:r>
              <a:rPr sz="2000" spc="-5" dirty="0">
                <a:solidFill>
                  <a:srgbClr val="7E7E7E"/>
                </a:solidFill>
                <a:latin typeface="Calibri"/>
                <a:cs typeface="Calibri"/>
              </a:rPr>
              <a:t> </a:t>
            </a:r>
            <a:r>
              <a:rPr sz="2000" dirty="0">
                <a:solidFill>
                  <a:srgbClr val="7E7E7E"/>
                </a:solidFill>
                <a:latin typeface="Calibri"/>
                <a:cs typeface="Calibri"/>
              </a:rPr>
              <a:t>or</a:t>
            </a:r>
            <a:r>
              <a:rPr sz="2000" spc="-25" dirty="0">
                <a:solidFill>
                  <a:srgbClr val="7E7E7E"/>
                </a:solidFill>
                <a:latin typeface="Calibri"/>
                <a:cs typeface="Calibri"/>
              </a:rPr>
              <a:t> </a:t>
            </a:r>
            <a:r>
              <a:rPr sz="2000" dirty="0">
                <a:solidFill>
                  <a:srgbClr val="7E7E7E"/>
                </a:solidFill>
                <a:latin typeface="Calibri"/>
                <a:cs typeface="Calibri"/>
              </a:rPr>
              <a:t>+</a:t>
            </a:r>
            <a:r>
              <a:rPr sz="2000" dirty="0">
                <a:solidFill>
                  <a:srgbClr val="404040"/>
                </a:solidFill>
                <a:latin typeface="Calibri"/>
                <a:cs typeface="Calibri"/>
              </a:rPr>
              <a:t>"</a:t>
            </a:r>
            <a:endParaRPr sz="2000">
              <a:latin typeface="Calibri"/>
              <a:cs typeface="Calibri"/>
            </a:endParaRPr>
          </a:p>
          <a:p>
            <a:pPr marL="721360" indent="-457200">
              <a:lnSpc>
                <a:spcPct val="100000"/>
              </a:lnSpc>
              <a:spcBef>
                <a:spcPts val="125"/>
              </a:spcBef>
              <a:buClr>
                <a:srgbClr val="99CA38"/>
              </a:buClr>
              <a:buAutoNum type="arabicPeriod"/>
              <a:tabLst>
                <a:tab pos="720725" algn="l"/>
                <a:tab pos="721360" algn="l"/>
              </a:tabLst>
            </a:pPr>
            <a:r>
              <a:rPr sz="2000" dirty="0">
                <a:solidFill>
                  <a:srgbClr val="404040"/>
                </a:solidFill>
                <a:latin typeface="Calibri"/>
                <a:cs typeface="Calibri"/>
              </a:rPr>
              <a:t>if</a:t>
            </a:r>
            <a:r>
              <a:rPr sz="2000" spc="-10" dirty="0">
                <a:solidFill>
                  <a:srgbClr val="404040"/>
                </a:solidFill>
                <a:latin typeface="Calibri"/>
                <a:cs typeface="Calibri"/>
              </a:rPr>
              <a:t> </a:t>
            </a:r>
            <a:r>
              <a:rPr sz="2000" spc="-5" dirty="0">
                <a:solidFill>
                  <a:srgbClr val="006FC0"/>
                </a:solidFill>
                <a:latin typeface="Calibri"/>
                <a:cs typeface="Calibri"/>
              </a:rPr>
              <a:t>Sign</a:t>
            </a:r>
            <a:r>
              <a:rPr sz="2000" spc="-10" dirty="0">
                <a:solidFill>
                  <a:srgbClr val="006FC0"/>
                </a:solidFill>
                <a:latin typeface="Calibri"/>
                <a:cs typeface="Calibri"/>
              </a:rPr>
              <a:t> </a:t>
            </a:r>
            <a:r>
              <a:rPr sz="2000" dirty="0">
                <a:solidFill>
                  <a:srgbClr val="404040"/>
                </a:solidFill>
                <a:latin typeface="Calibri"/>
                <a:cs typeface="Calibri"/>
              </a:rPr>
              <a:t>is</a:t>
            </a:r>
            <a:r>
              <a:rPr sz="2000" spc="-20" dirty="0">
                <a:solidFill>
                  <a:srgbClr val="404040"/>
                </a:solidFill>
                <a:latin typeface="Calibri"/>
                <a:cs typeface="Calibri"/>
              </a:rPr>
              <a:t> </a:t>
            </a:r>
            <a:r>
              <a:rPr sz="2000" dirty="0">
                <a:solidFill>
                  <a:srgbClr val="404040"/>
                </a:solidFill>
                <a:latin typeface="Calibri"/>
                <a:cs typeface="Calibri"/>
              </a:rPr>
              <a:t>equal</a:t>
            </a:r>
            <a:r>
              <a:rPr sz="2000" spc="-5" dirty="0">
                <a:solidFill>
                  <a:srgbClr val="404040"/>
                </a:solidFill>
                <a:latin typeface="Calibri"/>
                <a:cs typeface="Calibri"/>
              </a:rPr>
              <a:t> </a:t>
            </a:r>
            <a:r>
              <a:rPr sz="2000" spc="-15" dirty="0">
                <a:solidFill>
                  <a:srgbClr val="404040"/>
                </a:solidFill>
                <a:latin typeface="Calibri"/>
                <a:cs typeface="Calibri"/>
              </a:rPr>
              <a:t>to </a:t>
            </a:r>
            <a:r>
              <a:rPr sz="2000" dirty="0">
                <a:solidFill>
                  <a:srgbClr val="404040"/>
                </a:solidFill>
                <a:latin typeface="Calibri"/>
                <a:cs typeface="Calibri"/>
              </a:rPr>
              <a:t>"</a:t>
            </a:r>
            <a:r>
              <a:rPr sz="2000" dirty="0">
                <a:solidFill>
                  <a:srgbClr val="7E7E7E"/>
                </a:solidFill>
                <a:latin typeface="Calibri"/>
                <a:cs typeface="Calibri"/>
              </a:rPr>
              <a:t>+</a:t>
            </a:r>
            <a:r>
              <a:rPr sz="2000" dirty="0">
                <a:solidFill>
                  <a:srgbClr val="404040"/>
                </a:solidFill>
                <a:latin typeface="Calibri"/>
                <a:cs typeface="Calibri"/>
              </a:rPr>
              <a:t>"</a:t>
            </a:r>
            <a:r>
              <a:rPr sz="2000" spc="-15" dirty="0">
                <a:solidFill>
                  <a:srgbClr val="404040"/>
                </a:solidFill>
                <a:latin typeface="Calibri"/>
                <a:cs typeface="Calibri"/>
              </a:rPr>
              <a:t> </a:t>
            </a:r>
            <a:r>
              <a:rPr sz="2000" dirty="0">
                <a:solidFill>
                  <a:srgbClr val="404040"/>
                </a:solidFill>
                <a:latin typeface="Calibri"/>
                <a:cs typeface="Calibri"/>
              </a:rPr>
              <a:t>then:</a:t>
            </a:r>
            <a:endParaRPr sz="2000">
              <a:latin typeface="Calibri"/>
              <a:cs typeface="Calibri"/>
            </a:endParaRPr>
          </a:p>
          <a:p>
            <a:pPr marL="1178560" indent="-915035">
              <a:lnSpc>
                <a:spcPct val="100000"/>
              </a:lnSpc>
              <a:spcBef>
                <a:spcPts val="120"/>
              </a:spcBef>
              <a:buClr>
                <a:srgbClr val="99CA38"/>
              </a:buClr>
              <a:buAutoNum type="arabicPeriod"/>
              <a:tabLst>
                <a:tab pos="1178560" algn="l"/>
                <a:tab pos="1179195" algn="l"/>
              </a:tabLst>
            </a:pPr>
            <a:r>
              <a:rPr sz="2000" dirty="0">
                <a:solidFill>
                  <a:srgbClr val="006FC0"/>
                </a:solidFill>
                <a:latin typeface="Calibri"/>
                <a:cs typeface="Calibri"/>
              </a:rPr>
              <a:t>Sum</a:t>
            </a:r>
            <a:r>
              <a:rPr sz="2000" spc="-35" dirty="0">
                <a:solidFill>
                  <a:srgbClr val="006FC0"/>
                </a:solidFill>
                <a:latin typeface="Calibri"/>
                <a:cs typeface="Calibri"/>
              </a:rPr>
              <a:t> </a:t>
            </a:r>
            <a:r>
              <a:rPr sz="2000" dirty="0">
                <a:solidFill>
                  <a:srgbClr val="404040"/>
                </a:solidFill>
                <a:latin typeface="Calibri"/>
                <a:cs typeface="Calibri"/>
              </a:rPr>
              <a:t>=</a:t>
            </a:r>
            <a:r>
              <a:rPr sz="2000" spc="-15" dirty="0">
                <a:solidFill>
                  <a:srgbClr val="404040"/>
                </a:solidFill>
                <a:latin typeface="Calibri"/>
                <a:cs typeface="Calibri"/>
              </a:rPr>
              <a:t> </a:t>
            </a:r>
            <a:r>
              <a:rPr sz="2000" dirty="0">
                <a:solidFill>
                  <a:srgbClr val="006FC0"/>
                </a:solidFill>
                <a:latin typeface="Calibri"/>
                <a:cs typeface="Calibri"/>
              </a:rPr>
              <a:t>X</a:t>
            </a:r>
            <a:r>
              <a:rPr sz="2000" spc="-20" dirty="0">
                <a:solidFill>
                  <a:srgbClr val="006FC0"/>
                </a:solidFill>
                <a:latin typeface="Calibri"/>
                <a:cs typeface="Calibri"/>
              </a:rPr>
              <a:t> </a:t>
            </a:r>
            <a:r>
              <a:rPr sz="2000" dirty="0">
                <a:solidFill>
                  <a:srgbClr val="404040"/>
                </a:solidFill>
                <a:latin typeface="Calibri"/>
                <a:cs typeface="Calibri"/>
              </a:rPr>
              <a:t>+</a:t>
            </a:r>
            <a:r>
              <a:rPr sz="2000" spc="-15" dirty="0">
                <a:solidFill>
                  <a:srgbClr val="404040"/>
                </a:solidFill>
                <a:latin typeface="Calibri"/>
                <a:cs typeface="Calibri"/>
              </a:rPr>
              <a:t> </a:t>
            </a:r>
            <a:r>
              <a:rPr sz="2000" dirty="0">
                <a:solidFill>
                  <a:srgbClr val="006FC0"/>
                </a:solidFill>
                <a:latin typeface="Calibri"/>
                <a:cs typeface="Calibri"/>
              </a:rPr>
              <a:t>Y</a:t>
            </a:r>
            <a:endParaRPr sz="2000">
              <a:latin typeface="Calibri"/>
              <a:cs typeface="Calibri"/>
            </a:endParaRPr>
          </a:p>
          <a:p>
            <a:pPr marL="721360" indent="-457200">
              <a:lnSpc>
                <a:spcPct val="100000"/>
              </a:lnSpc>
              <a:spcBef>
                <a:spcPts val="120"/>
              </a:spcBef>
              <a:buClr>
                <a:srgbClr val="99CA38"/>
              </a:buClr>
              <a:buAutoNum type="arabicPeriod"/>
              <a:tabLst>
                <a:tab pos="720725" algn="l"/>
                <a:tab pos="721360" algn="l"/>
              </a:tabLst>
            </a:pPr>
            <a:r>
              <a:rPr sz="2000" dirty="0">
                <a:solidFill>
                  <a:srgbClr val="404040"/>
                </a:solidFill>
                <a:latin typeface="Calibri"/>
                <a:cs typeface="Calibri"/>
              </a:rPr>
              <a:t>else:</a:t>
            </a:r>
            <a:endParaRPr sz="2000">
              <a:latin typeface="Calibri"/>
              <a:cs typeface="Calibri"/>
            </a:endParaRPr>
          </a:p>
          <a:p>
            <a:pPr marL="1178560" indent="-915035">
              <a:lnSpc>
                <a:spcPct val="100000"/>
              </a:lnSpc>
              <a:spcBef>
                <a:spcPts val="120"/>
              </a:spcBef>
              <a:buClr>
                <a:srgbClr val="99CA38"/>
              </a:buClr>
              <a:buAutoNum type="arabicPeriod"/>
              <a:tabLst>
                <a:tab pos="1178560" algn="l"/>
                <a:tab pos="1179195" algn="l"/>
              </a:tabLst>
            </a:pPr>
            <a:r>
              <a:rPr sz="2000" dirty="0">
                <a:solidFill>
                  <a:srgbClr val="006FC0"/>
                </a:solidFill>
                <a:latin typeface="Calibri"/>
                <a:cs typeface="Calibri"/>
              </a:rPr>
              <a:t>Sum</a:t>
            </a:r>
            <a:r>
              <a:rPr sz="2000" spc="-35" dirty="0">
                <a:solidFill>
                  <a:srgbClr val="006FC0"/>
                </a:solidFill>
                <a:latin typeface="Calibri"/>
                <a:cs typeface="Calibri"/>
              </a:rPr>
              <a:t> </a:t>
            </a:r>
            <a:r>
              <a:rPr sz="2000" dirty="0">
                <a:solidFill>
                  <a:srgbClr val="404040"/>
                </a:solidFill>
                <a:latin typeface="Calibri"/>
                <a:cs typeface="Calibri"/>
              </a:rPr>
              <a:t>=</a:t>
            </a:r>
            <a:r>
              <a:rPr sz="2000" spc="-15" dirty="0">
                <a:solidFill>
                  <a:srgbClr val="404040"/>
                </a:solidFill>
                <a:latin typeface="Calibri"/>
                <a:cs typeface="Calibri"/>
              </a:rPr>
              <a:t> </a:t>
            </a:r>
            <a:r>
              <a:rPr sz="2000" dirty="0">
                <a:solidFill>
                  <a:srgbClr val="006FC0"/>
                </a:solidFill>
                <a:latin typeface="Calibri"/>
                <a:cs typeface="Calibri"/>
              </a:rPr>
              <a:t>X</a:t>
            </a:r>
            <a:r>
              <a:rPr sz="2000" spc="-20" dirty="0">
                <a:solidFill>
                  <a:srgbClr val="006FC0"/>
                </a:solidFill>
                <a:latin typeface="Calibri"/>
                <a:cs typeface="Calibri"/>
              </a:rPr>
              <a:t> </a:t>
            </a:r>
            <a:r>
              <a:rPr sz="2000" dirty="0">
                <a:solidFill>
                  <a:srgbClr val="404040"/>
                </a:solidFill>
                <a:latin typeface="Calibri"/>
                <a:cs typeface="Calibri"/>
              </a:rPr>
              <a:t>–</a:t>
            </a:r>
            <a:r>
              <a:rPr sz="2000" spc="-15" dirty="0">
                <a:solidFill>
                  <a:srgbClr val="404040"/>
                </a:solidFill>
                <a:latin typeface="Calibri"/>
                <a:cs typeface="Calibri"/>
              </a:rPr>
              <a:t> </a:t>
            </a:r>
            <a:r>
              <a:rPr sz="2000" dirty="0">
                <a:solidFill>
                  <a:srgbClr val="006FC0"/>
                </a:solidFill>
                <a:latin typeface="Calibri"/>
                <a:cs typeface="Calibri"/>
              </a:rPr>
              <a:t>Y</a:t>
            </a:r>
            <a:endParaRPr sz="2000">
              <a:latin typeface="Calibri"/>
              <a:cs typeface="Calibri"/>
            </a:endParaRPr>
          </a:p>
          <a:p>
            <a:pPr marL="721360" indent="-457200">
              <a:lnSpc>
                <a:spcPct val="100000"/>
              </a:lnSpc>
              <a:spcBef>
                <a:spcPts val="120"/>
              </a:spcBef>
              <a:buClr>
                <a:srgbClr val="99CA38"/>
              </a:buClr>
              <a:buAutoNum type="arabicPeriod"/>
              <a:tabLst>
                <a:tab pos="720725" algn="l"/>
                <a:tab pos="721360" algn="l"/>
              </a:tabLst>
            </a:pPr>
            <a:r>
              <a:rPr sz="2000" dirty="0">
                <a:solidFill>
                  <a:srgbClr val="222F28"/>
                </a:solidFill>
                <a:latin typeface="Calibri"/>
                <a:cs typeface="Calibri"/>
              </a:rPr>
              <a:t>End</a:t>
            </a:r>
            <a:r>
              <a:rPr sz="2000" spc="-50" dirty="0">
                <a:solidFill>
                  <a:srgbClr val="222F28"/>
                </a:solidFill>
                <a:latin typeface="Calibri"/>
                <a:cs typeface="Calibri"/>
              </a:rPr>
              <a:t> </a:t>
            </a:r>
            <a:r>
              <a:rPr sz="2000" dirty="0">
                <a:solidFill>
                  <a:srgbClr val="222F28"/>
                </a:solidFill>
                <a:latin typeface="Calibri"/>
                <a:cs typeface="Calibri"/>
              </a:rPr>
              <a:t>if</a:t>
            </a:r>
            <a:endParaRPr sz="2000">
              <a:latin typeface="Calibri"/>
              <a:cs typeface="Calibri"/>
            </a:endParaRPr>
          </a:p>
          <a:p>
            <a:pPr marL="721360" indent="-457200">
              <a:lnSpc>
                <a:spcPct val="100000"/>
              </a:lnSpc>
              <a:spcBef>
                <a:spcPts val="120"/>
              </a:spcBef>
              <a:buClr>
                <a:srgbClr val="99CA38"/>
              </a:buClr>
              <a:buAutoNum type="arabicPeriod"/>
              <a:tabLst>
                <a:tab pos="720725" algn="l"/>
                <a:tab pos="721360" algn="l"/>
              </a:tabLst>
            </a:pPr>
            <a:r>
              <a:rPr sz="2000" spc="-5" dirty="0">
                <a:solidFill>
                  <a:srgbClr val="404040"/>
                </a:solidFill>
                <a:latin typeface="Calibri"/>
                <a:cs typeface="Calibri"/>
              </a:rPr>
              <a:t>print</a:t>
            </a:r>
            <a:r>
              <a:rPr sz="2000" spc="-35" dirty="0">
                <a:solidFill>
                  <a:srgbClr val="404040"/>
                </a:solidFill>
                <a:latin typeface="Calibri"/>
                <a:cs typeface="Calibri"/>
              </a:rPr>
              <a:t> </a:t>
            </a:r>
            <a:r>
              <a:rPr sz="2000" dirty="0">
                <a:solidFill>
                  <a:srgbClr val="006FC0"/>
                </a:solidFill>
                <a:latin typeface="Calibri"/>
                <a:cs typeface="Calibri"/>
              </a:rPr>
              <a:t>Sum</a:t>
            </a:r>
            <a:endParaRPr sz="2000">
              <a:latin typeface="Calibri"/>
              <a:cs typeface="Calibri"/>
            </a:endParaRPr>
          </a:p>
        </p:txBody>
      </p:sp>
      <p:pic>
        <p:nvPicPr>
          <p:cNvPr id="4" name="object 4"/>
          <p:cNvPicPr/>
          <p:nvPr/>
        </p:nvPicPr>
        <p:blipFill>
          <a:blip r:embed="rId2" cstate="print"/>
          <a:stretch>
            <a:fillRect/>
          </a:stretch>
        </p:blipFill>
        <p:spPr>
          <a:xfrm>
            <a:off x="6097523" y="2270760"/>
            <a:ext cx="2654807" cy="4255008"/>
          </a:xfrm>
          <a:prstGeom prst="rect">
            <a:avLst/>
          </a:prstGeom>
        </p:spPr>
      </p:pic>
      <p:sp>
        <p:nvSpPr>
          <p:cNvPr id="5" name="object 5"/>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.3</a:t>
            </a:r>
            <a:endParaRPr sz="105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44</a:t>
            </a:fld>
            <a:endParaRPr dirty="0"/>
          </a:p>
        </p:txBody>
      </p:sp>
      <p:sp>
        <p:nvSpPr>
          <p:cNvPr id="7" name="object 7"/>
          <p:cNvSpPr txBox="1"/>
          <p:nvPr/>
        </p:nvSpPr>
        <p:spPr>
          <a:xfrm>
            <a:off x="4346828" y="6685508"/>
            <a:ext cx="452755"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 3</a:t>
            </a:r>
            <a:endParaRPr sz="800">
              <a:latin typeface="Calibri"/>
              <a:cs typeface="Calibri"/>
            </a:endParaRPr>
          </a:p>
        </p:txBody>
      </p:sp>
    </p:spTree>
    <p:extLst>
      <p:ext uri="{BB962C8B-B14F-4D97-AF65-F5344CB8AC3E}">
        <p14:creationId xmlns:p14="http://schemas.microsoft.com/office/powerpoint/2010/main" val="717071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605016"/>
            <a:ext cx="9144000" cy="253365"/>
            <a:chOff x="0" y="6605016"/>
            <a:chExt cx="9144000" cy="253365"/>
          </a:xfrm>
        </p:grpSpPr>
        <p:sp>
          <p:nvSpPr>
            <p:cNvPr id="3" name="object 3"/>
            <p:cNvSpPr/>
            <p:nvPr/>
          </p:nvSpPr>
          <p:spPr>
            <a:xfrm>
              <a:off x="0" y="6646163"/>
              <a:ext cx="9144000" cy="212090"/>
            </a:xfrm>
            <a:custGeom>
              <a:avLst/>
              <a:gdLst/>
              <a:ahLst/>
              <a:cxnLst/>
              <a:rect l="l" t="t" r="r" b="b"/>
              <a:pathLst>
                <a:path w="9144000" h="212090">
                  <a:moveTo>
                    <a:pt x="9144000" y="0"/>
                  </a:moveTo>
                  <a:lnTo>
                    <a:pt x="0" y="0"/>
                  </a:lnTo>
                  <a:lnTo>
                    <a:pt x="0" y="211834"/>
                  </a:lnTo>
                  <a:lnTo>
                    <a:pt x="9144000" y="211834"/>
                  </a:lnTo>
                  <a:lnTo>
                    <a:pt x="9144000" y="0"/>
                  </a:lnTo>
                  <a:close/>
                </a:path>
              </a:pathLst>
            </a:custGeom>
            <a:solidFill>
              <a:srgbClr val="62A437"/>
            </a:solidFill>
          </p:spPr>
          <p:txBody>
            <a:bodyPr wrap="square" lIns="0" tIns="0" rIns="0" bIns="0" rtlCol="0"/>
            <a:lstStyle/>
            <a:p>
              <a:endParaRPr/>
            </a:p>
          </p:txBody>
        </p:sp>
        <p:sp>
          <p:nvSpPr>
            <p:cNvPr id="4" name="object 4"/>
            <p:cNvSpPr/>
            <p:nvPr/>
          </p:nvSpPr>
          <p:spPr>
            <a:xfrm>
              <a:off x="0" y="6605016"/>
              <a:ext cx="9144000" cy="45720"/>
            </a:xfrm>
            <a:custGeom>
              <a:avLst/>
              <a:gdLst/>
              <a:ahLst/>
              <a:cxnLst/>
              <a:rect l="l" t="t" r="r" b="b"/>
              <a:pathLst>
                <a:path w="9144000" h="45720">
                  <a:moveTo>
                    <a:pt x="9144000" y="0"/>
                  </a:moveTo>
                  <a:lnTo>
                    <a:pt x="0" y="0"/>
                  </a:lnTo>
                  <a:lnTo>
                    <a:pt x="0" y="45719"/>
                  </a:lnTo>
                  <a:lnTo>
                    <a:pt x="9144000" y="45719"/>
                  </a:lnTo>
                  <a:lnTo>
                    <a:pt x="9144000" y="0"/>
                  </a:lnTo>
                  <a:close/>
                </a:path>
              </a:pathLst>
            </a:custGeom>
            <a:solidFill>
              <a:srgbClr val="99CA38"/>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609088" y="132587"/>
            <a:ext cx="3925823" cy="6294120"/>
          </a:xfrm>
          <a:prstGeom prst="rect">
            <a:avLst/>
          </a:prstGeom>
        </p:spPr>
      </p:pic>
      <p:pic>
        <p:nvPicPr>
          <p:cNvPr id="6" name="object 6"/>
          <p:cNvPicPr/>
          <p:nvPr/>
        </p:nvPicPr>
        <p:blipFill>
          <a:blip r:embed="rId3" cstate="print"/>
          <a:stretch>
            <a:fillRect/>
          </a:stretch>
        </p:blipFill>
        <p:spPr>
          <a:xfrm>
            <a:off x="8909304" y="6629399"/>
            <a:ext cx="234695" cy="228600"/>
          </a:xfrm>
          <a:prstGeom prst="rect">
            <a:avLst/>
          </a:prstGeom>
        </p:spPr>
      </p:pic>
      <p:sp>
        <p:nvSpPr>
          <p:cNvPr id="7" name="object 7"/>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.3</a:t>
            </a:r>
            <a:endParaRPr sz="105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45</a:t>
            </a:fld>
            <a:endParaRPr dirty="0"/>
          </a:p>
        </p:txBody>
      </p:sp>
      <p:sp>
        <p:nvSpPr>
          <p:cNvPr id="9" name="object 9"/>
          <p:cNvSpPr txBox="1"/>
          <p:nvPr/>
        </p:nvSpPr>
        <p:spPr>
          <a:xfrm>
            <a:off x="4346828" y="6685508"/>
            <a:ext cx="452755"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 3</a:t>
            </a:r>
            <a:endParaRPr sz="800">
              <a:latin typeface="Calibri"/>
              <a:cs typeface="Calibri"/>
            </a:endParaRPr>
          </a:p>
        </p:txBody>
      </p:sp>
    </p:spTree>
    <p:extLst>
      <p:ext uri="{BB962C8B-B14F-4D97-AF65-F5344CB8AC3E}">
        <p14:creationId xmlns:p14="http://schemas.microsoft.com/office/powerpoint/2010/main" val="2365031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825" y="330530"/>
            <a:ext cx="8231505" cy="697230"/>
          </a:xfrm>
          <a:prstGeom prst="rect">
            <a:avLst/>
          </a:prstGeom>
        </p:spPr>
        <p:txBody>
          <a:bodyPr vert="horz" wrap="square" lIns="0" tIns="13335" rIns="0" bIns="0" rtlCol="0">
            <a:spAutoFit/>
          </a:bodyPr>
          <a:lstStyle/>
          <a:p>
            <a:pPr marL="12700">
              <a:lnSpc>
                <a:spcPct val="100000"/>
              </a:lnSpc>
              <a:spcBef>
                <a:spcPts val="105"/>
              </a:spcBef>
            </a:pPr>
            <a:r>
              <a:rPr spc="-45" dirty="0"/>
              <a:t>Algorithm,</a:t>
            </a:r>
            <a:r>
              <a:rPr spc="-150" dirty="0"/>
              <a:t> </a:t>
            </a:r>
            <a:r>
              <a:rPr spc="-60" dirty="0"/>
              <a:t>Pseudocode,</a:t>
            </a:r>
            <a:r>
              <a:rPr spc="-130" dirty="0"/>
              <a:t> </a:t>
            </a:r>
            <a:r>
              <a:rPr dirty="0"/>
              <a:t>&amp;</a:t>
            </a:r>
            <a:r>
              <a:rPr spc="-114" dirty="0"/>
              <a:t> </a:t>
            </a:r>
            <a:r>
              <a:rPr spc="-50" dirty="0"/>
              <a:t>Flowcharts</a:t>
            </a:r>
          </a:p>
        </p:txBody>
      </p:sp>
      <p:sp>
        <p:nvSpPr>
          <p:cNvPr id="4" name="object 4"/>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.4</a:t>
            </a:r>
            <a:endParaRPr sz="105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46</a:t>
            </a:fld>
            <a:endParaRPr dirty="0"/>
          </a:p>
        </p:txBody>
      </p:sp>
      <p:sp>
        <p:nvSpPr>
          <p:cNvPr id="3" name="object 3"/>
          <p:cNvSpPr txBox="1"/>
          <p:nvPr/>
        </p:nvSpPr>
        <p:spPr>
          <a:xfrm>
            <a:off x="225043" y="1358919"/>
            <a:ext cx="8785225" cy="4225290"/>
          </a:xfrm>
          <a:prstGeom prst="rect">
            <a:avLst/>
          </a:prstGeom>
        </p:spPr>
        <p:txBody>
          <a:bodyPr vert="horz" wrap="square" lIns="0" tIns="62229" rIns="0" bIns="0" rtlCol="0">
            <a:spAutoFit/>
          </a:bodyPr>
          <a:lstStyle/>
          <a:p>
            <a:pPr marL="287020" indent="-274320">
              <a:lnSpc>
                <a:spcPct val="100000"/>
              </a:lnSpc>
              <a:spcBef>
                <a:spcPts val="489"/>
              </a:spcBef>
              <a:buClr>
                <a:srgbClr val="99CA38"/>
              </a:buClr>
              <a:buFont typeface="Arial MT"/>
              <a:buChar char="•"/>
              <a:tabLst>
                <a:tab pos="286385" algn="l"/>
                <a:tab pos="287020" algn="l"/>
              </a:tabLst>
            </a:pPr>
            <a:r>
              <a:rPr sz="2800" spc="-20" dirty="0">
                <a:solidFill>
                  <a:srgbClr val="404040"/>
                </a:solidFill>
                <a:latin typeface="Calibri"/>
                <a:cs typeface="Calibri"/>
              </a:rPr>
              <a:t>For</a:t>
            </a:r>
            <a:r>
              <a:rPr sz="2800" spc="-30" dirty="0">
                <a:solidFill>
                  <a:srgbClr val="404040"/>
                </a:solidFill>
                <a:latin typeface="Calibri"/>
                <a:cs typeface="Calibri"/>
              </a:rPr>
              <a:t> </a:t>
            </a:r>
            <a:r>
              <a:rPr sz="2800" spc="-10" dirty="0">
                <a:solidFill>
                  <a:srgbClr val="404040"/>
                </a:solidFill>
                <a:latin typeface="Calibri"/>
                <a:cs typeface="Calibri"/>
              </a:rPr>
              <a:t>Clarity:</a:t>
            </a:r>
            <a:endParaRPr sz="2800">
              <a:latin typeface="Calibri"/>
              <a:cs typeface="Calibri"/>
            </a:endParaRPr>
          </a:p>
          <a:p>
            <a:pPr marL="469900" lvl="1" indent="-274955">
              <a:lnSpc>
                <a:spcPts val="2735"/>
              </a:lnSpc>
              <a:spcBef>
                <a:spcPts val="340"/>
              </a:spcBef>
              <a:buClr>
                <a:srgbClr val="99CA38"/>
              </a:buClr>
              <a:buChar char="◦"/>
              <a:tabLst>
                <a:tab pos="469265" algn="l"/>
                <a:tab pos="469900" algn="l"/>
              </a:tabLst>
            </a:pPr>
            <a:r>
              <a:rPr sz="2400" dirty="0">
                <a:solidFill>
                  <a:srgbClr val="404040"/>
                </a:solidFill>
                <a:latin typeface="Calibri"/>
                <a:cs typeface="Calibri"/>
              </a:rPr>
              <a:t>An</a:t>
            </a:r>
            <a:r>
              <a:rPr sz="2400" spc="180" dirty="0">
                <a:solidFill>
                  <a:srgbClr val="404040"/>
                </a:solidFill>
                <a:latin typeface="Calibri"/>
                <a:cs typeface="Calibri"/>
              </a:rPr>
              <a:t> </a:t>
            </a:r>
            <a:r>
              <a:rPr sz="2400" spc="-5" dirty="0">
                <a:solidFill>
                  <a:srgbClr val="62A437"/>
                </a:solidFill>
                <a:latin typeface="Calibri"/>
                <a:cs typeface="Calibri"/>
              </a:rPr>
              <a:t>algorithm</a:t>
            </a:r>
            <a:r>
              <a:rPr sz="2400" spc="185" dirty="0">
                <a:solidFill>
                  <a:srgbClr val="62A437"/>
                </a:solidFill>
                <a:latin typeface="Calibri"/>
                <a:cs typeface="Calibri"/>
              </a:rPr>
              <a:t> </a:t>
            </a:r>
            <a:r>
              <a:rPr sz="2400" dirty="0">
                <a:solidFill>
                  <a:srgbClr val="404040"/>
                </a:solidFill>
                <a:latin typeface="Calibri"/>
                <a:cs typeface="Calibri"/>
              </a:rPr>
              <a:t>is</a:t>
            </a:r>
            <a:r>
              <a:rPr sz="2400" spc="180" dirty="0">
                <a:solidFill>
                  <a:srgbClr val="404040"/>
                </a:solidFill>
                <a:latin typeface="Calibri"/>
                <a:cs typeface="Calibri"/>
              </a:rPr>
              <a:t> </a:t>
            </a:r>
            <a:r>
              <a:rPr sz="2400" dirty="0">
                <a:solidFill>
                  <a:srgbClr val="62A437"/>
                </a:solidFill>
                <a:latin typeface="Calibri"/>
                <a:cs typeface="Calibri"/>
              </a:rPr>
              <a:t>a</a:t>
            </a:r>
            <a:r>
              <a:rPr sz="2400" spc="185" dirty="0">
                <a:solidFill>
                  <a:srgbClr val="62A437"/>
                </a:solidFill>
                <a:latin typeface="Calibri"/>
                <a:cs typeface="Calibri"/>
              </a:rPr>
              <a:t> </a:t>
            </a:r>
            <a:r>
              <a:rPr sz="2400" spc="-5" dirty="0">
                <a:solidFill>
                  <a:srgbClr val="62A437"/>
                </a:solidFill>
                <a:latin typeface="Calibri"/>
                <a:cs typeface="Calibri"/>
              </a:rPr>
              <a:t>series</a:t>
            </a:r>
            <a:r>
              <a:rPr sz="2400" spc="185" dirty="0">
                <a:solidFill>
                  <a:srgbClr val="62A437"/>
                </a:solidFill>
                <a:latin typeface="Calibri"/>
                <a:cs typeface="Calibri"/>
              </a:rPr>
              <a:t> </a:t>
            </a:r>
            <a:r>
              <a:rPr sz="2400" spc="-5" dirty="0">
                <a:solidFill>
                  <a:srgbClr val="62A437"/>
                </a:solidFill>
                <a:latin typeface="Calibri"/>
                <a:cs typeface="Calibri"/>
              </a:rPr>
              <a:t>of</a:t>
            </a:r>
            <a:r>
              <a:rPr sz="2400" spc="175" dirty="0">
                <a:solidFill>
                  <a:srgbClr val="62A437"/>
                </a:solidFill>
                <a:latin typeface="Calibri"/>
                <a:cs typeface="Calibri"/>
              </a:rPr>
              <a:t> </a:t>
            </a:r>
            <a:r>
              <a:rPr sz="2400" spc="-15" dirty="0">
                <a:solidFill>
                  <a:srgbClr val="62A437"/>
                </a:solidFill>
                <a:latin typeface="Calibri"/>
                <a:cs typeface="Calibri"/>
              </a:rPr>
              <a:t>steps</a:t>
            </a:r>
            <a:r>
              <a:rPr sz="2400" spc="210" dirty="0">
                <a:solidFill>
                  <a:srgbClr val="62A437"/>
                </a:solidFill>
                <a:latin typeface="Calibri"/>
                <a:cs typeface="Calibri"/>
              </a:rPr>
              <a:t> </a:t>
            </a:r>
            <a:r>
              <a:rPr sz="2400" spc="-10" dirty="0">
                <a:solidFill>
                  <a:srgbClr val="404040"/>
                </a:solidFill>
                <a:latin typeface="Calibri"/>
                <a:cs typeface="Calibri"/>
              </a:rPr>
              <a:t>you</a:t>
            </a:r>
            <a:r>
              <a:rPr sz="2400" spc="170" dirty="0">
                <a:solidFill>
                  <a:srgbClr val="404040"/>
                </a:solidFill>
                <a:latin typeface="Calibri"/>
                <a:cs typeface="Calibri"/>
              </a:rPr>
              <a:t> </a:t>
            </a:r>
            <a:r>
              <a:rPr sz="2400" spc="-25" dirty="0">
                <a:solidFill>
                  <a:srgbClr val="404040"/>
                </a:solidFill>
                <a:latin typeface="Calibri"/>
                <a:cs typeface="Calibri"/>
              </a:rPr>
              <a:t>take</a:t>
            </a:r>
            <a:r>
              <a:rPr sz="2400" spc="195" dirty="0">
                <a:solidFill>
                  <a:srgbClr val="404040"/>
                </a:solidFill>
                <a:latin typeface="Calibri"/>
                <a:cs typeface="Calibri"/>
              </a:rPr>
              <a:t> </a:t>
            </a:r>
            <a:r>
              <a:rPr sz="2400" spc="-15" dirty="0">
                <a:solidFill>
                  <a:srgbClr val="62A437"/>
                </a:solidFill>
                <a:latin typeface="Calibri"/>
                <a:cs typeface="Calibri"/>
              </a:rPr>
              <a:t>to</a:t>
            </a:r>
            <a:r>
              <a:rPr sz="2400" spc="175" dirty="0">
                <a:solidFill>
                  <a:srgbClr val="62A437"/>
                </a:solidFill>
                <a:latin typeface="Calibri"/>
                <a:cs typeface="Calibri"/>
              </a:rPr>
              <a:t> </a:t>
            </a:r>
            <a:r>
              <a:rPr sz="2400" spc="-10" dirty="0">
                <a:solidFill>
                  <a:srgbClr val="62A437"/>
                </a:solidFill>
                <a:latin typeface="Calibri"/>
                <a:cs typeface="Calibri"/>
              </a:rPr>
              <a:t>solve</a:t>
            </a:r>
            <a:r>
              <a:rPr sz="2400" spc="190" dirty="0">
                <a:solidFill>
                  <a:srgbClr val="62A437"/>
                </a:solidFill>
                <a:latin typeface="Calibri"/>
                <a:cs typeface="Calibri"/>
              </a:rPr>
              <a:t> </a:t>
            </a:r>
            <a:r>
              <a:rPr sz="2400" dirty="0">
                <a:solidFill>
                  <a:srgbClr val="62A437"/>
                </a:solidFill>
                <a:latin typeface="Calibri"/>
                <a:cs typeface="Calibri"/>
              </a:rPr>
              <a:t>a</a:t>
            </a:r>
            <a:r>
              <a:rPr sz="2400" spc="185" dirty="0">
                <a:solidFill>
                  <a:srgbClr val="62A437"/>
                </a:solidFill>
                <a:latin typeface="Calibri"/>
                <a:cs typeface="Calibri"/>
              </a:rPr>
              <a:t> </a:t>
            </a:r>
            <a:r>
              <a:rPr sz="2400" spc="-5" dirty="0">
                <a:solidFill>
                  <a:srgbClr val="62A437"/>
                </a:solidFill>
                <a:latin typeface="Calibri"/>
                <a:cs typeface="Calibri"/>
              </a:rPr>
              <a:t>problem</a:t>
            </a:r>
            <a:r>
              <a:rPr sz="2400" spc="-5" dirty="0">
                <a:solidFill>
                  <a:srgbClr val="404040"/>
                </a:solidFill>
                <a:latin typeface="Calibri"/>
                <a:cs typeface="Calibri"/>
              </a:rPr>
              <a:t>,</a:t>
            </a:r>
            <a:r>
              <a:rPr sz="2400" spc="195" dirty="0">
                <a:solidFill>
                  <a:srgbClr val="404040"/>
                </a:solidFill>
                <a:latin typeface="Calibri"/>
                <a:cs typeface="Calibri"/>
              </a:rPr>
              <a:t> </a:t>
            </a:r>
            <a:r>
              <a:rPr sz="2400" spc="-10" dirty="0">
                <a:solidFill>
                  <a:srgbClr val="404040"/>
                </a:solidFill>
                <a:latin typeface="Calibri"/>
                <a:cs typeface="Calibri"/>
              </a:rPr>
              <a:t>just</a:t>
            </a:r>
            <a:endParaRPr sz="2400">
              <a:latin typeface="Calibri"/>
              <a:cs typeface="Calibri"/>
            </a:endParaRPr>
          </a:p>
          <a:p>
            <a:pPr marL="469900">
              <a:lnSpc>
                <a:spcPts val="2735"/>
              </a:lnSpc>
            </a:pPr>
            <a:r>
              <a:rPr sz="2400" spc="-20" dirty="0">
                <a:solidFill>
                  <a:srgbClr val="404040"/>
                </a:solidFill>
                <a:latin typeface="Calibri"/>
                <a:cs typeface="Calibri"/>
              </a:rPr>
              <a:t>like</a:t>
            </a:r>
            <a:r>
              <a:rPr sz="2400" spc="-5" dirty="0">
                <a:solidFill>
                  <a:srgbClr val="404040"/>
                </a:solidFill>
                <a:latin typeface="Calibri"/>
                <a:cs typeface="Calibri"/>
              </a:rPr>
              <a:t> </a:t>
            </a:r>
            <a:r>
              <a:rPr sz="2400" dirty="0">
                <a:solidFill>
                  <a:srgbClr val="404040"/>
                </a:solidFill>
                <a:latin typeface="Calibri"/>
                <a:cs typeface="Calibri"/>
              </a:rPr>
              <a:t>a</a:t>
            </a:r>
            <a:r>
              <a:rPr sz="2400" spc="-5" dirty="0">
                <a:solidFill>
                  <a:srgbClr val="404040"/>
                </a:solidFill>
                <a:latin typeface="Calibri"/>
                <a:cs typeface="Calibri"/>
              </a:rPr>
              <a:t> </a:t>
            </a:r>
            <a:r>
              <a:rPr sz="2400" spc="-5" dirty="0">
                <a:solidFill>
                  <a:srgbClr val="62A437"/>
                </a:solidFill>
                <a:latin typeface="Calibri"/>
                <a:cs typeface="Calibri"/>
              </a:rPr>
              <a:t>recipe </a:t>
            </a:r>
            <a:r>
              <a:rPr sz="2400" dirty="0">
                <a:solidFill>
                  <a:srgbClr val="404040"/>
                </a:solidFill>
                <a:latin typeface="Calibri"/>
                <a:cs typeface="Calibri"/>
              </a:rPr>
              <a:t>is</a:t>
            </a:r>
            <a:r>
              <a:rPr sz="2400" spc="-5" dirty="0">
                <a:solidFill>
                  <a:srgbClr val="404040"/>
                </a:solidFill>
                <a:latin typeface="Calibri"/>
                <a:cs typeface="Calibri"/>
              </a:rPr>
              <a:t> </a:t>
            </a:r>
            <a:r>
              <a:rPr sz="2400" dirty="0">
                <a:solidFill>
                  <a:srgbClr val="404040"/>
                </a:solidFill>
                <a:latin typeface="Calibri"/>
                <a:cs typeface="Calibri"/>
              </a:rPr>
              <a:t>a</a:t>
            </a:r>
            <a:r>
              <a:rPr sz="2400" spc="-5" dirty="0">
                <a:solidFill>
                  <a:srgbClr val="404040"/>
                </a:solidFill>
                <a:latin typeface="Calibri"/>
                <a:cs typeface="Calibri"/>
              </a:rPr>
              <a:t> series</a:t>
            </a:r>
            <a:r>
              <a:rPr sz="2400" spc="-10" dirty="0">
                <a:solidFill>
                  <a:srgbClr val="404040"/>
                </a:solidFill>
                <a:latin typeface="Calibri"/>
                <a:cs typeface="Calibri"/>
              </a:rPr>
              <a:t> </a:t>
            </a:r>
            <a:r>
              <a:rPr sz="2400" spc="-5" dirty="0">
                <a:solidFill>
                  <a:srgbClr val="404040"/>
                </a:solidFill>
                <a:latin typeface="Calibri"/>
                <a:cs typeface="Calibri"/>
              </a:rPr>
              <a:t>of</a:t>
            </a:r>
            <a:r>
              <a:rPr sz="2400" spc="-10" dirty="0">
                <a:solidFill>
                  <a:srgbClr val="404040"/>
                </a:solidFill>
                <a:latin typeface="Calibri"/>
                <a:cs typeface="Calibri"/>
              </a:rPr>
              <a:t> </a:t>
            </a:r>
            <a:r>
              <a:rPr sz="2400" spc="-15" dirty="0">
                <a:solidFill>
                  <a:srgbClr val="404040"/>
                </a:solidFill>
                <a:latin typeface="Calibri"/>
                <a:cs typeface="Calibri"/>
              </a:rPr>
              <a:t>steps</a:t>
            </a:r>
            <a:r>
              <a:rPr sz="2400" spc="-10" dirty="0">
                <a:solidFill>
                  <a:srgbClr val="404040"/>
                </a:solidFill>
                <a:latin typeface="Calibri"/>
                <a:cs typeface="Calibri"/>
              </a:rPr>
              <a:t> you </a:t>
            </a:r>
            <a:r>
              <a:rPr sz="2400" spc="-25" dirty="0">
                <a:solidFill>
                  <a:srgbClr val="404040"/>
                </a:solidFill>
                <a:latin typeface="Calibri"/>
                <a:cs typeface="Calibri"/>
              </a:rPr>
              <a:t>take</a:t>
            </a:r>
            <a:r>
              <a:rPr sz="2400" spc="-5" dirty="0">
                <a:solidFill>
                  <a:srgbClr val="404040"/>
                </a:solidFill>
                <a:latin typeface="Calibri"/>
                <a:cs typeface="Calibri"/>
              </a:rPr>
              <a:t> </a:t>
            </a:r>
            <a:r>
              <a:rPr sz="2400" spc="-15" dirty="0">
                <a:solidFill>
                  <a:srgbClr val="404040"/>
                </a:solidFill>
                <a:latin typeface="Calibri"/>
                <a:cs typeface="Calibri"/>
              </a:rPr>
              <a:t>to</a:t>
            </a:r>
            <a:r>
              <a:rPr sz="2400" spc="-5" dirty="0">
                <a:solidFill>
                  <a:srgbClr val="404040"/>
                </a:solidFill>
                <a:latin typeface="Calibri"/>
                <a:cs typeface="Calibri"/>
              </a:rPr>
              <a:t> </a:t>
            </a:r>
            <a:r>
              <a:rPr sz="2400" spc="-20" dirty="0">
                <a:solidFill>
                  <a:srgbClr val="404040"/>
                </a:solidFill>
                <a:latin typeface="Calibri"/>
                <a:cs typeface="Calibri"/>
              </a:rPr>
              <a:t>make</a:t>
            </a:r>
            <a:r>
              <a:rPr sz="2400" spc="-5" dirty="0">
                <a:solidFill>
                  <a:srgbClr val="404040"/>
                </a:solidFill>
                <a:latin typeface="Calibri"/>
                <a:cs typeface="Calibri"/>
              </a:rPr>
              <a:t> </a:t>
            </a:r>
            <a:r>
              <a:rPr sz="2400" dirty="0">
                <a:solidFill>
                  <a:srgbClr val="7E7E7E"/>
                </a:solidFill>
                <a:latin typeface="Calibri"/>
                <a:cs typeface="Calibri"/>
              </a:rPr>
              <a:t>a</a:t>
            </a:r>
            <a:r>
              <a:rPr sz="2400" spc="-5" dirty="0">
                <a:solidFill>
                  <a:srgbClr val="7E7E7E"/>
                </a:solidFill>
                <a:latin typeface="Calibri"/>
                <a:cs typeface="Calibri"/>
              </a:rPr>
              <a:t> </a:t>
            </a:r>
            <a:r>
              <a:rPr sz="2400" spc="-15" dirty="0">
                <a:solidFill>
                  <a:srgbClr val="7E7E7E"/>
                </a:solidFill>
                <a:latin typeface="Calibri"/>
                <a:cs typeface="Calibri"/>
              </a:rPr>
              <a:t>food</a:t>
            </a:r>
            <a:r>
              <a:rPr sz="2400" spc="-15" dirty="0">
                <a:solidFill>
                  <a:srgbClr val="404040"/>
                </a:solidFill>
                <a:latin typeface="Calibri"/>
                <a:cs typeface="Calibri"/>
              </a:rPr>
              <a:t>!</a:t>
            </a:r>
            <a:endParaRPr sz="2400">
              <a:latin typeface="Calibri"/>
              <a:cs typeface="Calibri"/>
            </a:endParaRPr>
          </a:p>
          <a:p>
            <a:pPr marL="469900" lvl="1" indent="-274955">
              <a:lnSpc>
                <a:spcPct val="100000"/>
              </a:lnSpc>
              <a:spcBef>
                <a:spcPts val="310"/>
              </a:spcBef>
              <a:buClr>
                <a:srgbClr val="99CA38"/>
              </a:buClr>
              <a:buChar char="◦"/>
              <a:tabLst>
                <a:tab pos="469265" algn="l"/>
                <a:tab pos="469900" algn="l"/>
              </a:tabLst>
            </a:pPr>
            <a:r>
              <a:rPr sz="2400" spc="-60" dirty="0">
                <a:solidFill>
                  <a:srgbClr val="404040"/>
                </a:solidFill>
                <a:latin typeface="Calibri"/>
                <a:cs typeface="Calibri"/>
              </a:rPr>
              <a:t>Now,</a:t>
            </a:r>
            <a:r>
              <a:rPr sz="2400" spc="-5" dirty="0">
                <a:solidFill>
                  <a:srgbClr val="404040"/>
                </a:solidFill>
                <a:latin typeface="Calibri"/>
                <a:cs typeface="Calibri"/>
              </a:rPr>
              <a:t> </a:t>
            </a:r>
            <a:r>
              <a:rPr sz="2400" spc="-15" dirty="0">
                <a:solidFill>
                  <a:srgbClr val="404040"/>
                </a:solidFill>
                <a:latin typeface="Calibri"/>
                <a:cs typeface="Calibri"/>
              </a:rPr>
              <a:t>we</a:t>
            </a:r>
            <a:r>
              <a:rPr sz="2400" spc="-5" dirty="0">
                <a:solidFill>
                  <a:srgbClr val="404040"/>
                </a:solidFill>
                <a:latin typeface="Calibri"/>
                <a:cs typeface="Calibri"/>
              </a:rPr>
              <a:t> </a:t>
            </a:r>
            <a:r>
              <a:rPr sz="2400" spc="-15" dirty="0">
                <a:solidFill>
                  <a:srgbClr val="62A437"/>
                </a:solidFill>
                <a:latin typeface="Calibri"/>
                <a:cs typeface="Calibri"/>
              </a:rPr>
              <a:t>express</a:t>
            </a:r>
            <a:r>
              <a:rPr sz="2400" spc="-5" dirty="0">
                <a:solidFill>
                  <a:srgbClr val="62A437"/>
                </a:solidFill>
                <a:latin typeface="Calibri"/>
                <a:cs typeface="Calibri"/>
              </a:rPr>
              <a:t> our algorithms</a:t>
            </a:r>
            <a:r>
              <a:rPr sz="2400" spc="-10" dirty="0">
                <a:solidFill>
                  <a:srgbClr val="62A437"/>
                </a:solidFill>
                <a:latin typeface="Calibri"/>
                <a:cs typeface="Calibri"/>
              </a:rPr>
              <a:t> </a:t>
            </a:r>
            <a:r>
              <a:rPr sz="2400" dirty="0">
                <a:solidFill>
                  <a:srgbClr val="62A437"/>
                </a:solidFill>
                <a:latin typeface="Calibri"/>
                <a:cs typeface="Calibri"/>
              </a:rPr>
              <a:t>in</a:t>
            </a:r>
            <a:r>
              <a:rPr sz="2400" spc="-5" dirty="0">
                <a:solidFill>
                  <a:srgbClr val="62A437"/>
                </a:solidFill>
                <a:latin typeface="Calibri"/>
                <a:cs typeface="Calibri"/>
              </a:rPr>
              <a:t> </a:t>
            </a:r>
            <a:r>
              <a:rPr sz="2400" spc="-15" dirty="0">
                <a:solidFill>
                  <a:srgbClr val="62A437"/>
                </a:solidFill>
                <a:latin typeface="Calibri"/>
                <a:cs typeface="Calibri"/>
              </a:rPr>
              <a:t>many</a:t>
            </a:r>
            <a:r>
              <a:rPr sz="2400" dirty="0">
                <a:solidFill>
                  <a:srgbClr val="62A437"/>
                </a:solidFill>
                <a:latin typeface="Calibri"/>
                <a:cs typeface="Calibri"/>
              </a:rPr>
              <a:t> </a:t>
            </a:r>
            <a:r>
              <a:rPr sz="2400" spc="-20" dirty="0">
                <a:solidFill>
                  <a:srgbClr val="62A437"/>
                </a:solidFill>
                <a:latin typeface="Calibri"/>
                <a:cs typeface="Calibri"/>
              </a:rPr>
              <a:t>ways</a:t>
            </a:r>
            <a:r>
              <a:rPr sz="2400" spc="-20" dirty="0">
                <a:solidFill>
                  <a:srgbClr val="404040"/>
                </a:solidFill>
                <a:latin typeface="Calibri"/>
                <a:cs typeface="Calibri"/>
              </a:rPr>
              <a:t>:</a:t>
            </a:r>
            <a:endParaRPr sz="2400">
              <a:latin typeface="Calibri"/>
              <a:cs typeface="Calibri"/>
            </a:endParaRPr>
          </a:p>
          <a:p>
            <a:pPr marL="652780" lvl="2" indent="-274320">
              <a:lnSpc>
                <a:spcPts val="2280"/>
              </a:lnSpc>
              <a:spcBef>
                <a:spcPts val="390"/>
              </a:spcBef>
              <a:buClr>
                <a:srgbClr val="99CA38"/>
              </a:buClr>
              <a:buFont typeface="Wingdings"/>
              <a:buChar char=""/>
              <a:tabLst>
                <a:tab pos="652145" algn="l"/>
                <a:tab pos="652780" algn="l"/>
              </a:tabLst>
            </a:pPr>
            <a:r>
              <a:rPr sz="2000" b="1" spc="-5" dirty="0">
                <a:solidFill>
                  <a:srgbClr val="497B29"/>
                </a:solidFill>
                <a:latin typeface="Calibri"/>
                <a:cs typeface="Calibri"/>
              </a:rPr>
              <a:t>Pseudocode</a:t>
            </a:r>
            <a:r>
              <a:rPr sz="2000" spc="-5" dirty="0">
                <a:solidFill>
                  <a:srgbClr val="404040"/>
                </a:solidFill>
                <a:latin typeface="Calibri"/>
                <a:cs typeface="Calibri"/>
              </a:rPr>
              <a:t>:</a:t>
            </a:r>
            <a:r>
              <a:rPr sz="2000" spc="125" dirty="0">
                <a:solidFill>
                  <a:srgbClr val="404040"/>
                </a:solidFill>
                <a:latin typeface="Calibri"/>
                <a:cs typeface="Calibri"/>
              </a:rPr>
              <a:t> </a:t>
            </a:r>
            <a:r>
              <a:rPr sz="2000" dirty="0">
                <a:solidFill>
                  <a:srgbClr val="404040"/>
                </a:solidFill>
                <a:latin typeface="Calibri"/>
                <a:cs typeface="Calibri"/>
              </a:rPr>
              <a:t>this</a:t>
            </a:r>
            <a:r>
              <a:rPr sz="2000" spc="120" dirty="0">
                <a:solidFill>
                  <a:srgbClr val="404040"/>
                </a:solidFill>
                <a:latin typeface="Calibri"/>
                <a:cs typeface="Calibri"/>
              </a:rPr>
              <a:t> </a:t>
            </a:r>
            <a:r>
              <a:rPr sz="2000" dirty="0">
                <a:solidFill>
                  <a:srgbClr val="404040"/>
                </a:solidFill>
                <a:latin typeface="Calibri"/>
                <a:cs typeface="Calibri"/>
              </a:rPr>
              <a:t>is</a:t>
            </a:r>
            <a:r>
              <a:rPr sz="2000" spc="130" dirty="0">
                <a:solidFill>
                  <a:srgbClr val="404040"/>
                </a:solidFill>
                <a:latin typeface="Calibri"/>
                <a:cs typeface="Calibri"/>
              </a:rPr>
              <a:t> </a:t>
            </a:r>
            <a:r>
              <a:rPr sz="2000" spc="-5" dirty="0">
                <a:solidFill>
                  <a:srgbClr val="404040"/>
                </a:solidFill>
                <a:latin typeface="Calibri"/>
                <a:cs typeface="Calibri"/>
              </a:rPr>
              <a:t>not</a:t>
            </a:r>
            <a:r>
              <a:rPr sz="2000" spc="140" dirty="0">
                <a:solidFill>
                  <a:srgbClr val="404040"/>
                </a:solidFill>
                <a:latin typeface="Calibri"/>
                <a:cs typeface="Calibri"/>
              </a:rPr>
              <a:t> </a:t>
            </a:r>
            <a:r>
              <a:rPr sz="2000" spc="-5" dirty="0">
                <a:solidFill>
                  <a:srgbClr val="404040"/>
                </a:solidFill>
                <a:latin typeface="Calibri"/>
                <a:cs typeface="Calibri"/>
              </a:rPr>
              <a:t>“real</a:t>
            </a:r>
            <a:r>
              <a:rPr sz="2000" spc="114" dirty="0">
                <a:solidFill>
                  <a:srgbClr val="404040"/>
                </a:solidFill>
                <a:latin typeface="Calibri"/>
                <a:cs typeface="Calibri"/>
              </a:rPr>
              <a:t> </a:t>
            </a:r>
            <a:r>
              <a:rPr sz="2000" spc="-35" dirty="0">
                <a:solidFill>
                  <a:srgbClr val="404040"/>
                </a:solidFill>
                <a:latin typeface="Calibri"/>
                <a:cs typeface="Calibri"/>
              </a:rPr>
              <a:t>code”,</a:t>
            </a:r>
            <a:r>
              <a:rPr sz="2000" spc="140" dirty="0">
                <a:solidFill>
                  <a:srgbClr val="404040"/>
                </a:solidFill>
                <a:latin typeface="Calibri"/>
                <a:cs typeface="Calibri"/>
              </a:rPr>
              <a:t> </a:t>
            </a:r>
            <a:r>
              <a:rPr sz="2000" dirty="0">
                <a:solidFill>
                  <a:srgbClr val="404040"/>
                </a:solidFill>
                <a:latin typeface="Calibri"/>
                <a:cs typeface="Calibri"/>
              </a:rPr>
              <a:t>but</a:t>
            </a:r>
            <a:r>
              <a:rPr sz="2000" spc="125" dirty="0">
                <a:solidFill>
                  <a:srgbClr val="404040"/>
                </a:solidFill>
                <a:latin typeface="Calibri"/>
                <a:cs typeface="Calibri"/>
              </a:rPr>
              <a:t> </a:t>
            </a:r>
            <a:r>
              <a:rPr sz="2000" dirty="0">
                <a:solidFill>
                  <a:srgbClr val="404040"/>
                </a:solidFill>
                <a:latin typeface="Calibri"/>
                <a:cs typeface="Calibri"/>
              </a:rPr>
              <a:t>a</a:t>
            </a:r>
            <a:r>
              <a:rPr sz="2000" spc="135" dirty="0">
                <a:solidFill>
                  <a:srgbClr val="404040"/>
                </a:solidFill>
                <a:latin typeface="Calibri"/>
                <a:cs typeface="Calibri"/>
              </a:rPr>
              <a:t> </a:t>
            </a:r>
            <a:r>
              <a:rPr sz="2000" spc="-5" dirty="0">
                <a:solidFill>
                  <a:srgbClr val="404040"/>
                </a:solidFill>
                <a:latin typeface="Calibri"/>
                <a:cs typeface="Calibri"/>
              </a:rPr>
              <a:t>slightly</a:t>
            </a:r>
            <a:r>
              <a:rPr sz="2000" spc="125" dirty="0">
                <a:solidFill>
                  <a:srgbClr val="404040"/>
                </a:solidFill>
                <a:latin typeface="Calibri"/>
                <a:cs typeface="Calibri"/>
              </a:rPr>
              <a:t> </a:t>
            </a:r>
            <a:r>
              <a:rPr sz="2000" spc="-10" dirty="0">
                <a:solidFill>
                  <a:srgbClr val="404040"/>
                </a:solidFill>
                <a:latin typeface="Calibri"/>
                <a:cs typeface="Calibri"/>
              </a:rPr>
              <a:t>more</a:t>
            </a:r>
            <a:r>
              <a:rPr sz="2000" spc="120" dirty="0">
                <a:solidFill>
                  <a:srgbClr val="404040"/>
                </a:solidFill>
                <a:latin typeface="Calibri"/>
                <a:cs typeface="Calibri"/>
              </a:rPr>
              <a:t> </a:t>
            </a:r>
            <a:r>
              <a:rPr sz="2000" spc="-10" dirty="0">
                <a:solidFill>
                  <a:srgbClr val="404040"/>
                </a:solidFill>
                <a:latin typeface="Calibri"/>
                <a:cs typeface="Calibri"/>
              </a:rPr>
              <a:t>formal</a:t>
            </a:r>
            <a:r>
              <a:rPr sz="2000" spc="130" dirty="0">
                <a:solidFill>
                  <a:srgbClr val="404040"/>
                </a:solidFill>
                <a:latin typeface="Calibri"/>
                <a:cs typeface="Calibri"/>
              </a:rPr>
              <a:t> </a:t>
            </a:r>
            <a:r>
              <a:rPr sz="2000" spc="-25" dirty="0">
                <a:solidFill>
                  <a:srgbClr val="404040"/>
                </a:solidFill>
                <a:latin typeface="Calibri"/>
                <a:cs typeface="Calibri"/>
              </a:rPr>
              <a:t>way</a:t>
            </a:r>
            <a:r>
              <a:rPr sz="2000" spc="130" dirty="0">
                <a:solidFill>
                  <a:srgbClr val="404040"/>
                </a:solidFill>
                <a:latin typeface="Calibri"/>
                <a:cs typeface="Calibri"/>
              </a:rPr>
              <a:t> </a:t>
            </a:r>
            <a:r>
              <a:rPr sz="2000" spc="-5" dirty="0">
                <a:solidFill>
                  <a:srgbClr val="404040"/>
                </a:solidFill>
                <a:latin typeface="Calibri"/>
                <a:cs typeface="Calibri"/>
              </a:rPr>
              <a:t>of</a:t>
            </a:r>
            <a:r>
              <a:rPr sz="2000" spc="135" dirty="0">
                <a:solidFill>
                  <a:srgbClr val="404040"/>
                </a:solidFill>
                <a:latin typeface="Calibri"/>
                <a:cs typeface="Calibri"/>
              </a:rPr>
              <a:t> </a:t>
            </a:r>
            <a:r>
              <a:rPr sz="2000" spc="-5" dirty="0">
                <a:solidFill>
                  <a:srgbClr val="404040"/>
                </a:solidFill>
                <a:latin typeface="Calibri"/>
                <a:cs typeface="Calibri"/>
              </a:rPr>
              <a:t>writing</a:t>
            </a:r>
            <a:endParaRPr sz="2000">
              <a:latin typeface="Calibri"/>
              <a:cs typeface="Calibri"/>
            </a:endParaRPr>
          </a:p>
          <a:p>
            <a:pPr marL="652780">
              <a:lnSpc>
                <a:spcPts val="2280"/>
              </a:lnSpc>
            </a:pPr>
            <a:r>
              <a:rPr sz="2000" dirty="0">
                <a:solidFill>
                  <a:srgbClr val="404040"/>
                </a:solidFill>
                <a:latin typeface="Calibri"/>
                <a:cs typeface="Calibri"/>
              </a:rPr>
              <a:t>the</a:t>
            </a:r>
            <a:r>
              <a:rPr sz="2000" spc="-5" dirty="0">
                <a:solidFill>
                  <a:srgbClr val="404040"/>
                </a:solidFill>
                <a:latin typeface="Calibri"/>
                <a:cs typeface="Calibri"/>
              </a:rPr>
              <a:t> algorithmic</a:t>
            </a:r>
            <a:r>
              <a:rPr sz="2000" dirty="0">
                <a:solidFill>
                  <a:srgbClr val="404040"/>
                </a:solidFill>
                <a:latin typeface="Calibri"/>
                <a:cs typeface="Calibri"/>
              </a:rPr>
              <a:t> </a:t>
            </a:r>
            <a:r>
              <a:rPr sz="2000" spc="-15" dirty="0">
                <a:solidFill>
                  <a:srgbClr val="404040"/>
                </a:solidFill>
                <a:latin typeface="Calibri"/>
                <a:cs typeface="Calibri"/>
              </a:rPr>
              <a:t>steps</a:t>
            </a:r>
            <a:endParaRPr sz="2000">
              <a:latin typeface="Calibri"/>
              <a:cs typeface="Calibri"/>
            </a:endParaRPr>
          </a:p>
          <a:p>
            <a:pPr marL="835660" marR="132715" lvl="3" indent="-274955">
              <a:lnSpc>
                <a:spcPts val="2160"/>
              </a:lnSpc>
              <a:spcBef>
                <a:spcPts val="630"/>
              </a:spcBef>
              <a:buClr>
                <a:srgbClr val="99CA38"/>
              </a:buClr>
              <a:buFont typeface="Wingdings"/>
              <a:buChar char=""/>
              <a:tabLst>
                <a:tab pos="835660" algn="l"/>
                <a:tab pos="836294" algn="l"/>
              </a:tabLst>
            </a:pPr>
            <a:r>
              <a:rPr sz="2000" dirty="0">
                <a:solidFill>
                  <a:srgbClr val="404040"/>
                </a:solidFill>
                <a:latin typeface="Calibri"/>
                <a:cs typeface="Calibri"/>
              </a:rPr>
              <a:t>As an </a:t>
            </a:r>
            <a:r>
              <a:rPr sz="2000" spc="-10" dirty="0">
                <a:solidFill>
                  <a:srgbClr val="404040"/>
                </a:solidFill>
                <a:latin typeface="Calibri"/>
                <a:cs typeface="Calibri"/>
              </a:rPr>
              <a:t>example, maybe </a:t>
            </a:r>
            <a:r>
              <a:rPr sz="2000" dirty="0">
                <a:solidFill>
                  <a:srgbClr val="404040"/>
                </a:solidFill>
                <a:latin typeface="Calibri"/>
                <a:cs typeface="Calibri"/>
              </a:rPr>
              <a:t>the </a:t>
            </a:r>
            <a:r>
              <a:rPr sz="2000" spc="-10" dirty="0">
                <a:solidFill>
                  <a:srgbClr val="404040"/>
                </a:solidFill>
                <a:latin typeface="Calibri"/>
                <a:cs typeface="Calibri"/>
              </a:rPr>
              <a:t>programmer </a:t>
            </a:r>
            <a:r>
              <a:rPr sz="2000" spc="-5" dirty="0">
                <a:solidFill>
                  <a:srgbClr val="404040"/>
                </a:solidFill>
                <a:latin typeface="Calibri"/>
                <a:cs typeface="Calibri"/>
              </a:rPr>
              <a:t>does not know </a:t>
            </a:r>
            <a:r>
              <a:rPr sz="2000" dirty="0">
                <a:solidFill>
                  <a:srgbClr val="404040"/>
                </a:solidFill>
                <a:latin typeface="Calibri"/>
                <a:cs typeface="Calibri"/>
              </a:rPr>
              <a:t>the language </a:t>
            </a:r>
            <a:r>
              <a:rPr sz="2000" spc="-10" dirty="0">
                <a:solidFill>
                  <a:srgbClr val="404040"/>
                </a:solidFill>
                <a:latin typeface="Calibri"/>
                <a:cs typeface="Calibri"/>
              </a:rPr>
              <a:t>he/she </a:t>
            </a:r>
            <a:r>
              <a:rPr sz="2000" spc="-440" dirty="0">
                <a:solidFill>
                  <a:srgbClr val="404040"/>
                </a:solidFill>
                <a:latin typeface="Calibri"/>
                <a:cs typeface="Calibri"/>
              </a:rPr>
              <a:t> </a:t>
            </a:r>
            <a:r>
              <a:rPr sz="2000" spc="-5" dirty="0">
                <a:solidFill>
                  <a:srgbClr val="404040"/>
                </a:solidFill>
                <a:latin typeface="Calibri"/>
                <a:cs typeface="Calibri"/>
              </a:rPr>
              <a:t>will</a:t>
            </a:r>
            <a:r>
              <a:rPr sz="2000" spc="5" dirty="0">
                <a:solidFill>
                  <a:srgbClr val="404040"/>
                </a:solidFill>
                <a:latin typeface="Calibri"/>
                <a:cs typeface="Calibri"/>
              </a:rPr>
              <a:t> </a:t>
            </a:r>
            <a:r>
              <a:rPr sz="2000" spc="-5" dirty="0">
                <a:solidFill>
                  <a:srgbClr val="404040"/>
                </a:solidFill>
                <a:latin typeface="Calibri"/>
                <a:cs typeface="Calibri"/>
              </a:rPr>
              <a:t>use.</a:t>
            </a:r>
            <a:r>
              <a:rPr sz="2000" spc="-10" dirty="0">
                <a:solidFill>
                  <a:srgbClr val="404040"/>
                </a:solidFill>
                <a:latin typeface="Calibri"/>
                <a:cs typeface="Calibri"/>
              </a:rPr>
              <a:t> </a:t>
            </a:r>
            <a:r>
              <a:rPr sz="2000" spc="-15" dirty="0">
                <a:solidFill>
                  <a:srgbClr val="404040"/>
                </a:solidFill>
                <a:latin typeface="Calibri"/>
                <a:cs typeface="Calibri"/>
              </a:rPr>
              <a:t>Therefore,</a:t>
            </a:r>
            <a:r>
              <a:rPr sz="2000" spc="-5" dirty="0">
                <a:solidFill>
                  <a:srgbClr val="404040"/>
                </a:solidFill>
                <a:latin typeface="Calibri"/>
                <a:cs typeface="Calibri"/>
              </a:rPr>
              <a:t> they</a:t>
            </a:r>
            <a:r>
              <a:rPr sz="2000" spc="5" dirty="0">
                <a:solidFill>
                  <a:srgbClr val="404040"/>
                </a:solidFill>
                <a:latin typeface="Calibri"/>
                <a:cs typeface="Calibri"/>
              </a:rPr>
              <a:t> </a:t>
            </a:r>
            <a:r>
              <a:rPr sz="2000" spc="-10" dirty="0">
                <a:solidFill>
                  <a:srgbClr val="404040"/>
                </a:solidFill>
                <a:latin typeface="Calibri"/>
                <a:cs typeface="Calibri"/>
              </a:rPr>
              <a:t>just write</a:t>
            </a:r>
            <a:r>
              <a:rPr sz="2000" spc="15" dirty="0">
                <a:solidFill>
                  <a:srgbClr val="404040"/>
                </a:solidFill>
                <a:latin typeface="Calibri"/>
                <a:cs typeface="Calibri"/>
              </a:rPr>
              <a:t> </a:t>
            </a:r>
            <a:r>
              <a:rPr sz="2000" spc="-5" dirty="0">
                <a:solidFill>
                  <a:srgbClr val="404040"/>
                </a:solidFill>
                <a:latin typeface="Calibri"/>
                <a:cs typeface="Calibri"/>
              </a:rPr>
              <a:t>pseudocode</a:t>
            </a:r>
            <a:r>
              <a:rPr sz="2000" spc="-20" dirty="0">
                <a:solidFill>
                  <a:srgbClr val="404040"/>
                </a:solidFill>
                <a:latin typeface="Calibri"/>
                <a:cs typeface="Calibri"/>
              </a:rPr>
              <a:t> </a:t>
            </a:r>
            <a:r>
              <a:rPr sz="2000" spc="-5" dirty="0">
                <a:solidFill>
                  <a:srgbClr val="404040"/>
                </a:solidFill>
                <a:latin typeface="Calibri"/>
                <a:cs typeface="Calibri"/>
              </a:rPr>
              <a:t>during</a:t>
            </a:r>
            <a:r>
              <a:rPr sz="2000" spc="-10" dirty="0">
                <a:solidFill>
                  <a:srgbClr val="404040"/>
                </a:solidFill>
                <a:latin typeface="Calibri"/>
                <a:cs typeface="Calibri"/>
              </a:rPr>
              <a:t> </a:t>
            </a:r>
            <a:r>
              <a:rPr sz="2000" spc="-5" dirty="0">
                <a:solidFill>
                  <a:srgbClr val="404040"/>
                </a:solidFill>
                <a:latin typeface="Calibri"/>
                <a:cs typeface="Calibri"/>
              </a:rPr>
              <a:t>Problem-Solving </a:t>
            </a:r>
            <a:r>
              <a:rPr sz="2000" dirty="0">
                <a:solidFill>
                  <a:srgbClr val="404040"/>
                </a:solidFill>
                <a:latin typeface="Calibri"/>
                <a:cs typeface="Calibri"/>
              </a:rPr>
              <a:t> Phase.</a:t>
            </a:r>
            <a:endParaRPr sz="2000">
              <a:latin typeface="Calibri"/>
              <a:cs typeface="Calibri"/>
            </a:endParaRPr>
          </a:p>
          <a:p>
            <a:pPr marL="652780" lvl="2" indent="-274320">
              <a:lnSpc>
                <a:spcPct val="100000"/>
              </a:lnSpc>
              <a:spcBef>
                <a:spcPts val="330"/>
              </a:spcBef>
              <a:buClr>
                <a:srgbClr val="99CA38"/>
              </a:buClr>
              <a:buFont typeface="Wingdings"/>
              <a:buChar char=""/>
              <a:tabLst>
                <a:tab pos="652145" algn="l"/>
                <a:tab pos="652780" algn="l"/>
              </a:tabLst>
            </a:pPr>
            <a:r>
              <a:rPr sz="2000" b="1" spc="-5" dirty="0">
                <a:solidFill>
                  <a:srgbClr val="497B29"/>
                </a:solidFill>
                <a:latin typeface="Calibri"/>
                <a:cs typeface="Calibri"/>
              </a:rPr>
              <a:t>Flowchart</a:t>
            </a:r>
            <a:r>
              <a:rPr sz="2000" spc="-5" dirty="0">
                <a:solidFill>
                  <a:srgbClr val="404040"/>
                </a:solidFill>
                <a:latin typeface="Calibri"/>
                <a:cs typeface="Calibri"/>
              </a:rPr>
              <a:t>:</a:t>
            </a:r>
            <a:r>
              <a:rPr sz="2000" spc="5" dirty="0">
                <a:solidFill>
                  <a:srgbClr val="404040"/>
                </a:solidFill>
                <a:latin typeface="Calibri"/>
                <a:cs typeface="Calibri"/>
              </a:rPr>
              <a:t> </a:t>
            </a:r>
            <a:r>
              <a:rPr sz="2000" dirty="0">
                <a:solidFill>
                  <a:srgbClr val="404040"/>
                </a:solidFill>
                <a:latin typeface="Calibri"/>
                <a:cs typeface="Calibri"/>
              </a:rPr>
              <a:t>this is</a:t>
            </a:r>
            <a:r>
              <a:rPr sz="2000" spc="-10" dirty="0">
                <a:solidFill>
                  <a:srgbClr val="404040"/>
                </a:solidFill>
                <a:latin typeface="Calibri"/>
                <a:cs typeface="Calibri"/>
              </a:rPr>
              <a:t> </a:t>
            </a:r>
            <a:r>
              <a:rPr sz="2000" dirty="0">
                <a:solidFill>
                  <a:srgbClr val="404040"/>
                </a:solidFill>
                <a:latin typeface="Calibri"/>
                <a:cs typeface="Calibri"/>
              </a:rPr>
              <a:t>a </a:t>
            </a:r>
            <a:r>
              <a:rPr sz="2000" spc="-5" dirty="0">
                <a:solidFill>
                  <a:srgbClr val="404040"/>
                </a:solidFill>
                <a:latin typeface="Calibri"/>
                <a:cs typeface="Calibri"/>
              </a:rPr>
              <a:t>graphical</a:t>
            </a:r>
            <a:r>
              <a:rPr sz="2000" spc="5" dirty="0">
                <a:solidFill>
                  <a:srgbClr val="404040"/>
                </a:solidFill>
                <a:latin typeface="Calibri"/>
                <a:cs typeface="Calibri"/>
              </a:rPr>
              <a:t> </a:t>
            </a:r>
            <a:r>
              <a:rPr sz="2000" spc="-10" dirty="0">
                <a:solidFill>
                  <a:srgbClr val="404040"/>
                </a:solidFill>
                <a:latin typeface="Calibri"/>
                <a:cs typeface="Calibri"/>
              </a:rPr>
              <a:t>representation</a:t>
            </a:r>
            <a:r>
              <a:rPr sz="2000" dirty="0">
                <a:solidFill>
                  <a:srgbClr val="404040"/>
                </a:solidFill>
                <a:latin typeface="Calibri"/>
                <a:cs typeface="Calibri"/>
              </a:rPr>
              <a:t> </a:t>
            </a:r>
            <a:r>
              <a:rPr sz="2000" spc="-5" dirty="0">
                <a:solidFill>
                  <a:srgbClr val="404040"/>
                </a:solidFill>
                <a:latin typeface="Calibri"/>
                <a:cs typeface="Calibri"/>
              </a:rPr>
              <a:t>of</a:t>
            </a:r>
            <a:r>
              <a:rPr sz="2000" dirty="0">
                <a:solidFill>
                  <a:srgbClr val="404040"/>
                </a:solidFill>
                <a:latin typeface="Calibri"/>
                <a:cs typeface="Calibri"/>
              </a:rPr>
              <a:t> the </a:t>
            </a:r>
            <a:r>
              <a:rPr sz="2000" spc="-5" dirty="0">
                <a:solidFill>
                  <a:srgbClr val="404040"/>
                </a:solidFill>
                <a:latin typeface="Calibri"/>
                <a:cs typeface="Calibri"/>
              </a:rPr>
              <a:t>algorithm</a:t>
            </a:r>
            <a:endParaRPr sz="2000">
              <a:latin typeface="Calibri"/>
              <a:cs typeface="Calibri"/>
            </a:endParaRPr>
          </a:p>
          <a:p>
            <a:pPr marL="652780" lvl="2" indent="-274320">
              <a:lnSpc>
                <a:spcPct val="100000"/>
              </a:lnSpc>
              <a:spcBef>
                <a:spcPts val="360"/>
              </a:spcBef>
              <a:buClr>
                <a:srgbClr val="99CA38"/>
              </a:buClr>
              <a:buFont typeface="Wingdings"/>
              <a:buChar char=""/>
              <a:tabLst>
                <a:tab pos="652145" algn="l"/>
                <a:tab pos="652780" algn="l"/>
              </a:tabLst>
            </a:pPr>
            <a:r>
              <a:rPr sz="2000" b="1" dirty="0">
                <a:solidFill>
                  <a:srgbClr val="497B29"/>
                </a:solidFill>
                <a:latin typeface="Calibri"/>
                <a:cs typeface="Calibri"/>
              </a:rPr>
              <a:t>Actual</a:t>
            </a:r>
            <a:r>
              <a:rPr sz="2000" b="1" spc="-5" dirty="0">
                <a:solidFill>
                  <a:srgbClr val="497B29"/>
                </a:solidFill>
                <a:latin typeface="Calibri"/>
                <a:cs typeface="Calibri"/>
              </a:rPr>
              <a:t> code</a:t>
            </a:r>
            <a:r>
              <a:rPr sz="2000" spc="-5" dirty="0">
                <a:solidFill>
                  <a:srgbClr val="404040"/>
                </a:solidFill>
                <a:latin typeface="Calibri"/>
                <a:cs typeface="Calibri"/>
              </a:rPr>
              <a:t>:</a:t>
            </a:r>
            <a:r>
              <a:rPr sz="2000" spc="5" dirty="0">
                <a:solidFill>
                  <a:srgbClr val="404040"/>
                </a:solidFill>
                <a:latin typeface="Calibri"/>
                <a:cs typeface="Calibri"/>
              </a:rPr>
              <a:t> </a:t>
            </a:r>
            <a:r>
              <a:rPr sz="2000" dirty="0">
                <a:solidFill>
                  <a:srgbClr val="404040"/>
                </a:solidFill>
                <a:latin typeface="Calibri"/>
                <a:cs typeface="Calibri"/>
              </a:rPr>
              <a:t>this</a:t>
            </a:r>
            <a:r>
              <a:rPr sz="2000" spc="-5" dirty="0">
                <a:solidFill>
                  <a:srgbClr val="404040"/>
                </a:solidFill>
                <a:latin typeface="Calibri"/>
                <a:cs typeface="Calibri"/>
              </a:rPr>
              <a:t> </a:t>
            </a:r>
            <a:r>
              <a:rPr sz="2000" dirty="0">
                <a:solidFill>
                  <a:srgbClr val="404040"/>
                </a:solidFill>
                <a:latin typeface="Calibri"/>
                <a:cs typeface="Calibri"/>
              </a:rPr>
              <a:t>is</a:t>
            </a:r>
            <a:r>
              <a:rPr sz="2000" spc="-5" dirty="0">
                <a:solidFill>
                  <a:srgbClr val="404040"/>
                </a:solidFill>
                <a:latin typeface="Calibri"/>
                <a:cs typeface="Calibri"/>
              </a:rPr>
              <a:t> </a:t>
            </a:r>
            <a:r>
              <a:rPr sz="2000" dirty="0">
                <a:solidFill>
                  <a:srgbClr val="404040"/>
                </a:solidFill>
                <a:latin typeface="Calibri"/>
                <a:cs typeface="Calibri"/>
              </a:rPr>
              <a:t>during</a:t>
            </a:r>
            <a:r>
              <a:rPr sz="2000" spc="5" dirty="0">
                <a:solidFill>
                  <a:srgbClr val="404040"/>
                </a:solidFill>
                <a:latin typeface="Calibri"/>
                <a:cs typeface="Calibri"/>
              </a:rPr>
              <a:t> </a:t>
            </a:r>
            <a:r>
              <a:rPr sz="2000" dirty="0">
                <a:solidFill>
                  <a:srgbClr val="404040"/>
                </a:solidFill>
                <a:latin typeface="Calibri"/>
                <a:cs typeface="Calibri"/>
              </a:rPr>
              <a:t>the</a:t>
            </a:r>
            <a:r>
              <a:rPr sz="2000" spc="5" dirty="0">
                <a:solidFill>
                  <a:srgbClr val="404040"/>
                </a:solidFill>
                <a:latin typeface="Calibri"/>
                <a:cs typeface="Calibri"/>
              </a:rPr>
              <a:t> </a:t>
            </a:r>
            <a:r>
              <a:rPr sz="2000" spc="-10" dirty="0">
                <a:solidFill>
                  <a:srgbClr val="404040"/>
                </a:solidFill>
                <a:latin typeface="Calibri"/>
                <a:cs typeface="Calibri"/>
              </a:rPr>
              <a:t>Implementation</a:t>
            </a:r>
            <a:r>
              <a:rPr sz="2000" dirty="0">
                <a:solidFill>
                  <a:srgbClr val="404040"/>
                </a:solidFill>
                <a:latin typeface="Calibri"/>
                <a:cs typeface="Calibri"/>
              </a:rPr>
              <a:t> Phase</a:t>
            </a:r>
            <a:endParaRPr sz="2000">
              <a:latin typeface="Calibri"/>
              <a:cs typeface="Calibri"/>
            </a:endParaRPr>
          </a:p>
          <a:p>
            <a:pPr marL="835660" lvl="3" indent="-274955">
              <a:lnSpc>
                <a:spcPct val="100000"/>
              </a:lnSpc>
              <a:spcBef>
                <a:spcPts val="365"/>
              </a:spcBef>
              <a:buClr>
                <a:srgbClr val="99CA38"/>
              </a:buClr>
              <a:buFont typeface="Wingdings"/>
              <a:buChar char=""/>
              <a:tabLst>
                <a:tab pos="835660" algn="l"/>
                <a:tab pos="836294" algn="l"/>
              </a:tabLst>
            </a:pPr>
            <a:r>
              <a:rPr sz="2000" dirty="0">
                <a:solidFill>
                  <a:srgbClr val="404040"/>
                </a:solidFill>
                <a:latin typeface="Calibri"/>
                <a:cs typeface="Calibri"/>
              </a:rPr>
              <a:t>Python,</a:t>
            </a:r>
            <a:r>
              <a:rPr sz="2000" spc="-40" dirty="0">
                <a:solidFill>
                  <a:srgbClr val="404040"/>
                </a:solidFill>
                <a:latin typeface="Calibri"/>
                <a:cs typeface="Calibri"/>
              </a:rPr>
              <a:t> </a:t>
            </a:r>
            <a:r>
              <a:rPr sz="2000" spc="-15" dirty="0">
                <a:solidFill>
                  <a:srgbClr val="404040"/>
                </a:solidFill>
                <a:latin typeface="Calibri"/>
                <a:cs typeface="Calibri"/>
              </a:rPr>
              <a:t>Java,</a:t>
            </a:r>
            <a:r>
              <a:rPr sz="2000" spc="-5" dirty="0">
                <a:solidFill>
                  <a:srgbClr val="404040"/>
                </a:solidFill>
                <a:latin typeface="Calibri"/>
                <a:cs typeface="Calibri"/>
              </a:rPr>
              <a:t> </a:t>
            </a:r>
            <a:r>
              <a:rPr sz="2000" dirty="0">
                <a:solidFill>
                  <a:srgbClr val="404040"/>
                </a:solidFill>
                <a:latin typeface="Calibri"/>
                <a:cs typeface="Calibri"/>
              </a:rPr>
              <a:t>C++,</a:t>
            </a:r>
            <a:r>
              <a:rPr sz="2000" spc="-15" dirty="0">
                <a:solidFill>
                  <a:srgbClr val="404040"/>
                </a:solidFill>
                <a:latin typeface="Calibri"/>
                <a:cs typeface="Calibri"/>
              </a:rPr>
              <a:t> </a:t>
            </a:r>
            <a:r>
              <a:rPr sz="2000" spc="-10" dirty="0">
                <a:solidFill>
                  <a:srgbClr val="404040"/>
                </a:solidFill>
                <a:latin typeface="Calibri"/>
                <a:cs typeface="Calibri"/>
              </a:rPr>
              <a:t>C,</a:t>
            </a:r>
            <a:r>
              <a:rPr sz="2000" dirty="0">
                <a:solidFill>
                  <a:srgbClr val="404040"/>
                </a:solidFill>
                <a:latin typeface="Calibri"/>
                <a:cs typeface="Calibri"/>
              </a:rPr>
              <a:t> </a:t>
            </a:r>
            <a:r>
              <a:rPr sz="2000" spc="-15" dirty="0">
                <a:solidFill>
                  <a:srgbClr val="404040"/>
                </a:solidFill>
                <a:latin typeface="Calibri"/>
                <a:cs typeface="Calibri"/>
              </a:rPr>
              <a:t>etc</a:t>
            </a:r>
            <a:endParaRPr sz="2000">
              <a:latin typeface="Calibri"/>
              <a:cs typeface="Calibri"/>
            </a:endParaRPr>
          </a:p>
        </p:txBody>
      </p:sp>
    </p:spTree>
    <p:extLst>
      <p:ext uri="{BB962C8B-B14F-4D97-AF65-F5344CB8AC3E}">
        <p14:creationId xmlns:p14="http://schemas.microsoft.com/office/powerpoint/2010/main" val="3473903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6465" y="45542"/>
            <a:ext cx="7899400" cy="1267460"/>
          </a:xfrm>
          <a:prstGeom prst="rect">
            <a:avLst/>
          </a:prstGeom>
        </p:spPr>
        <p:txBody>
          <a:bodyPr vert="horz" wrap="square" lIns="0" tIns="116205" rIns="0" bIns="0" rtlCol="0">
            <a:spAutoFit/>
          </a:bodyPr>
          <a:lstStyle/>
          <a:p>
            <a:pPr marL="2861310" marR="5080" indent="-2849245">
              <a:lnSpc>
                <a:spcPts val="4490"/>
              </a:lnSpc>
              <a:spcBef>
                <a:spcPts val="915"/>
              </a:spcBef>
            </a:pPr>
            <a:r>
              <a:rPr spc="-50" dirty="0"/>
              <a:t>Determining</a:t>
            </a:r>
            <a:r>
              <a:rPr spc="-150" dirty="0"/>
              <a:t> </a:t>
            </a:r>
            <a:r>
              <a:rPr dirty="0"/>
              <a:t>a</a:t>
            </a:r>
            <a:r>
              <a:rPr spc="-110" dirty="0"/>
              <a:t> </a:t>
            </a:r>
            <a:r>
              <a:rPr spc="-60" dirty="0"/>
              <a:t>Student</a:t>
            </a:r>
            <a:r>
              <a:rPr i="1" spc="-60" dirty="0">
                <a:latin typeface="Calibri Light"/>
                <a:cs typeface="Calibri Light"/>
              </a:rPr>
              <a:t>’</a:t>
            </a:r>
            <a:r>
              <a:rPr spc="-60" dirty="0"/>
              <a:t>s</a:t>
            </a:r>
            <a:r>
              <a:rPr spc="-145" dirty="0"/>
              <a:t> </a:t>
            </a:r>
            <a:r>
              <a:rPr spc="-40" dirty="0"/>
              <a:t>Final</a:t>
            </a:r>
            <a:r>
              <a:rPr spc="-125" dirty="0"/>
              <a:t> </a:t>
            </a:r>
            <a:r>
              <a:rPr spc="-55" dirty="0"/>
              <a:t>Grade </a:t>
            </a:r>
            <a:r>
              <a:rPr spc="-980" dirty="0"/>
              <a:t> </a:t>
            </a:r>
            <a:r>
              <a:rPr spc="-45" dirty="0">
                <a:solidFill>
                  <a:srgbClr val="37A76E"/>
                </a:solidFill>
              </a:rPr>
              <a:t>Algorithm</a:t>
            </a:r>
          </a:p>
        </p:txBody>
      </p:sp>
      <p:sp>
        <p:nvSpPr>
          <p:cNvPr id="4" name="object 4"/>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.4</a:t>
            </a:r>
            <a:endParaRPr sz="105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47</a:t>
            </a:fld>
            <a:endParaRPr dirty="0"/>
          </a:p>
        </p:txBody>
      </p:sp>
      <p:sp>
        <p:nvSpPr>
          <p:cNvPr id="6" name="object 6"/>
          <p:cNvSpPr txBox="1"/>
          <p:nvPr/>
        </p:nvSpPr>
        <p:spPr>
          <a:xfrm>
            <a:off x="4346828" y="6685508"/>
            <a:ext cx="452755"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 4</a:t>
            </a:r>
            <a:endParaRPr sz="800">
              <a:latin typeface="Calibri"/>
              <a:cs typeface="Calibri"/>
            </a:endParaRPr>
          </a:p>
        </p:txBody>
      </p:sp>
      <p:sp>
        <p:nvSpPr>
          <p:cNvPr id="3" name="object 3"/>
          <p:cNvSpPr txBox="1"/>
          <p:nvPr/>
        </p:nvSpPr>
        <p:spPr>
          <a:xfrm>
            <a:off x="225043" y="1418082"/>
            <a:ext cx="8787765" cy="3992879"/>
          </a:xfrm>
          <a:prstGeom prst="rect">
            <a:avLst/>
          </a:prstGeom>
        </p:spPr>
        <p:txBody>
          <a:bodyPr vert="horz" wrap="square" lIns="0" tIns="48895" rIns="0" bIns="0" rtlCol="0">
            <a:spAutoFit/>
          </a:bodyPr>
          <a:lstStyle/>
          <a:p>
            <a:pPr marL="12700" marR="5080" algn="just">
              <a:lnSpc>
                <a:spcPct val="90000"/>
              </a:lnSpc>
              <a:spcBef>
                <a:spcPts val="385"/>
              </a:spcBef>
            </a:pPr>
            <a:r>
              <a:rPr sz="2400" spc="-20" dirty="0">
                <a:solidFill>
                  <a:srgbClr val="404040"/>
                </a:solidFill>
                <a:latin typeface="Calibri"/>
                <a:cs typeface="Calibri"/>
              </a:rPr>
              <a:t>Write</a:t>
            </a:r>
            <a:r>
              <a:rPr sz="2400" spc="-15" dirty="0">
                <a:solidFill>
                  <a:srgbClr val="404040"/>
                </a:solidFill>
                <a:latin typeface="Calibri"/>
                <a:cs typeface="Calibri"/>
              </a:rPr>
              <a:t> </a:t>
            </a:r>
            <a:r>
              <a:rPr sz="2400" dirty="0">
                <a:solidFill>
                  <a:srgbClr val="404040"/>
                </a:solidFill>
                <a:latin typeface="Calibri"/>
                <a:cs typeface="Calibri"/>
              </a:rPr>
              <a:t>an</a:t>
            </a:r>
            <a:r>
              <a:rPr sz="2400" spc="5" dirty="0">
                <a:solidFill>
                  <a:srgbClr val="404040"/>
                </a:solidFill>
                <a:latin typeface="Calibri"/>
                <a:cs typeface="Calibri"/>
              </a:rPr>
              <a:t> </a:t>
            </a:r>
            <a:r>
              <a:rPr sz="2400" spc="-10" dirty="0">
                <a:solidFill>
                  <a:srgbClr val="404040"/>
                </a:solidFill>
                <a:latin typeface="Calibri"/>
                <a:cs typeface="Calibri"/>
              </a:rPr>
              <a:t>algorithm</a:t>
            </a:r>
            <a:r>
              <a:rPr sz="2400" spc="-5" dirty="0">
                <a:solidFill>
                  <a:srgbClr val="404040"/>
                </a:solidFill>
                <a:latin typeface="Calibri"/>
                <a:cs typeface="Calibri"/>
              </a:rPr>
              <a:t> and</a:t>
            </a:r>
            <a:r>
              <a:rPr sz="2400" dirty="0">
                <a:solidFill>
                  <a:srgbClr val="404040"/>
                </a:solidFill>
                <a:latin typeface="Calibri"/>
                <a:cs typeface="Calibri"/>
              </a:rPr>
              <a:t> </a:t>
            </a:r>
            <a:r>
              <a:rPr sz="2400" spc="-10" dirty="0">
                <a:solidFill>
                  <a:srgbClr val="404040"/>
                </a:solidFill>
                <a:latin typeface="Calibri"/>
                <a:cs typeface="Calibri"/>
              </a:rPr>
              <a:t>pseudocode</a:t>
            </a:r>
            <a:r>
              <a:rPr sz="2400" spc="-5" dirty="0">
                <a:solidFill>
                  <a:srgbClr val="404040"/>
                </a:solidFill>
                <a:latin typeface="Calibri"/>
                <a:cs typeface="Calibri"/>
              </a:rPr>
              <a:t> </a:t>
            </a:r>
            <a:r>
              <a:rPr sz="2400" spc="-15" dirty="0">
                <a:solidFill>
                  <a:srgbClr val="404040"/>
                </a:solidFill>
                <a:latin typeface="Calibri"/>
                <a:cs typeface="Calibri"/>
              </a:rPr>
              <a:t>to</a:t>
            </a:r>
            <a:r>
              <a:rPr sz="2400" spc="-10" dirty="0">
                <a:solidFill>
                  <a:srgbClr val="404040"/>
                </a:solidFill>
                <a:latin typeface="Calibri"/>
                <a:cs typeface="Calibri"/>
              </a:rPr>
              <a:t> determine</a:t>
            </a:r>
            <a:r>
              <a:rPr sz="2400" spc="-5" dirty="0">
                <a:solidFill>
                  <a:srgbClr val="404040"/>
                </a:solidFill>
                <a:latin typeface="Calibri"/>
                <a:cs typeface="Calibri"/>
              </a:rPr>
              <a:t> </a:t>
            </a:r>
            <a:r>
              <a:rPr sz="2400" dirty="0">
                <a:solidFill>
                  <a:srgbClr val="404040"/>
                </a:solidFill>
                <a:latin typeface="Calibri"/>
                <a:cs typeface="Calibri"/>
              </a:rPr>
              <a:t>a</a:t>
            </a:r>
            <a:r>
              <a:rPr sz="2400" spc="5" dirty="0">
                <a:solidFill>
                  <a:srgbClr val="404040"/>
                </a:solidFill>
                <a:latin typeface="Calibri"/>
                <a:cs typeface="Calibri"/>
              </a:rPr>
              <a:t> </a:t>
            </a:r>
            <a:r>
              <a:rPr sz="2400" spc="-20" dirty="0">
                <a:solidFill>
                  <a:srgbClr val="404040"/>
                </a:solidFill>
                <a:latin typeface="Calibri"/>
                <a:cs typeface="Calibri"/>
              </a:rPr>
              <a:t>student’s</a:t>
            </a:r>
            <a:r>
              <a:rPr sz="2400" spc="-15" dirty="0">
                <a:solidFill>
                  <a:srgbClr val="404040"/>
                </a:solidFill>
                <a:latin typeface="Calibri"/>
                <a:cs typeface="Calibri"/>
              </a:rPr>
              <a:t> </a:t>
            </a:r>
            <a:r>
              <a:rPr sz="2400" spc="-5" dirty="0">
                <a:solidFill>
                  <a:srgbClr val="404040"/>
                </a:solidFill>
                <a:latin typeface="Calibri"/>
                <a:cs typeface="Calibri"/>
              </a:rPr>
              <a:t>final </a:t>
            </a:r>
            <a:r>
              <a:rPr sz="2400" spc="-530" dirty="0">
                <a:solidFill>
                  <a:srgbClr val="404040"/>
                </a:solidFill>
                <a:latin typeface="Calibri"/>
                <a:cs typeface="Calibri"/>
              </a:rPr>
              <a:t> </a:t>
            </a:r>
            <a:r>
              <a:rPr sz="2400" spc="-10" dirty="0">
                <a:solidFill>
                  <a:srgbClr val="404040"/>
                </a:solidFill>
                <a:latin typeface="Calibri"/>
                <a:cs typeface="Calibri"/>
              </a:rPr>
              <a:t>grade </a:t>
            </a:r>
            <a:r>
              <a:rPr sz="2400" dirty="0">
                <a:solidFill>
                  <a:srgbClr val="404040"/>
                </a:solidFill>
                <a:latin typeface="Calibri"/>
                <a:cs typeface="Calibri"/>
              </a:rPr>
              <a:t>and </a:t>
            </a:r>
            <a:r>
              <a:rPr sz="2400" spc="-10" dirty="0">
                <a:solidFill>
                  <a:srgbClr val="404040"/>
                </a:solidFill>
                <a:latin typeface="Calibri"/>
                <a:cs typeface="Calibri"/>
              </a:rPr>
              <a:t>indicate </a:t>
            </a:r>
            <a:r>
              <a:rPr sz="2400" spc="-5" dirty="0">
                <a:solidFill>
                  <a:srgbClr val="404040"/>
                </a:solidFill>
                <a:latin typeface="Calibri"/>
                <a:cs typeface="Calibri"/>
              </a:rPr>
              <a:t>whether </a:t>
            </a:r>
            <a:r>
              <a:rPr sz="2400" dirty="0">
                <a:solidFill>
                  <a:srgbClr val="404040"/>
                </a:solidFill>
                <a:latin typeface="Calibri"/>
                <a:cs typeface="Calibri"/>
              </a:rPr>
              <a:t>it is </a:t>
            </a:r>
            <a:r>
              <a:rPr sz="2400" spc="-5" dirty="0">
                <a:solidFill>
                  <a:srgbClr val="404040"/>
                </a:solidFill>
                <a:latin typeface="Calibri"/>
                <a:cs typeface="Calibri"/>
              </a:rPr>
              <a:t>passing or </a:t>
            </a:r>
            <a:r>
              <a:rPr sz="2400" spc="-10" dirty="0">
                <a:solidFill>
                  <a:srgbClr val="404040"/>
                </a:solidFill>
                <a:latin typeface="Calibri"/>
                <a:cs typeface="Calibri"/>
              </a:rPr>
              <a:t>failing. </a:t>
            </a:r>
            <a:r>
              <a:rPr sz="2400" spc="-5" dirty="0">
                <a:solidFill>
                  <a:srgbClr val="404040"/>
                </a:solidFill>
                <a:latin typeface="Calibri"/>
                <a:cs typeface="Calibri"/>
              </a:rPr>
              <a:t>The final </a:t>
            </a:r>
            <a:r>
              <a:rPr sz="2400" spc="-10" dirty="0">
                <a:solidFill>
                  <a:srgbClr val="404040"/>
                </a:solidFill>
                <a:latin typeface="Calibri"/>
                <a:cs typeface="Calibri"/>
              </a:rPr>
              <a:t>grade </a:t>
            </a:r>
            <a:r>
              <a:rPr sz="2400" dirty="0">
                <a:solidFill>
                  <a:srgbClr val="404040"/>
                </a:solidFill>
                <a:latin typeface="Calibri"/>
                <a:cs typeface="Calibri"/>
              </a:rPr>
              <a:t>is </a:t>
            </a:r>
            <a:r>
              <a:rPr sz="2400" spc="5" dirty="0">
                <a:solidFill>
                  <a:srgbClr val="404040"/>
                </a:solidFill>
                <a:latin typeface="Calibri"/>
                <a:cs typeface="Calibri"/>
              </a:rPr>
              <a:t> </a:t>
            </a:r>
            <a:r>
              <a:rPr sz="2400" spc="-10" dirty="0">
                <a:solidFill>
                  <a:srgbClr val="404040"/>
                </a:solidFill>
                <a:latin typeface="Calibri"/>
                <a:cs typeface="Calibri"/>
              </a:rPr>
              <a:t>calculated</a:t>
            </a:r>
            <a:r>
              <a:rPr sz="2400" spc="-20" dirty="0">
                <a:solidFill>
                  <a:srgbClr val="404040"/>
                </a:solidFill>
                <a:latin typeface="Calibri"/>
                <a:cs typeface="Calibri"/>
              </a:rPr>
              <a:t> </a:t>
            </a:r>
            <a:r>
              <a:rPr sz="2400" dirty="0">
                <a:solidFill>
                  <a:srgbClr val="404040"/>
                </a:solidFill>
                <a:latin typeface="Calibri"/>
                <a:cs typeface="Calibri"/>
              </a:rPr>
              <a:t>as</a:t>
            </a:r>
            <a:r>
              <a:rPr sz="2400" spc="-10" dirty="0">
                <a:solidFill>
                  <a:srgbClr val="404040"/>
                </a:solidFill>
                <a:latin typeface="Calibri"/>
                <a:cs typeface="Calibri"/>
              </a:rPr>
              <a:t> </a:t>
            </a:r>
            <a:r>
              <a:rPr sz="2400" dirty="0">
                <a:solidFill>
                  <a:srgbClr val="404040"/>
                </a:solidFill>
                <a:latin typeface="Calibri"/>
                <a:cs typeface="Calibri"/>
              </a:rPr>
              <a:t>the </a:t>
            </a:r>
            <a:r>
              <a:rPr sz="2400" spc="-20" dirty="0">
                <a:solidFill>
                  <a:srgbClr val="404040"/>
                </a:solidFill>
                <a:latin typeface="Calibri"/>
                <a:cs typeface="Calibri"/>
              </a:rPr>
              <a:t>average</a:t>
            </a:r>
            <a:r>
              <a:rPr sz="2400" spc="-10" dirty="0">
                <a:solidFill>
                  <a:srgbClr val="404040"/>
                </a:solidFill>
                <a:latin typeface="Calibri"/>
                <a:cs typeface="Calibri"/>
              </a:rPr>
              <a:t> </a:t>
            </a:r>
            <a:r>
              <a:rPr sz="2400" spc="-5" dirty="0">
                <a:solidFill>
                  <a:srgbClr val="404040"/>
                </a:solidFill>
                <a:latin typeface="Calibri"/>
                <a:cs typeface="Calibri"/>
              </a:rPr>
              <a:t>of</a:t>
            </a:r>
            <a:r>
              <a:rPr sz="2400" spc="5" dirty="0">
                <a:solidFill>
                  <a:srgbClr val="404040"/>
                </a:solidFill>
                <a:latin typeface="Calibri"/>
                <a:cs typeface="Calibri"/>
              </a:rPr>
              <a:t> </a:t>
            </a:r>
            <a:r>
              <a:rPr sz="2400" spc="-15" dirty="0">
                <a:solidFill>
                  <a:srgbClr val="404040"/>
                </a:solidFill>
                <a:latin typeface="Calibri"/>
                <a:cs typeface="Calibri"/>
              </a:rPr>
              <a:t>four</a:t>
            </a:r>
            <a:r>
              <a:rPr sz="2400" spc="-10" dirty="0">
                <a:solidFill>
                  <a:srgbClr val="404040"/>
                </a:solidFill>
                <a:latin typeface="Calibri"/>
                <a:cs typeface="Calibri"/>
              </a:rPr>
              <a:t> </a:t>
            </a:r>
            <a:r>
              <a:rPr sz="2400" spc="-5" dirty="0">
                <a:solidFill>
                  <a:srgbClr val="404040"/>
                </a:solidFill>
                <a:latin typeface="Calibri"/>
                <a:cs typeface="Calibri"/>
              </a:rPr>
              <a:t>marks.</a:t>
            </a:r>
            <a:endParaRPr sz="2400">
              <a:latin typeface="Calibri"/>
              <a:cs typeface="Calibri"/>
            </a:endParaRPr>
          </a:p>
          <a:p>
            <a:pPr marL="12700">
              <a:lnSpc>
                <a:spcPct val="100000"/>
              </a:lnSpc>
              <a:spcBef>
                <a:spcPts val="1140"/>
              </a:spcBef>
            </a:pPr>
            <a:r>
              <a:rPr sz="2400" u="heavy" spc="-5" dirty="0">
                <a:solidFill>
                  <a:srgbClr val="497B29"/>
                </a:solidFill>
                <a:uFill>
                  <a:solidFill>
                    <a:srgbClr val="497B29"/>
                  </a:solidFill>
                </a:uFill>
                <a:latin typeface="Calibri"/>
                <a:cs typeface="Calibri"/>
              </a:rPr>
              <a:t>Algorithm:</a:t>
            </a:r>
            <a:endParaRPr sz="2400">
              <a:latin typeface="Calibri"/>
              <a:cs typeface="Calibri"/>
            </a:endParaRPr>
          </a:p>
          <a:p>
            <a:pPr marL="678180" indent="-457834">
              <a:lnSpc>
                <a:spcPct val="100000"/>
              </a:lnSpc>
              <a:spcBef>
                <a:spcPts val="185"/>
              </a:spcBef>
              <a:buClr>
                <a:srgbClr val="99CA38"/>
              </a:buClr>
              <a:buAutoNum type="arabicPeriod"/>
              <a:tabLst>
                <a:tab pos="678180" algn="l"/>
                <a:tab pos="678815" algn="l"/>
              </a:tabLst>
            </a:pPr>
            <a:r>
              <a:rPr sz="2000" dirty="0">
                <a:solidFill>
                  <a:srgbClr val="404040"/>
                </a:solidFill>
                <a:latin typeface="Calibri"/>
                <a:cs typeface="Calibri"/>
              </a:rPr>
              <a:t>Ask</a:t>
            </a:r>
            <a:r>
              <a:rPr sz="2000" spc="-5" dirty="0">
                <a:solidFill>
                  <a:srgbClr val="404040"/>
                </a:solidFill>
                <a:latin typeface="Calibri"/>
                <a:cs typeface="Calibri"/>
              </a:rPr>
              <a:t> </a:t>
            </a:r>
            <a:r>
              <a:rPr sz="2000" dirty="0">
                <a:solidFill>
                  <a:srgbClr val="404040"/>
                </a:solidFill>
                <a:latin typeface="Calibri"/>
                <a:cs typeface="Calibri"/>
              </a:rPr>
              <a:t>the user </a:t>
            </a:r>
            <a:r>
              <a:rPr sz="2000" spc="-10" dirty="0">
                <a:solidFill>
                  <a:srgbClr val="404040"/>
                </a:solidFill>
                <a:latin typeface="Calibri"/>
                <a:cs typeface="Calibri"/>
              </a:rPr>
              <a:t>to</a:t>
            </a:r>
            <a:r>
              <a:rPr sz="2000" spc="-5" dirty="0">
                <a:solidFill>
                  <a:srgbClr val="404040"/>
                </a:solidFill>
                <a:latin typeface="Calibri"/>
                <a:cs typeface="Calibri"/>
              </a:rPr>
              <a:t> </a:t>
            </a:r>
            <a:r>
              <a:rPr sz="2000" spc="-10" dirty="0">
                <a:solidFill>
                  <a:srgbClr val="404040"/>
                </a:solidFill>
                <a:latin typeface="Calibri"/>
                <a:cs typeface="Calibri"/>
              </a:rPr>
              <a:t>enter</a:t>
            </a:r>
            <a:r>
              <a:rPr sz="2000" spc="-25" dirty="0">
                <a:solidFill>
                  <a:srgbClr val="404040"/>
                </a:solidFill>
                <a:latin typeface="Calibri"/>
                <a:cs typeface="Calibri"/>
              </a:rPr>
              <a:t> </a:t>
            </a:r>
            <a:r>
              <a:rPr sz="2000" dirty="0">
                <a:solidFill>
                  <a:srgbClr val="404040"/>
                </a:solidFill>
                <a:latin typeface="Calibri"/>
                <a:cs typeface="Calibri"/>
              </a:rPr>
              <a:t>4</a:t>
            </a:r>
            <a:r>
              <a:rPr sz="2000" spc="-5" dirty="0">
                <a:solidFill>
                  <a:srgbClr val="404040"/>
                </a:solidFill>
                <a:latin typeface="Calibri"/>
                <a:cs typeface="Calibri"/>
              </a:rPr>
              <a:t> marks</a:t>
            </a:r>
            <a:r>
              <a:rPr sz="2000" spc="20" dirty="0">
                <a:solidFill>
                  <a:srgbClr val="404040"/>
                </a:solidFill>
                <a:latin typeface="Calibri"/>
                <a:cs typeface="Calibri"/>
              </a:rPr>
              <a:t> </a:t>
            </a:r>
            <a:r>
              <a:rPr sz="2000" dirty="0">
                <a:solidFill>
                  <a:srgbClr val="404040"/>
                </a:solidFill>
                <a:latin typeface="Calibri"/>
                <a:cs typeface="Calibri"/>
              </a:rPr>
              <a:t>(</a:t>
            </a:r>
            <a:r>
              <a:rPr sz="2000" dirty="0">
                <a:solidFill>
                  <a:srgbClr val="006FC0"/>
                </a:solidFill>
                <a:latin typeface="Calibri"/>
                <a:cs typeface="Calibri"/>
              </a:rPr>
              <a:t>Mark1</a:t>
            </a:r>
            <a:r>
              <a:rPr sz="2000" dirty="0">
                <a:solidFill>
                  <a:srgbClr val="404040"/>
                </a:solidFill>
                <a:latin typeface="Calibri"/>
                <a:cs typeface="Calibri"/>
              </a:rPr>
              <a:t>,</a:t>
            </a:r>
            <a:r>
              <a:rPr sz="2000" spc="-5" dirty="0">
                <a:solidFill>
                  <a:srgbClr val="404040"/>
                </a:solidFill>
                <a:latin typeface="Calibri"/>
                <a:cs typeface="Calibri"/>
              </a:rPr>
              <a:t> </a:t>
            </a:r>
            <a:r>
              <a:rPr sz="2000" dirty="0">
                <a:solidFill>
                  <a:srgbClr val="006FC0"/>
                </a:solidFill>
                <a:latin typeface="Calibri"/>
                <a:cs typeface="Calibri"/>
              </a:rPr>
              <a:t>Mark2</a:t>
            </a:r>
            <a:r>
              <a:rPr sz="2000" dirty="0">
                <a:solidFill>
                  <a:srgbClr val="404040"/>
                </a:solidFill>
                <a:latin typeface="Calibri"/>
                <a:cs typeface="Calibri"/>
              </a:rPr>
              <a:t>,</a:t>
            </a:r>
            <a:r>
              <a:rPr sz="2000" spc="-5" dirty="0">
                <a:solidFill>
                  <a:srgbClr val="404040"/>
                </a:solidFill>
                <a:latin typeface="Calibri"/>
                <a:cs typeface="Calibri"/>
              </a:rPr>
              <a:t> </a:t>
            </a:r>
            <a:r>
              <a:rPr sz="2000" dirty="0">
                <a:solidFill>
                  <a:srgbClr val="006FC0"/>
                </a:solidFill>
                <a:latin typeface="Calibri"/>
                <a:cs typeface="Calibri"/>
              </a:rPr>
              <a:t>Mark3</a:t>
            </a:r>
            <a:r>
              <a:rPr sz="2000" dirty="0">
                <a:solidFill>
                  <a:srgbClr val="404040"/>
                </a:solidFill>
                <a:latin typeface="Calibri"/>
                <a:cs typeface="Calibri"/>
              </a:rPr>
              <a:t>,</a:t>
            </a:r>
            <a:r>
              <a:rPr sz="2000" spc="-20" dirty="0">
                <a:solidFill>
                  <a:srgbClr val="404040"/>
                </a:solidFill>
                <a:latin typeface="Calibri"/>
                <a:cs typeface="Calibri"/>
              </a:rPr>
              <a:t> </a:t>
            </a:r>
            <a:r>
              <a:rPr sz="2000" dirty="0">
                <a:solidFill>
                  <a:srgbClr val="006FC0"/>
                </a:solidFill>
                <a:latin typeface="Calibri"/>
                <a:cs typeface="Calibri"/>
              </a:rPr>
              <a:t>Mark4</a:t>
            </a:r>
            <a:r>
              <a:rPr sz="2000" dirty="0">
                <a:solidFill>
                  <a:srgbClr val="404040"/>
                </a:solidFill>
                <a:latin typeface="Calibri"/>
                <a:cs typeface="Calibri"/>
              </a:rPr>
              <a:t>)</a:t>
            </a:r>
            <a:endParaRPr sz="2000">
              <a:latin typeface="Calibri"/>
              <a:cs typeface="Calibri"/>
            </a:endParaRPr>
          </a:p>
          <a:p>
            <a:pPr marL="678180" indent="-457834">
              <a:lnSpc>
                <a:spcPct val="100000"/>
              </a:lnSpc>
              <a:spcBef>
                <a:spcPts val="360"/>
              </a:spcBef>
              <a:buClr>
                <a:srgbClr val="99CA38"/>
              </a:buClr>
              <a:buAutoNum type="arabicPeriod"/>
              <a:tabLst>
                <a:tab pos="678180" algn="l"/>
                <a:tab pos="678815" algn="l"/>
              </a:tabLst>
            </a:pPr>
            <a:r>
              <a:rPr sz="2000" spc="-10" dirty="0">
                <a:solidFill>
                  <a:srgbClr val="404040"/>
                </a:solidFill>
                <a:latin typeface="Calibri"/>
                <a:cs typeface="Calibri"/>
              </a:rPr>
              <a:t>Calculate</a:t>
            </a:r>
            <a:r>
              <a:rPr sz="2000" spc="20" dirty="0">
                <a:solidFill>
                  <a:srgbClr val="404040"/>
                </a:solidFill>
                <a:latin typeface="Calibri"/>
                <a:cs typeface="Calibri"/>
              </a:rPr>
              <a:t> </a:t>
            </a:r>
            <a:r>
              <a:rPr sz="2000" dirty="0">
                <a:solidFill>
                  <a:srgbClr val="404040"/>
                </a:solidFill>
                <a:latin typeface="Calibri"/>
                <a:cs typeface="Calibri"/>
              </a:rPr>
              <a:t>the</a:t>
            </a:r>
            <a:r>
              <a:rPr sz="2000" spc="5" dirty="0">
                <a:solidFill>
                  <a:srgbClr val="404040"/>
                </a:solidFill>
                <a:latin typeface="Calibri"/>
                <a:cs typeface="Calibri"/>
              </a:rPr>
              <a:t> </a:t>
            </a:r>
            <a:r>
              <a:rPr sz="2000" spc="-5" dirty="0">
                <a:solidFill>
                  <a:srgbClr val="404040"/>
                </a:solidFill>
                <a:latin typeface="Calibri"/>
                <a:cs typeface="Calibri"/>
              </a:rPr>
              <a:t>marks</a:t>
            </a:r>
            <a:r>
              <a:rPr sz="2000" spc="15" dirty="0">
                <a:solidFill>
                  <a:srgbClr val="404040"/>
                </a:solidFill>
                <a:latin typeface="Calibri"/>
                <a:cs typeface="Calibri"/>
              </a:rPr>
              <a:t> </a:t>
            </a:r>
            <a:r>
              <a:rPr sz="2000" spc="-15" dirty="0">
                <a:solidFill>
                  <a:srgbClr val="404040"/>
                </a:solidFill>
                <a:latin typeface="Calibri"/>
                <a:cs typeface="Calibri"/>
              </a:rPr>
              <a:t>average</a:t>
            </a:r>
            <a:r>
              <a:rPr sz="2000" dirty="0">
                <a:solidFill>
                  <a:srgbClr val="404040"/>
                </a:solidFill>
                <a:latin typeface="Calibri"/>
                <a:cs typeface="Calibri"/>
              </a:rPr>
              <a:t> </a:t>
            </a:r>
            <a:r>
              <a:rPr sz="2000" spc="-20" dirty="0">
                <a:solidFill>
                  <a:srgbClr val="404040"/>
                </a:solidFill>
                <a:latin typeface="Calibri"/>
                <a:cs typeface="Calibri"/>
              </a:rPr>
              <a:t>(</a:t>
            </a:r>
            <a:r>
              <a:rPr sz="2000" spc="-20" dirty="0">
                <a:solidFill>
                  <a:srgbClr val="006FC0"/>
                </a:solidFill>
                <a:latin typeface="Calibri"/>
                <a:cs typeface="Calibri"/>
              </a:rPr>
              <a:t>Avg</a:t>
            </a:r>
            <a:r>
              <a:rPr sz="2000" spc="-20" dirty="0">
                <a:solidFill>
                  <a:srgbClr val="404040"/>
                </a:solidFill>
                <a:latin typeface="Calibri"/>
                <a:cs typeface="Calibri"/>
              </a:rPr>
              <a:t>)</a:t>
            </a:r>
            <a:r>
              <a:rPr sz="2000" spc="-15" dirty="0">
                <a:solidFill>
                  <a:srgbClr val="404040"/>
                </a:solidFill>
                <a:latin typeface="Calibri"/>
                <a:cs typeface="Calibri"/>
              </a:rPr>
              <a:t> </a:t>
            </a:r>
            <a:r>
              <a:rPr sz="2000" spc="-5" dirty="0">
                <a:solidFill>
                  <a:srgbClr val="404040"/>
                </a:solidFill>
                <a:latin typeface="Calibri"/>
                <a:cs typeface="Calibri"/>
              </a:rPr>
              <a:t>by</a:t>
            </a:r>
            <a:r>
              <a:rPr sz="2000" spc="-15" dirty="0">
                <a:solidFill>
                  <a:srgbClr val="404040"/>
                </a:solidFill>
                <a:latin typeface="Calibri"/>
                <a:cs typeface="Calibri"/>
              </a:rPr>
              <a:t> </a:t>
            </a:r>
            <a:r>
              <a:rPr sz="2000" spc="-5" dirty="0">
                <a:solidFill>
                  <a:srgbClr val="404040"/>
                </a:solidFill>
                <a:latin typeface="Calibri"/>
                <a:cs typeface="Calibri"/>
              </a:rPr>
              <a:t>summing</a:t>
            </a:r>
            <a:r>
              <a:rPr sz="2000" spc="5" dirty="0">
                <a:solidFill>
                  <a:srgbClr val="404040"/>
                </a:solidFill>
                <a:latin typeface="Calibri"/>
                <a:cs typeface="Calibri"/>
              </a:rPr>
              <a:t> </a:t>
            </a:r>
            <a:r>
              <a:rPr sz="2000" spc="-5" dirty="0">
                <a:solidFill>
                  <a:srgbClr val="404040"/>
                </a:solidFill>
                <a:latin typeface="Calibri"/>
                <a:cs typeface="Calibri"/>
              </a:rPr>
              <a:t>marks</a:t>
            </a:r>
            <a:r>
              <a:rPr sz="2000" spc="15" dirty="0">
                <a:solidFill>
                  <a:srgbClr val="404040"/>
                </a:solidFill>
                <a:latin typeface="Calibri"/>
                <a:cs typeface="Calibri"/>
              </a:rPr>
              <a:t> </a:t>
            </a:r>
            <a:r>
              <a:rPr sz="2000" dirty="0">
                <a:solidFill>
                  <a:srgbClr val="404040"/>
                </a:solidFill>
                <a:latin typeface="Calibri"/>
                <a:cs typeface="Calibri"/>
              </a:rPr>
              <a:t>and</a:t>
            </a:r>
            <a:r>
              <a:rPr sz="2000" spc="5" dirty="0">
                <a:solidFill>
                  <a:srgbClr val="404040"/>
                </a:solidFill>
                <a:latin typeface="Calibri"/>
                <a:cs typeface="Calibri"/>
              </a:rPr>
              <a:t> </a:t>
            </a:r>
            <a:r>
              <a:rPr sz="2000" spc="-5" dirty="0">
                <a:solidFill>
                  <a:srgbClr val="404040"/>
                </a:solidFill>
                <a:latin typeface="Calibri"/>
                <a:cs typeface="Calibri"/>
              </a:rPr>
              <a:t>it</a:t>
            </a:r>
            <a:r>
              <a:rPr sz="2000" spc="5" dirty="0">
                <a:solidFill>
                  <a:srgbClr val="404040"/>
                </a:solidFill>
                <a:latin typeface="Calibri"/>
                <a:cs typeface="Calibri"/>
              </a:rPr>
              <a:t> </a:t>
            </a:r>
            <a:r>
              <a:rPr sz="2000" spc="-5" dirty="0">
                <a:solidFill>
                  <a:srgbClr val="404040"/>
                </a:solidFill>
                <a:latin typeface="Calibri"/>
                <a:cs typeface="Calibri"/>
              </a:rPr>
              <a:t>dividing</a:t>
            </a:r>
            <a:r>
              <a:rPr sz="2000" dirty="0">
                <a:solidFill>
                  <a:srgbClr val="404040"/>
                </a:solidFill>
                <a:latin typeface="Calibri"/>
                <a:cs typeface="Calibri"/>
              </a:rPr>
              <a:t> </a:t>
            </a:r>
            <a:r>
              <a:rPr sz="2000" spc="-5" dirty="0">
                <a:solidFill>
                  <a:srgbClr val="404040"/>
                </a:solidFill>
                <a:latin typeface="Calibri"/>
                <a:cs typeface="Calibri"/>
              </a:rPr>
              <a:t>by</a:t>
            </a:r>
            <a:r>
              <a:rPr sz="2000" spc="-10" dirty="0">
                <a:solidFill>
                  <a:srgbClr val="404040"/>
                </a:solidFill>
                <a:latin typeface="Calibri"/>
                <a:cs typeface="Calibri"/>
              </a:rPr>
              <a:t> </a:t>
            </a:r>
            <a:r>
              <a:rPr sz="2000" dirty="0">
                <a:solidFill>
                  <a:srgbClr val="34463C"/>
                </a:solidFill>
                <a:latin typeface="Calibri"/>
                <a:cs typeface="Calibri"/>
              </a:rPr>
              <a:t>4</a:t>
            </a:r>
            <a:endParaRPr sz="2000">
              <a:latin typeface="Calibri"/>
              <a:cs typeface="Calibri"/>
            </a:endParaRPr>
          </a:p>
          <a:p>
            <a:pPr marL="678180" indent="-457834">
              <a:lnSpc>
                <a:spcPct val="100000"/>
              </a:lnSpc>
              <a:spcBef>
                <a:spcPts val="365"/>
              </a:spcBef>
              <a:buClr>
                <a:srgbClr val="99CA38"/>
              </a:buClr>
              <a:buAutoNum type="arabicPeriod"/>
              <a:tabLst>
                <a:tab pos="678180" algn="l"/>
                <a:tab pos="678815" algn="l"/>
              </a:tabLst>
            </a:pPr>
            <a:r>
              <a:rPr sz="2000" dirty="0">
                <a:solidFill>
                  <a:srgbClr val="404040"/>
                </a:solidFill>
                <a:latin typeface="Calibri"/>
                <a:cs typeface="Calibri"/>
              </a:rPr>
              <a:t>If</a:t>
            </a:r>
            <a:r>
              <a:rPr sz="2000" spc="-15" dirty="0">
                <a:solidFill>
                  <a:srgbClr val="404040"/>
                </a:solidFill>
                <a:latin typeface="Calibri"/>
                <a:cs typeface="Calibri"/>
              </a:rPr>
              <a:t> average</a:t>
            </a:r>
            <a:r>
              <a:rPr sz="2000" spc="-10" dirty="0">
                <a:solidFill>
                  <a:srgbClr val="404040"/>
                </a:solidFill>
                <a:latin typeface="Calibri"/>
                <a:cs typeface="Calibri"/>
              </a:rPr>
              <a:t> </a:t>
            </a:r>
            <a:r>
              <a:rPr sz="2000" spc="-15" dirty="0">
                <a:solidFill>
                  <a:srgbClr val="404040"/>
                </a:solidFill>
                <a:latin typeface="Calibri"/>
                <a:cs typeface="Calibri"/>
              </a:rPr>
              <a:t>(</a:t>
            </a:r>
            <a:r>
              <a:rPr sz="2000" spc="-15" dirty="0">
                <a:solidFill>
                  <a:srgbClr val="006FC0"/>
                </a:solidFill>
                <a:latin typeface="Calibri"/>
                <a:cs typeface="Calibri"/>
              </a:rPr>
              <a:t>Avg</a:t>
            </a:r>
            <a:r>
              <a:rPr sz="2000" spc="-15" dirty="0">
                <a:solidFill>
                  <a:srgbClr val="404040"/>
                </a:solidFill>
                <a:latin typeface="Calibri"/>
                <a:cs typeface="Calibri"/>
              </a:rPr>
              <a:t>)</a:t>
            </a:r>
            <a:r>
              <a:rPr sz="2000" spc="-20" dirty="0">
                <a:solidFill>
                  <a:srgbClr val="404040"/>
                </a:solidFill>
                <a:latin typeface="Calibri"/>
                <a:cs typeface="Calibri"/>
              </a:rPr>
              <a:t> </a:t>
            </a:r>
            <a:r>
              <a:rPr sz="2000" dirty="0">
                <a:solidFill>
                  <a:srgbClr val="404040"/>
                </a:solidFill>
                <a:latin typeface="Calibri"/>
                <a:cs typeface="Calibri"/>
              </a:rPr>
              <a:t>is</a:t>
            </a:r>
            <a:r>
              <a:rPr sz="2000" spc="-5" dirty="0">
                <a:solidFill>
                  <a:srgbClr val="404040"/>
                </a:solidFill>
                <a:latin typeface="Calibri"/>
                <a:cs typeface="Calibri"/>
              </a:rPr>
              <a:t> </a:t>
            </a:r>
            <a:r>
              <a:rPr sz="2000" spc="-10" dirty="0">
                <a:solidFill>
                  <a:srgbClr val="404040"/>
                </a:solidFill>
                <a:latin typeface="Calibri"/>
                <a:cs typeface="Calibri"/>
              </a:rPr>
              <a:t>greater</a:t>
            </a:r>
            <a:r>
              <a:rPr sz="2000" spc="5" dirty="0">
                <a:solidFill>
                  <a:srgbClr val="404040"/>
                </a:solidFill>
                <a:latin typeface="Calibri"/>
                <a:cs typeface="Calibri"/>
              </a:rPr>
              <a:t> </a:t>
            </a:r>
            <a:r>
              <a:rPr sz="2000" dirty="0">
                <a:solidFill>
                  <a:srgbClr val="404040"/>
                </a:solidFill>
                <a:latin typeface="Calibri"/>
                <a:cs typeface="Calibri"/>
              </a:rPr>
              <a:t>than</a:t>
            </a:r>
            <a:r>
              <a:rPr sz="2000" spc="-10" dirty="0">
                <a:solidFill>
                  <a:srgbClr val="404040"/>
                </a:solidFill>
                <a:latin typeface="Calibri"/>
                <a:cs typeface="Calibri"/>
              </a:rPr>
              <a:t> </a:t>
            </a:r>
            <a:r>
              <a:rPr sz="2000" spc="-5" dirty="0">
                <a:solidFill>
                  <a:srgbClr val="404040"/>
                </a:solidFill>
                <a:latin typeface="Calibri"/>
                <a:cs typeface="Calibri"/>
              </a:rPr>
              <a:t>or</a:t>
            </a:r>
            <a:r>
              <a:rPr sz="2000" spc="-20" dirty="0">
                <a:solidFill>
                  <a:srgbClr val="404040"/>
                </a:solidFill>
                <a:latin typeface="Calibri"/>
                <a:cs typeface="Calibri"/>
              </a:rPr>
              <a:t> </a:t>
            </a:r>
            <a:r>
              <a:rPr sz="2000" dirty="0">
                <a:solidFill>
                  <a:srgbClr val="404040"/>
                </a:solidFill>
                <a:latin typeface="Calibri"/>
                <a:cs typeface="Calibri"/>
              </a:rPr>
              <a:t>equal</a:t>
            </a:r>
            <a:r>
              <a:rPr sz="2000" spc="-5" dirty="0">
                <a:solidFill>
                  <a:srgbClr val="404040"/>
                </a:solidFill>
                <a:latin typeface="Calibri"/>
                <a:cs typeface="Calibri"/>
              </a:rPr>
              <a:t> </a:t>
            </a:r>
            <a:r>
              <a:rPr sz="2000" spc="5" dirty="0">
                <a:solidFill>
                  <a:srgbClr val="34463C"/>
                </a:solidFill>
                <a:latin typeface="Calibri"/>
                <a:cs typeface="Calibri"/>
              </a:rPr>
              <a:t>60</a:t>
            </a:r>
            <a:endParaRPr sz="2000">
              <a:latin typeface="Calibri"/>
              <a:cs typeface="Calibri"/>
            </a:endParaRPr>
          </a:p>
          <a:p>
            <a:pPr marL="1021715" indent="-801370">
              <a:lnSpc>
                <a:spcPct val="100000"/>
              </a:lnSpc>
              <a:spcBef>
                <a:spcPts val="359"/>
              </a:spcBef>
              <a:buClr>
                <a:srgbClr val="99CA38"/>
              </a:buClr>
              <a:buAutoNum type="arabicPeriod"/>
              <a:tabLst>
                <a:tab pos="1021715" algn="l"/>
                <a:tab pos="1022350" algn="l"/>
              </a:tabLst>
            </a:pPr>
            <a:r>
              <a:rPr sz="2000" spc="-10" dirty="0">
                <a:solidFill>
                  <a:srgbClr val="404040"/>
                </a:solidFill>
                <a:latin typeface="Calibri"/>
                <a:cs typeface="Calibri"/>
              </a:rPr>
              <a:t>Print</a:t>
            </a:r>
            <a:r>
              <a:rPr sz="2000" spc="-20" dirty="0">
                <a:solidFill>
                  <a:srgbClr val="404040"/>
                </a:solidFill>
                <a:latin typeface="Calibri"/>
                <a:cs typeface="Calibri"/>
              </a:rPr>
              <a:t> </a:t>
            </a:r>
            <a:r>
              <a:rPr sz="2000" spc="-10" dirty="0">
                <a:solidFill>
                  <a:srgbClr val="404040"/>
                </a:solidFill>
                <a:latin typeface="Calibri"/>
                <a:cs typeface="Calibri"/>
              </a:rPr>
              <a:t>“</a:t>
            </a:r>
            <a:r>
              <a:rPr sz="2000" spc="-10" dirty="0">
                <a:solidFill>
                  <a:srgbClr val="7E7E7E"/>
                </a:solidFill>
                <a:latin typeface="Calibri"/>
                <a:cs typeface="Calibri"/>
              </a:rPr>
              <a:t>Pass</a:t>
            </a:r>
            <a:r>
              <a:rPr sz="2000" spc="-10" dirty="0">
                <a:solidFill>
                  <a:srgbClr val="404040"/>
                </a:solidFill>
                <a:latin typeface="Calibri"/>
                <a:cs typeface="Calibri"/>
              </a:rPr>
              <a:t>”</a:t>
            </a:r>
            <a:endParaRPr sz="2000">
              <a:latin typeface="Calibri"/>
              <a:cs typeface="Calibri"/>
            </a:endParaRPr>
          </a:p>
          <a:p>
            <a:pPr marL="678180" indent="-457834">
              <a:lnSpc>
                <a:spcPct val="100000"/>
              </a:lnSpc>
              <a:spcBef>
                <a:spcPts val="359"/>
              </a:spcBef>
              <a:buClr>
                <a:srgbClr val="99CA38"/>
              </a:buClr>
              <a:buAutoNum type="arabicPeriod"/>
              <a:tabLst>
                <a:tab pos="678180" algn="l"/>
                <a:tab pos="678815" algn="l"/>
              </a:tabLst>
            </a:pPr>
            <a:r>
              <a:rPr sz="2000" dirty="0">
                <a:solidFill>
                  <a:srgbClr val="404040"/>
                </a:solidFill>
                <a:latin typeface="Calibri"/>
                <a:cs typeface="Calibri"/>
              </a:rPr>
              <a:t>Else</a:t>
            </a:r>
            <a:endParaRPr sz="2000">
              <a:latin typeface="Calibri"/>
              <a:cs typeface="Calibri"/>
            </a:endParaRPr>
          </a:p>
          <a:p>
            <a:pPr marL="1021715" indent="-801370">
              <a:lnSpc>
                <a:spcPct val="100000"/>
              </a:lnSpc>
              <a:spcBef>
                <a:spcPts val="359"/>
              </a:spcBef>
              <a:buClr>
                <a:srgbClr val="99CA38"/>
              </a:buClr>
              <a:buAutoNum type="arabicPeriod"/>
              <a:tabLst>
                <a:tab pos="1021715" algn="l"/>
                <a:tab pos="1022350" algn="l"/>
              </a:tabLst>
            </a:pPr>
            <a:r>
              <a:rPr sz="2000" spc="-10" dirty="0">
                <a:solidFill>
                  <a:srgbClr val="404040"/>
                </a:solidFill>
                <a:latin typeface="Calibri"/>
                <a:cs typeface="Calibri"/>
              </a:rPr>
              <a:t>Print</a:t>
            </a:r>
            <a:r>
              <a:rPr sz="2000" spc="-20" dirty="0">
                <a:solidFill>
                  <a:srgbClr val="404040"/>
                </a:solidFill>
                <a:latin typeface="Calibri"/>
                <a:cs typeface="Calibri"/>
              </a:rPr>
              <a:t> </a:t>
            </a:r>
            <a:r>
              <a:rPr sz="2000" spc="-10" dirty="0">
                <a:solidFill>
                  <a:srgbClr val="404040"/>
                </a:solidFill>
                <a:latin typeface="Calibri"/>
                <a:cs typeface="Calibri"/>
              </a:rPr>
              <a:t>“</a:t>
            </a:r>
            <a:r>
              <a:rPr sz="2000" spc="-10" dirty="0">
                <a:solidFill>
                  <a:srgbClr val="7E7E7E"/>
                </a:solidFill>
                <a:latin typeface="Calibri"/>
                <a:cs typeface="Calibri"/>
              </a:rPr>
              <a:t>Fail</a:t>
            </a:r>
            <a:r>
              <a:rPr sz="2000" spc="-10" dirty="0">
                <a:solidFill>
                  <a:srgbClr val="404040"/>
                </a:solidFill>
                <a:latin typeface="Calibri"/>
                <a:cs typeface="Calibri"/>
              </a:rPr>
              <a:t>”</a:t>
            </a:r>
            <a:endParaRPr sz="2000">
              <a:latin typeface="Calibri"/>
              <a:cs typeface="Calibri"/>
            </a:endParaRPr>
          </a:p>
          <a:p>
            <a:pPr marL="678180" indent="-457834">
              <a:lnSpc>
                <a:spcPct val="100000"/>
              </a:lnSpc>
              <a:spcBef>
                <a:spcPts val="360"/>
              </a:spcBef>
              <a:buClr>
                <a:srgbClr val="99CA38"/>
              </a:buClr>
              <a:buAutoNum type="arabicPeriod"/>
              <a:tabLst>
                <a:tab pos="678180" algn="l"/>
                <a:tab pos="678815" algn="l"/>
              </a:tabLst>
            </a:pPr>
            <a:r>
              <a:rPr sz="2000" dirty="0">
                <a:solidFill>
                  <a:srgbClr val="404040"/>
                </a:solidFill>
                <a:latin typeface="Calibri"/>
                <a:cs typeface="Calibri"/>
              </a:rPr>
              <a:t>End</a:t>
            </a:r>
            <a:r>
              <a:rPr sz="2000" spc="-55" dirty="0">
                <a:solidFill>
                  <a:srgbClr val="404040"/>
                </a:solidFill>
                <a:latin typeface="Calibri"/>
                <a:cs typeface="Calibri"/>
              </a:rPr>
              <a:t> </a:t>
            </a:r>
            <a:r>
              <a:rPr sz="2000" dirty="0">
                <a:solidFill>
                  <a:srgbClr val="404040"/>
                </a:solidFill>
                <a:latin typeface="Calibri"/>
                <a:cs typeface="Calibri"/>
              </a:rPr>
              <a:t>if</a:t>
            </a:r>
            <a:endParaRPr sz="2000">
              <a:latin typeface="Calibri"/>
              <a:cs typeface="Calibri"/>
            </a:endParaRPr>
          </a:p>
        </p:txBody>
      </p:sp>
    </p:spTree>
    <p:extLst>
      <p:ext uri="{BB962C8B-B14F-4D97-AF65-F5344CB8AC3E}">
        <p14:creationId xmlns:p14="http://schemas.microsoft.com/office/powerpoint/2010/main" val="1216104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6465" y="45542"/>
            <a:ext cx="7899400" cy="1267460"/>
          </a:xfrm>
          <a:prstGeom prst="rect">
            <a:avLst/>
          </a:prstGeom>
        </p:spPr>
        <p:txBody>
          <a:bodyPr vert="horz" wrap="square" lIns="0" tIns="116205" rIns="0" bIns="0" rtlCol="0">
            <a:spAutoFit/>
          </a:bodyPr>
          <a:lstStyle/>
          <a:p>
            <a:pPr marL="2612390" marR="5080" indent="-2600325">
              <a:lnSpc>
                <a:spcPts val="4490"/>
              </a:lnSpc>
              <a:spcBef>
                <a:spcPts val="915"/>
              </a:spcBef>
            </a:pPr>
            <a:r>
              <a:rPr spc="-50" dirty="0"/>
              <a:t>Determining</a:t>
            </a:r>
            <a:r>
              <a:rPr spc="-150" dirty="0"/>
              <a:t> </a:t>
            </a:r>
            <a:r>
              <a:rPr dirty="0"/>
              <a:t>a</a:t>
            </a:r>
            <a:r>
              <a:rPr spc="-110" dirty="0"/>
              <a:t> </a:t>
            </a:r>
            <a:r>
              <a:rPr spc="-60" dirty="0"/>
              <a:t>Student</a:t>
            </a:r>
            <a:r>
              <a:rPr i="1" spc="-60" dirty="0">
                <a:latin typeface="Calibri Light"/>
                <a:cs typeface="Calibri Light"/>
              </a:rPr>
              <a:t>’</a:t>
            </a:r>
            <a:r>
              <a:rPr spc="-60" dirty="0"/>
              <a:t>s</a:t>
            </a:r>
            <a:r>
              <a:rPr spc="-145" dirty="0"/>
              <a:t> </a:t>
            </a:r>
            <a:r>
              <a:rPr spc="-40" dirty="0"/>
              <a:t>Final</a:t>
            </a:r>
            <a:r>
              <a:rPr spc="-125" dirty="0"/>
              <a:t> </a:t>
            </a:r>
            <a:r>
              <a:rPr spc="-55" dirty="0"/>
              <a:t>Grade </a:t>
            </a:r>
            <a:r>
              <a:rPr spc="-980" dirty="0"/>
              <a:t> </a:t>
            </a:r>
            <a:r>
              <a:rPr spc="-60" dirty="0">
                <a:solidFill>
                  <a:srgbClr val="37A76E"/>
                </a:solidFill>
              </a:rPr>
              <a:t>Pseudocode</a:t>
            </a:r>
          </a:p>
        </p:txBody>
      </p:sp>
      <p:sp>
        <p:nvSpPr>
          <p:cNvPr id="4" name="object 4"/>
          <p:cNvSpPr txBox="1"/>
          <p:nvPr/>
        </p:nvSpPr>
        <p:spPr>
          <a:xfrm>
            <a:off x="433831" y="4792116"/>
            <a:ext cx="220345" cy="631190"/>
          </a:xfrm>
          <a:prstGeom prst="rect">
            <a:avLst/>
          </a:prstGeom>
        </p:spPr>
        <p:txBody>
          <a:bodyPr vert="horz" wrap="square" lIns="0" tIns="0" rIns="0" bIns="0" rtlCol="0">
            <a:spAutoFit/>
          </a:bodyPr>
          <a:lstStyle/>
          <a:p>
            <a:pPr marL="12700">
              <a:lnSpc>
                <a:spcPts val="2005"/>
              </a:lnSpc>
            </a:pPr>
            <a:r>
              <a:rPr sz="2000" dirty="0">
                <a:solidFill>
                  <a:srgbClr val="99CA38"/>
                </a:solidFill>
                <a:latin typeface="Calibri"/>
                <a:cs typeface="Calibri"/>
              </a:rPr>
              <a:t>6.</a:t>
            </a:r>
            <a:endParaRPr sz="2000">
              <a:latin typeface="Calibri"/>
              <a:cs typeface="Calibri"/>
            </a:endParaRPr>
          </a:p>
          <a:p>
            <a:pPr marL="12700">
              <a:lnSpc>
                <a:spcPct val="100000"/>
              </a:lnSpc>
              <a:spcBef>
                <a:spcPts val="360"/>
              </a:spcBef>
            </a:pPr>
            <a:r>
              <a:rPr sz="2000" dirty="0">
                <a:solidFill>
                  <a:srgbClr val="99CA38"/>
                </a:solidFill>
                <a:latin typeface="Calibri"/>
                <a:cs typeface="Calibri"/>
              </a:rPr>
              <a:t>7.</a:t>
            </a:r>
            <a:endParaRPr sz="2000">
              <a:latin typeface="Calibri"/>
              <a:cs typeface="Calibri"/>
            </a:endParaRPr>
          </a:p>
        </p:txBody>
      </p:sp>
      <p:sp>
        <p:nvSpPr>
          <p:cNvPr id="5" name="object 5"/>
          <p:cNvSpPr txBox="1"/>
          <p:nvPr/>
        </p:nvSpPr>
        <p:spPr>
          <a:xfrm>
            <a:off x="891032" y="4792116"/>
            <a:ext cx="1600200" cy="631190"/>
          </a:xfrm>
          <a:prstGeom prst="rect">
            <a:avLst/>
          </a:prstGeom>
        </p:spPr>
        <p:txBody>
          <a:bodyPr vert="horz" wrap="square" lIns="0" tIns="0" rIns="0" bIns="0" rtlCol="0">
            <a:spAutoFit/>
          </a:bodyPr>
          <a:lstStyle/>
          <a:p>
            <a:pPr marL="469900">
              <a:lnSpc>
                <a:spcPts val="2005"/>
              </a:lnSpc>
            </a:pPr>
            <a:r>
              <a:rPr sz="2000" spc="-10" dirty="0">
                <a:solidFill>
                  <a:srgbClr val="404040"/>
                </a:solidFill>
                <a:latin typeface="Calibri"/>
                <a:cs typeface="Calibri"/>
              </a:rPr>
              <a:t>print</a:t>
            </a:r>
            <a:r>
              <a:rPr sz="2000" spc="-55" dirty="0">
                <a:solidFill>
                  <a:srgbClr val="404040"/>
                </a:solidFill>
                <a:latin typeface="Calibri"/>
                <a:cs typeface="Calibri"/>
              </a:rPr>
              <a:t> </a:t>
            </a:r>
            <a:r>
              <a:rPr sz="2000" spc="-10" dirty="0">
                <a:solidFill>
                  <a:srgbClr val="404040"/>
                </a:solidFill>
                <a:latin typeface="Calibri"/>
                <a:cs typeface="Calibri"/>
              </a:rPr>
              <a:t>“</a:t>
            </a:r>
            <a:r>
              <a:rPr sz="2000" spc="-10" dirty="0">
                <a:solidFill>
                  <a:srgbClr val="7E7E7E"/>
                </a:solidFill>
                <a:latin typeface="Calibri"/>
                <a:cs typeface="Calibri"/>
              </a:rPr>
              <a:t>Fail</a:t>
            </a:r>
            <a:r>
              <a:rPr sz="2000" spc="-10" dirty="0">
                <a:solidFill>
                  <a:srgbClr val="404040"/>
                </a:solidFill>
                <a:latin typeface="Calibri"/>
                <a:cs typeface="Calibri"/>
              </a:rPr>
              <a:t>”</a:t>
            </a:r>
            <a:endParaRPr sz="2000">
              <a:latin typeface="Calibri"/>
              <a:cs typeface="Calibri"/>
            </a:endParaRPr>
          </a:p>
          <a:p>
            <a:pPr marL="12700">
              <a:lnSpc>
                <a:spcPct val="100000"/>
              </a:lnSpc>
              <a:spcBef>
                <a:spcPts val="360"/>
              </a:spcBef>
            </a:pPr>
            <a:r>
              <a:rPr sz="2000" dirty="0">
                <a:solidFill>
                  <a:srgbClr val="222F28"/>
                </a:solidFill>
                <a:latin typeface="Calibri"/>
                <a:cs typeface="Calibri"/>
              </a:rPr>
              <a:t>End</a:t>
            </a:r>
            <a:r>
              <a:rPr sz="2000" spc="-55" dirty="0">
                <a:solidFill>
                  <a:srgbClr val="222F28"/>
                </a:solidFill>
                <a:latin typeface="Calibri"/>
                <a:cs typeface="Calibri"/>
              </a:rPr>
              <a:t> </a:t>
            </a:r>
            <a:r>
              <a:rPr sz="2000" dirty="0">
                <a:solidFill>
                  <a:srgbClr val="222F28"/>
                </a:solidFill>
                <a:latin typeface="Calibri"/>
                <a:cs typeface="Calibri"/>
              </a:rPr>
              <a:t>if</a:t>
            </a:r>
            <a:endParaRPr sz="2000">
              <a:latin typeface="Calibri"/>
              <a:cs typeface="Calibri"/>
            </a:endParaRPr>
          </a:p>
        </p:txBody>
      </p:sp>
      <p:sp>
        <p:nvSpPr>
          <p:cNvPr id="6" name="object 6"/>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.4</a:t>
            </a:r>
            <a:endParaRPr sz="105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48</a:t>
            </a:fld>
            <a:endParaRPr dirty="0"/>
          </a:p>
        </p:txBody>
      </p:sp>
      <p:sp>
        <p:nvSpPr>
          <p:cNvPr id="8" name="object 8"/>
          <p:cNvSpPr txBox="1"/>
          <p:nvPr/>
        </p:nvSpPr>
        <p:spPr>
          <a:xfrm>
            <a:off x="4346828" y="6685508"/>
            <a:ext cx="452755"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 4</a:t>
            </a:r>
            <a:endParaRPr sz="800">
              <a:latin typeface="Calibri"/>
              <a:cs typeface="Calibri"/>
            </a:endParaRPr>
          </a:p>
        </p:txBody>
      </p:sp>
      <p:sp>
        <p:nvSpPr>
          <p:cNvPr id="3" name="object 3"/>
          <p:cNvSpPr txBox="1"/>
          <p:nvPr/>
        </p:nvSpPr>
        <p:spPr>
          <a:xfrm>
            <a:off x="225043" y="1418082"/>
            <a:ext cx="8787765" cy="3291204"/>
          </a:xfrm>
          <a:prstGeom prst="rect">
            <a:avLst/>
          </a:prstGeom>
        </p:spPr>
        <p:txBody>
          <a:bodyPr vert="horz" wrap="square" lIns="0" tIns="48895" rIns="0" bIns="0" rtlCol="0">
            <a:spAutoFit/>
          </a:bodyPr>
          <a:lstStyle/>
          <a:p>
            <a:pPr marL="12700" marR="5080" algn="just">
              <a:lnSpc>
                <a:spcPct val="90000"/>
              </a:lnSpc>
              <a:spcBef>
                <a:spcPts val="385"/>
              </a:spcBef>
            </a:pPr>
            <a:r>
              <a:rPr sz="2400" spc="-20" dirty="0">
                <a:solidFill>
                  <a:srgbClr val="404040"/>
                </a:solidFill>
                <a:latin typeface="Calibri"/>
                <a:cs typeface="Calibri"/>
              </a:rPr>
              <a:t>Write</a:t>
            </a:r>
            <a:r>
              <a:rPr sz="2400" spc="-15" dirty="0">
                <a:solidFill>
                  <a:srgbClr val="404040"/>
                </a:solidFill>
                <a:latin typeface="Calibri"/>
                <a:cs typeface="Calibri"/>
              </a:rPr>
              <a:t> </a:t>
            </a:r>
            <a:r>
              <a:rPr sz="2400" dirty="0">
                <a:solidFill>
                  <a:srgbClr val="404040"/>
                </a:solidFill>
                <a:latin typeface="Calibri"/>
                <a:cs typeface="Calibri"/>
              </a:rPr>
              <a:t>an</a:t>
            </a:r>
            <a:r>
              <a:rPr sz="2400" spc="5" dirty="0">
                <a:solidFill>
                  <a:srgbClr val="404040"/>
                </a:solidFill>
                <a:latin typeface="Calibri"/>
                <a:cs typeface="Calibri"/>
              </a:rPr>
              <a:t> </a:t>
            </a:r>
            <a:r>
              <a:rPr sz="2400" spc="-10" dirty="0">
                <a:solidFill>
                  <a:srgbClr val="404040"/>
                </a:solidFill>
                <a:latin typeface="Calibri"/>
                <a:cs typeface="Calibri"/>
              </a:rPr>
              <a:t>algorithm</a:t>
            </a:r>
            <a:r>
              <a:rPr sz="2400" spc="-5" dirty="0">
                <a:solidFill>
                  <a:srgbClr val="404040"/>
                </a:solidFill>
                <a:latin typeface="Calibri"/>
                <a:cs typeface="Calibri"/>
              </a:rPr>
              <a:t> and</a:t>
            </a:r>
            <a:r>
              <a:rPr sz="2400" dirty="0">
                <a:solidFill>
                  <a:srgbClr val="404040"/>
                </a:solidFill>
                <a:latin typeface="Calibri"/>
                <a:cs typeface="Calibri"/>
              </a:rPr>
              <a:t> </a:t>
            </a:r>
            <a:r>
              <a:rPr sz="2400" spc="-10" dirty="0">
                <a:solidFill>
                  <a:srgbClr val="404040"/>
                </a:solidFill>
                <a:latin typeface="Calibri"/>
                <a:cs typeface="Calibri"/>
              </a:rPr>
              <a:t>pseudocode</a:t>
            </a:r>
            <a:r>
              <a:rPr sz="2400" spc="-5" dirty="0">
                <a:solidFill>
                  <a:srgbClr val="404040"/>
                </a:solidFill>
                <a:latin typeface="Calibri"/>
                <a:cs typeface="Calibri"/>
              </a:rPr>
              <a:t> </a:t>
            </a:r>
            <a:r>
              <a:rPr sz="2400" spc="-15" dirty="0">
                <a:solidFill>
                  <a:srgbClr val="404040"/>
                </a:solidFill>
                <a:latin typeface="Calibri"/>
                <a:cs typeface="Calibri"/>
              </a:rPr>
              <a:t>to</a:t>
            </a:r>
            <a:r>
              <a:rPr sz="2400" spc="-10" dirty="0">
                <a:solidFill>
                  <a:srgbClr val="404040"/>
                </a:solidFill>
                <a:latin typeface="Calibri"/>
                <a:cs typeface="Calibri"/>
              </a:rPr>
              <a:t> determine</a:t>
            </a:r>
            <a:r>
              <a:rPr sz="2400" spc="-5" dirty="0">
                <a:solidFill>
                  <a:srgbClr val="404040"/>
                </a:solidFill>
                <a:latin typeface="Calibri"/>
                <a:cs typeface="Calibri"/>
              </a:rPr>
              <a:t> </a:t>
            </a:r>
            <a:r>
              <a:rPr sz="2400" dirty="0">
                <a:solidFill>
                  <a:srgbClr val="404040"/>
                </a:solidFill>
                <a:latin typeface="Calibri"/>
                <a:cs typeface="Calibri"/>
              </a:rPr>
              <a:t>a</a:t>
            </a:r>
            <a:r>
              <a:rPr sz="2400" spc="5" dirty="0">
                <a:solidFill>
                  <a:srgbClr val="404040"/>
                </a:solidFill>
                <a:latin typeface="Calibri"/>
                <a:cs typeface="Calibri"/>
              </a:rPr>
              <a:t> </a:t>
            </a:r>
            <a:r>
              <a:rPr sz="2400" spc="-20" dirty="0">
                <a:solidFill>
                  <a:srgbClr val="404040"/>
                </a:solidFill>
                <a:latin typeface="Calibri"/>
                <a:cs typeface="Calibri"/>
              </a:rPr>
              <a:t>student’s</a:t>
            </a:r>
            <a:r>
              <a:rPr sz="2400" spc="-15" dirty="0">
                <a:solidFill>
                  <a:srgbClr val="404040"/>
                </a:solidFill>
                <a:latin typeface="Calibri"/>
                <a:cs typeface="Calibri"/>
              </a:rPr>
              <a:t> </a:t>
            </a:r>
            <a:r>
              <a:rPr sz="2400" spc="-5" dirty="0">
                <a:solidFill>
                  <a:srgbClr val="404040"/>
                </a:solidFill>
                <a:latin typeface="Calibri"/>
                <a:cs typeface="Calibri"/>
              </a:rPr>
              <a:t>final </a:t>
            </a:r>
            <a:r>
              <a:rPr sz="2400" spc="-530" dirty="0">
                <a:solidFill>
                  <a:srgbClr val="404040"/>
                </a:solidFill>
                <a:latin typeface="Calibri"/>
                <a:cs typeface="Calibri"/>
              </a:rPr>
              <a:t> </a:t>
            </a:r>
            <a:r>
              <a:rPr sz="2400" spc="-10" dirty="0">
                <a:solidFill>
                  <a:srgbClr val="404040"/>
                </a:solidFill>
                <a:latin typeface="Calibri"/>
                <a:cs typeface="Calibri"/>
              </a:rPr>
              <a:t>grade </a:t>
            </a:r>
            <a:r>
              <a:rPr sz="2400" dirty="0">
                <a:solidFill>
                  <a:srgbClr val="404040"/>
                </a:solidFill>
                <a:latin typeface="Calibri"/>
                <a:cs typeface="Calibri"/>
              </a:rPr>
              <a:t>and </a:t>
            </a:r>
            <a:r>
              <a:rPr sz="2400" spc="-10" dirty="0">
                <a:solidFill>
                  <a:srgbClr val="404040"/>
                </a:solidFill>
                <a:latin typeface="Calibri"/>
                <a:cs typeface="Calibri"/>
              </a:rPr>
              <a:t>indicate </a:t>
            </a:r>
            <a:r>
              <a:rPr sz="2400" spc="-5" dirty="0">
                <a:solidFill>
                  <a:srgbClr val="404040"/>
                </a:solidFill>
                <a:latin typeface="Calibri"/>
                <a:cs typeface="Calibri"/>
              </a:rPr>
              <a:t>whether </a:t>
            </a:r>
            <a:r>
              <a:rPr sz="2400" dirty="0">
                <a:solidFill>
                  <a:srgbClr val="404040"/>
                </a:solidFill>
                <a:latin typeface="Calibri"/>
                <a:cs typeface="Calibri"/>
              </a:rPr>
              <a:t>it is </a:t>
            </a:r>
            <a:r>
              <a:rPr sz="2400" spc="-5" dirty="0">
                <a:solidFill>
                  <a:srgbClr val="404040"/>
                </a:solidFill>
                <a:latin typeface="Calibri"/>
                <a:cs typeface="Calibri"/>
              </a:rPr>
              <a:t>passing or </a:t>
            </a:r>
            <a:r>
              <a:rPr sz="2400" spc="-10" dirty="0">
                <a:solidFill>
                  <a:srgbClr val="404040"/>
                </a:solidFill>
                <a:latin typeface="Calibri"/>
                <a:cs typeface="Calibri"/>
              </a:rPr>
              <a:t>failing. </a:t>
            </a:r>
            <a:r>
              <a:rPr sz="2400" spc="-5" dirty="0">
                <a:solidFill>
                  <a:srgbClr val="404040"/>
                </a:solidFill>
                <a:latin typeface="Calibri"/>
                <a:cs typeface="Calibri"/>
              </a:rPr>
              <a:t>The final </a:t>
            </a:r>
            <a:r>
              <a:rPr sz="2400" spc="-10" dirty="0">
                <a:solidFill>
                  <a:srgbClr val="404040"/>
                </a:solidFill>
                <a:latin typeface="Calibri"/>
                <a:cs typeface="Calibri"/>
              </a:rPr>
              <a:t>grade </a:t>
            </a:r>
            <a:r>
              <a:rPr sz="2400" dirty="0">
                <a:solidFill>
                  <a:srgbClr val="404040"/>
                </a:solidFill>
                <a:latin typeface="Calibri"/>
                <a:cs typeface="Calibri"/>
              </a:rPr>
              <a:t>is </a:t>
            </a:r>
            <a:r>
              <a:rPr sz="2400" spc="5" dirty="0">
                <a:solidFill>
                  <a:srgbClr val="404040"/>
                </a:solidFill>
                <a:latin typeface="Calibri"/>
                <a:cs typeface="Calibri"/>
              </a:rPr>
              <a:t> </a:t>
            </a:r>
            <a:r>
              <a:rPr sz="2400" spc="-10" dirty="0">
                <a:solidFill>
                  <a:srgbClr val="404040"/>
                </a:solidFill>
                <a:latin typeface="Calibri"/>
                <a:cs typeface="Calibri"/>
              </a:rPr>
              <a:t>calculated</a:t>
            </a:r>
            <a:r>
              <a:rPr sz="2400" spc="-20" dirty="0">
                <a:solidFill>
                  <a:srgbClr val="404040"/>
                </a:solidFill>
                <a:latin typeface="Calibri"/>
                <a:cs typeface="Calibri"/>
              </a:rPr>
              <a:t> </a:t>
            </a:r>
            <a:r>
              <a:rPr sz="2400" dirty="0">
                <a:solidFill>
                  <a:srgbClr val="404040"/>
                </a:solidFill>
                <a:latin typeface="Calibri"/>
                <a:cs typeface="Calibri"/>
              </a:rPr>
              <a:t>as</a:t>
            </a:r>
            <a:r>
              <a:rPr sz="2400" spc="-10" dirty="0">
                <a:solidFill>
                  <a:srgbClr val="404040"/>
                </a:solidFill>
                <a:latin typeface="Calibri"/>
                <a:cs typeface="Calibri"/>
              </a:rPr>
              <a:t> </a:t>
            </a:r>
            <a:r>
              <a:rPr sz="2400" dirty="0">
                <a:solidFill>
                  <a:srgbClr val="404040"/>
                </a:solidFill>
                <a:latin typeface="Calibri"/>
                <a:cs typeface="Calibri"/>
              </a:rPr>
              <a:t>the </a:t>
            </a:r>
            <a:r>
              <a:rPr sz="2400" spc="-20" dirty="0">
                <a:solidFill>
                  <a:srgbClr val="404040"/>
                </a:solidFill>
                <a:latin typeface="Calibri"/>
                <a:cs typeface="Calibri"/>
              </a:rPr>
              <a:t>average</a:t>
            </a:r>
            <a:r>
              <a:rPr sz="2400" spc="-10" dirty="0">
                <a:solidFill>
                  <a:srgbClr val="404040"/>
                </a:solidFill>
                <a:latin typeface="Calibri"/>
                <a:cs typeface="Calibri"/>
              </a:rPr>
              <a:t> </a:t>
            </a:r>
            <a:r>
              <a:rPr sz="2400" spc="-5" dirty="0">
                <a:solidFill>
                  <a:srgbClr val="404040"/>
                </a:solidFill>
                <a:latin typeface="Calibri"/>
                <a:cs typeface="Calibri"/>
              </a:rPr>
              <a:t>of</a:t>
            </a:r>
            <a:r>
              <a:rPr sz="2400" spc="5" dirty="0">
                <a:solidFill>
                  <a:srgbClr val="404040"/>
                </a:solidFill>
                <a:latin typeface="Calibri"/>
                <a:cs typeface="Calibri"/>
              </a:rPr>
              <a:t> </a:t>
            </a:r>
            <a:r>
              <a:rPr sz="2400" spc="-15" dirty="0">
                <a:solidFill>
                  <a:srgbClr val="404040"/>
                </a:solidFill>
                <a:latin typeface="Calibri"/>
                <a:cs typeface="Calibri"/>
              </a:rPr>
              <a:t>four</a:t>
            </a:r>
            <a:r>
              <a:rPr sz="2400" spc="-10" dirty="0">
                <a:solidFill>
                  <a:srgbClr val="404040"/>
                </a:solidFill>
                <a:latin typeface="Calibri"/>
                <a:cs typeface="Calibri"/>
              </a:rPr>
              <a:t> </a:t>
            </a:r>
            <a:r>
              <a:rPr sz="2400" spc="-5" dirty="0">
                <a:solidFill>
                  <a:srgbClr val="404040"/>
                </a:solidFill>
                <a:latin typeface="Calibri"/>
                <a:cs typeface="Calibri"/>
              </a:rPr>
              <a:t>marks.</a:t>
            </a:r>
            <a:endParaRPr sz="2400">
              <a:latin typeface="Calibri"/>
              <a:cs typeface="Calibri"/>
            </a:endParaRPr>
          </a:p>
          <a:p>
            <a:pPr marL="12700">
              <a:lnSpc>
                <a:spcPct val="100000"/>
              </a:lnSpc>
              <a:spcBef>
                <a:spcPts val="1140"/>
              </a:spcBef>
            </a:pPr>
            <a:r>
              <a:rPr sz="2400" u="heavy" spc="-10" dirty="0">
                <a:solidFill>
                  <a:srgbClr val="497B29"/>
                </a:solidFill>
                <a:uFill>
                  <a:solidFill>
                    <a:srgbClr val="497B29"/>
                  </a:solidFill>
                </a:uFill>
                <a:latin typeface="Calibri"/>
                <a:cs typeface="Calibri"/>
              </a:rPr>
              <a:t>Pseudocode:</a:t>
            </a:r>
            <a:endParaRPr sz="2400">
              <a:latin typeface="Calibri"/>
              <a:cs typeface="Calibri"/>
            </a:endParaRPr>
          </a:p>
          <a:p>
            <a:pPr marL="678180" indent="-457834">
              <a:lnSpc>
                <a:spcPct val="100000"/>
              </a:lnSpc>
              <a:spcBef>
                <a:spcPts val="185"/>
              </a:spcBef>
              <a:buClr>
                <a:srgbClr val="99CA38"/>
              </a:buClr>
              <a:buAutoNum type="arabicPeriod"/>
              <a:tabLst>
                <a:tab pos="678180" algn="l"/>
                <a:tab pos="678815" algn="l"/>
              </a:tabLst>
            </a:pPr>
            <a:r>
              <a:rPr sz="2000" dirty="0">
                <a:solidFill>
                  <a:srgbClr val="404040"/>
                </a:solidFill>
                <a:latin typeface="Calibri"/>
                <a:cs typeface="Calibri"/>
              </a:rPr>
              <a:t>input</a:t>
            </a:r>
            <a:r>
              <a:rPr sz="2000" spc="-25" dirty="0">
                <a:solidFill>
                  <a:srgbClr val="404040"/>
                </a:solidFill>
                <a:latin typeface="Calibri"/>
                <a:cs typeface="Calibri"/>
              </a:rPr>
              <a:t> </a:t>
            </a:r>
            <a:r>
              <a:rPr sz="2000" dirty="0">
                <a:solidFill>
                  <a:srgbClr val="006FC0"/>
                </a:solidFill>
                <a:latin typeface="Calibri"/>
                <a:cs typeface="Calibri"/>
              </a:rPr>
              <a:t>Mark1</a:t>
            </a:r>
            <a:r>
              <a:rPr sz="2000" dirty="0">
                <a:solidFill>
                  <a:srgbClr val="404040"/>
                </a:solidFill>
                <a:latin typeface="Calibri"/>
                <a:cs typeface="Calibri"/>
              </a:rPr>
              <a:t>,</a:t>
            </a:r>
            <a:r>
              <a:rPr sz="2000" spc="-10" dirty="0">
                <a:solidFill>
                  <a:srgbClr val="404040"/>
                </a:solidFill>
                <a:latin typeface="Calibri"/>
                <a:cs typeface="Calibri"/>
              </a:rPr>
              <a:t> </a:t>
            </a:r>
            <a:r>
              <a:rPr sz="2000" dirty="0">
                <a:solidFill>
                  <a:srgbClr val="006FC0"/>
                </a:solidFill>
                <a:latin typeface="Calibri"/>
                <a:cs typeface="Calibri"/>
              </a:rPr>
              <a:t>Mark2</a:t>
            </a:r>
            <a:r>
              <a:rPr sz="2000" dirty="0">
                <a:solidFill>
                  <a:srgbClr val="404040"/>
                </a:solidFill>
                <a:latin typeface="Calibri"/>
                <a:cs typeface="Calibri"/>
              </a:rPr>
              <a:t>,</a:t>
            </a:r>
            <a:r>
              <a:rPr sz="2000" spc="-25" dirty="0">
                <a:solidFill>
                  <a:srgbClr val="404040"/>
                </a:solidFill>
                <a:latin typeface="Calibri"/>
                <a:cs typeface="Calibri"/>
              </a:rPr>
              <a:t> </a:t>
            </a:r>
            <a:r>
              <a:rPr sz="2000" dirty="0">
                <a:solidFill>
                  <a:srgbClr val="006FC0"/>
                </a:solidFill>
                <a:latin typeface="Calibri"/>
                <a:cs typeface="Calibri"/>
              </a:rPr>
              <a:t>Mark3</a:t>
            </a:r>
            <a:r>
              <a:rPr sz="2000" dirty="0">
                <a:solidFill>
                  <a:srgbClr val="404040"/>
                </a:solidFill>
                <a:latin typeface="Calibri"/>
                <a:cs typeface="Calibri"/>
              </a:rPr>
              <a:t>,</a:t>
            </a:r>
            <a:r>
              <a:rPr sz="2000" spc="-10" dirty="0">
                <a:solidFill>
                  <a:srgbClr val="404040"/>
                </a:solidFill>
                <a:latin typeface="Calibri"/>
                <a:cs typeface="Calibri"/>
              </a:rPr>
              <a:t> </a:t>
            </a:r>
            <a:r>
              <a:rPr sz="2000" dirty="0">
                <a:solidFill>
                  <a:srgbClr val="006FC0"/>
                </a:solidFill>
                <a:latin typeface="Calibri"/>
                <a:cs typeface="Calibri"/>
              </a:rPr>
              <a:t>Mark4</a:t>
            </a:r>
            <a:endParaRPr sz="2000">
              <a:latin typeface="Calibri"/>
              <a:cs typeface="Calibri"/>
            </a:endParaRPr>
          </a:p>
          <a:p>
            <a:pPr marL="678180" indent="-457834">
              <a:lnSpc>
                <a:spcPct val="100000"/>
              </a:lnSpc>
              <a:spcBef>
                <a:spcPts val="360"/>
              </a:spcBef>
              <a:buClr>
                <a:srgbClr val="99CA38"/>
              </a:buClr>
              <a:buAutoNum type="arabicPeriod"/>
              <a:tabLst>
                <a:tab pos="678180" algn="l"/>
                <a:tab pos="678815" algn="l"/>
              </a:tabLst>
            </a:pPr>
            <a:r>
              <a:rPr sz="2000" spc="-20" dirty="0">
                <a:solidFill>
                  <a:srgbClr val="006FC0"/>
                </a:solidFill>
                <a:latin typeface="Calibri"/>
                <a:cs typeface="Calibri"/>
              </a:rPr>
              <a:t>Avg</a:t>
            </a:r>
            <a:r>
              <a:rPr sz="2000" spc="-25" dirty="0">
                <a:solidFill>
                  <a:srgbClr val="006FC0"/>
                </a:solidFill>
                <a:latin typeface="Calibri"/>
                <a:cs typeface="Calibri"/>
              </a:rPr>
              <a:t> </a:t>
            </a:r>
            <a:r>
              <a:rPr sz="2000" dirty="0">
                <a:solidFill>
                  <a:srgbClr val="404040"/>
                </a:solidFill>
                <a:latin typeface="Calibri"/>
                <a:cs typeface="Calibri"/>
              </a:rPr>
              <a:t>= (</a:t>
            </a:r>
            <a:r>
              <a:rPr sz="2000" dirty="0">
                <a:solidFill>
                  <a:srgbClr val="006FC0"/>
                </a:solidFill>
                <a:latin typeface="Calibri"/>
                <a:cs typeface="Calibri"/>
              </a:rPr>
              <a:t>Mark1</a:t>
            </a:r>
            <a:r>
              <a:rPr sz="2000" spc="-15" dirty="0">
                <a:solidFill>
                  <a:srgbClr val="006FC0"/>
                </a:solidFill>
                <a:latin typeface="Calibri"/>
                <a:cs typeface="Calibri"/>
              </a:rPr>
              <a:t> </a:t>
            </a:r>
            <a:r>
              <a:rPr sz="2000" dirty="0">
                <a:solidFill>
                  <a:srgbClr val="404040"/>
                </a:solidFill>
                <a:latin typeface="Calibri"/>
                <a:cs typeface="Calibri"/>
              </a:rPr>
              <a:t>+ </a:t>
            </a:r>
            <a:r>
              <a:rPr sz="2000" dirty="0">
                <a:solidFill>
                  <a:srgbClr val="006FC0"/>
                </a:solidFill>
                <a:latin typeface="Calibri"/>
                <a:cs typeface="Calibri"/>
              </a:rPr>
              <a:t>Mark2</a:t>
            </a:r>
            <a:r>
              <a:rPr sz="2000" spc="-15" dirty="0">
                <a:solidFill>
                  <a:srgbClr val="006FC0"/>
                </a:solidFill>
                <a:latin typeface="Calibri"/>
                <a:cs typeface="Calibri"/>
              </a:rPr>
              <a:t> </a:t>
            </a:r>
            <a:r>
              <a:rPr sz="2000" dirty="0">
                <a:solidFill>
                  <a:srgbClr val="404040"/>
                </a:solidFill>
                <a:latin typeface="Calibri"/>
                <a:cs typeface="Calibri"/>
              </a:rPr>
              <a:t>+ </a:t>
            </a:r>
            <a:r>
              <a:rPr sz="2000" dirty="0">
                <a:solidFill>
                  <a:srgbClr val="006FC0"/>
                </a:solidFill>
                <a:latin typeface="Calibri"/>
                <a:cs typeface="Calibri"/>
              </a:rPr>
              <a:t>Mark3</a:t>
            </a:r>
            <a:r>
              <a:rPr sz="2000" spc="-15" dirty="0">
                <a:solidFill>
                  <a:srgbClr val="006FC0"/>
                </a:solidFill>
                <a:latin typeface="Calibri"/>
                <a:cs typeface="Calibri"/>
              </a:rPr>
              <a:t> </a:t>
            </a:r>
            <a:r>
              <a:rPr sz="2000" dirty="0">
                <a:solidFill>
                  <a:srgbClr val="404040"/>
                </a:solidFill>
                <a:latin typeface="Calibri"/>
                <a:cs typeface="Calibri"/>
              </a:rPr>
              <a:t>+ </a:t>
            </a:r>
            <a:r>
              <a:rPr sz="2000" dirty="0">
                <a:solidFill>
                  <a:srgbClr val="006FC0"/>
                </a:solidFill>
                <a:latin typeface="Calibri"/>
                <a:cs typeface="Calibri"/>
              </a:rPr>
              <a:t>Mark4</a:t>
            </a:r>
            <a:r>
              <a:rPr sz="2000" dirty="0">
                <a:solidFill>
                  <a:srgbClr val="404040"/>
                </a:solidFill>
                <a:latin typeface="Calibri"/>
                <a:cs typeface="Calibri"/>
              </a:rPr>
              <a:t>)</a:t>
            </a:r>
            <a:r>
              <a:rPr sz="2000" spc="-10" dirty="0">
                <a:solidFill>
                  <a:srgbClr val="404040"/>
                </a:solidFill>
                <a:latin typeface="Calibri"/>
                <a:cs typeface="Calibri"/>
              </a:rPr>
              <a:t> </a:t>
            </a:r>
            <a:r>
              <a:rPr sz="2000" dirty="0">
                <a:solidFill>
                  <a:srgbClr val="404040"/>
                </a:solidFill>
                <a:latin typeface="Calibri"/>
                <a:cs typeface="Calibri"/>
              </a:rPr>
              <a:t>/</a:t>
            </a:r>
            <a:r>
              <a:rPr sz="2000" spc="-10" dirty="0">
                <a:solidFill>
                  <a:srgbClr val="404040"/>
                </a:solidFill>
                <a:latin typeface="Calibri"/>
                <a:cs typeface="Calibri"/>
              </a:rPr>
              <a:t> </a:t>
            </a:r>
            <a:r>
              <a:rPr sz="2000" dirty="0">
                <a:solidFill>
                  <a:srgbClr val="34463C"/>
                </a:solidFill>
                <a:latin typeface="Calibri"/>
                <a:cs typeface="Calibri"/>
              </a:rPr>
              <a:t>4</a:t>
            </a:r>
            <a:endParaRPr sz="2000">
              <a:latin typeface="Calibri"/>
              <a:cs typeface="Calibri"/>
            </a:endParaRPr>
          </a:p>
          <a:p>
            <a:pPr marL="678180" indent="-457834">
              <a:lnSpc>
                <a:spcPct val="100000"/>
              </a:lnSpc>
              <a:spcBef>
                <a:spcPts val="365"/>
              </a:spcBef>
              <a:buClr>
                <a:srgbClr val="99CA38"/>
              </a:buClr>
              <a:buAutoNum type="arabicPeriod"/>
              <a:tabLst>
                <a:tab pos="678180" algn="l"/>
                <a:tab pos="678815" algn="l"/>
              </a:tabLst>
            </a:pPr>
            <a:r>
              <a:rPr sz="2000" dirty="0">
                <a:solidFill>
                  <a:srgbClr val="404040"/>
                </a:solidFill>
                <a:latin typeface="Calibri"/>
                <a:cs typeface="Calibri"/>
              </a:rPr>
              <a:t>if</a:t>
            </a:r>
            <a:r>
              <a:rPr sz="2000" spc="-20" dirty="0">
                <a:solidFill>
                  <a:srgbClr val="404040"/>
                </a:solidFill>
                <a:latin typeface="Calibri"/>
                <a:cs typeface="Calibri"/>
              </a:rPr>
              <a:t> </a:t>
            </a:r>
            <a:r>
              <a:rPr sz="2000" spc="-20" dirty="0">
                <a:solidFill>
                  <a:srgbClr val="006FC0"/>
                </a:solidFill>
                <a:latin typeface="Calibri"/>
                <a:cs typeface="Calibri"/>
              </a:rPr>
              <a:t>Avg</a:t>
            </a:r>
            <a:r>
              <a:rPr sz="2000" spc="-40" dirty="0">
                <a:solidFill>
                  <a:srgbClr val="006FC0"/>
                </a:solidFill>
                <a:latin typeface="Calibri"/>
                <a:cs typeface="Calibri"/>
              </a:rPr>
              <a:t> </a:t>
            </a:r>
            <a:r>
              <a:rPr sz="2000" spc="-5" dirty="0">
                <a:solidFill>
                  <a:srgbClr val="404040"/>
                </a:solidFill>
                <a:latin typeface="Calibri"/>
                <a:cs typeface="Calibri"/>
              </a:rPr>
              <a:t>&gt;=</a:t>
            </a:r>
            <a:r>
              <a:rPr sz="2000" spc="-20" dirty="0">
                <a:solidFill>
                  <a:srgbClr val="404040"/>
                </a:solidFill>
                <a:latin typeface="Calibri"/>
                <a:cs typeface="Calibri"/>
              </a:rPr>
              <a:t> </a:t>
            </a:r>
            <a:r>
              <a:rPr sz="2000" dirty="0">
                <a:solidFill>
                  <a:srgbClr val="34463C"/>
                </a:solidFill>
                <a:latin typeface="Calibri"/>
                <a:cs typeface="Calibri"/>
              </a:rPr>
              <a:t>60</a:t>
            </a:r>
            <a:r>
              <a:rPr sz="2000" dirty="0">
                <a:solidFill>
                  <a:srgbClr val="404040"/>
                </a:solidFill>
                <a:latin typeface="Calibri"/>
                <a:cs typeface="Calibri"/>
              </a:rPr>
              <a:t>:</a:t>
            </a:r>
            <a:endParaRPr sz="2000">
              <a:latin typeface="Calibri"/>
              <a:cs typeface="Calibri"/>
            </a:endParaRPr>
          </a:p>
          <a:p>
            <a:pPr marL="1136015" indent="-915669">
              <a:lnSpc>
                <a:spcPct val="100000"/>
              </a:lnSpc>
              <a:spcBef>
                <a:spcPts val="359"/>
              </a:spcBef>
              <a:buClr>
                <a:srgbClr val="99CA38"/>
              </a:buClr>
              <a:buAutoNum type="arabicPeriod"/>
              <a:tabLst>
                <a:tab pos="1136015" algn="l"/>
                <a:tab pos="1136650" algn="l"/>
              </a:tabLst>
            </a:pPr>
            <a:r>
              <a:rPr sz="2000" spc="-10" dirty="0">
                <a:solidFill>
                  <a:srgbClr val="404040"/>
                </a:solidFill>
                <a:latin typeface="Calibri"/>
                <a:cs typeface="Calibri"/>
              </a:rPr>
              <a:t>print</a:t>
            </a:r>
            <a:r>
              <a:rPr sz="2000" spc="-30" dirty="0">
                <a:solidFill>
                  <a:srgbClr val="404040"/>
                </a:solidFill>
                <a:latin typeface="Calibri"/>
                <a:cs typeface="Calibri"/>
              </a:rPr>
              <a:t> </a:t>
            </a:r>
            <a:r>
              <a:rPr sz="2000" spc="-10" dirty="0">
                <a:solidFill>
                  <a:srgbClr val="404040"/>
                </a:solidFill>
                <a:latin typeface="Calibri"/>
                <a:cs typeface="Calibri"/>
              </a:rPr>
              <a:t>“</a:t>
            </a:r>
            <a:r>
              <a:rPr sz="2000" spc="-10" dirty="0">
                <a:solidFill>
                  <a:srgbClr val="7E7E7E"/>
                </a:solidFill>
                <a:latin typeface="Calibri"/>
                <a:cs typeface="Calibri"/>
              </a:rPr>
              <a:t>Pass</a:t>
            </a:r>
            <a:r>
              <a:rPr sz="2000" spc="-10" dirty="0">
                <a:solidFill>
                  <a:srgbClr val="404040"/>
                </a:solidFill>
                <a:latin typeface="Calibri"/>
                <a:cs typeface="Calibri"/>
              </a:rPr>
              <a:t>”</a:t>
            </a:r>
            <a:endParaRPr sz="2000">
              <a:latin typeface="Calibri"/>
              <a:cs typeface="Calibri"/>
            </a:endParaRPr>
          </a:p>
          <a:p>
            <a:pPr marL="678180" indent="-457834">
              <a:lnSpc>
                <a:spcPct val="100000"/>
              </a:lnSpc>
              <a:spcBef>
                <a:spcPts val="359"/>
              </a:spcBef>
              <a:buClr>
                <a:srgbClr val="99CA38"/>
              </a:buClr>
              <a:buAutoNum type="arabicPeriod"/>
              <a:tabLst>
                <a:tab pos="678180" algn="l"/>
                <a:tab pos="678815" algn="l"/>
              </a:tabLst>
            </a:pPr>
            <a:r>
              <a:rPr sz="2000" dirty="0">
                <a:solidFill>
                  <a:srgbClr val="404040"/>
                </a:solidFill>
                <a:latin typeface="Calibri"/>
                <a:cs typeface="Calibri"/>
              </a:rPr>
              <a:t>else:</a:t>
            </a:r>
            <a:endParaRPr sz="2000">
              <a:latin typeface="Calibri"/>
              <a:cs typeface="Calibri"/>
            </a:endParaRPr>
          </a:p>
        </p:txBody>
      </p:sp>
    </p:spTree>
    <p:extLst>
      <p:ext uri="{BB962C8B-B14F-4D97-AF65-F5344CB8AC3E}">
        <p14:creationId xmlns:p14="http://schemas.microsoft.com/office/powerpoint/2010/main" val="248493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96339" y="388620"/>
            <a:ext cx="7903464" cy="1106424"/>
          </a:xfrm>
          <a:prstGeom prst="rect">
            <a:avLst/>
          </a:prstGeom>
        </p:spPr>
      </p:pic>
      <p:sp>
        <p:nvSpPr>
          <p:cNvPr id="15" name="object 15"/>
          <p:cNvSpPr txBox="1">
            <a:spLocks noGrp="1"/>
          </p:cNvSpPr>
          <p:nvPr>
            <p:ph type="title"/>
          </p:nvPr>
        </p:nvSpPr>
        <p:spPr>
          <a:xfrm>
            <a:off x="1514602" y="517982"/>
            <a:ext cx="7269480" cy="620395"/>
          </a:xfrm>
          <a:prstGeom prst="rect">
            <a:avLst/>
          </a:prstGeom>
        </p:spPr>
        <p:txBody>
          <a:bodyPr vert="horz" wrap="square" lIns="0" tIns="12700" rIns="0" bIns="0" rtlCol="0">
            <a:spAutoFit/>
          </a:bodyPr>
          <a:lstStyle/>
          <a:p>
            <a:pPr marL="12700">
              <a:lnSpc>
                <a:spcPct val="100000"/>
              </a:lnSpc>
              <a:spcBef>
                <a:spcPts val="100"/>
              </a:spcBef>
            </a:pPr>
            <a:r>
              <a:rPr spc="-530" dirty="0"/>
              <a:t>T</a:t>
            </a:r>
            <a:r>
              <a:rPr spc="-305" dirty="0"/>
              <a:t>ypes</a:t>
            </a:r>
            <a:r>
              <a:rPr spc="45" dirty="0"/>
              <a:t> </a:t>
            </a:r>
            <a:r>
              <a:rPr spc="-65" dirty="0"/>
              <a:t>of</a:t>
            </a:r>
            <a:r>
              <a:rPr spc="30" dirty="0"/>
              <a:t> </a:t>
            </a:r>
            <a:r>
              <a:rPr spc="35" dirty="0"/>
              <a:t>Cont</a:t>
            </a:r>
            <a:r>
              <a:rPr spc="-75" dirty="0"/>
              <a:t>r</a:t>
            </a:r>
            <a:r>
              <a:rPr spc="-25" dirty="0"/>
              <a:t>ol</a:t>
            </a:r>
            <a:r>
              <a:rPr spc="50" dirty="0"/>
              <a:t> </a:t>
            </a:r>
            <a:r>
              <a:rPr spc="15" dirty="0"/>
              <a:t>p</a:t>
            </a:r>
            <a:r>
              <a:rPr spc="-80" dirty="0"/>
              <a:t>r</a:t>
            </a:r>
            <a:r>
              <a:rPr spc="-204" dirty="0"/>
              <a:t>ogram</a:t>
            </a:r>
            <a:r>
              <a:rPr spc="50" dirty="0"/>
              <a:t> </a:t>
            </a:r>
            <a:r>
              <a:rPr spc="-30" dirty="0"/>
              <a:t>structu</a:t>
            </a:r>
            <a:r>
              <a:rPr spc="-95" dirty="0"/>
              <a:t>r</a:t>
            </a:r>
            <a:r>
              <a:rPr spc="-300" dirty="0"/>
              <a:t>e</a:t>
            </a:r>
          </a:p>
        </p:txBody>
      </p:sp>
      <p:sp>
        <p:nvSpPr>
          <p:cNvPr id="18" name="object 1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6" name="object 16"/>
          <p:cNvSpPr txBox="1"/>
          <p:nvPr/>
        </p:nvSpPr>
        <p:spPr>
          <a:xfrm>
            <a:off x="1596897" y="1464309"/>
            <a:ext cx="6943725" cy="2694305"/>
          </a:xfrm>
          <a:prstGeom prst="rect">
            <a:avLst/>
          </a:prstGeom>
        </p:spPr>
        <p:txBody>
          <a:bodyPr vert="horz" wrap="square" lIns="0" tIns="13335" rIns="0" bIns="0" rtlCol="0">
            <a:spAutoFit/>
          </a:bodyPr>
          <a:lstStyle/>
          <a:p>
            <a:pPr marL="295910" marR="5080" indent="-283845">
              <a:lnSpc>
                <a:spcPct val="100000"/>
              </a:lnSpc>
              <a:spcBef>
                <a:spcPts val="105"/>
              </a:spcBef>
              <a:buClr>
                <a:srgbClr val="3891A7"/>
              </a:buClr>
              <a:buSzPct val="79687"/>
              <a:buFont typeface="Segoe UI Symbol"/>
              <a:buChar char="⚫"/>
              <a:tabLst>
                <a:tab pos="296545" algn="l"/>
              </a:tabLst>
            </a:pPr>
            <a:r>
              <a:rPr sz="3200" spc="-135" dirty="0">
                <a:latin typeface="Microsoft Sans Serif"/>
                <a:cs typeface="Microsoft Sans Serif"/>
              </a:rPr>
              <a:t>In</a:t>
            </a:r>
            <a:r>
              <a:rPr sz="3200" spc="35" dirty="0">
                <a:latin typeface="Microsoft Sans Serif"/>
                <a:cs typeface="Microsoft Sans Serif"/>
              </a:rPr>
              <a:t> </a:t>
            </a:r>
            <a:r>
              <a:rPr sz="3200" spc="-80" dirty="0">
                <a:latin typeface="Microsoft Sans Serif"/>
                <a:cs typeface="Microsoft Sans Serif"/>
              </a:rPr>
              <a:t>computer</a:t>
            </a:r>
            <a:r>
              <a:rPr sz="3200" spc="-10" dirty="0">
                <a:latin typeface="Microsoft Sans Serif"/>
                <a:cs typeface="Microsoft Sans Serif"/>
              </a:rPr>
              <a:t> </a:t>
            </a:r>
            <a:r>
              <a:rPr sz="3200" spc="-130" dirty="0">
                <a:latin typeface="Microsoft Sans Serif"/>
                <a:cs typeface="Microsoft Sans Serif"/>
              </a:rPr>
              <a:t>program</a:t>
            </a:r>
            <a:r>
              <a:rPr sz="3200" spc="-10" dirty="0">
                <a:latin typeface="Microsoft Sans Serif"/>
                <a:cs typeface="Microsoft Sans Serif"/>
              </a:rPr>
              <a:t> </a:t>
            </a:r>
            <a:r>
              <a:rPr sz="3200" spc="-70" dirty="0">
                <a:latin typeface="Microsoft Sans Serif"/>
                <a:cs typeface="Microsoft Sans Serif"/>
              </a:rPr>
              <a:t>there</a:t>
            </a:r>
            <a:r>
              <a:rPr sz="3200" spc="10" dirty="0">
                <a:latin typeface="Microsoft Sans Serif"/>
                <a:cs typeface="Microsoft Sans Serif"/>
              </a:rPr>
              <a:t> </a:t>
            </a:r>
            <a:r>
              <a:rPr sz="3200" spc="-175" dirty="0">
                <a:latin typeface="Microsoft Sans Serif"/>
                <a:cs typeface="Microsoft Sans Serif"/>
              </a:rPr>
              <a:t>are</a:t>
            </a:r>
            <a:r>
              <a:rPr sz="3200" spc="25" dirty="0">
                <a:latin typeface="Microsoft Sans Serif"/>
                <a:cs typeface="Microsoft Sans Serif"/>
              </a:rPr>
              <a:t> </a:t>
            </a:r>
            <a:r>
              <a:rPr sz="3200" spc="-180" dirty="0">
                <a:latin typeface="Microsoft Sans Serif"/>
                <a:cs typeface="Microsoft Sans Serif"/>
              </a:rPr>
              <a:t>mainly</a:t>
            </a:r>
            <a:r>
              <a:rPr sz="3200" spc="-5" dirty="0">
                <a:latin typeface="Microsoft Sans Serif"/>
                <a:cs typeface="Microsoft Sans Serif"/>
              </a:rPr>
              <a:t> </a:t>
            </a:r>
            <a:r>
              <a:rPr sz="3200" spc="-180" dirty="0">
                <a:latin typeface="Microsoft Sans Serif"/>
                <a:cs typeface="Microsoft Sans Serif"/>
              </a:rPr>
              <a:t>3 </a:t>
            </a:r>
            <a:r>
              <a:rPr sz="3200" spc="-835" dirty="0">
                <a:latin typeface="Microsoft Sans Serif"/>
                <a:cs typeface="Microsoft Sans Serif"/>
              </a:rPr>
              <a:t> </a:t>
            </a:r>
            <a:r>
              <a:rPr sz="3200" spc="-165" dirty="0">
                <a:latin typeface="Microsoft Sans Serif"/>
                <a:cs typeface="Microsoft Sans Serif"/>
              </a:rPr>
              <a:t>types</a:t>
            </a:r>
            <a:r>
              <a:rPr sz="3200" spc="35" dirty="0">
                <a:latin typeface="Microsoft Sans Serif"/>
                <a:cs typeface="Microsoft Sans Serif"/>
              </a:rPr>
              <a:t> </a:t>
            </a:r>
            <a:r>
              <a:rPr sz="3200" spc="-60" dirty="0">
                <a:latin typeface="Microsoft Sans Serif"/>
                <a:cs typeface="Microsoft Sans Serif"/>
              </a:rPr>
              <a:t>of</a:t>
            </a:r>
            <a:r>
              <a:rPr sz="3200" spc="25" dirty="0">
                <a:latin typeface="Microsoft Sans Serif"/>
                <a:cs typeface="Microsoft Sans Serif"/>
              </a:rPr>
              <a:t> </a:t>
            </a:r>
            <a:r>
              <a:rPr sz="3200" spc="-20" dirty="0">
                <a:latin typeface="Microsoft Sans Serif"/>
                <a:cs typeface="Microsoft Sans Serif"/>
              </a:rPr>
              <a:t>control</a:t>
            </a:r>
            <a:r>
              <a:rPr sz="3200" dirty="0">
                <a:latin typeface="Microsoft Sans Serif"/>
                <a:cs typeface="Microsoft Sans Serif"/>
              </a:rPr>
              <a:t> </a:t>
            </a:r>
            <a:r>
              <a:rPr sz="3200" spc="-155" dirty="0">
                <a:latin typeface="Microsoft Sans Serif"/>
                <a:cs typeface="Microsoft Sans Serif"/>
              </a:rPr>
              <a:t>statements:</a:t>
            </a:r>
            <a:endParaRPr sz="3200">
              <a:latin typeface="Microsoft Sans Serif"/>
              <a:cs typeface="Microsoft Sans Serif"/>
            </a:endParaRPr>
          </a:p>
          <a:p>
            <a:pPr marL="794385" lvl="1" indent="-346710">
              <a:lnSpc>
                <a:spcPct val="100000"/>
              </a:lnSpc>
              <a:spcBef>
                <a:spcPts val="600"/>
              </a:spcBef>
              <a:buClr>
                <a:srgbClr val="3891A7"/>
              </a:buClr>
              <a:buSzPct val="79687"/>
              <a:buAutoNum type="arabicPeriod"/>
              <a:tabLst>
                <a:tab pos="795020" algn="l"/>
              </a:tabLst>
            </a:pPr>
            <a:r>
              <a:rPr sz="3200" spc="-200" dirty="0">
                <a:latin typeface="Microsoft Sans Serif"/>
                <a:cs typeface="Microsoft Sans Serif"/>
              </a:rPr>
              <a:t>Sequential</a:t>
            </a:r>
            <a:endParaRPr sz="3200">
              <a:latin typeface="Microsoft Sans Serif"/>
              <a:cs typeface="Microsoft Sans Serif"/>
            </a:endParaRPr>
          </a:p>
          <a:p>
            <a:pPr marL="794385" lvl="1" indent="-346710">
              <a:lnSpc>
                <a:spcPct val="100000"/>
              </a:lnSpc>
              <a:spcBef>
                <a:spcPts val="600"/>
              </a:spcBef>
              <a:buClr>
                <a:srgbClr val="3891A7"/>
              </a:buClr>
              <a:buSzPct val="79687"/>
              <a:buAutoNum type="arabicPeriod"/>
              <a:tabLst>
                <a:tab pos="795020" algn="l"/>
              </a:tabLst>
            </a:pPr>
            <a:r>
              <a:rPr sz="3200" spc="-160" dirty="0">
                <a:latin typeface="Microsoft Sans Serif"/>
                <a:cs typeface="Microsoft Sans Serif"/>
              </a:rPr>
              <a:t>Selection</a:t>
            </a:r>
            <a:endParaRPr sz="3200">
              <a:latin typeface="Microsoft Sans Serif"/>
              <a:cs typeface="Microsoft Sans Serif"/>
            </a:endParaRPr>
          </a:p>
          <a:p>
            <a:pPr marL="794385" lvl="1" indent="-346710">
              <a:lnSpc>
                <a:spcPct val="100000"/>
              </a:lnSpc>
              <a:spcBef>
                <a:spcPts val="605"/>
              </a:spcBef>
              <a:buClr>
                <a:srgbClr val="3891A7"/>
              </a:buClr>
              <a:buSzPct val="79687"/>
              <a:buAutoNum type="arabicPeriod"/>
              <a:tabLst>
                <a:tab pos="795020" algn="l"/>
              </a:tabLst>
            </a:pPr>
            <a:r>
              <a:rPr sz="3200" spc="-45" dirty="0">
                <a:latin typeface="Microsoft Sans Serif"/>
                <a:cs typeface="Microsoft Sans Serif"/>
              </a:rPr>
              <a:t>Iteration</a:t>
            </a:r>
            <a:endParaRPr sz="3200">
              <a:latin typeface="Microsoft Sans Serif"/>
              <a:cs typeface="Microsoft Sans Serif"/>
            </a:endParaRPr>
          </a:p>
        </p:txBody>
      </p:sp>
      <p:sp>
        <p:nvSpPr>
          <p:cNvPr id="17" name="object 1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3"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4"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5" cstate="print"/>
            <a:stretch>
              <a:fillRect/>
            </a:stretch>
          </p:blipFill>
          <p:spPr>
            <a:xfrm>
              <a:off x="172212" y="1045463"/>
              <a:ext cx="1155192" cy="1150619"/>
            </a:xfrm>
            <a:prstGeom prst="rect">
              <a:avLst/>
            </a:prstGeom>
          </p:spPr>
        </p:pic>
        <p:pic>
          <p:nvPicPr>
            <p:cNvPr id="9" name="object 9"/>
            <p:cNvPicPr/>
            <p:nvPr/>
          </p:nvPicPr>
          <p:blipFill>
            <a:blip r:embed="rId6"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7"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8" cstate="print"/>
          <a:stretch>
            <a:fillRect/>
          </a:stretch>
        </p:blipFill>
        <p:spPr>
          <a:xfrm>
            <a:off x="1162811" y="341375"/>
            <a:ext cx="4610100" cy="1219200"/>
          </a:xfrm>
          <a:prstGeom prst="rect">
            <a:avLst/>
          </a:prstGeom>
        </p:spPr>
      </p:pic>
      <p:sp>
        <p:nvSpPr>
          <p:cNvPr id="15" name="object 15"/>
          <p:cNvSpPr txBox="1">
            <a:spLocks noGrp="1"/>
          </p:cNvSpPr>
          <p:nvPr>
            <p:ph type="title"/>
          </p:nvPr>
        </p:nvSpPr>
        <p:spPr>
          <a:xfrm>
            <a:off x="1514602" y="485978"/>
            <a:ext cx="3908425" cy="680720"/>
          </a:xfrm>
          <a:prstGeom prst="rect">
            <a:avLst/>
          </a:prstGeom>
        </p:spPr>
        <p:txBody>
          <a:bodyPr vert="horz" wrap="square" lIns="0" tIns="12065" rIns="0" bIns="0" rtlCol="0">
            <a:spAutoFit/>
          </a:bodyPr>
          <a:lstStyle/>
          <a:p>
            <a:pPr marL="12700">
              <a:lnSpc>
                <a:spcPct val="100000"/>
              </a:lnSpc>
              <a:spcBef>
                <a:spcPts val="95"/>
              </a:spcBef>
            </a:pPr>
            <a:r>
              <a:rPr sz="4300" spc="-340" dirty="0"/>
              <a:t>REQUIREMENTS</a:t>
            </a:r>
            <a:endParaRPr sz="4300"/>
          </a:p>
        </p:txBody>
      </p:sp>
      <p:sp>
        <p:nvSpPr>
          <p:cNvPr id="16" name="object 16"/>
          <p:cNvSpPr txBox="1"/>
          <p:nvPr/>
        </p:nvSpPr>
        <p:spPr>
          <a:xfrm>
            <a:off x="1596897" y="1388700"/>
            <a:ext cx="5970905" cy="2769870"/>
          </a:xfrm>
          <a:prstGeom prst="rect">
            <a:avLst/>
          </a:prstGeom>
        </p:spPr>
        <p:txBody>
          <a:bodyPr vert="horz" wrap="square" lIns="0" tIns="88900" rIns="0" bIns="0" rtlCol="0">
            <a:spAutoFit/>
          </a:bodyPr>
          <a:lstStyle/>
          <a:p>
            <a:pPr marL="303530" indent="-291465">
              <a:lnSpc>
                <a:spcPct val="100000"/>
              </a:lnSpc>
              <a:spcBef>
                <a:spcPts val="700"/>
              </a:spcBef>
              <a:buClr>
                <a:srgbClr val="3891A7"/>
              </a:buClr>
              <a:buSzPct val="76562"/>
              <a:buFont typeface="Wingdings"/>
              <a:buChar char=""/>
              <a:tabLst>
                <a:tab pos="304165" algn="l"/>
              </a:tabLst>
            </a:pPr>
            <a:r>
              <a:rPr sz="3200" spc="-25" dirty="0">
                <a:latin typeface="Microsoft Sans Serif"/>
                <a:cs typeface="Microsoft Sans Serif"/>
              </a:rPr>
              <a:t>What</a:t>
            </a:r>
            <a:r>
              <a:rPr sz="3200" spc="-5" dirty="0">
                <a:latin typeface="Microsoft Sans Serif"/>
                <a:cs typeface="Microsoft Sans Serif"/>
              </a:rPr>
              <a:t> </a:t>
            </a:r>
            <a:r>
              <a:rPr sz="3200" spc="-85" dirty="0">
                <a:latin typeface="Microsoft Sans Serif"/>
                <a:cs typeface="Microsoft Sans Serif"/>
              </a:rPr>
              <a:t>the</a:t>
            </a:r>
            <a:r>
              <a:rPr sz="3200" spc="25" dirty="0">
                <a:latin typeface="Microsoft Sans Serif"/>
                <a:cs typeface="Microsoft Sans Serif"/>
              </a:rPr>
              <a:t> </a:t>
            </a:r>
            <a:r>
              <a:rPr sz="3200" spc="-105" dirty="0">
                <a:latin typeface="Microsoft Sans Serif"/>
                <a:cs typeface="Microsoft Sans Serif"/>
              </a:rPr>
              <a:t>problem</a:t>
            </a:r>
            <a:r>
              <a:rPr sz="3200" spc="-15" dirty="0">
                <a:latin typeface="Microsoft Sans Serif"/>
                <a:cs typeface="Microsoft Sans Serif"/>
              </a:rPr>
              <a:t> </a:t>
            </a:r>
            <a:r>
              <a:rPr sz="3200" spc="-375" dirty="0">
                <a:latin typeface="Microsoft Sans Serif"/>
                <a:cs typeface="Microsoft Sans Serif"/>
              </a:rPr>
              <a:t>is?</a:t>
            </a:r>
            <a:endParaRPr sz="3200">
              <a:latin typeface="Microsoft Sans Serif"/>
              <a:cs typeface="Microsoft Sans Serif"/>
            </a:endParaRPr>
          </a:p>
          <a:p>
            <a:pPr marL="365760" indent="-353695">
              <a:lnSpc>
                <a:spcPct val="100000"/>
              </a:lnSpc>
              <a:spcBef>
                <a:spcPts val="600"/>
              </a:spcBef>
              <a:buClr>
                <a:srgbClr val="3891A7"/>
              </a:buClr>
              <a:buSzPct val="76562"/>
              <a:buFont typeface="Wingdings"/>
              <a:buChar char=""/>
              <a:tabLst>
                <a:tab pos="366395" algn="l"/>
              </a:tabLst>
            </a:pPr>
            <a:r>
              <a:rPr sz="3200" spc="-25" dirty="0">
                <a:latin typeface="Microsoft Sans Serif"/>
                <a:cs typeface="Microsoft Sans Serif"/>
              </a:rPr>
              <a:t>What</a:t>
            </a:r>
            <a:r>
              <a:rPr sz="3200" dirty="0">
                <a:latin typeface="Microsoft Sans Serif"/>
                <a:cs typeface="Microsoft Sans Serif"/>
              </a:rPr>
              <a:t> </a:t>
            </a:r>
            <a:r>
              <a:rPr sz="3200" spc="-200" dirty="0">
                <a:latin typeface="Microsoft Sans Serif"/>
                <a:cs typeface="Microsoft Sans Serif"/>
              </a:rPr>
              <a:t>is</a:t>
            </a:r>
            <a:r>
              <a:rPr sz="3200" spc="25" dirty="0">
                <a:latin typeface="Microsoft Sans Serif"/>
                <a:cs typeface="Microsoft Sans Serif"/>
              </a:rPr>
              <a:t> </a:t>
            </a:r>
            <a:r>
              <a:rPr sz="3200" spc="-200" dirty="0">
                <a:latin typeface="Microsoft Sans Serif"/>
                <a:cs typeface="Microsoft Sans Serif"/>
              </a:rPr>
              <a:t>needed</a:t>
            </a:r>
            <a:r>
              <a:rPr sz="3200" spc="35" dirty="0">
                <a:latin typeface="Microsoft Sans Serif"/>
                <a:cs typeface="Microsoft Sans Serif"/>
              </a:rPr>
              <a:t> </a:t>
            </a:r>
            <a:r>
              <a:rPr sz="3200" spc="80" dirty="0">
                <a:latin typeface="Microsoft Sans Serif"/>
                <a:cs typeface="Microsoft Sans Serif"/>
              </a:rPr>
              <a:t>to</a:t>
            </a:r>
            <a:r>
              <a:rPr sz="3200" spc="20" dirty="0">
                <a:latin typeface="Microsoft Sans Serif"/>
                <a:cs typeface="Microsoft Sans Serif"/>
              </a:rPr>
              <a:t> </a:t>
            </a:r>
            <a:r>
              <a:rPr sz="3200" spc="-185" dirty="0">
                <a:latin typeface="Microsoft Sans Serif"/>
                <a:cs typeface="Microsoft Sans Serif"/>
              </a:rPr>
              <a:t>solve</a:t>
            </a:r>
            <a:r>
              <a:rPr sz="3200" spc="10" dirty="0">
                <a:latin typeface="Microsoft Sans Serif"/>
                <a:cs typeface="Microsoft Sans Serif"/>
              </a:rPr>
              <a:t> </a:t>
            </a:r>
            <a:r>
              <a:rPr sz="3200" spc="-195" dirty="0">
                <a:latin typeface="Microsoft Sans Serif"/>
                <a:cs typeface="Microsoft Sans Serif"/>
              </a:rPr>
              <a:t>it?</a:t>
            </a:r>
            <a:endParaRPr sz="3200">
              <a:latin typeface="Microsoft Sans Serif"/>
              <a:cs typeface="Microsoft Sans Serif"/>
            </a:endParaRPr>
          </a:p>
          <a:p>
            <a:pPr marL="303530" indent="-291465">
              <a:lnSpc>
                <a:spcPct val="100000"/>
              </a:lnSpc>
              <a:spcBef>
                <a:spcPts val="600"/>
              </a:spcBef>
              <a:buClr>
                <a:srgbClr val="3891A7"/>
              </a:buClr>
              <a:buSzPct val="76562"/>
              <a:buFont typeface="Wingdings"/>
              <a:buChar char=""/>
              <a:tabLst>
                <a:tab pos="304165" algn="l"/>
              </a:tabLst>
            </a:pPr>
            <a:r>
              <a:rPr sz="3200" spc="-25" dirty="0">
                <a:latin typeface="Microsoft Sans Serif"/>
                <a:cs typeface="Microsoft Sans Serif"/>
              </a:rPr>
              <a:t>What</a:t>
            </a:r>
            <a:r>
              <a:rPr sz="3200" spc="10" dirty="0">
                <a:latin typeface="Microsoft Sans Serif"/>
                <a:cs typeface="Microsoft Sans Serif"/>
              </a:rPr>
              <a:t> </a:t>
            </a:r>
            <a:r>
              <a:rPr sz="3200" spc="-85" dirty="0">
                <a:latin typeface="Microsoft Sans Serif"/>
                <a:cs typeface="Microsoft Sans Serif"/>
              </a:rPr>
              <a:t>the</a:t>
            </a:r>
            <a:r>
              <a:rPr sz="3200" spc="35" dirty="0">
                <a:latin typeface="Microsoft Sans Serif"/>
                <a:cs typeface="Microsoft Sans Serif"/>
              </a:rPr>
              <a:t> </a:t>
            </a:r>
            <a:r>
              <a:rPr sz="3200" spc="-80" dirty="0">
                <a:latin typeface="Microsoft Sans Serif"/>
                <a:cs typeface="Microsoft Sans Serif"/>
              </a:rPr>
              <a:t>solution</a:t>
            </a:r>
            <a:r>
              <a:rPr sz="3200" spc="-10" dirty="0">
                <a:latin typeface="Microsoft Sans Serif"/>
                <a:cs typeface="Microsoft Sans Serif"/>
              </a:rPr>
              <a:t> </a:t>
            </a:r>
            <a:r>
              <a:rPr sz="3200" spc="-155" dirty="0">
                <a:latin typeface="Microsoft Sans Serif"/>
                <a:cs typeface="Microsoft Sans Serif"/>
              </a:rPr>
              <a:t>should</a:t>
            </a:r>
            <a:r>
              <a:rPr sz="3200" spc="20" dirty="0">
                <a:latin typeface="Microsoft Sans Serif"/>
                <a:cs typeface="Microsoft Sans Serif"/>
              </a:rPr>
              <a:t> </a:t>
            </a:r>
            <a:r>
              <a:rPr sz="3200" spc="-105" dirty="0">
                <a:latin typeface="Microsoft Sans Serif"/>
                <a:cs typeface="Microsoft Sans Serif"/>
              </a:rPr>
              <a:t>provide</a:t>
            </a:r>
            <a:endParaRPr sz="3200">
              <a:latin typeface="Microsoft Sans Serif"/>
              <a:cs typeface="Microsoft Sans Serif"/>
            </a:endParaRPr>
          </a:p>
          <a:p>
            <a:pPr marL="295910" marR="5080" indent="-283845">
              <a:lnSpc>
                <a:spcPct val="100000"/>
              </a:lnSpc>
              <a:spcBef>
                <a:spcPts val="600"/>
              </a:spcBef>
              <a:buClr>
                <a:srgbClr val="3891A7"/>
              </a:buClr>
              <a:buSzPct val="76562"/>
              <a:buFont typeface="Wingdings"/>
              <a:buChar char=""/>
              <a:tabLst>
                <a:tab pos="304165" algn="l"/>
              </a:tabLst>
            </a:pPr>
            <a:r>
              <a:rPr sz="3200" spc="-90" dirty="0">
                <a:latin typeface="Microsoft Sans Serif"/>
                <a:cs typeface="Microsoft Sans Serif"/>
              </a:rPr>
              <a:t>If</a:t>
            </a:r>
            <a:r>
              <a:rPr sz="3200" spc="20" dirty="0">
                <a:latin typeface="Microsoft Sans Serif"/>
                <a:cs typeface="Microsoft Sans Serif"/>
              </a:rPr>
              <a:t> </a:t>
            </a:r>
            <a:r>
              <a:rPr sz="3200" spc="-70" dirty="0">
                <a:latin typeface="Microsoft Sans Serif"/>
                <a:cs typeface="Microsoft Sans Serif"/>
              </a:rPr>
              <a:t>there</a:t>
            </a:r>
            <a:r>
              <a:rPr sz="3200" spc="15" dirty="0">
                <a:latin typeface="Microsoft Sans Serif"/>
                <a:cs typeface="Microsoft Sans Serif"/>
              </a:rPr>
              <a:t> </a:t>
            </a:r>
            <a:r>
              <a:rPr sz="3200" spc="-175" dirty="0">
                <a:latin typeface="Microsoft Sans Serif"/>
                <a:cs typeface="Microsoft Sans Serif"/>
              </a:rPr>
              <a:t>are</a:t>
            </a:r>
            <a:r>
              <a:rPr sz="3200" spc="25" dirty="0">
                <a:latin typeface="Microsoft Sans Serif"/>
                <a:cs typeface="Microsoft Sans Serif"/>
              </a:rPr>
              <a:t> </a:t>
            </a:r>
            <a:r>
              <a:rPr sz="3200" spc="-110" dirty="0">
                <a:latin typeface="Microsoft Sans Serif"/>
                <a:cs typeface="Microsoft Sans Serif"/>
              </a:rPr>
              <a:t>constraints</a:t>
            </a:r>
            <a:r>
              <a:rPr sz="3200" dirty="0">
                <a:latin typeface="Microsoft Sans Serif"/>
                <a:cs typeface="Microsoft Sans Serif"/>
              </a:rPr>
              <a:t> </a:t>
            </a:r>
            <a:r>
              <a:rPr sz="3200" spc="-250" dirty="0">
                <a:latin typeface="Microsoft Sans Serif"/>
                <a:cs typeface="Microsoft Sans Serif"/>
              </a:rPr>
              <a:t>and</a:t>
            </a:r>
            <a:r>
              <a:rPr sz="3200" spc="35" dirty="0">
                <a:latin typeface="Microsoft Sans Serif"/>
                <a:cs typeface="Microsoft Sans Serif"/>
              </a:rPr>
              <a:t> </a:t>
            </a:r>
            <a:r>
              <a:rPr sz="3200" spc="-210" dirty="0">
                <a:latin typeface="Microsoft Sans Serif"/>
                <a:cs typeface="Microsoft Sans Serif"/>
              </a:rPr>
              <a:t>special </a:t>
            </a:r>
            <a:r>
              <a:rPr sz="3200" spc="-835" dirty="0">
                <a:latin typeface="Microsoft Sans Serif"/>
                <a:cs typeface="Microsoft Sans Serif"/>
              </a:rPr>
              <a:t> </a:t>
            </a:r>
            <a:r>
              <a:rPr sz="3200" spc="-155" dirty="0">
                <a:latin typeface="Microsoft Sans Serif"/>
                <a:cs typeface="Microsoft Sans Serif"/>
              </a:rPr>
              <a:t>conditions?</a:t>
            </a:r>
            <a:endParaRPr sz="3200">
              <a:latin typeface="Microsoft Sans Serif"/>
              <a:cs typeface="Microsoft Sans Serif"/>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2970276" cy="1219200"/>
          </a:xfrm>
          <a:prstGeom prst="rect">
            <a:avLst/>
          </a:prstGeom>
        </p:spPr>
      </p:pic>
      <p:sp>
        <p:nvSpPr>
          <p:cNvPr id="15" name="object 15"/>
          <p:cNvSpPr txBox="1">
            <a:spLocks noGrp="1"/>
          </p:cNvSpPr>
          <p:nvPr>
            <p:ph type="title"/>
          </p:nvPr>
        </p:nvSpPr>
        <p:spPr>
          <a:xfrm>
            <a:off x="1514602" y="485978"/>
            <a:ext cx="2269490" cy="680720"/>
          </a:xfrm>
          <a:prstGeom prst="rect">
            <a:avLst/>
          </a:prstGeom>
        </p:spPr>
        <p:txBody>
          <a:bodyPr vert="horz" wrap="square" lIns="0" tIns="12065" rIns="0" bIns="0" rtlCol="0">
            <a:spAutoFit/>
          </a:bodyPr>
          <a:lstStyle/>
          <a:p>
            <a:pPr marL="12700">
              <a:lnSpc>
                <a:spcPct val="100000"/>
              </a:lnSpc>
              <a:spcBef>
                <a:spcPts val="95"/>
              </a:spcBef>
            </a:pPr>
            <a:r>
              <a:rPr sz="4300" spc="-275" dirty="0"/>
              <a:t>Sequential</a:t>
            </a:r>
            <a:endParaRPr sz="4300"/>
          </a:p>
        </p:txBody>
      </p:sp>
      <p:sp>
        <p:nvSpPr>
          <p:cNvPr id="18" name="object 1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6" name="object 16"/>
          <p:cNvSpPr txBox="1"/>
          <p:nvPr/>
        </p:nvSpPr>
        <p:spPr>
          <a:xfrm>
            <a:off x="1596897" y="1385061"/>
            <a:ext cx="7261225" cy="4485640"/>
          </a:xfrm>
          <a:prstGeom prst="rect">
            <a:avLst/>
          </a:prstGeom>
        </p:spPr>
        <p:txBody>
          <a:bodyPr vert="horz" wrap="square" lIns="0" tIns="92075" rIns="0" bIns="0" rtlCol="0">
            <a:spAutoFit/>
          </a:bodyPr>
          <a:lstStyle/>
          <a:p>
            <a:pPr marL="295910" marR="5080" indent="-283845" algn="just">
              <a:lnSpc>
                <a:spcPts val="2590"/>
              </a:lnSpc>
              <a:spcBef>
                <a:spcPts val="725"/>
              </a:spcBef>
              <a:buClr>
                <a:srgbClr val="3891A7"/>
              </a:buClr>
              <a:buSzPct val="79629"/>
              <a:buFont typeface="Segoe UI Symbol"/>
              <a:buChar char="⚫"/>
              <a:tabLst>
                <a:tab pos="296545" algn="l"/>
              </a:tabLst>
            </a:pPr>
            <a:r>
              <a:rPr sz="2700" dirty="0">
                <a:latin typeface="Microsoft Sans Serif"/>
                <a:cs typeface="Microsoft Sans Serif"/>
              </a:rPr>
              <a:t>A </a:t>
            </a:r>
            <a:r>
              <a:rPr sz="2700" spc="-150" dirty="0">
                <a:latin typeface="Microsoft Sans Serif"/>
                <a:cs typeface="Microsoft Sans Serif"/>
              </a:rPr>
              <a:t>series </a:t>
            </a:r>
            <a:r>
              <a:rPr sz="2700" spc="-50" dirty="0">
                <a:latin typeface="Microsoft Sans Serif"/>
                <a:cs typeface="Microsoft Sans Serif"/>
              </a:rPr>
              <a:t>of </a:t>
            </a:r>
            <a:r>
              <a:rPr sz="2700" spc="-170" dirty="0">
                <a:latin typeface="Microsoft Sans Serif"/>
                <a:cs typeface="Microsoft Sans Serif"/>
              </a:rPr>
              <a:t>steps </a:t>
            </a:r>
            <a:r>
              <a:rPr sz="2700" spc="75" dirty="0">
                <a:latin typeface="Microsoft Sans Serif"/>
                <a:cs typeface="Microsoft Sans Serif"/>
              </a:rPr>
              <a:t>or </a:t>
            </a:r>
            <a:r>
              <a:rPr sz="2700" spc="-130" dirty="0">
                <a:latin typeface="Microsoft Sans Serif"/>
                <a:cs typeface="Microsoft Sans Serif"/>
              </a:rPr>
              <a:t>statements </a:t>
            </a:r>
            <a:r>
              <a:rPr sz="2700" spc="-55" dirty="0">
                <a:latin typeface="Microsoft Sans Serif"/>
                <a:cs typeface="Microsoft Sans Serif"/>
              </a:rPr>
              <a:t>that </a:t>
            </a:r>
            <a:r>
              <a:rPr sz="2700" spc="-150" dirty="0">
                <a:latin typeface="Microsoft Sans Serif"/>
                <a:cs typeface="Microsoft Sans Serif"/>
              </a:rPr>
              <a:t>are </a:t>
            </a:r>
            <a:r>
              <a:rPr sz="2700" spc="-130" dirty="0">
                <a:latin typeface="Microsoft Sans Serif"/>
                <a:cs typeface="Microsoft Sans Serif"/>
              </a:rPr>
              <a:t>executed </a:t>
            </a:r>
            <a:r>
              <a:rPr sz="2700" spc="-125" dirty="0">
                <a:latin typeface="Microsoft Sans Serif"/>
                <a:cs typeface="Microsoft Sans Serif"/>
              </a:rPr>
              <a:t> </a:t>
            </a:r>
            <a:r>
              <a:rPr sz="2700" spc="-60" dirty="0">
                <a:latin typeface="Microsoft Sans Serif"/>
                <a:cs typeface="Microsoft Sans Serif"/>
              </a:rPr>
              <a:t>i</a:t>
            </a:r>
            <a:r>
              <a:rPr sz="2700" spc="-125" dirty="0">
                <a:latin typeface="Microsoft Sans Serif"/>
                <a:cs typeface="Microsoft Sans Serif"/>
              </a:rPr>
              <a:t>n</a:t>
            </a:r>
            <a:r>
              <a:rPr sz="2700" spc="30" dirty="0">
                <a:latin typeface="Microsoft Sans Serif"/>
                <a:cs typeface="Microsoft Sans Serif"/>
              </a:rPr>
              <a:t> </a:t>
            </a:r>
            <a:r>
              <a:rPr sz="2700" spc="-350" dirty="0">
                <a:latin typeface="Microsoft Sans Serif"/>
                <a:cs typeface="Microsoft Sans Serif"/>
              </a:rPr>
              <a:t>a</a:t>
            </a:r>
            <a:r>
              <a:rPr sz="2700" spc="25" dirty="0">
                <a:latin typeface="Microsoft Sans Serif"/>
                <a:cs typeface="Microsoft Sans Serif"/>
              </a:rPr>
              <a:t> </a:t>
            </a:r>
            <a:r>
              <a:rPr sz="2700" spc="-220" dirty="0">
                <a:latin typeface="Microsoft Sans Serif"/>
                <a:cs typeface="Microsoft Sans Serif"/>
              </a:rPr>
              <a:t>s</a:t>
            </a:r>
            <a:r>
              <a:rPr sz="2700" spc="-240" dirty="0">
                <a:latin typeface="Microsoft Sans Serif"/>
                <a:cs typeface="Microsoft Sans Serif"/>
              </a:rPr>
              <a:t>p</a:t>
            </a:r>
            <a:r>
              <a:rPr sz="2700" spc="-200" dirty="0">
                <a:latin typeface="Microsoft Sans Serif"/>
                <a:cs typeface="Microsoft Sans Serif"/>
              </a:rPr>
              <a:t>e</a:t>
            </a:r>
            <a:r>
              <a:rPr sz="2700" spc="-175" dirty="0">
                <a:latin typeface="Microsoft Sans Serif"/>
                <a:cs typeface="Microsoft Sans Serif"/>
              </a:rPr>
              <a:t>c</a:t>
            </a:r>
            <a:r>
              <a:rPr sz="2700" spc="-50" dirty="0">
                <a:latin typeface="Microsoft Sans Serif"/>
                <a:cs typeface="Microsoft Sans Serif"/>
              </a:rPr>
              <a:t>if</a:t>
            </a:r>
            <a:r>
              <a:rPr sz="2700" spc="-55" dirty="0">
                <a:latin typeface="Microsoft Sans Serif"/>
                <a:cs typeface="Microsoft Sans Serif"/>
              </a:rPr>
              <a:t>i</a:t>
            </a:r>
            <a:r>
              <a:rPr sz="2700" spc="-170" dirty="0">
                <a:latin typeface="Microsoft Sans Serif"/>
                <a:cs typeface="Microsoft Sans Serif"/>
              </a:rPr>
              <a:t>c</a:t>
            </a:r>
            <a:r>
              <a:rPr sz="2700" spc="25" dirty="0">
                <a:latin typeface="Microsoft Sans Serif"/>
                <a:cs typeface="Microsoft Sans Serif"/>
              </a:rPr>
              <a:t> </a:t>
            </a:r>
            <a:r>
              <a:rPr sz="2700" spc="95" dirty="0">
                <a:latin typeface="Microsoft Sans Serif"/>
                <a:cs typeface="Microsoft Sans Serif"/>
              </a:rPr>
              <a:t>o</a:t>
            </a:r>
            <a:r>
              <a:rPr sz="2700" spc="15" dirty="0">
                <a:latin typeface="Microsoft Sans Serif"/>
                <a:cs typeface="Microsoft Sans Serif"/>
              </a:rPr>
              <a:t>r</a:t>
            </a:r>
            <a:r>
              <a:rPr sz="2700" spc="-170" dirty="0">
                <a:latin typeface="Microsoft Sans Serif"/>
                <a:cs typeface="Microsoft Sans Serif"/>
              </a:rPr>
              <a:t>de</a:t>
            </a:r>
            <a:r>
              <a:rPr sz="2700" spc="-100" dirty="0">
                <a:latin typeface="Microsoft Sans Serif"/>
                <a:cs typeface="Microsoft Sans Serif"/>
              </a:rPr>
              <a:t>r</a:t>
            </a:r>
            <a:r>
              <a:rPr sz="2700" spc="-160" dirty="0">
                <a:latin typeface="Microsoft Sans Serif"/>
                <a:cs typeface="Microsoft Sans Serif"/>
              </a:rPr>
              <a:t>.</a:t>
            </a:r>
            <a:endParaRPr sz="2700">
              <a:latin typeface="Microsoft Sans Serif"/>
              <a:cs typeface="Microsoft Sans Serif"/>
            </a:endParaRPr>
          </a:p>
          <a:p>
            <a:pPr marL="295910" marR="5715" indent="-283845" algn="just">
              <a:lnSpc>
                <a:spcPct val="80000"/>
              </a:lnSpc>
              <a:spcBef>
                <a:spcPts val="630"/>
              </a:spcBef>
              <a:buClr>
                <a:srgbClr val="3891A7"/>
              </a:buClr>
              <a:buSzPct val="79629"/>
              <a:buFont typeface="Segoe UI Symbol"/>
              <a:buChar char="⚫"/>
              <a:tabLst>
                <a:tab pos="296545" algn="l"/>
              </a:tabLst>
            </a:pPr>
            <a:r>
              <a:rPr sz="2700" spc="-125" dirty="0">
                <a:latin typeface="Microsoft Sans Serif"/>
                <a:cs typeface="Microsoft Sans Serif"/>
              </a:rPr>
              <a:t>The </a:t>
            </a:r>
            <a:r>
              <a:rPr sz="2700" spc="-175" dirty="0">
                <a:latin typeface="Microsoft Sans Serif"/>
                <a:cs typeface="Microsoft Sans Serif"/>
              </a:rPr>
              <a:t>beginning</a:t>
            </a:r>
            <a:r>
              <a:rPr sz="2700" spc="-170" dirty="0">
                <a:latin typeface="Microsoft Sans Serif"/>
                <a:cs typeface="Microsoft Sans Serif"/>
              </a:rPr>
              <a:t> </a:t>
            </a:r>
            <a:r>
              <a:rPr sz="2700" spc="-215" dirty="0">
                <a:latin typeface="Microsoft Sans Serif"/>
                <a:cs typeface="Microsoft Sans Serif"/>
              </a:rPr>
              <a:t>and</a:t>
            </a:r>
            <a:r>
              <a:rPr sz="2700" spc="285" dirty="0">
                <a:latin typeface="Microsoft Sans Serif"/>
                <a:cs typeface="Microsoft Sans Serif"/>
              </a:rPr>
              <a:t> </a:t>
            </a:r>
            <a:r>
              <a:rPr sz="2700" spc="-170" dirty="0">
                <a:latin typeface="Microsoft Sans Serif"/>
                <a:cs typeface="Microsoft Sans Serif"/>
              </a:rPr>
              <a:t>end</a:t>
            </a:r>
            <a:r>
              <a:rPr sz="2700" spc="375" dirty="0">
                <a:latin typeface="Microsoft Sans Serif"/>
                <a:cs typeface="Microsoft Sans Serif"/>
              </a:rPr>
              <a:t> </a:t>
            </a:r>
            <a:r>
              <a:rPr sz="2700" spc="-45" dirty="0">
                <a:latin typeface="Microsoft Sans Serif"/>
                <a:cs typeface="Microsoft Sans Serif"/>
              </a:rPr>
              <a:t>of </a:t>
            </a:r>
            <a:r>
              <a:rPr sz="2700" spc="-350" dirty="0">
                <a:latin typeface="Microsoft Sans Serif"/>
                <a:cs typeface="Microsoft Sans Serif"/>
              </a:rPr>
              <a:t>a</a:t>
            </a:r>
            <a:r>
              <a:rPr sz="2700" spc="20" dirty="0">
                <a:latin typeface="Microsoft Sans Serif"/>
                <a:cs typeface="Microsoft Sans Serif"/>
              </a:rPr>
              <a:t> </a:t>
            </a:r>
            <a:r>
              <a:rPr sz="2700" spc="-85" dirty="0">
                <a:latin typeface="Microsoft Sans Serif"/>
                <a:cs typeface="Microsoft Sans Serif"/>
              </a:rPr>
              <a:t>block </a:t>
            </a:r>
            <a:r>
              <a:rPr sz="2700" spc="-45" dirty="0">
                <a:latin typeface="Microsoft Sans Serif"/>
                <a:cs typeface="Microsoft Sans Serif"/>
              </a:rPr>
              <a:t>of </a:t>
            </a:r>
            <a:r>
              <a:rPr sz="2700" spc="-130" dirty="0">
                <a:latin typeface="Microsoft Sans Serif"/>
                <a:cs typeface="Microsoft Sans Serif"/>
              </a:rPr>
              <a:t>statements </a:t>
            </a:r>
            <a:r>
              <a:rPr sz="2700" spc="-125" dirty="0">
                <a:latin typeface="Microsoft Sans Serif"/>
                <a:cs typeface="Microsoft Sans Serif"/>
              </a:rPr>
              <a:t> </a:t>
            </a:r>
            <a:r>
              <a:rPr sz="2700" spc="-225" dirty="0">
                <a:latin typeface="Microsoft Sans Serif"/>
                <a:cs typeface="Microsoft Sans Serif"/>
              </a:rPr>
              <a:t>can</a:t>
            </a:r>
            <a:r>
              <a:rPr sz="2700" spc="-220" dirty="0">
                <a:latin typeface="Microsoft Sans Serif"/>
                <a:cs typeface="Microsoft Sans Serif"/>
              </a:rPr>
              <a:t> </a:t>
            </a:r>
            <a:r>
              <a:rPr sz="2700" spc="-185" dirty="0">
                <a:latin typeface="Microsoft Sans Serif"/>
                <a:cs typeface="Microsoft Sans Serif"/>
              </a:rPr>
              <a:t>be</a:t>
            </a:r>
            <a:r>
              <a:rPr sz="2700" spc="-180" dirty="0">
                <a:latin typeface="Microsoft Sans Serif"/>
                <a:cs typeface="Microsoft Sans Serif"/>
              </a:rPr>
              <a:t> </a:t>
            </a:r>
            <a:r>
              <a:rPr sz="2700" spc="-85" dirty="0">
                <a:latin typeface="Microsoft Sans Serif"/>
                <a:cs typeface="Microsoft Sans Serif"/>
              </a:rPr>
              <a:t>optionally</a:t>
            </a:r>
            <a:r>
              <a:rPr sz="2700" spc="-80" dirty="0">
                <a:latin typeface="Microsoft Sans Serif"/>
                <a:cs typeface="Microsoft Sans Serif"/>
              </a:rPr>
              <a:t> </a:t>
            </a:r>
            <a:r>
              <a:rPr sz="2700" spc="-140" dirty="0">
                <a:latin typeface="Microsoft Sans Serif"/>
                <a:cs typeface="Microsoft Sans Serif"/>
              </a:rPr>
              <a:t>marked</a:t>
            </a:r>
            <a:r>
              <a:rPr sz="2700" spc="440" dirty="0">
                <a:latin typeface="Microsoft Sans Serif"/>
                <a:cs typeface="Microsoft Sans Serif"/>
              </a:rPr>
              <a:t> </a:t>
            </a:r>
            <a:r>
              <a:rPr sz="2700" spc="-15" dirty="0">
                <a:latin typeface="Microsoft Sans Serif"/>
                <a:cs typeface="Microsoft Sans Serif"/>
              </a:rPr>
              <a:t>with</a:t>
            </a:r>
            <a:r>
              <a:rPr sz="2700" spc="685" dirty="0">
                <a:latin typeface="Microsoft Sans Serif"/>
                <a:cs typeface="Microsoft Sans Serif"/>
              </a:rPr>
              <a:t> </a:t>
            </a:r>
            <a:r>
              <a:rPr sz="2700" spc="-75" dirty="0">
                <a:latin typeface="Microsoft Sans Serif"/>
                <a:cs typeface="Microsoft Sans Serif"/>
              </a:rPr>
              <a:t>the</a:t>
            </a:r>
            <a:r>
              <a:rPr sz="2700" spc="565" dirty="0">
                <a:latin typeface="Microsoft Sans Serif"/>
                <a:cs typeface="Microsoft Sans Serif"/>
              </a:rPr>
              <a:t> </a:t>
            </a:r>
            <a:r>
              <a:rPr sz="2700" spc="-120" dirty="0">
                <a:latin typeface="Microsoft Sans Serif"/>
                <a:cs typeface="Microsoft Sans Serif"/>
              </a:rPr>
              <a:t>keywords </a:t>
            </a:r>
            <a:r>
              <a:rPr sz="2700" spc="-114" dirty="0">
                <a:latin typeface="Microsoft Sans Serif"/>
                <a:cs typeface="Microsoft Sans Serif"/>
              </a:rPr>
              <a:t> </a:t>
            </a:r>
            <a:r>
              <a:rPr sz="2700" spc="-180" dirty="0">
                <a:latin typeface="Microsoft Sans Serif"/>
                <a:cs typeface="Microsoft Sans Serif"/>
              </a:rPr>
              <a:t>begin</a:t>
            </a:r>
            <a:r>
              <a:rPr sz="2700" spc="15" dirty="0">
                <a:latin typeface="Microsoft Sans Serif"/>
                <a:cs typeface="Microsoft Sans Serif"/>
              </a:rPr>
              <a:t> </a:t>
            </a:r>
            <a:r>
              <a:rPr sz="2700" spc="-114" dirty="0">
                <a:latin typeface="Microsoft Sans Serif"/>
                <a:cs typeface="Microsoft Sans Serif"/>
              </a:rPr>
              <a:t>&amp;</a:t>
            </a:r>
            <a:r>
              <a:rPr sz="2700" spc="30" dirty="0">
                <a:latin typeface="Microsoft Sans Serif"/>
                <a:cs typeface="Microsoft Sans Serif"/>
              </a:rPr>
              <a:t> </a:t>
            </a:r>
            <a:r>
              <a:rPr sz="2700" spc="-160" dirty="0">
                <a:latin typeface="Microsoft Sans Serif"/>
                <a:cs typeface="Microsoft Sans Serif"/>
              </a:rPr>
              <a:t>end.</a:t>
            </a:r>
            <a:endParaRPr sz="2700">
              <a:latin typeface="Microsoft Sans Serif"/>
              <a:cs typeface="Microsoft Sans Serif"/>
            </a:endParaRPr>
          </a:p>
          <a:p>
            <a:pPr marL="295910" indent="-283845" algn="just">
              <a:lnSpc>
                <a:spcPts val="3190"/>
              </a:lnSpc>
              <a:buClr>
                <a:srgbClr val="3891A7"/>
              </a:buClr>
              <a:buSzPct val="79629"/>
              <a:buFont typeface="Segoe UI Symbol"/>
              <a:buChar char="⚫"/>
              <a:tabLst>
                <a:tab pos="296545" algn="l"/>
              </a:tabLst>
            </a:pPr>
            <a:r>
              <a:rPr sz="2700" spc="-190" dirty="0">
                <a:latin typeface="Microsoft Sans Serif"/>
                <a:cs typeface="Microsoft Sans Serif"/>
              </a:rPr>
              <a:t>Example:</a:t>
            </a:r>
            <a:endParaRPr sz="2700">
              <a:latin typeface="Microsoft Sans Serif"/>
              <a:cs typeface="Microsoft Sans Serif"/>
            </a:endParaRPr>
          </a:p>
          <a:p>
            <a:pPr marL="847725" lvl="1" indent="-515620">
              <a:lnSpc>
                <a:spcPct val="100000"/>
              </a:lnSpc>
              <a:spcBef>
                <a:spcPts val="35"/>
              </a:spcBef>
              <a:buClr>
                <a:srgbClr val="3891A7"/>
              </a:buClr>
              <a:buAutoNum type="arabicPeriod"/>
              <a:tabLst>
                <a:tab pos="847725" algn="l"/>
                <a:tab pos="848360" algn="l"/>
              </a:tabLst>
            </a:pPr>
            <a:r>
              <a:rPr sz="2400" spc="-120" dirty="0">
                <a:solidFill>
                  <a:srgbClr val="FF0000"/>
                </a:solidFill>
                <a:latin typeface="Microsoft Sans Serif"/>
                <a:cs typeface="Microsoft Sans Serif"/>
              </a:rPr>
              <a:t>Statement1</a:t>
            </a:r>
            <a:endParaRPr sz="2400">
              <a:latin typeface="Microsoft Sans Serif"/>
              <a:cs typeface="Microsoft Sans Serif"/>
            </a:endParaRPr>
          </a:p>
          <a:p>
            <a:pPr marL="847725" lvl="1" indent="-515620">
              <a:lnSpc>
                <a:spcPct val="100000"/>
              </a:lnSpc>
              <a:spcBef>
                <a:spcPts val="25"/>
              </a:spcBef>
              <a:buClr>
                <a:srgbClr val="3891A7"/>
              </a:buClr>
              <a:buAutoNum type="arabicPeriod"/>
              <a:tabLst>
                <a:tab pos="847725" algn="l"/>
                <a:tab pos="848360" algn="l"/>
              </a:tabLst>
            </a:pPr>
            <a:r>
              <a:rPr sz="2400" spc="-120" dirty="0">
                <a:solidFill>
                  <a:srgbClr val="FF0000"/>
                </a:solidFill>
                <a:latin typeface="Microsoft Sans Serif"/>
                <a:cs typeface="Microsoft Sans Serif"/>
              </a:rPr>
              <a:t>Statement</a:t>
            </a:r>
            <a:r>
              <a:rPr sz="2400" spc="-20" dirty="0">
                <a:solidFill>
                  <a:srgbClr val="FF0000"/>
                </a:solidFill>
                <a:latin typeface="Microsoft Sans Serif"/>
                <a:cs typeface="Microsoft Sans Serif"/>
              </a:rPr>
              <a:t> </a:t>
            </a:r>
            <a:r>
              <a:rPr sz="2400" spc="-135" dirty="0">
                <a:solidFill>
                  <a:srgbClr val="FF0000"/>
                </a:solidFill>
                <a:latin typeface="Microsoft Sans Serif"/>
                <a:cs typeface="Microsoft Sans Serif"/>
              </a:rPr>
              <a:t>2</a:t>
            </a:r>
            <a:endParaRPr sz="2400">
              <a:latin typeface="Microsoft Sans Serif"/>
              <a:cs typeface="Microsoft Sans Serif"/>
            </a:endParaRPr>
          </a:p>
          <a:p>
            <a:pPr marL="332740" marR="4913630" lvl="1">
              <a:lnSpc>
                <a:spcPct val="100800"/>
              </a:lnSpc>
              <a:buClr>
                <a:srgbClr val="3891A7"/>
              </a:buClr>
              <a:buAutoNum type="arabicPeriod"/>
              <a:tabLst>
                <a:tab pos="847725" algn="l"/>
                <a:tab pos="848360" algn="l"/>
              </a:tabLst>
            </a:pPr>
            <a:r>
              <a:rPr sz="2400" spc="-265" dirty="0">
                <a:solidFill>
                  <a:srgbClr val="FF0000"/>
                </a:solidFill>
                <a:latin typeface="Microsoft Sans Serif"/>
                <a:cs typeface="Microsoft Sans Serif"/>
              </a:rPr>
              <a:t>S</a:t>
            </a:r>
            <a:r>
              <a:rPr sz="2400" spc="-105" dirty="0">
                <a:solidFill>
                  <a:srgbClr val="FF0000"/>
                </a:solidFill>
                <a:latin typeface="Microsoft Sans Serif"/>
                <a:cs typeface="Microsoft Sans Serif"/>
              </a:rPr>
              <a:t>t</a:t>
            </a:r>
            <a:r>
              <a:rPr sz="2400" spc="-100" dirty="0">
                <a:solidFill>
                  <a:srgbClr val="FF0000"/>
                </a:solidFill>
                <a:latin typeface="Microsoft Sans Serif"/>
                <a:cs typeface="Microsoft Sans Serif"/>
              </a:rPr>
              <a:t>atement</a:t>
            </a:r>
            <a:r>
              <a:rPr sz="2400" spc="20" dirty="0">
                <a:solidFill>
                  <a:srgbClr val="FF0000"/>
                </a:solidFill>
                <a:latin typeface="Microsoft Sans Serif"/>
                <a:cs typeface="Microsoft Sans Serif"/>
              </a:rPr>
              <a:t> </a:t>
            </a:r>
            <a:r>
              <a:rPr sz="2400" spc="-90" dirty="0">
                <a:solidFill>
                  <a:srgbClr val="FF0000"/>
                </a:solidFill>
                <a:latin typeface="Microsoft Sans Serif"/>
                <a:cs typeface="Microsoft Sans Serif"/>
              </a:rPr>
              <a:t>3  </a:t>
            </a:r>
            <a:r>
              <a:rPr sz="2400" spc="-140" dirty="0">
                <a:solidFill>
                  <a:srgbClr val="3891A7"/>
                </a:solidFill>
                <a:latin typeface="Microsoft Sans Serif"/>
                <a:cs typeface="Microsoft Sans Serif"/>
              </a:rPr>
              <a:t>4.	</a:t>
            </a:r>
            <a:r>
              <a:rPr sz="2400" spc="-145" dirty="0">
                <a:solidFill>
                  <a:srgbClr val="FF0000"/>
                </a:solidFill>
                <a:latin typeface="Microsoft Sans Serif"/>
                <a:cs typeface="Microsoft Sans Serif"/>
              </a:rPr>
              <a:t>.</a:t>
            </a:r>
            <a:endParaRPr sz="2400">
              <a:latin typeface="Microsoft Sans Serif"/>
              <a:cs typeface="Microsoft Sans Serif"/>
            </a:endParaRPr>
          </a:p>
          <a:p>
            <a:pPr marL="332740">
              <a:lnSpc>
                <a:spcPts val="2850"/>
              </a:lnSpc>
              <a:spcBef>
                <a:spcPts val="30"/>
              </a:spcBef>
              <a:tabLst>
                <a:tab pos="847725" algn="l"/>
              </a:tabLst>
            </a:pPr>
            <a:r>
              <a:rPr sz="2400" spc="-140" dirty="0">
                <a:solidFill>
                  <a:srgbClr val="3891A7"/>
                </a:solidFill>
                <a:latin typeface="Microsoft Sans Serif"/>
                <a:cs typeface="Microsoft Sans Serif"/>
              </a:rPr>
              <a:t>5.	</a:t>
            </a:r>
            <a:r>
              <a:rPr sz="2400" spc="-120" dirty="0">
                <a:solidFill>
                  <a:srgbClr val="FF0000"/>
                </a:solidFill>
                <a:latin typeface="Microsoft Sans Serif"/>
                <a:cs typeface="Microsoft Sans Serif"/>
              </a:rPr>
              <a:t>Statement</a:t>
            </a:r>
            <a:r>
              <a:rPr sz="2400" spc="-20" dirty="0">
                <a:solidFill>
                  <a:srgbClr val="FF0000"/>
                </a:solidFill>
                <a:latin typeface="Microsoft Sans Serif"/>
                <a:cs typeface="Microsoft Sans Serif"/>
              </a:rPr>
              <a:t> </a:t>
            </a:r>
            <a:r>
              <a:rPr sz="2400" spc="-135" dirty="0">
                <a:solidFill>
                  <a:srgbClr val="FF0000"/>
                </a:solidFill>
                <a:latin typeface="Microsoft Sans Serif"/>
                <a:cs typeface="Microsoft Sans Serif"/>
              </a:rPr>
              <a:t>n</a:t>
            </a:r>
            <a:endParaRPr sz="2400">
              <a:latin typeface="Microsoft Sans Serif"/>
              <a:cs typeface="Microsoft Sans Serif"/>
            </a:endParaRPr>
          </a:p>
          <a:p>
            <a:pPr marL="295910" indent="-283845">
              <a:lnSpc>
                <a:spcPts val="3210"/>
              </a:lnSpc>
              <a:buClr>
                <a:srgbClr val="3891A7"/>
              </a:buClr>
              <a:buSzPct val="79629"/>
              <a:buFont typeface="Segoe UI Symbol"/>
              <a:buChar char="⚫"/>
              <a:tabLst>
                <a:tab pos="295910" algn="l"/>
                <a:tab pos="296545" algn="l"/>
              </a:tabLst>
            </a:pPr>
            <a:r>
              <a:rPr sz="2700" spc="-10" dirty="0">
                <a:latin typeface="Microsoft Sans Serif"/>
                <a:cs typeface="Microsoft Sans Serif"/>
              </a:rPr>
              <a:t>He</a:t>
            </a:r>
            <a:r>
              <a:rPr sz="2700" spc="-55" dirty="0">
                <a:latin typeface="Microsoft Sans Serif"/>
                <a:cs typeface="Microsoft Sans Serif"/>
              </a:rPr>
              <a:t>r</a:t>
            </a:r>
            <a:r>
              <a:rPr sz="2700" spc="-210" dirty="0">
                <a:latin typeface="Microsoft Sans Serif"/>
                <a:cs typeface="Microsoft Sans Serif"/>
              </a:rPr>
              <a:t>e</a:t>
            </a:r>
            <a:r>
              <a:rPr sz="2700" spc="15" dirty="0">
                <a:latin typeface="Microsoft Sans Serif"/>
                <a:cs typeface="Microsoft Sans Serif"/>
              </a:rPr>
              <a:t> </a:t>
            </a:r>
            <a:r>
              <a:rPr sz="2700" spc="-220" dirty="0">
                <a:latin typeface="Microsoft Sans Serif"/>
                <a:cs typeface="Microsoft Sans Serif"/>
              </a:rPr>
              <a:t>each</a:t>
            </a:r>
            <a:r>
              <a:rPr sz="2700" spc="30" dirty="0">
                <a:latin typeface="Microsoft Sans Serif"/>
                <a:cs typeface="Microsoft Sans Serif"/>
              </a:rPr>
              <a:t> </a:t>
            </a:r>
            <a:r>
              <a:rPr sz="2700" spc="-110" dirty="0">
                <a:latin typeface="Microsoft Sans Serif"/>
                <a:cs typeface="Microsoft Sans Serif"/>
              </a:rPr>
              <a:t>stat</a:t>
            </a:r>
            <a:r>
              <a:rPr sz="2700" spc="-145" dirty="0">
                <a:latin typeface="Microsoft Sans Serif"/>
                <a:cs typeface="Microsoft Sans Serif"/>
              </a:rPr>
              <a:t>e</a:t>
            </a:r>
            <a:r>
              <a:rPr sz="2700" spc="-95" dirty="0">
                <a:latin typeface="Microsoft Sans Serif"/>
                <a:cs typeface="Microsoft Sans Serif"/>
              </a:rPr>
              <a:t>ment</a:t>
            </a:r>
            <a:r>
              <a:rPr sz="2700" spc="20" dirty="0">
                <a:latin typeface="Microsoft Sans Serif"/>
                <a:cs typeface="Microsoft Sans Serif"/>
              </a:rPr>
              <a:t> </a:t>
            </a:r>
            <a:r>
              <a:rPr sz="2700" spc="-30" dirty="0">
                <a:latin typeface="Microsoft Sans Serif"/>
                <a:cs typeface="Microsoft Sans Serif"/>
              </a:rPr>
              <a:t>wil</a:t>
            </a:r>
            <a:r>
              <a:rPr sz="2700" spc="-15" dirty="0">
                <a:latin typeface="Microsoft Sans Serif"/>
                <a:cs typeface="Microsoft Sans Serif"/>
              </a:rPr>
              <a:t>l</a:t>
            </a:r>
            <a:r>
              <a:rPr sz="2700" spc="5" dirty="0">
                <a:latin typeface="Microsoft Sans Serif"/>
                <a:cs typeface="Microsoft Sans Serif"/>
              </a:rPr>
              <a:t> </a:t>
            </a:r>
            <a:r>
              <a:rPr sz="2700" spc="-175" dirty="0">
                <a:latin typeface="Microsoft Sans Serif"/>
                <a:cs typeface="Microsoft Sans Serif"/>
              </a:rPr>
              <a:t>b</a:t>
            </a:r>
            <a:r>
              <a:rPr sz="2700" spc="-180" dirty="0">
                <a:latin typeface="Microsoft Sans Serif"/>
                <a:cs typeface="Microsoft Sans Serif"/>
              </a:rPr>
              <a:t>e</a:t>
            </a:r>
            <a:r>
              <a:rPr sz="2700" spc="25" dirty="0">
                <a:latin typeface="Microsoft Sans Serif"/>
                <a:cs typeface="Microsoft Sans Serif"/>
              </a:rPr>
              <a:t> </a:t>
            </a:r>
            <a:r>
              <a:rPr sz="2700" spc="-110" dirty="0">
                <a:latin typeface="Microsoft Sans Serif"/>
                <a:cs typeface="Microsoft Sans Serif"/>
              </a:rPr>
              <a:t>e</a:t>
            </a:r>
            <a:r>
              <a:rPr sz="2700" spc="-180" dirty="0">
                <a:latin typeface="Microsoft Sans Serif"/>
                <a:cs typeface="Microsoft Sans Serif"/>
              </a:rPr>
              <a:t>x</a:t>
            </a:r>
            <a:r>
              <a:rPr sz="2700" spc="-200" dirty="0">
                <a:latin typeface="Microsoft Sans Serif"/>
                <a:cs typeface="Microsoft Sans Serif"/>
              </a:rPr>
              <a:t>e</a:t>
            </a:r>
            <a:r>
              <a:rPr sz="2700" spc="-175" dirty="0">
                <a:latin typeface="Microsoft Sans Serif"/>
                <a:cs typeface="Microsoft Sans Serif"/>
              </a:rPr>
              <a:t>c</a:t>
            </a:r>
            <a:r>
              <a:rPr sz="2700" spc="-65" dirty="0">
                <a:latin typeface="Microsoft Sans Serif"/>
                <a:cs typeface="Microsoft Sans Serif"/>
              </a:rPr>
              <a:t>ut</a:t>
            </a:r>
            <a:r>
              <a:rPr sz="2700" spc="-80" dirty="0">
                <a:latin typeface="Microsoft Sans Serif"/>
                <a:cs typeface="Microsoft Sans Serif"/>
              </a:rPr>
              <a:t>e</a:t>
            </a:r>
            <a:r>
              <a:rPr sz="2700" spc="-130" dirty="0">
                <a:latin typeface="Microsoft Sans Serif"/>
                <a:cs typeface="Microsoft Sans Serif"/>
              </a:rPr>
              <a:t>d</a:t>
            </a:r>
            <a:r>
              <a:rPr sz="2700" dirty="0">
                <a:latin typeface="Microsoft Sans Serif"/>
                <a:cs typeface="Microsoft Sans Serif"/>
              </a:rPr>
              <a:t> </a:t>
            </a:r>
            <a:r>
              <a:rPr sz="2700" spc="-125" dirty="0">
                <a:latin typeface="Microsoft Sans Serif"/>
                <a:cs typeface="Microsoft Sans Serif"/>
              </a:rPr>
              <a:t>one</a:t>
            </a:r>
            <a:r>
              <a:rPr sz="2700" spc="20" dirty="0">
                <a:latin typeface="Microsoft Sans Serif"/>
                <a:cs typeface="Microsoft Sans Serif"/>
              </a:rPr>
              <a:t> </a:t>
            </a:r>
            <a:r>
              <a:rPr sz="2700" spc="-190" dirty="0">
                <a:latin typeface="Microsoft Sans Serif"/>
                <a:cs typeface="Microsoft Sans Serif"/>
              </a:rPr>
              <a:t>b</a:t>
            </a:r>
            <a:r>
              <a:rPr sz="2700" spc="-155" dirty="0">
                <a:latin typeface="Microsoft Sans Serif"/>
                <a:cs typeface="Microsoft Sans Serif"/>
              </a:rPr>
              <a:t>y</a:t>
            </a:r>
            <a:r>
              <a:rPr sz="2700" spc="30" dirty="0">
                <a:latin typeface="Microsoft Sans Serif"/>
                <a:cs typeface="Microsoft Sans Serif"/>
              </a:rPr>
              <a:t> </a:t>
            </a:r>
            <a:r>
              <a:rPr sz="2700" spc="-125" dirty="0">
                <a:latin typeface="Microsoft Sans Serif"/>
                <a:cs typeface="Microsoft Sans Serif"/>
              </a:rPr>
              <a:t>one</a:t>
            </a:r>
            <a:endParaRPr sz="2700">
              <a:latin typeface="Microsoft Sans Serif"/>
              <a:cs typeface="Microsoft Sans Serif"/>
            </a:endParaRPr>
          </a:p>
        </p:txBody>
      </p:sp>
      <p:sp>
        <p:nvSpPr>
          <p:cNvPr id="17" name="object 1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4602" y="485978"/>
            <a:ext cx="6692265" cy="680720"/>
          </a:xfrm>
          <a:prstGeom prst="rect">
            <a:avLst/>
          </a:prstGeom>
        </p:spPr>
        <p:txBody>
          <a:bodyPr vert="horz" wrap="square" lIns="0" tIns="12065" rIns="0" bIns="0" rtlCol="0">
            <a:spAutoFit/>
          </a:bodyPr>
          <a:lstStyle/>
          <a:p>
            <a:pPr marL="12700">
              <a:lnSpc>
                <a:spcPct val="100000"/>
              </a:lnSpc>
              <a:spcBef>
                <a:spcPts val="95"/>
              </a:spcBef>
            </a:pPr>
            <a:r>
              <a:rPr sz="4300" spc="-310" dirty="0"/>
              <a:t>Example</a:t>
            </a:r>
            <a:r>
              <a:rPr sz="4300" spc="65" dirty="0"/>
              <a:t> </a:t>
            </a:r>
            <a:r>
              <a:rPr sz="4300" spc="885" dirty="0"/>
              <a:t>–</a:t>
            </a:r>
            <a:r>
              <a:rPr sz="4300" spc="55" dirty="0"/>
              <a:t> </a:t>
            </a:r>
            <a:r>
              <a:rPr sz="4300" spc="65" dirty="0"/>
              <a:t>t</a:t>
            </a:r>
            <a:r>
              <a:rPr sz="4300" spc="140" dirty="0"/>
              <a:t>o</a:t>
            </a:r>
            <a:r>
              <a:rPr sz="4300" spc="65" dirty="0"/>
              <a:t> </a:t>
            </a:r>
            <a:r>
              <a:rPr sz="4300" spc="-535" dirty="0"/>
              <a:t>s</a:t>
            </a:r>
            <a:r>
              <a:rPr sz="4300" spc="-330" dirty="0"/>
              <a:t>w</a:t>
            </a:r>
            <a:r>
              <a:rPr sz="4300" spc="-295" dirty="0"/>
              <a:t>a</a:t>
            </a:r>
            <a:r>
              <a:rPr sz="4300" spc="-245" dirty="0"/>
              <a:t>p</a:t>
            </a:r>
            <a:r>
              <a:rPr sz="4300" spc="50" dirty="0"/>
              <a:t> </a:t>
            </a:r>
            <a:r>
              <a:rPr sz="4300" spc="-245" dirty="0"/>
              <a:t>2</a:t>
            </a:r>
            <a:r>
              <a:rPr sz="4300" spc="50" dirty="0"/>
              <a:t> </a:t>
            </a:r>
            <a:r>
              <a:rPr sz="4300" spc="-290" dirty="0"/>
              <a:t>n</a:t>
            </a:r>
            <a:r>
              <a:rPr sz="4300" spc="-220" dirty="0"/>
              <a:t>umbers</a:t>
            </a:r>
            <a:endParaRPr sz="4300" dirty="0"/>
          </a:p>
        </p:txBody>
      </p:sp>
      <p:sp>
        <p:nvSpPr>
          <p:cNvPr id="3" name="object 3"/>
          <p:cNvSpPr txBox="1">
            <a:spLocks noGrp="1"/>
          </p:cNvSpPr>
          <p:nvPr>
            <p:ph sz="half" idx="2"/>
          </p:nvPr>
        </p:nvSpPr>
        <p:spPr>
          <a:prstGeom prst="rect">
            <a:avLst/>
          </a:prstGeom>
        </p:spPr>
        <p:txBody>
          <a:bodyPr vert="horz" wrap="square" lIns="0" tIns="88900" rIns="0" bIns="0" rtlCol="0">
            <a:spAutoFit/>
          </a:bodyPr>
          <a:lstStyle/>
          <a:p>
            <a:pPr marL="527685" indent="-515620">
              <a:lnSpc>
                <a:spcPct val="100000"/>
              </a:lnSpc>
              <a:spcBef>
                <a:spcPts val="700"/>
              </a:spcBef>
              <a:buClr>
                <a:srgbClr val="3891A7"/>
              </a:buClr>
              <a:buSzPct val="79687"/>
              <a:buAutoNum type="arabicPeriod"/>
              <a:tabLst>
                <a:tab pos="527685" algn="l"/>
                <a:tab pos="528320" algn="l"/>
              </a:tabLst>
            </a:pPr>
            <a:r>
              <a:rPr spc="-345" dirty="0"/>
              <a:t>START</a:t>
            </a:r>
          </a:p>
          <a:p>
            <a:pPr marL="527685" indent="-515620">
              <a:lnSpc>
                <a:spcPct val="100000"/>
              </a:lnSpc>
              <a:spcBef>
                <a:spcPts val="600"/>
              </a:spcBef>
              <a:buClr>
                <a:srgbClr val="3891A7"/>
              </a:buClr>
              <a:buSzPct val="79687"/>
              <a:buAutoNum type="arabicPeriod"/>
              <a:tabLst>
                <a:tab pos="527685" algn="l"/>
                <a:tab pos="528320" algn="l"/>
              </a:tabLst>
            </a:pPr>
            <a:r>
              <a:rPr spc="-105" dirty="0"/>
              <a:t>INP</a:t>
            </a:r>
            <a:r>
              <a:rPr spc="-145" dirty="0"/>
              <a:t>U</a:t>
            </a:r>
            <a:r>
              <a:rPr spc="-20" dirty="0"/>
              <a:t>T</a:t>
            </a:r>
            <a:r>
              <a:rPr spc="-280" dirty="0"/>
              <a:t> </a:t>
            </a:r>
            <a:r>
              <a:rPr spc="-95" dirty="0"/>
              <a:t>A,</a:t>
            </a:r>
            <a:r>
              <a:rPr spc="-300" dirty="0"/>
              <a:t> </a:t>
            </a:r>
            <a:r>
              <a:rPr spc="-330" dirty="0"/>
              <a:t>B</a:t>
            </a:r>
          </a:p>
          <a:p>
            <a:pPr marL="527685" indent="-515620">
              <a:lnSpc>
                <a:spcPct val="100000"/>
              </a:lnSpc>
              <a:spcBef>
                <a:spcPts val="600"/>
              </a:spcBef>
              <a:buClr>
                <a:srgbClr val="3891A7"/>
              </a:buClr>
              <a:buSzPct val="79687"/>
              <a:buAutoNum type="arabicPeriod"/>
              <a:tabLst>
                <a:tab pos="527685" algn="l"/>
                <a:tab pos="528320" algn="l"/>
              </a:tabLst>
            </a:pPr>
            <a:r>
              <a:rPr spc="-45" dirty="0"/>
              <a:t>C</a:t>
            </a:r>
            <a:r>
              <a:rPr spc="20" dirty="0"/>
              <a:t> </a:t>
            </a:r>
            <a:r>
              <a:rPr dirty="0"/>
              <a:t>=</a:t>
            </a:r>
            <a:r>
              <a:rPr spc="-275" dirty="0"/>
              <a:t> </a:t>
            </a:r>
            <a:r>
              <a:rPr dirty="0"/>
              <a:t>A</a:t>
            </a:r>
          </a:p>
          <a:p>
            <a:pPr marL="527685" indent="-515620">
              <a:lnSpc>
                <a:spcPct val="100000"/>
              </a:lnSpc>
              <a:spcBef>
                <a:spcPts val="600"/>
              </a:spcBef>
              <a:buClr>
                <a:srgbClr val="3891A7"/>
              </a:buClr>
              <a:buSzPct val="79687"/>
              <a:buAutoNum type="arabicPeriod"/>
              <a:tabLst>
                <a:tab pos="527685" algn="l"/>
                <a:tab pos="528320" algn="l"/>
              </a:tabLst>
            </a:pPr>
            <a:r>
              <a:rPr dirty="0"/>
              <a:t>A</a:t>
            </a:r>
            <a:r>
              <a:rPr spc="-10" dirty="0"/>
              <a:t> </a:t>
            </a:r>
            <a:r>
              <a:rPr dirty="0"/>
              <a:t>=</a:t>
            </a:r>
            <a:r>
              <a:rPr spc="-5" dirty="0"/>
              <a:t> </a:t>
            </a:r>
            <a:r>
              <a:rPr spc="-335" dirty="0"/>
              <a:t>B</a:t>
            </a:r>
          </a:p>
          <a:p>
            <a:pPr marL="527685" indent="-515620">
              <a:lnSpc>
                <a:spcPct val="100000"/>
              </a:lnSpc>
              <a:spcBef>
                <a:spcPts val="605"/>
              </a:spcBef>
              <a:buClr>
                <a:srgbClr val="3891A7"/>
              </a:buClr>
              <a:buSzPct val="79687"/>
              <a:buAutoNum type="arabicPeriod"/>
              <a:tabLst>
                <a:tab pos="527685" algn="l"/>
                <a:tab pos="528320" algn="l"/>
              </a:tabLst>
            </a:pPr>
            <a:r>
              <a:rPr spc="-335" dirty="0"/>
              <a:t>B</a:t>
            </a:r>
            <a:r>
              <a:rPr spc="40" dirty="0"/>
              <a:t> </a:t>
            </a:r>
            <a:r>
              <a:rPr dirty="0"/>
              <a:t>=</a:t>
            </a:r>
            <a:r>
              <a:rPr spc="40" dirty="0"/>
              <a:t> </a:t>
            </a:r>
            <a:r>
              <a:rPr spc="-45" dirty="0"/>
              <a:t>C</a:t>
            </a:r>
          </a:p>
          <a:p>
            <a:pPr marL="527685" indent="-515620">
              <a:lnSpc>
                <a:spcPct val="100000"/>
              </a:lnSpc>
              <a:spcBef>
                <a:spcPts val="600"/>
              </a:spcBef>
              <a:buClr>
                <a:srgbClr val="3891A7"/>
              </a:buClr>
              <a:buSzPct val="79687"/>
              <a:buAutoNum type="arabicPeriod"/>
              <a:tabLst>
                <a:tab pos="527685" algn="l"/>
                <a:tab pos="528320" algn="l"/>
              </a:tabLst>
            </a:pPr>
            <a:r>
              <a:rPr spc="-160" dirty="0"/>
              <a:t>PRINT</a:t>
            </a:r>
            <a:r>
              <a:rPr spc="-275" dirty="0"/>
              <a:t> </a:t>
            </a:r>
            <a:r>
              <a:rPr spc="-175" dirty="0"/>
              <a:t>A,B</a:t>
            </a:r>
          </a:p>
          <a:p>
            <a:pPr marL="527685" indent="-515620">
              <a:lnSpc>
                <a:spcPct val="100000"/>
              </a:lnSpc>
              <a:spcBef>
                <a:spcPts val="600"/>
              </a:spcBef>
              <a:buClr>
                <a:srgbClr val="3891A7"/>
              </a:buClr>
              <a:buSzPct val="79687"/>
              <a:buAutoNum type="arabicPeriod"/>
              <a:tabLst>
                <a:tab pos="527685" algn="l"/>
                <a:tab pos="528320" algn="l"/>
              </a:tabLst>
            </a:pPr>
            <a:r>
              <a:rPr spc="-85" dirty="0"/>
              <a:t>END</a:t>
            </a:r>
          </a:p>
        </p:txBody>
      </p:sp>
      <p:grpSp>
        <p:nvGrpSpPr>
          <p:cNvPr id="4" name="object 4"/>
          <p:cNvGrpSpPr/>
          <p:nvPr/>
        </p:nvGrpSpPr>
        <p:grpSpPr>
          <a:xfrm>
            <a:off x="4925059" y="1358900"/>
            <a:ext cx="3530600" cy="1168400"/>
            <a:chOff x="4925059" y="1358900"/>
            <a:chExt cx="3530600" cy="1168400"/>
          </a:xfrm>
        </p:grpSpPr>
        <p:sp>
          <p:nvSpPr>
            <p:cNvPr id="5" name="object 5"/>
            <p:cNvSpPr/>
            <p:nvPr/>
          </p:nvSpPr>
          <p:spPr>
            <a:xfrm>
              <a:off x="4937759" y="1371600"/>
              <a:ext cx="3505200" cy="1143000"/>
            </a:xfrm>
            <a:custGeom>
              <a:avLst/>
              <a:gdLst/>
              <a:ahLst/>
              <a:cxnLst/>
              <a:rect l="l" t="t" r="r" b="b"/>
              <a:pathLst>
                <a:path w="3505200" h="1143000">
                  <a:moveTo>
                    <a:pt x="3314700" y="0"/>
                  </a:moveTo>
                  <a:lnTo>
                    <a:pt x="0" y="0"/>
                  </a:lnTo>
                  <a:lnTo>
                    <a:pt x="0" y="952500"/>
                  </a:lnTo>
                  <a:lnTo>
                    <a:pt x="190500" y="1143000"/>
                  </a:lnTo>
                  <a:lnTo>
                    <a:pt x="3505200" y="1143000"/>
                  </a:lnTo>
                  <a:lnTo>
                    <a:pt x="3505200" y="190500"/>
                  </a:lnTo>
                  <a:lnTo>
                    <a:pt x="3314700" y="0"/>
                  </a:lnTo>
                  <a:close/>
                </a:path>
              </a:pathLst>
            </a:custGeom>
            <a:solidFill>
              <a:srgbClr val="000000"/>
            </a:solidFill>
          </p:spPr>
          <p:txBody>
            <a:bodyPr wrap="square" lIns="0" tIns="0" rIns="0" bIns="0" rtlCol="0"/>
            <a:lstStyle/>
            <a:p>
              <a:endParaRPr/>
            </a:p>
          </p:txBody>
        </p:sp>
        <p:sp>
          <p:nvSpPr>
            <p:cNvPr id="6" name="object 6"/>
            <p:cNvSpPr/>
            <p:nvPr/>
          </p:nvSpPr>
          <p:spPr>
            <a:xfrm>
              <a:off x="4937759" y="1371600"/>
              <a:ext cx="3505200" cy="1143000"/>
            </a:xfrm>
            <a:custGeom>
              <a:avLst/>
              <a:gdLst/>
              <a:ahLst/>
              <a:cxnLst/>
              <a:rect l="l" t="t" r="r" b="b"/>
              <a:pathLst>
                <a:path w="3505200" h="1143000">
                  <a:moveTo>
                    <a:pt x="0" y="0"/>
                  </a:moveTo>
                  <a:lnTo>
                    <a:pt x="3314700" y="0"/>
                  </a:lnTo>
                  <a:lnTo>
                    <a:pt x="3505200" y="190500"/>
                  </a:lnTo>
                  <a:lnTo>
                    <a:pt x="3505200" y="1143000"/>
                  </a:lnTo>
                  <a:lnTo>
                    <a:pt x="190500" y="1143000"/>
                  </a:lnTo>
                  <a:lnTo>
                    <a:pt x="0" y="952500"/>
                  </a:lnTo>
                  <a:lnTo>
                    <a:pt x="0" y="0"/>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5183251" y="1510029"/>
            <a:ext cx="3013075" cy="848994"/>
          </a:xfrm>
          <a:prstGeom prst="rect">
            <a:avLst/>
          </a:prstGeom>
        </p:spPr>
        <p:txBody>
          <a:bodyPr vert="horz" wrap="square" lIns="0" tIns="12700" rIns="0" bIns="0" rtlCol="0">
            <a:spAutoFit/>
          </a:bodyPr>
          <a:lstStyle/>
          <a:p>
            <a:pPr marL="12700" marR="5080" indent="3175" algn="ctr">
              <a:lnSpc>
                <a:spcPct val="100000"/>
              </a:lnSpc>
              <a:spcBef>
                <a:spcPts val="100"/>
              </a:spcBef>
            </a:pPr>
            <a:r>
              <a:rPr sz="1800" spc="-55" dirty="0">
                <a:solidFill>
                  <a:srgbClr val="FFFFFF"/>
                </a:solidFill>
                <a:latin typeface="Microsoft Sans Serif"/>
                <a:cs typeface="Microsoft Sans Serif"/>
              </a:rPr>
              <a:t>I</a:t>
            </a:r>
            <a:r>
              <a:rPr sz="1800" spc="-105" dirty="0">
                <a:solidFill>
                  <a:srgbClr val="FFFFFF"/>
                </a:solidFill>
                <a:latin typeface="Microsoft Sans Serif"/>
                <a:cs typeface="Microsoft Sans Serif"/>
              </a:rPr>
              <a:t>n</a:t>
            </a:r>
            <a:r>
              <a:rPr sz="1800" spc="10" dirty="0">
                <a:solidFill>
                  <a:srgbClr val="FFFFFF"/>
                </a:solidFill>
                <a:latin typeface="Microsoft Sans Serif"/>
                <a:cs typeface="Microsoft Sans Serif"/>
              </a:rPr>
              <a:t> </a:t>
            </a:r>
            <a:r>
              <a:rPr sz="1800" spc="-60" dirty="0">
                <a:solidFill>
                  <a:srgbClr val="FFFFFF"/>
                </a:solidFill>
                <a:latin typeface="Microsoft Sans Serif"/>
                <a:cs typeface="Microsoft Sans Serif"/>
              </a:rPr>
              <a:t>this</a:t>
            </a:r>
            <a:r>
              <a:rPr sz="1800" spc="15" dirty="0">
                <a:solidFill>
                  <a:srgbClr val="FFFFFF"/>
                </a:solidFill>
                <a:latin typeface="Microsoft Sans Serif"/>
                <a:cs typeface="Microsoft Sans Serif"/>
              </a:rPr>
              <a:t> </a:t>
            </a:r>
            <a:r>
              <a:rPr sz="1800" spc="-135" dirty="0">
                <a:solidFill>
                  <a:srgbClr val="FFFFFF"/>
                </a:solidFill>
                <a:latin typeface="Microsoft Sans Serif"/>
                <a:cs typeface="Microsoft Sans Serif"/>
              </a:rPr>
              <a:t>Pseudoc</a:t>
            </a:r>
            <a:r>
              <a:rPr sz="1800" spc="-80" dirty="0">
                <a:solidFill>
                  <a:srgbClr val="FFFFFF"/>
                </a:solidFill>
                <a:latin typeface="Microsoft Sans Serif"/>
                <a:cs typeface="Microsoft Sans Serif"/>
              </a:rPr>
              <a:t>od</a:t>
            </a:r>
            <a:r>
              <a:rPr sz="1800" spc="-45" dirty="0">
                <a:solidFill>
                  <a:srgbClr val="FFFFFF"/>
                </a:solidFill>
                <a:latin typeface="Microsoft Sans Serif"/>
                <a:cs typeface="Microsoft Sans Serif"/>
              </a:rPr>
              <a:t>e</a:t>
            </a:r>
            <a:r>
              <a:rPr sz="1800" spc="-110" dirty="0">
                <a:solidFill>
                  <a:srgbClr val="FFFFFF"/>
                </a:solidFill>
                <a:latin typeface="Microsoft Sans Serif"/>
                <a:cs typeface="Microsoft Sans Serif"/>
              </a:rPr>
              <a:t>,</a:t>
            </a:r>
            <a:r>
              <a:rPr sz="1800" spc="-180" dirty="0">
                <a:solidFill>
                  <a:srgbClr val="FFFFFF"/>
                </a:solidFill>
                <a:latin typeface="Microsoft Sans Serif"/>
                <a:cs typeface="Microsoft Sans Serif"/>
              </a:rPr>
              <a:t> </a:t>
            </a:r>
            <a:r>
              <a:rPr sz="1800" spc="-125" dirty="0">
                <a:solidFill>
                  <a:srgbClr val="FFFFFF"/>
                </a:solidFill>
                <a:latin typeface="Microsoft Sans Serif"/>
                <a:cs typeface="Microsoft Sans Serif"/>
              </a:rPr>
              <a:t>each  </a:t>
            </a:r>
            <a:r>
              <a:rPr sz="1800" spc="-35" dirty="0">
                <a:solidFill>
                  <a:srgbClr val="FFFFFF"/>
                </a:solidFill>
                <a:latin typeface="Microsoft Sans Serif"/>
                <a:cs typeface="Microsoft Sans Serif"/>
              </a:rPr>
              <a:t>instruction</a:t>
            </a:r>
            <a:r>
              <a:rPr sz="1800" dirty="0">
                <a:solidFill>
                  <a:srgbClr val="FFFFFF"/>
                </a:solidFill>
                <a:latin typeface="Microsoft Sans Serif"/>
                <a:cs typeface="Microsoft Sans Serif"/>
              </a:rPr>
              <a:t> </a:t>
            </a:r>
            <a:r>
              <a:rPr sz="1800" spc="-20" dirty="0">
                <a:solidFill>
                  <a:srgbClr val="FFFFFF"/>
                </a:solidFill>
                <a:latin typeface="Microsoft Sans Serif"/>
                <a:cs typeface="Microsoft Sans Serif"/>
              </a:rPr>
              <a:t>will</a:t>
            </a:r>
            <a:r>
              <a:rPr sz="1800" spc="25" dirty="0">
                <a:solidFill>
                  <a:srgbClr val="FFFFFF"/>
                </a:solidFill>
                <a:latin typeface="Microsoft Sans Serif"/>
                <a:cs typeface="Microsoft Sans Serif"/>
              </a:rPr>
              <a:t> </a:t>
            </a:r>
            <a:r>
              <a:rPr sz="1800" spc="-120" dirty="0">
                <a:solidFill>
                  <a:srgbClr val="FFFFFF"/>
                </a:solidFill>
                <a:latin typeface="Microsoft Sans Serif"/>
                <a:cs typeface="Microsoft Sans Serif"/>
              </a:rPr>
              <a:t>be</a:t>
            </a:r>
            <a:r>
              <a:rPr sz="1800" spc="5" dirty="0">
                <a:solidFill>
                  <a:srgbClr val="FFFFFF"/>
                </a:solidFill>
                <a:latin typeface="Microsoft Sans Serif"/>
                <a:cs typeface="Microsoft Sans Serif"/>
              </a:rPr>
              <a:t> </a:t>
            </a:r>
            <a:r>
              <a:rPr sz="1800" spc="-85" dirty="0">
                <a:solidFill>
                  <a:srgbClr val="FFFFFF"/>
                </a:solidFill>
                <a:latin typeface="Microsoft Sans Serif"/>
                <a:cs typeface="Microsoft Sans Serif"/>
              </a:rPr>
              <a:t>executed</a:t>
            </a:r>
            <a:r>
              <a:rPr sz="1800" dirty="0">
                <a:solidFill>
                  <a:srgbClr val="FFFFFF"/>
                </a:solidFill>
                <a:latin typeface="Microsoft Sans Serif"/>
                <a:cs typeface="Microsoft Sans Serif"/>
              </a:rPr>
              <a:t> </a:t>
            </a:r>
            <a:r>
              <a:rPr sz="1800" spc="-85" dirty="0">
                <a:solidFill>
                  <a:srgbClr val="FFFFFF"/>
                </a:solidFill>
                <a:latin typeface="Microsoft Sans Serif"/>
                <a:cs typeface="Microsoft Sans Serif"/>
              </a:rPr>
              <a:t>one </a:t>
            </a:r>
            <a:r>
              <a:rPr sz="1800" spc="-465" dirty="0">
                <a:solidFill>
                  <a:srgbClr val="FFFFFF"/>
                </a:solidFill>
                <a:latin typeface="Microsoft Sans Serif"/>
                <a:cs typeface="Microsoft Sans Serif"/>
              </a:rPr>
              <a:t> </a:t>
            </a:r>
            <a:r>
              <a:rPr sz="1800" spc="-114" dirty="0">
                <a:solidFill>
                  <a:srgbClr val="FFFFFF"/>
                </a:solidFill>
                <a:latin typeface="Microsoft Sans Serif"/>
                <a:cs typeface="Microsoft Sans Serif"/>
              </a:rPr>
              <a:t>by</a:t>
            </a:r>
            <a:r>
              <a:rPr sz="1800" spc="15" dirty="0">
                <a:solidFill>
                  <a:srgbClr val="FFFFFF"/>
                </a:solidFill>
                <a:latin typeface="Microsoft Sans Serif"/>
                <a:cs typeface="Microsoft Sans Serif"/>
              </a:rPr>
              <a:t> </a:t>
            </a:r>
            <a:r>
              <a:rPr sz="1800" spc="-85" dirty="0">
                <a:solidFill>
                  <a:srgbClr val="FFFFFF"/>
                </a:solidFill>
                <a:latin typeface="Microsoft Sans Serif"/>
                <a:cs typeface="Microsoft Sans Serif"/>
              </a:rPr>
              <a:t>one</a:t>
            </a:r>
            <a:r>
              <a:rPr sz="1800" spc="15" dirty="0">
                <a:solidFill>
                  <a:srgbClr val="FFFFFF"/>
                </a:solidFill>
                <a:latin typeface="Microsoft Sans Serif"/>
                <a:cs typeface="Microsoft Sans Serif"/>
              </a:rPr>
              <a:t> </a:t>
            </a:r>
            <a:r>
              <a:rPr sz="1800" spc="-10" dirty="0">
                <a:solidFill>
                  <a:srgbClr val="FFFFFF"/>
                </a:solidFill>
                <a:latin typeface="Microsoft Sans Serif"/>
                <a:cs typeface="Microsoft Sans Serif"/>
              </a:rPr>
              <a:t>witho</a:t>
            </a:r>
            <a:r>
              <a:rPr sz="1800" dirty="0">
                <a:solidFill>
                  <a:srgbClr val="FFFFFF"/>
                </a:solidFill>
                <a:latin typeface="Microsoft Sans Serif"/>
                <a:cs typeface="Microsoft Sans Serif"/>
              </a:rPr>
              <a:t>ut</a:t>
            </a:r>
            <a:r>
              <a:rPr sz="1800" spc="10" dirty="0">
                <a:solidFill>
                  <a:srgbClr val="FFFFFF"/>
                </a:solidFill>
                <a:latin typeface="Microsoft Sans Serif"/>
                <a:cs typeface="Microsoft Sans Serif"/>
              </a:rPr>
              <a:t> </a:t>
            </a:r>
            <a:r>
              <a:rPr sz="1800" spc="-170" dirty="0">
                <a:solidFill>
                  <a:srgbClr val="FFFFFF"/>
                </a:solidFill>
                <a:latin typeface="Microsoft Sans Serif"/>
                <a:cs typeface="Microsoft Sans Serif"/>
              </a:rPr>
              <a:t>a</a:t>
            </a:r>
            <a:r>
              <a:rPr sz="1800" spc="-210" dirty="0">
                <a:solidFill>
                  <a:srgbClr val="FFFFFF"/>
                </a:solidFill>
                <a:latin typeface="Microsoft Sans Serif"/>
                <a:cs typeface="Microsoft Sans Serif"/>
              </a:rPr>
              <a:t>n</a:t>
            </a:r>
            <a:r>
              <a:rPr sz="1800" spc="-114" dirty="0">
                <a:solidFill>
                  <a:srgbClr val="FFFFFF"/>
                </a:solidFill>
                <a:latin typeface="Microsoft Sans Serif"/>
                <a:cs typeface="Microsoft Sans Serif"/>
              </a:rPr>
              <a:t>y</a:t>
            </a:r>
            <a:r>
              <a:rPr sz="1800" spc="15" dirty="0">
                <a:solidFill>
                  <a:srgbClr val="FFFFFF"/>
                </a:solidFill>
                <a:latin typeface="Microsoft Sans Serif"/>
                <a:cs typeface="Microsoft Sans Serif"/>
              </a:rPr>
              <a:t> </a:t>
            </a:r>
            <a:r>
              <a:rPr sz="1800" spc="-90" dirty="0">
                <a:solidFill>
                  <a:srgbClr val="FFFFFF"/>
                </a:solidFill>
                <a:latin typeface="Microsoft Sans Serif"/>
                <a:cs typeface="Microsoft Sans Serif"/>
              </a:rPr>
              <a:t>jump</a:t>
            </a:r>
            <a:endParaRPr sz="1800">
              <a:latin typeface="Microsoft Sans Serif"/>
              <a:cs typeface="Microsoft Sans Serif"/>
            </a:endParaRPr>
          </a:p>
        </p:txBody>
      </p:sp>
      <p:grpSp>
        <p:nvGrpSpPr>
          <p:cNvPr id="8" name="object 8"/>
          <p:cNvGrpSpPr/>
          <p:nvPr/>
        </p:nvGrpSpPr>
        <p:grpSpPr>
          <a:xfrm>
            <a:off x="4799076" y="2622804"/>
            <a:ext cx="3645535" cy="4212590"/>
            <a:chOff x="4799076" y="2622804"/>
            <a:chExt cx="3645535" cy="4212590"/>
          </a:xfrm>
        </p:grpSpPr>
        <p:pic>
          <p:nvPicPr>
            <p:cNvPr id="9" name="object 9"/>
            <p:cNvPicPr/>
            <p:nvPr/>
          </p:nvPicPr>
          <p:blipFill>
            <a:blip r:embed="rId2" cstate="print"/>
            <a:stretch>
              <a:fillRect/>
            </a:stretch>
          </p:blipFill>
          <p:spPr>
            <a:xfrm>
              <a:off x="4882896" y="2622804"/>
              <a:ext cx="3477767" cy="2807208"/>
            </a:xfrm>
            <a:prstGeom prst="rect">
              <a:avLst/>
            </a:prstGeom>
          </p:spPr>
        </p:pic>
        <p:pic>
          <p:nvPicPr>
            <p:cNvPr id="10" name="object 10"/>
            <p:cNvPicPr/>
            <p:nvPr/>
          </p:nvPicPr>
          <p:blipFill>
            <a:blip r:embed="rId3" cstate="print"/>
            <a:stretch>
              <a:fillRect/>
            </a:stretch>
          </p:blipFill>
          <p:spPr>
            <a:xfrm>
              <a:off x="5064252" y="2827020"/>
              <a:ext cx="2996183" cy="2805683"/>
            </a:xfrm>
            <a:prstGeom prst="rect">
              <a:avLst/>
            </a:prstGeom>
          </p:spPr>
        </p:pic>
        <p:pic>
          <p:nvPicPr>
            <p:cNvPr id="11" name="object 11"/>
            <p:cNvPicPr/>
            <p:nvPr/>
          </p:nvPicPr>
          <p:blipFill>
            <a:blip r:embed="rId4" cstate="print"/>
            <a:stretch>
              <a:fillRect/>
            </a:stretch>
          </p:blipFill>
          <p:spPr>
            <a:xfrm>
              <a:off x="4953000" y="2667000"/>
              <a:ext cx="3337559" cy="2667000"/>
            </a:xfrm>
            <a:prstGeom prst="rect">
              <a:avLst/>
            </a:prstGeom>
          </p:spPr>
        </p:pic>
        <p:sp>
          <p:nvSpPr>
            <p:cNvPr id="12" name="object 12"/>
            <p:cNvSpPr/>
            <p:nvPr/>
          </p:nvSpPr>
          <p:spPr>
            <a:xfrm>
              <a:off x="4953000" y="2667000"/>
              <a:ext cx="3337560" cy="2667000"/>
            </a:xfrm>
            <a:custGeom>
              <a:avLst/>
              <a:gdLst/>
              <a:ahLst/>
              <a:cxnLst/>
              <a:rect l="l" t="t" r="r" b="b"/>
              <a:pathLst>
                <a:path w="3337559" h="2667000">
                  <a:moveTo>
                    <a:pt x="0" y="0"/>
                  </a:moveTo>
                  <a:lnTo>
                    <a:pt x="2893060" y="0"/>
                  </a:lnTo>
                  <a:lnTo>
                    <a:pt x="3337560" y="444500"/>
                  </a:lnTo>
                  <a:lnTo>
                    <a:pt x="3337560" y="2667000"/>
                  </a:lnTo>
                  <a:lnTo>
                    <a:pt x="444500" y="2667000"/>
                  </a:lnTo>
                  <a:lnTo>
                    <a:pt x="0" y="2222500"/>
                  </a:lnTo>
                  <a:lnTo>
                    <a:pt x="0" y="0"/>
                  </a:lnTo>
                  <a:close/>
                </a:path>
              </a:pathLst>
            </a:custGeom>
            <a:ln w="9525">
              <a:solidFill>
                <a:srgbClr val="3891A7"/>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4799076" y="5442204"/>
              <a:ext cx="3645408" cy="1283208"/>
            </a:xfrm>
            <a:prstGeom prst="rect">
              <a:avLst/>
            </a:prstGeom>
          </p:spPr>
        </p:pic>
        <p:pic>
          <p:nvPicPr>
            <p:cNvPr id="14" name="object 14"/>
            <p:cNvPicPr/>
            <p:nvPr/>
          </p:nvPicPr>
          <p:blipFill>
            <a:blip r:embed="rId6" cstate="print"/>
            <a:stretch>
              <a:fillRect/>
            </a:stretch>
          </p:blipFill>
          <p:spPr>
            <a:xfrm>
              <a:off x="5024628" y="5401054"/>
              <a:ext cx="3256787" cy="1434084"/>
            </a:xfrm>
            <a:prstGeom prst="rect">
              <a:avLst/>
            </a:prstGeom>
          </p:spPr>
        </p:pic>
        <p:pic>
          <p:nvPicPr>
            <p:cNvPr id="15" name="object 15"/>
            <p:cNvPicPr/>
            <p:nvPr/>
          </p:nvPicPr>
          <p:blipFill>
            <a:blip r:embed="rId7" cstate="print"/>
            <a:stretch>
              <a:fillRect/>
            </a:stretch>
          </p:blipFill>
          <p:spPr>
            <a:xfrm>
              <a:off x="4869180" y="5486400"/>
              <a:ext cx="3505200" cy="1143000"/>
            </a:xfrm>
            <a:prstGeom prst="rect">
              <a:avLst/>
            </a:prstGeom>
          </p:spPr>
        </p:pic>
        <p:sp>
          <p:nvSpPr>
            <p:cNvPr id="16" name="object 16"/>
            <p:cNvSpPr/>
            <p:nvPr/>
          </p:nvSpPr>
          <p:spPr>
            <a:xfrm>
              <a:off x="4869180" y="5486400"/>
              <a:ext cx="3505200" cy="1143000"/>
            </a:xfrm>
            <a:custGeom>
              <a:avLst/>
              <a:gdLst/>
              <a:ahLst/>
              <a:cxnLst/>
              <a:rect l="l" t="t" r="r" b="b"/>
              <a:pathLst>
                <a:path w="3505200" h="1143000">
                  <a:moveTo>
                    <a:pt x="0" y="0"/>
                  </a:moveTo>
                  <a:lnTo>
                    <a:pt x="3314700" y="0"/>
                  </a:lnTo>
                  <a:lnTo>
                    <a:pt x="3505200" y="190500"/>
                  </a:lnTo>
                  <a:lnTo>
                    <a:pt x="3505200" y="1143000"/>
                  </a:lnTo>
                  <a:lnTo>
                    <a:pt x="190500" y="1143000"/>
                  </a:lnTo>
                  <a:lnTo>
                    <a:pt x="0" y="952500"/>
                  </a:lnTo>
                  <a:lnTo>
                    <a:pt x="0" y="0"/>
                  </a:lnTo>
                  <a:close/>
                </a:path>
              </a:pathLst>
            </a:custGeom>
            <a:ln w="9525">
              <a:solidFill>
                <a:srgbClr val="FDB809"/>
              </a:solidFill>
            </a:ln>
          </p:spPr>
          <p:txBody>
            <a:bodyPr wrap="square" lIns="0" tIns="0" rIns="0" bIns="0" rtlCol="0"/>
            <a:lstStyle/>
            <a:p>
              <a:endParaRPr/>
            </a:p>
          </p:txBody>
        </p:sp>
      </p:grpSp>
      <p:sp>
        <p:nvSpPr>
          <p:cNvPr id="17" name="object 17"/>
          <p:cNvSpPr txBox="1"/>
          <p:nvPr/>
        </p:nvSpPr>
        <p:spPr>
          <a:xfrm>
            <a:off x="5215254" y="2913634"/>
            <a:ext cx="2812415" cy="3423920"/>
          </a:xfrm>
          <a:prstGeom prst="rect">
            <a:avLst/>
          </a:prstGeom>
        </p:spPr>
        <p:txBody>
          <a:bodyPr vert="horz" wrap="square" lIns="0" tIns="12700" rIns="0" bIns="0" rtlCol="0">
            <a:spAutoFit/>
          </a:bodyPr>
          <a:lstStyle/>
          <a:p>
            <a:pPr marL="52069" marR="392430">
              <a:lnSpc>
                <a:spcPct val="100000"/>
              </a:lnSpc>
              <a:spcBef>
                <a:spcPts val="100"/>
              </a:spcBef>
              <a:tabLst>
                <a:tab pos="793115" algn="l"/>
              </a:tabLst>
            </a:pPr>
            <a:r>
              <a:rPr sz="1800" spc="-120" dirty="0">
                <a:latin typeface="Microsoft Sans Serif"/>
                <a:cs typeface="Microsoft Sans Serif"/>
              </a:rPr>
              <a:t>L</a:t>
            </a:r>
            <a:r>
              <a:rPr sz="1800" spc="-20" dirty="0">
                <a:latin typeface="Microsoft Sans Serif"/>
                <a:cs typeface="Microsoft Sans Serif"/>
              </a:rPr>
              <a:t>et</a:t>
            </a:r>
            <a:r>
              <a:rPr sz="1800" spc="15" dirty="0">
                <a:latin typeface="Microsoft Sans Serif"/>
                <a:cs typeface="Microsoft Sans Serif"/>
              </a:rPr>
              <a:t> </a:t>
            </a:r>
            <a:r>
              <a:rPr sz="1800" spc="-155" dirty="0">
                <a:latin typeface="Microsoft Sans Serif"/>
                <a:cs typeface="Microsoft Sans Serif"/>
              </a:rPr>
              <a:t>us</a:t>
            </a:r>
            <a:r>
              <a:rPr sz="1800" spc="15" dirty="0">
                <a:latin typeface="Microsoft Sans Serif"/>
                <a:cs typeface="Microsoft Sans Serif"/>
              </a:rPr>
              <a:t> </a:t>
            </a:r>
            <a:r>
              <a:rPr sz="1800" spc="-55" dirty="0">
                <a:latin typeface="Microsoft Sans Serif"/>
                <a:cs typeface="Microsoft Sans Serif"/>
              </a:rPr>
              <a:t>inpu</a:t>
            </a:r>
            <a:r>
              <a:rPr sz="1800" spc="-30" dirty="0">
                <a:latin typeface="Microsoft Sans Serif"/>
                <a:cs typeface="Microsoft Sans Serif"/>
              </a:rPr>
              <a:t>t</a:t>
            </a:r>
            <a:r>
              <a:rPr sz="1800" spc="-155" dirty="0">
                <a:latin typeface="Microsoft Sans Serif"/>
                <a:cs typeface="Microsoft Sans Serif"/>
              </a:rPr>
              <a:t> </a:t>
            </a:r>
            <a:r>
              <a:rPr sz="1800" spc="-65" dirty="0">
                <a:latin typeface="Microsoft Sans Serif"/>
                <a:cs typeface="Microsoft Sans Serif"/>
              </a:rPr>
              <a:t>A=10,</a:t>
            </a:r>
            <a:r>
              <a:rPr sz="1800" spc="-155" dirty="0">
                <a:latin typeface="Microsoft Sans Serif"/>
                <a:cs typeface="Microsoft Sans Serif"/>
              </a:rPr>
              <a:t> </a:t>
            </a:r>
            <a:r>
              <a:rPr sz="1800" spc="-190" dirty="0">
                <a:latin typeface="Microsoft Sans Serif"/>
                <a:cs typeface="Microsoft Sans Serif"/>
              </a:rPr>
              <a:t>B</a:t>
            </a:r>
            <a:r>
              <a:rPr sz="1800" spc="20" dirty="0">
                <a:latin typeface="Microsoft Sans Serif"/>
                <a:cs typeface="Microsoft Sans Serif"/>
              </a:rPr>
              <a:t> </a:t>
            </a:r>
            <a:r>
              <a:rPr sz="1800" dirty="0">
                <a:latin typeface="Microsoft Sans Serif"/>
                <a:cs typeface="Microsoft Sans Serif"/>
              </a:rPr>
              <a:t>=</a:t>
            </a:r>
            <a:r>
              <a:rPr sz="1800" spc="15" dirty="0">
                <a:latin typeface="Microsoft Sans Serif"/>
                <a:cs typeface="Microsoft Sans Serif"/>
              </a:rPr>
              <a:t> </a:t>
            </a:r>
            <a:r>
              <a:rPr sz="1800" spc="-75" dirty="0">
                <a:latin typeface="Microsoft Sans Serif"/>
                <a:cs typeface="Microsoft Sans Serif"/>
              </a:rPr>
              <a:t>20  </a:t>
            </a:r>
            <a:r>
              <a:rPr sz="1800" spc="-30" dirty="0">
                <a:latin typeface="Microsoft Sans Serif"/>
                <a:cs typeface="Microsoft Sans Serif"/>
              </a:rPr>
              <a:t>C</a:t>
            </a:r>
            <a:r>
              <a:rPr sz="1800" spc="20" dirty="0">
                <a:latin typeface="Microsoft Sans Serif"/>
                <a:cs typeface="Microsoft Sans Serif"/>
              </a:rPr>
              <a:t> </a:t>
            </a:r>
            <a:r>
              <a:rPr sz="1800" dirty="0">
                <a:latin typeface="Microsoft Sans Serif"/>
                <a:cs typeface="Microsoft Sans Serif"/>
              </a:rPr>
              <a:t>=</a:t>
            </a:r>
            <a:r>
              <a:rPr sz="1800" spc="-165" dirty="0">
                <a:latin typeface="Microsoft Sans Serif"/>
                <a:cs typeface="Microsoft Sans Serif"/>
              </a:rPr>
              <a:t> </a:t>
            </a:r>
            <a:r>
              <a:rPr sz="1800" dirty="0">
                <a:latin typeface="Microsoft Sans Serif"/>
                <a:cs typeface="Microsoft Sans Serif"/>
              </a:rPr>
              <a:t>A	</a:t>
            </a:r>
            <a:r>
              <a:rPr sz="1800" spc="-20" dirty="0">
                <a:latin typeface="Microsoft Sans Serif"/>
                <a:cs typeface="Microsoft Sans Serif"/>
              </a:rPr>
              <a:t>(</a:t>
            </a:r>
            <a:r>
              <a:rPr sz="1800" spc="25" dirty="0">
                <a:latin typeface="Microsoft Sans Serif"/>
                <a:cs typeface="Microsoft Sans Serif"/>
              </a:rPr>
              <a:t> </a:t>
            </a:r>
            <a:r>
              <a:rPr sz="1800" spc="-30" dirty="0">
                <a:latin typeface="Microsoft Sans Serif"/>
                <a:cs typeface="Microsoft Sans Serif"/>
              </a:rPr>
              <a:t>C</a:t>
            </a:r>
            <a:r>
              <a:rPr sz="1800" spc="15" dirty="0">
                <a:latin typeface="Microsoft Sans Serif"/>
                <a:cs typeface="Microsoft Sans Serif"/>
              </a:rPr>
              <a:t> </a:t>
            </a:r>
            <a:r>
              <a:rPr sz="1800" dirty="0">
                <a:latin typeface="Microsoft Sans Serif"/>
                <a:cs typeface="Microsoft Sans Serif"/>
              </a:rPr>
              <a:t>=</a:t>
            </a:r>
            <a:r>
              <a:rPr sz="1800" spc="10" dirty="0">
                <a:latin typeface="Microsoft Sans Serif"/>
                <a:cs typeface="Microsoft Sans Serif"/>
              </a:rPr>
              <a:t> </a:t>
            </a:r>
            <a:r>
              <a:rPr sz="1800" spc="-105" dirty="0">
                <a:latin typeface="Microsoft Sans Serif"/>
                <a:cs typeface="Microsoft Sans Serif"/>
              </a:rPr>
              <a:t>10</a:t>
            </a:r>
            <a:r>
              <a:rPr sz="1800" spc="5" dirty="0">
                <a:latin typeface="Microsoft Sans Serif"/>
                <a:cs typeface="Microsoft Sans Serif"/>
              </a:rPr>
              <a:t> </a:t>
            </a:r>
            <a:r>
              <a:rPr sz="1800" spc="-20" dirty="0">
                <a:latin typeface="Microsoft Sans Serif"/>
                <a:cs typeface="Microsoft Sans Serif"/>
              </a:rPr>
              <a:t>)</a:t>
            </a:r>
            <a:endParaRPr sz="1800">
              <a:latin typeface="Microsoft Sans Serif"/>
              <a:cs typeface="Microsoft Sans Serif"/>
            </a:endParaRPr>
          </a:p>
          <a:p>
            <a:pPr marL="52069" marR="1054735">
              <a:lnSpc>
                <a:spcPct val="100000"/>
              </a:lnSpc>
              <a:tabLst>
                <a:tab pos="846455" algn="l"/>
              </a:tabLst>
            </a:pPr>
            <a:r>
              <a:rPr sz="1800" dirty="0">
                <a:latin typeface="Microsoft Sans Serif"/>
                <a:cs typeface="Microsoft Sans Serif"/>
              </a:rPr>
              <a:t>A</a:t>
            </a:r>
            <a:r>
              <a:rPr sz="1800" spc="20" dirty="0">
                <a:latin typeface="Microsoft Sans Serif"/>
                <a:cs typeface="Microsoft Sans Serif"/>
              </a:rPr>
              <a:t> </a:t>
            </a:r>
            <a:r>
              <a:rPr sz="1800" dirty="0">
                <a:latin typeface="Microsoft Sans Serif"/>
                <a:cs typeface="Microsoft Sans Serif"/>
              </a:rPr>
              <a:t>=</a:t>
            </a:r>
            <a:r>
              <a:rPr sz="1800" spc="15" dirty="0">
                <a:latin typeface="Microsoft Sans Serif"/>
                <a:cs typeface="Microsoft Sans Serif"/>
              </a:rPr>
              <a:t> </a:t>
            </a:r>
            <a:r>
              <a:rPr sz="1800" spc="-190" dirty="0">
                <a:latin typeface="Microsoft Sans Serif"/>
                <a:cs typeface="Microsoft Sans Serif"/>
              </a:rPr>
              <a:t>B</a:t>
            </a:r>
            <a:r>
              <a:rPr sz="1800" dirty="0">
                <a:latin typeface="Microsoft Sans Serif"/>
                <a:cs typeface="Microsoft Sans Serif"/>
              </a:rPr>
              <a:t>	</a:t>
            </a:r>
            <a:r>
              <a:rPr sz="1800" spc="-20" dirty="0">
                <a:latin typeface="Microsoft Sans Serif"/>
                <a:cs typeface="Microsoft Sans Serif"/>
              </a:rPr>
              <a:t>(</a:t>
            </a:r>
            <a:r>
              <a:rPr sz="1800" spc="-160" dirty="0">
                <a:latin typeface="Microsoft Sans Serif"/>
                <a:cs typeface="Microsoft Sans Serif"/>
              </a:rPr>
              <a:t> </a:t>
            </a:r>
            <a:r>
              <a:rPr sz="1800" dirty="0">
                <a:latin typeface="Microsoft Sans Serif"/>
                <a:cs typeface="Microsoft Sans Serif"/>
              </a:rPr>
              <a:t>A</a:t>
            </a:r>
            <a:r>
              <a:rPr sz="1800" spc="20" dirty="0">
                <a:latin typeface="Microsoft Sans Serif"/>
                <a:cs typeface="Microsoft Sans Serif"/>
              </a:rPr>
              <a:t> </a:t>
            </a:r>
            <a:r>
              <a:rPr sz="1800" dirty="0">
                <a:latin typeface="Microsoft Sans Serif"/>
                <a:cs typeface="Microsoft Sans Serif"/>
              </a:rPr>
              <a:t>=</a:t>
            </a:r>
            <a:r>
              <a:rPr sz="1800" spc="15" dirty="0">
                <a:latin typeface="Microsoft Sans Serif"/>
                <a:cs typeface="Microsoft Sans Serif"/>
              </a:rPr>
              <a:t> </a:t>
            </a:r>
            <a:r>
              <a:rPr sz="1800" spc="-105" dirty="0">
                <a:latin typeface="Microsoft Sans Serif"/>
                <a:cs typeface="Microsoft Sans Serif"/>
              </a:rPr>
              <a:t>20</a:t>
            </a:r>
            <a:r>
              <a:rPr sz="1800" spc="20" dirty="0">
                <a:latin typeface="Microsoft Sans Serif"/>
                <a:cs typeface="Microsoft Sans Serif"/>
              </a:rPr>
              <a:t> </a:t>
            </a:r>
            <a:r>
              <a:rPr sz="1800" spc="-20" dirty="0">
                <a:latin typeface="Microsoft Sans Serif"/>
                <a:cs typeface="Microsoft Sans Serif"/>
              </a:rPr>
              <a:t>)  </a:t>
            </a:r>
            <a:r>
              <a:rPr sz="1800" spc="-190" dirty="0">
                <a:latin typeface="Microsoft Sans Serif"/>
                <a:cs typeface="Microsoft Sans Serif"/>
              </a:rPr>
              <a:t>B</a:t>
            </a:r>
            <a:r>
              <a:rPr sz="1800" spc="15" dirty="0">
                <a:latin typeface="Microsoft Sans Serif"/>
                <a:cs typeface="Microsoft Sans Serif"/>
              </a:rPr>
              <a:t> </a:t>
            </a:r>
            <a:r>
              <a:rPr sz="1800" dirty="0">
                <a:latin typeface="Microsoft Sans Serif"/>
                <a:cs typeface="Microsoft Sans Serif"/>
              </a:rPr>
              <a:t>=</a:t>
            </a:r>
            <a:r>
              <a:rPr sz="1800" spc="20" dirty="0">
                <a:latin typeface="Microsoft Sans Serif"/>
                <a:cs typeface="Microsoft Sans Serif"/>
              </a:rPr>
              <a:t> </a:t>
            </a:r>
            <a:r>
              <a:rPr sz="1800" spc="-30" dirty="0">
                <a:latin typeface="Microsoft Sans Serif"/>
                <a:cs typeface="Microsoft Sans Serif"/>
              </a:rPr>
              <a:t>C</a:t>
            </a:r>
            <a:r>
              <a:rPr sz="1800" dirty="0">
                <a:latin typeface="Microsoft Sans Serif"/>
                <a:cs typeface="Microsoft Sans Serif"/>
              </a:rPr>
              <a:t>	</a:t>
            </a:r>
            <a:r>
              <a:rPr sz="1800" spc="-405" dirty="0">
                <a:latin typeface="Microsoft Sans Serif"/>
                <a:cs typeface="Microsoft Sans Serif"/>
              </a:rPr>
              <a:t> </a:t>
            </a:r>
            <a:r>
              <a:rPr sz="1800" spc="-20" dirty="0">
                <a:latin typeface="Microsoft Sans Serif"/>
                <a:cs typeface="Microsoft Sans Serif"/>
              </a:rPr>
              <a:t>(</a:t>
            </a:r>
            <a:r>
              <a:rPr sz="1800" spc="30" dirty="0">
                <a:latin typeface="Microsoft Sans Serif"/>
                <a:cs typeface="Microsoft Sans Serif"/>
              </a:rPr>
              <a:t> </a:t>
            </a:r>
            <a:r>
              <a:rPr sz="1800" spc="-190" dirty="0">
                <a:latin typeface="Microsoft Sans Serif"/>
                <a:cs typeface="Microsoft Sans Serif"/>
              </a:rPr>
              <a:t>B</a:t>
            </a:r>
            <a:r>
              <a:rPr sz="1800" spc="15" dirty="0">
                <a:latin typeface="Microsoft Sans Serif"/>
                <a:cs typeface="Microsoft Sans Serif"/>
              </a:rPr>
              <a:t> </a:t>
            </a:r>
            <a:r>
              <a:rPr sz="1800" dirty="0">
                <a:latin typeface="Microsoft Sans Serif"/>
                <a:cs typeface="Microsoft Sans Serif"/>
              </a:rPr>
              <a:t>=</a:t>
            </a:r>
            <a:r>
              <a:rPr sz="1800" spc="20" dirty="0">
                <a:latin typeface="Microsoft Sans Serif"/>
                <a:cs typeface="Microsoft Sans Serif"/>
              </a:rPr>
              <a:t> </a:t>
            </a:r>
            <a:r>
              <a:rPr sz="1800" spc="-105" dirty="0">
                <a:latin typeface="Microsoft Sans Serif"/>
                <a:cs typeface="Microsoft Sans Serif"/>
              </a:rPr>
              <a:t>10</a:t>
            </a:r>
            <a:r>
              <a:rPr sz="1800" spc="20" dirty="0">
                <a:latin typeface="Microsoft Sans Serif"/>
                <a:cs typeface="Microsoft Sans Serif"/>
              </a:rPr>
              <a:t> </a:t>
            </a:r>
            <a:r>
              <a:rPr sz="1800" spc="-20" dirty="0">
                <a:latin typeface="Microsoft Sans Serif"/>
                <a:cs typeface="Microsoft Sans Serif"/>
              </a:rPr>
              <a:t>)</a:t>
            </a:r>
            <a:endParaRPr sz="1800">
              <a:latin typeface="Microsoft Sans Serif"/>
              <a:cs typeface="Microsoft Sans Serif"/>
            </a:endParaRPr>
          </a:p>
          <a:p>
            <a:pPr>
              <a:lnSpc>
                <a:spcPct val="100000"/>
              </a:lnSpc>
              <a:spcBef>
                <a:spcPts val="10"/>
              </a:spcBef>
            </a:pPr>
            <a:endParaRPr sz="1900">
              <a:latin typeface="Microsoft Sans Serif"/>
              <a:cs typeface="Microsoft Sans Serif"/>
            </a:endParaRPr>
          </a:p>
          <a:p>
            <a:pPr marL="52069" marR="224790">
              <a:lnSpc>
                <a:spcPct val="100000"/>
              </a:lnSpc>
            </a:pPr>
            <a:r>
              <a:rPr sz="1800" spc="10" dirty="0">
                <a:latin typeface="Microsoft Sans Serif"/>
                <a:cs typeface="Microsoft Sans Serif"/>
              </a:rPr>
              <a:t>W</a:t>
            </a:r>
            <a:r>
              <a:rPr sz="1800" spc="-140" dirty="0">
                <a:latin typeface="Microsoft Sans Serif"/>
                <a:cs typeface="Microsoft Sans Serif"/>
              </a:rPr>
              <a:t>e</a:t>
            </a:r>
            <a:r>
              <a:rPr sz="1800" spc="15" dirty="0">
                <a:latin typeface="Microsoft Sans Serif"/>
                <a:cs typeface="Microsoft Sans Serif"/>
              </a:rPr>
              <a:t> </a:t>
            </a:r>
            <a:r>
              <a:rPr sz="1800" spc="-150" dirty="0">
                <a:latin typeface="Microsoft Sans Serif"/>
                <a:cs typeface="Microsoft Sans Serif"/>
              </a:rPr>
              <a:t>can</a:t>
            </a:r>
            <a:r>
              <a:rPr sz="1800" spc="15" dirty="0">
                <a:latin typeface="Microsoft Sans Serif"/>
                <a:cs typeface="Microsoft Sans Serif"/>
              </a:rPr>
              <a:t> </a:t>
            </a:r>
            <a:r>
              <a:rPr sz="1800" spc="-65" dirty="0">
                <a:latin typeface="Microsoft Sans Serif"/>
                <a:cs typeface="Microsoft Sans Serif"/>
              </a:rPr>
              <a:t>cl</a:t>
            </a:r>
            <a:r>
              <a:rPr sz="1800" spc="-80" dirty="0">
                <a:latin typeface="Microsoft Sans Serif"/>
                <a:cs typeface="Microsoft Sans Serif"/>
              </a:rPr>
              <a:t>ear</a:t>
            </a:r>
            <a:r>
              <a:rPr sz="1800" spc="-55" dirty="0">
                <a:latin typeface="Microsoft Sans Serif"/>
                <a:cs typeface="Microsoft Sans Serif"/>
              </a:rPr>
              <a:t>l</a:t>
            </a:r>
            <a:r>
              <a:rPr sz="1800" spc="-114" dirty="0">
                <a:latin typeface="Microsoft Sans Serif"/>
                <a:cs typeface="Microsoft Sans Serif"/>
              </a:rPr>
              <a:t>y</a:t>
            </a:r>
            <a:r>
              <a:rPr sz="1800" spc="20" dirty="0">
                <a:latin typeface="Microsoft Sans Serif"/>
                <a:cs typeface="Microsoft Sans Serif"/>
              </a:rPr>
              <a:t> </a:t>
            </a:r>
            <a:r>
              <a:rPr sz="1800" spc="-75" dirty="0">
                <a:latin typeface="Microsoft Sans Serif"/>
                <a:cs typeface="Microsoft Sans Serif"/>
              </a:rPr>
              <a:t>obse</a:t>
            </a:r>
            <a:r>
              <a:rPr sz="1800" spc="-10" dirty="0">
                <a:latin typeface="Microsoft Sans Serif"/>
                <a:cs typeface="Microsoft Sans Serif"/>
              </a:rPr>
              <a:t>r</a:t>
            </a:r>
            <a:r>
              <a:rPr sz="1800" spc="-150" dirty="0">
                <a:latin typeface="Microsoft Sans Serif"/>
                <a:cs typeface="Microsoft Sans Serif"/>
              </a:rPr>
              <a:t>v</a:t>
            </a:r>
            <a:r>
              <a:rPr sz="1800" spc="-140" dirty="0">
                <a:latin typeface="Microsoft Sans Serif"/>
                <a:cs typeface="Microsoft Sans Serif"/>
              </a:rPr>
              <a:t>e</a:t>
            </a:r>
            <a:r>
              <a:rPr sz="1800" spc="15" dirty="0">
                <a:latin typeface="Microsoft Sans Serif"/>
                <a:cs typeface="Microsoft Sans Serif"/>
              </a:rPr>
              <a:t> </a:t>
            </a:r>
            <a:r>
              <a:rPr sz="1800" spc="-40" dirty="0">
                <a:latin typeface="Microsoft Sans Serif"/>
                <a:cs typeface="Microsoft Sans Serif"/>
              </a:rPr>
              <a:t>the  </a:t>
            </a:r>
            <a:r>
              <a:rPr sz="1800" spc="-120" dirty="0">
                <a:latin typeface="Microsoft Sans Serif"/>
                <a:cs typeface="Microsoft Sans Serif"/>
              </a:rPr>
              <a:t>valu</a:t>
            </a:r>
            <a:r>
              <a:rPr sz="1800" spc="-135" dirty="0">
                <a:latin typeface="Microsoft Sans Serif"/>
                <a:cs typeface="Microsoft Sans Serif"/>
              </a:rPr>
              <a:t>e</a:t>
            </a:r>
            <a:r>
              <a:rPr sz="1800" spc="-210" dirty="0">
                <a:latin typeface="Microsoft Sans Serif"/>
                <a:cs typeface="Microsoft Sans Serif"/>
              </a:rPr>
              <a:t>s</a:t>
            </a:r>
            <a:r>
              <a:rPr sz="1800" spc="5" dirty="0">
                <a:latin typeface="Microsoft Sans Serif"/>
                <a:cs typeface="Microsoft Sans Serif"/>
              </a:rPr>
              <a:t> </a:t>
            </a:r>
            <a:r>
              <a:rPr sz="1800" spc="-30" dirty="0">
                <a:latin typeface="Microsoft Sans Serif"/>
                <a:cs typeface="Microsoft Sans Serif"/>
              </a:rPr>
              <a:t>of</a:t>
            </a:r>
            <a:r>
              <a:rPr sz="1800" spc="-160" dirty="0">
                <a:latin typeface="Microsoft Sans Serif"/>
                <a:cs typeface="Microsoft Sans Serif"/>
              </a:rPr>
              <a:t> </a:t>
            </a:r>
            <a:r>
              <a:rPr sz="1800" dirty="0">
                <a:latin typeface="Microsoft Sans Serif"/>
                <a:cs typeface="Microsoft Sans Serif"/>
              </a:rPr>
              <a:t>A</a:t>
            </a:r>
            <a:r>
              <a:rPr sz="1800" spc="10" dirty="0">
                <a:latin typeface="Microsoft Sans Serif"/>
                <a:cs typeface="Microsoft Sans Serif"/>
              </a:rPr>
              <a:t> </a:t>
            </a:r>
            <a:r>
              <a:rPr sz="1800" spc="-140" dirty="0">
                <a:latin typeface="Microsoft Sans Serif"/>
                <a:cs typeface="Microsoft Sans Serif"/>
              </a:rPr>
              <a:t>and</a:t>
            </a:r>
            <a:r>
              <a:rPr sz="1800" spc="15" dirty="0">
                <a:latin typeface="Microsoft Sans Serif"/>
                <a:cs typeface="Microsoft Sans Serif"/>
              </a:rPr>
              <a:t> </a:t>
            </a:r>
            <a:r>
              <a:rPr sz="1800" spc="-190" dirty="0">
                <a:latin typeface="Microsoft Sans Serif"/>
                <a:cs typeface="Microsoft Sans Serif"/>
              </a:rPr>
              <a:t>B</a:t>
            </a:r>
            <a:r>
              <a:rPr sz="1800" spc="20" dirty="0">
                <a:latin typeface="Microsoft Sans Serif"/>
                <a:cs typeface="Microsoft Sans Serif"/>
              </a:rPr>
              <a:t> </a:t>
            </a:r>
            <a:r>
              <a:rPr sz="1800" spc="-75" dirty="0">
                <a:latin typeface="Microsoft Sans Serif"/>
                <a:cs typeface="Microsoft Sans Serif"/>
              </a:rPr>
              <a:t>a</a:t>
            </a:r>
            <a:r>
              <a:rPr sz="1800" spc="-85" dirty="0">
                <a:latin typeface="Microsoft Sans Serif"/>
                <a:cs typeface="Microsoft Sans Serif"/>
              </a:rPr>
              <a:t>r</a:t>
            </a:r>
            <a:r>
              <a:rPr sz="1800" spc="-95" dirty="0">
                <a:latin typeface="Microsoft Sans Serif"/>
                <a:cs typeface="Microsoft Sans Serif"/>
              </a:rPr>
              <a:t>e  </a:t>
            </a:r>
            <a:r>
              <a:rPr sz="1800" spc="-130" dirty="0">
                <a:latin typeface="Microsoft Sans Serif"/>
                <a:cs typeface="Microsoft Sans Serif"/>
              </a:rPr>
              <a:t>exchanged</a:t>
            </a:r>
            <a:endParaRPr sz="1800">
              <a:latin typeface="Microsoft Sans Serif"/>
              <a:cs typeface="Microsoft Sans Serif"/>
            </a:endParaRPr>
          </a:p>
          <a:p>
            <a:pPr>
              <a:lnSpc>
                <a:spcPct val="100000"/>
              </a:lnSpc>
              <a:spcBef>
                <a:spcPts val="50"/>
              </a:spcBef>
            </a:pPr>
            <a:endParaRPr sz="2600">
              <a:latin typeface="Microsoft Sans Serif"/>
              <a:cs typeface="Microsoft Sans Serif"/>
            </a:endParaRPr>
          </a:p>
          <a:p>
            <a:pPr marL="12700" marR="5080" indent="2540" algn="ctr">
              <a:lnSpc>
                <a:spcPct val="100000"/>
              </a:lnSpc>
            </a:pPr>
            <a:r>
              <a:rPr sz="1800" spc="-120" dirty="0">
                <a:latin typeface="Microsoft Sans Serif"/>
                <a:cs typeface="Microsoft Sans Serif"/>
              </a:rPr>
              <a:t>Can</a:t>
            </a:r>
            <a:r>
              <a:rPr sz="1800" dirty="0">
                <a:latin typeface="Microsoft Sans Serif"/>
                <a:cs typeface="Microsoft Sans Serif"/>
              </a:rPr>
              <a:t> </a:t>
            </a:r>
            <a:r>
              <a:rPr sz="1800" spc="-90" dirty="0">
                <a:latin typeface="Microsoft Sans Serif"/>
                <a:cs typeface="Microsoft Sans Serif"/>
              </a:rPr>
              <a:t>you</a:t>
            </a:r>
            <a:r>
              <a:rPr sz="1800" spc="10" dirty="0">
                <a:latin typeface="Microsoft Sans Serif"/>
                <a:cs typeface="Microsoft Sans Serif"/>
              </a:rPr>
              <a:t> </a:t>
            </a:r>
            <a:r>
              <a:rPr sz="1800" spc="-90" dirty="0">
                <a:latin typeface="Microsoft Sans Serif"/>
                <a:cs typeface="Microsoft Sans Serif"/>
              </a:rPr>
              <a:t>all</a:t>
            </a:r>
            <a:r>
              <a:rPr sz="1800" spc="20" dirty="0">
                <a:latin typeface="Microsoft Sans Serif"/>
                <a:cs typeface="Microsoft Sans Serif"/>
              </a:rPr>
              <a:t> </a:t>
            </a:r>
            <a:r>
              <a:rPr sz="1800" spc="-35" dirty="0">
                <a:latin typeface="Microsoft Sans Serif"/>
                <a:cs typeface="Microsoft Sans Serif"/>
              </a:rPr>
              <a:t>think</a:t>
            </a:r>
            <a:r>
              <a:rPr sz="1800" spc="20" dirty="0">
                <a:latin typeface="Microsoft Sans Serif"/>
                <a:cs typeface="Microsoft Sans Serif"/>
              </a:rPr>
              <a:t> </a:t>
            </a:r>
            <a:r>
              <a:rPr sz="1800" spc="-30" dirty="0">
                <a:latin typeface="Microsoft Sans Serif"/>
                <a:cs typeface="Microsoft Sans Serif"/>
              </a:rPr>
              <a:t>of</a:t>
            </a:r>
            <a:r>
              <a:rPr sz="1800" spc="5" dirty="0">
                <a:latin typeface="Microsoft Sans Serif"/>
                <a:cs typeface="Microsoft Sans Serif"/>
              </a:rPr>
              <a:t> </a:t>
            </a:r>
            <a:r>
              <a:rPr sz="1800" spc="-55" dirty="0">
                <a:latin typeface="Microsoft Sans Serif"/>
                <a:cs typeface="Microsoft Sans Serif"/>
              </a:rPr>
              <a:t>another </a:t>
            </a:r>
            <a:r>
              <a:rPr sz="1800" spc="-50" dirty="0">
                <a:latin typeface="Microsoft Sans Serif"/>
                <a:cs typeface="Microsoft Sans Serif"/>
              </a:rPr>
              <a:t> </a:t>
            </a:r>
            <a:r>
              <a:rPr sz="1800" spc="-130" dirty="0">
                <a:latin typeface="Microsoft Sans Serif"/>
                <a:cs typeface="Microsoft Sans Serif"/>
              </a:rPr>
              <a:t>me</a:t>
            </a:r>
            <a:r>
              <a:rPr sz="1800" spc="-25" dirty="0">
                <a:latin typeface="Microsoft Sans Serif"/>
                <a:cs typeface="Microsoft Sans Serif"/>
              </a:rPr>
              <a:t>thod</a:t>
            </a:r>
            <a:r>
              <a:rPr sz="1800" spc="-5" dirty="0">
                <a:latin typeface="Microsoft Sans Serif"/>
                <a:cs typeface="Microsoft Sans Serif"/>
              </a:rPr>
              <a:t> </a:t>
            </a:r>
            <a:r>
              <a:rPr sz="1800" spc="-65" dirty="0">
                <a:latin typeface="Microsoft Sans Serif"/>
                <a:cs typeface="Microsoft Sans Serif"/>
              </a:rPr>
              <a:t>f</a:t>
            </a:r>
            <a:r>
              <a:rPr sz="1800" spc="50" dirty="0">
                <a:latin typeface="Microsoft Sans Serif"/>
                <a:cs typeface="Microsoft Sans Serif"/>
              </a:rPr>
              <a:t>or</a:t>
            </a:r>
            <a:r>
              <a:rPr sz="1800" spc="10" dirty="0">
                <a:latin typeface="Microsoft Sans Serif"/>
                <a:cs typeface="Microsoft Sans Serif"/>
              </a:rPr>
              <a:t> </a:t>
            </a:r>
            <a:r>
              <a:rPr sz="1800" spc="-50" dirty="0">
                <a:latin typeface="Microsoft Sans Serif"/>
                <a:cs typeface="Microsoft Sans Serif"/>
              </a:rPr>
              <a:t>the</a:t>
            </a:r>
            <a:r>
              <a:rPr sz="1800" spc="15" dirty="0">
                <a:latin typeface="Microsoft Sans Serif"/>
                <a:cs typeface="Microsoft Sans Serif"/>
              </a:rPr>
              <a:t> </a:t>
            </a:r>
            <a:r>
              <a:rPr sz="1800" spc="-155" dirty="0">
                <a:latin typeface="Microsoft Sans Serif"/>
                <a:cs typeface="Microsoft Sans Serif"/>
              </a:rPr>
              <a:t>sa</a:t>
            </a:r>
            <a:r>
              <a:rPr sz="1800" spc="-240" dirty="0">
                <a:latin typeface="Microsoft Sans Serif"/>
                <a:cs typeface="Microsoft Sans Serif"/>
              </a:rPr>
              <a:t>m</a:t>
            </a:r>
            <a:r>
              <a:rPr sz="1800" spc="-140" dirty="0">
                <a:latin typeface="Microsoft Sans Serif"/>
                <a:cs typeface="Microsoft Sans Serif"/>
              </a:rPr>
              <a:t>e</a:t>
            </a:r>
            <a:r>
              <a:rPr sz="1800" dirty="0">
                <a:latin typeface="Microsoft Sans Serif"/>
                <a:cs typeface="Microsoft Sans Serif"/>
              </a:rPr>
              <a:t> </a:t>
            </a:r>
            <a:r>
              <a:rPr sz="1800" spc="5" dirty="0">
                <a:latin typeface="Microsoft Sans Serif"/>
                <a:cs typeface="Microsoft Sans Serif"/>
              </a:rPr>
              <a:t>p</a:t>
            </a:r>
            <a:r>
              <a:rPr sz="1800" spc="-55" dirty="0">
                <a:latin typeface="Microsoft Sans Serif"/>
                <a:cs typeface="Microsoft Sans Serif"/>
              </a:rPr>
              <a:t>r</a:t>
            </a:r>
            <a:r>
              <a:rPr sz="1800" spc="-70" dirty="0">
                <a:latin typeface="Microsoft Sans Serif"/>
                <a:cs typeface="Microsoft Sans Serif"/>
              </a:rPr>
              <a:t>oble</a:t>
            </a:r>
            <a:r>
              <a:rPr sz="1800" spc="-65" dirty="0">
                <a:latin typeface="Microsoft Sans Serif"/>
                <a:cs typeface="Microsoft Sans Serif"/>
              </a:rPr>
              <a:t>m  </a:t>
            </a:r>
            <a:r>
              <a:rPr sz="1800" spc="-15" dirty="0">
                <a:latin typeface="Microsoft Sans Serif"/>
                <a:cs typeface="Microsoft Sans Serif"/>
              </a:rPr>
              <a:t>with</a:t>
            </a:r>
            <a:r>
              <a:rPr sz="1800" spc="-5" dirty="0">
                <a:latin typeface="Microsoft Sans Serif"/>
                <a:cs typeface="Microsoft Sans Serif"/>
              </a:rPr>
              <a:t>out</a:t>
            </a:r>
            <a:r>
              <a:rPr sz="1800" spc="20" dirty="0">
                <a:latin typeface="Microsoft Sans Serif"/>
                <a:cs typeface="Microsoft Sans Serif"/>
              </a:rPr>
              <a:t> </a:t>
            </a:r>
            <a:r>
              <a:rPr sz="1800" spc="-165" dirty="0">
                <a:latin typeface="Microsoft Sans Serif"/>
                <a:cs typeface="Microsoft Sans Serif"/>
              </a:rPr>
              <a:t>u</a:t>
            </a:r>
            <a:r>
              <a:rPr sz="1800" spc="-145" dirty="0">
                <a:latin typeface="Microsoft Sans Serif"/>
                <a:cs typeface="Microsoft Sans Serif"/>
              </a:rPr>
              <a:t>s</a:t>
            </a:r>
            <a:r>
              <a:rPr sz="1800" spc="-110" dirty="0">
                <a:latin typeface="Microsoft Sans Serif"/>
                <a:cs typeface="Microsoft Sans Serif"/>
              </a:rPr>
              <a:t>in</a:t>
            </a:r>
            <a:r>
              <a:rPr sz="1800" spc="-150" dirty="0">
                <a:latin typeface="Microsoft Sans Serif"/>
                <a:cs typeface="Microsoft Sans Serif"/>
              </a:rPr>
              <a:t>g</a:t>
            </a:r>
            <a:r>
              <a:rPr sz="1800" spc="-180" dirty="0">
                <a:latin typeface="Microsoft Sans Serif"/>
                <a:cs typeface="Microsoft Sans Serif"/>
              </a:rPr>
              <a:t> </a:t>
            </a:r>
            <a:r>
              <a:rPr sz="1800" spc="-190" dirty="0">
                <a:latin typeface="Microsoft Sans Serif"/>
                <a:cs typeface="Microsoft Sans Serif"/>
              </a:rPr>
              <a:t>„C‟</a:t>
            </a:r>
            <a:endParaRPr sz="1800">
              <a:latin typeface="Microsoft Sans Serif"/>
              <a:cs typeface="Microsoft Sans Serif"/>
            </a:endParaRPr>
          </a:p>
        </p:txBody>
      </p:sp>
      <p:sp>
        <p:nvSpPr>
          <p:cNvPr id="19" name="object 19"/>
          <p:cNvSpPr txBox="1"/>
          <p:nvPr/>
        </p:nvSpPr>
        <p:spPr>
          <a:xfrm>
            <a:off x="5216778" y="6327780"/>
            <a:ext cx="2809240" cy="290830"/>
          </a:xfrm>
          <a:prstGeom prst="rect">
            <a:avLst/>
          </a:prstGeom>
        </p:spPr>
        <p:txBody>
          <a:bodyPr vert="horz" wrap="square" lIns="0" tIns="0" rIns="0" bIns="0" rtlCol="0">
            <a:spAutoFit/>
          </a:bodyPr>
          <a:lstStyle/>
          <a:p>
            <a:pPr marL="12700">
              <a:lnSpc>
                <a:spcPts val="2135"/>
              </a:lnSpc>
            </a:pPr>
            <a:r>
              <a:rPr sz="1800" spc="-25" dirty="0">
                <a:latin typeface="Microsoft Sans Serif"/>
                <a:cs typeface="Microsoft Sans Serif"/>
              </a:rPr>
              <a:t>Hint:</a:t>
            </a:r>
            <a:r>
              <a:rPr sz="1800" spc="-145" dirty="0">
                <a:latin typeface="Microsoft Sans Serif"/>
                <a:cs typeface="Microsoft Sans Serif"/>
              </a:rPr>
              <a:t> </a:t>
            </a:r>
            <a:r>
              <a:rPr sz="1800" spc="-150" dirty="0">
                <a:latin typeface="Microsoft Sans Serif"/>
                <a:cs typeface="Microsoft Sans Serif"/>
              </a:rPr>
              <a:t>use</a:t>
            </a:r>
            <a:r>
              <a:rPr sz="1800" spc="20" dirty="0">
                <a:latin typeface="Microsoft Sans Serif"/>
                <a:cs typeface="Microsoft Sans Serif"/>
              </a:rPr>
              <a:t> </a:t>
            </a:r>
            <a:r>
              <a:rPr sz="1800" spc="-75" dirty="0">
                <a:latin typeface="Microsoft Sans Serif"/>
                <a:cs typeface="Microsoft Sans Serif"/>
              </a:rPr>
              <a:t>a</a:t>
            </a:r>
            <a:r>
              <a:rPr sz="1800" spc="-55" dirty="0">
                <a:latin typeface="Microsoft Sans Serif"/>
                <a:cs typeface="Microsoft Sans Serif"/>
              </a:rPr>
              <a:t>r</a:t>
            </a:r>
            <a:r>
              <a:rPr sz="1800" spc="-30" dirty="0">
                <a:latin typeface="Microsoft Sans Serif"/>
                <a:cs typeface="Microsoft Sans Serif"/>
              </a:rPr>
              <a:t>ith</a:t>
            </a:r>
            <a:r>
              <a:rPr sz="1800" spc="-55" dirty="0">
                <a:latin typeface="Microsoft Sans Serif"/>
                <a:cs typeface="Microsoft Sans Serif"/>
              </a:rPr>
              <a:t>m</a:t>
            </a:r>
            <a:r>
              <a:rPr sz="1800" spc="-45" dirty="0">
                <a:latin typeface="Microsoft Sans Serif"/>
                <a:cs typeface="Microsoft Sans Serif"/>
              </a:rPr>
              <a:t>etic</a:t>
            </a:r>
            <a:r>
              <a:rPr sz="1800" spc="15" dirty="0">
                <a:latin typeface="Microsoft Sans Serif"/>
                <a:cs typeface="Microsoft Sans Serif"/>
              </a:rPr>
              <a:t> </a:t>
            </a:r>
            <a:r>
              <a:rPr sz="1800" spc="-45" dirty="0">
                <a:latin typeface="Microsoft Sans Serif"/>
                <a:cs typeface="Microsoft Sans Serif"/>
              </a:rPr>
              <a:t>operation</a:t>
            </a:r>
            <a:endParaRPr sz="1800">
              <a:latin typeface="Microsoft Sans Serif"/>
              <a:cs typeface="Microsoft Sans Serif"/>
            </a:endParaRPr>
          </a:p>
        </p:txBody>
      </p:sp>
      <p:sp>
        <p:nvSpPr>
          <p:cNvPr id="20" name="object 20"/>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8" name="object 18"/>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2631948" cy="1219200"/>
          </a:xfrm>
          <a:prstGeom prst="rect">
            <a:avLst/>
          </a:prstGeom>
        </p:spPr>
      </p:pic>
      <p:sp>
        <p:nvSpPr>
          <p:cNvPr id="15" name="object 15"/>
          <p:cNvSpPr txBox="1">
            <a:spLocks noGrp="1"/>
          </p:cNvSpPr>
          <p:nvPr>
            <p:ph type="title"/>
          </p:nvPr>
        </p:nvSpPr>
        <p:spPr>
          <a:xfrm>
            <a:off x="1514602" y="485978"/>
            <a:ext cx="1930400" cy="680720"/>
          </a:xfrm>
          <a:prstGeom prst="rect">
            <a:avLst/>
          </a:prstGeom>
        </p:spPr>
        <p:txBody>
          <a:bodyPr vert="horz" wrap="square" lIns="0" tIns="12065" rIns="0" bIns="0" rtlCol="0">
            <a:spAutoFit/>
          </a:bodyPr>
          <a:lstStyle/>
          <a:p>
            <a:pPr marL="12700">
              <a:lnSpc>
                <a:spcPct val="100000"/>
              </a:lnSpc>
              <a:spcBef>
                <a:spcPts val="95"/>
              </a:spcBef>
            </a:pPr>
            <a:r>
              <a:rPr sz="4300" spc="-65" dirty="0"/>
              <a:t>Iteration</a:t>
            </a:r>
            <a:endParaRPr sz="4300"/>
          </a:p>
        </p:txBody>
      </p:sp>
      <p:sp>
        <p:nvSpPr>
          <p:cNvPr id="18" name="object 1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6" name="object 16"/>
          <p:cNvSpPr txBox="1"/>
          <p:nvPr/>
        </p:nvSpPr>
        <p:spPr>
          <a:xfrm>
            <a:off x="1596897" y="1426209"/>
            <a:ext cx="7260590" cy="4758690"/>
          </a:xfrm>
          <a:prstGeom prst="rect">
            <a:avLst/>
          </a:prstGeom>
        </p:spPr>
        <p:txBody>
          <a:bodyPr vert="horz" wrap="square" lIns="0" tIns="53975" rIns="0" bIns="0" rtlCol="0">
            <a:spAutoFit/>
          </a:bodyPr>
          <a:lstStyle/>
          <a:p>
            <a:pPr marL="295910" marR="5080" indent="-283845" algn="just">
              <a:lnSpc>
                <a:spcPct val="90000"/>
              </a:lnSpc>
              <a:spcBef>
                <a:spcPts val="425"/>
              </a:spcBef>
              <a:buClr>
                <a:srgbClr val="3891A7"/>
              </a:buClr>
              <a:buSzPct val="79629"/>
              <a:buFont typeface="Segoe UI Symbol"/>
              <a:buChar char="⚫"/>
              <a:tabLst>
                <a:tab pos="296545" algn="l"/>
              </a:tabLst>
            </a:pPr>
            <a:r>
              <a:rPr sz="2700" spc="30" dirty="0">
                <a:latin typeface="Microsoft Sans Serif"/>
                <a:cs typeface="Microsoft Sans Serif"/>
              </a:rPr>
              <a:t>It </a:t>
            </a:r>
            <a:r>
              <a:rPr sz="2700" spc="-170" dirty="0">
                <a:latin typeface="Microsoft Sans Serif"/>
                <a:cs typeface="Microsoft Sans Serif"/>
              </a:rPr>
              <a:t>specifies </a:t>
            </a:r>
            <a:r>
              <a:rPr sz="2700" spc="-85" dirty="0">
                <a:latin typeface="Microsoft Sans Serif"/>
                <a:cs typeface="Microsoft Sans Serif"/>
              </a:rPr>
              <a:t>block </a:t>
            </a:r>
            <a:r>
              <a:rPr sz="2700" spc="-50" dirty="0">
                <a:latin typeface="Microsoft Sans Serif"/>
                <a:cs typeface="Microsoft Sans Serif"/>
              </a:rPr>
              <a:t>of </a:t>
            </a:r>
            <a:r>
              <a:rPr sz="2700" spc="-125" dirty="0">
                <a:latin typeface="Microsoft Sans Serif"/>
                <a:cs typeface="Microsoft Sans Serif"/>
              </a:rPr>
              <a:t>one </a:t>
            </a:r>
            <a:r>
              <a:rPr sz="2700" spc="75" dirty="0">
                <a:latin typeface="Microsoft Sans Serif"/>
                <a:cs typeface="Microsoft Sans Serif"/>
              </a:rPr>
              <a:t>or </a:t>
            </a:r>
            <a:r>
              <a:rPr sz="2700" spc="-70" dirty="0">
                <a:latin typeface="Microsoft Sans Serif"/>
                <a:cs typeface="Microsoft Sans Serif"/>
              </a:rPr>
              <a:t>more </a:t>
            </a:r>
            <a:r>
              <a:rPr sz="2700" spc="-110" dirty="0">
                <a:latin typeface="Microsoft Sans Serif"/>
                <a:cs typeface="Microsoft Sans Serif"/>
              </a:rPr>
              <a:t>statement </a:t>
            </a:r>
            <a:r>
              <a:rPr sz="2700" spc="-55" dirty="0">
                <a:latin typeface="Microsoft Sans Serif"/>
                <a:cs typeface="Microsoft Sans Serif"/>
              </a:rPr>
              <a:t>that </a:t>
            </a:r>
            <a:r>
              <a:rPr sz="2700" spc="-50" dirty="0">
                <a:latin typeface="Microsoft Sans Serif"/>
                <a:cs typeface="Microsoft Sans Serif"/>
              </a:rPr>
              <a:t> </a:t>
            </a:r>
            <a:r>
              <a:rPr sz="2700" spc="-150" dirty="0">
                <a:latin typeface="Microsoft Sans Serif"/>
                <a:cs typeface="Microsoft Sans Serif"/>
              </a:rPr>
              <a:t>are</a:t>
            </a:r>
            <a:r>
              <a:rPr sz="2700" spc="-145" dirty="0">
                <a:latin typeface="Microsoft Sans Serif"/>
                <a:cs typeface="Microsoft Sans Serif"/>
              </a:rPr>
              <a:t> </a:t>
            </a:r>
            <a:r>
              <a:rPr sz="2700" spc="-125" dirty="0">
                <a:latin typeface="Microsoft Sans Serif"/>
                <a:cs typeface="Microsoft Sans Serif"/>
              </a:rPr>
              <a:t>repeatedly</a:t>
            </a:r>
            <a:r>
              <a:rPr sz="2700" spc="-120" dirty="0">
                <a:latin typeface="Microsoft Sans Serif"/>
                <a:cs typeface="Microsoft Sans Serif"/>
              </a:rPr>
              <a:t> </a:t>
            </a:r>
            <a:r>
              <a:rPr sz="2700" spc="-130" dirty="0">
                <a:latin typeface="Microsoft Sans Serif"/>
                <a:cs typeface="Microsoft Sans Serif"/>
              </a:rPr>
              <a:t>executed</a:t>
            </a:r>
            <a:r>
              <a:rPr sz="2700" spc="-125" dirty="0">
                <a:latin typeface="Microsoft Sans Serif"/>
                <a:cs typeface="Microsoft Sans Serif"/>
              </a:rPr>
              <a:t> </a:t>
            </a:r>
            <a:r>
              <a:rPr sz="2700" spc="10" dirty="0">
                <a:latin typeface="Microsoft Sans Serif"/>
                <a:cs typeface="Microsoft Sans Serif"/>
              </a:rPr>
              <a:t>till</a:t>
            </a:r>
            <a:r>
              <a:rPr sz="2700" spc="15" dirty="0">
                <a:latin typeface="Microsoft Sans Serif"/>
                <a:cs typeface="Microsoft Sans Serif"/>
              </a:rPr>
              <a:t> </a:t>
            </a:r>
            <a:r>
              <a:rPr sz="2700" spc="-65" dirty="0">
                <a:latin typeface="Microsoft Sans Serif"/>
                <a:cs typeface="Microsoft Sans Serif"/>
              </a:rPr>
              <a:t>condition</a:t>
            </a:r>
            <a:r>
              <a:rPr sz="2700" spc="585" dirty="0">
                <a:latin typeface="Microsoft Sans Serif"/>
                <a:cs typeface="Microsoft Sans Serif"/>
              </a:rPr>
              <a:t> </a:t>
            </a:r>
            <a:r>
              <a:rPr sz="2700" spc="-160" dirty="0">
                <a:latin typeface="Microsoft Sans Serif"/>
                <a:cs typeface="Microsoft Sans Serif"/>
              </a:rPr>
              <a:t>remains </a:t>
            </a:r>
            <a:r>
              <a:rPr sz="2700" spc="-155" dirty="0">
                <a:latin typeface="Microsoft Sans Serif"/>
                <a:cs typeface="Microsoft Sans Serif"/>
              </a:rPr>
              <a:t> </a:t>
            </a:r>
            <a:r>
              <a:rPr sz="2700" spc="-30" dirty="0">
                <a:latin typeface="Microsoft Sans Serif"/>
                <a:cs typeface="Microsoft Sans Serif"/>
              </a:rPr>
              <a:t>true.</a:t>
            </a:r>
            <a:endParaRPr sz="2700">
              <a:latin typeface="Microsoft Sans Serif"/>
              <a:cs typeface="Microsoft Sans Serif"/>
            </a:endParaRPr>
          </a:p>
          <a:p>
            <a:pPr marL="295910" indent="-283845" algn="just">
              <a:lnSpc>
                <a:spcPct val="100000"/>
              </a:lnSpc>
              <a:spcBef>
                <a:spcPts val="275"/>
              </a:spcBef>
              <a:buClr>
                <a:srgbClr val="3891A7"/>
              </a:buClr>
              <a:buSzPct val="79629"/>
              <a:buFont typeface="Segoe UI Symbol"/>
              <a:buChar char="⚫"/>
              <a:tabLst>
                <a:tab pos="296545" algn="l"/>
              </a:tabLst>
            </a:pPr>
            <a:r>
              <a:rPr sz="2700" spc="-190" dirty="0">
                <a:latin typeface="Microsoft Sans Serif"/>
                <a:cs typeface="Microsoft Sans Serif"/>
              </a:rPr>
              <a:t>K</a:t>
            </a:r>
            <a:r>
              <a:rPr sz="2700" spc="-245" dirty="0">
                <a:latin typeface="Microsoft Sans Serif"/>
                <a:cs typeface="Microsoft Sans Serif"/>
              </a:rPr>
              <a:t>e</a:t>
            </a:r>
            <a:r>
              <a:rPr sz="2700" spc="-75" dirty="0">
                <a:latin typeface="Microsoft Sans Serif"/>
                <a:cs typeface="Microsoft Sans Serif"/>
              </a:rPr>
              <a:t>y</a:t>
            </a:r>
            <a:r>
              <a:rPr sz="2700" spc="-150" dirty="0">
                <a:latin typeface="Microsoft Sans Serif"/>
                <a:cs typeface="Microsoft Sans Serif"/>
              </a:rPr>
              <a:t>w</a:t>
            </a:r>
            <a:r>
              <a:rPr sz="2700" spc="95" dirty="0">
                <a:latin typeface="Microsoft Sans Serif"/>
                <a:cs typeface="Microsoft Sans Serif"/>
              </a:rPr>
              <a:t>o</a:t>
            </a:r>
            <a:r>
              <a:rPr sz="2700" spc="15" dirty="0">
                <a:latin typeface="Microsoft Sans Serif"/>
                <a:cs typeface="Microsoft Sans Serif"/>
              </a:rPr>
              <a:t>r</a:t>
            </a:r>
            <a:r>
              <a:rPr sz="2700" spc="-130" dirty="0">
                <a:latin typeface="Microsoft Sans Serif"/>
                <a:cs typeface="Microsoft Sans Serif"/>
              </a:rPr>
              <a:t>d</a:t>
            </a:r>
            <a:r>
              <a:rPr sz="2700" spc="-5" dirty="0">
                <a:latin typeface="Microsoft Sans Serif"/>
                <a:cs typeface="Microsoft Sans Serif"/>
              </a:rPr>
              <a:t> </a:t>
            </a:r>
            <a:r>
              <a:rPr sz="2700" spc="-245" dirty="0">
                <a:latin typeface="Microsoft Sans Serif"/>
                <a:cs typeface="Microsoft Sans Serif"/>
              </a:rPr>
              <a:t>u</a:t>
            </a:r>
            <a:r>
              <a:rPr sz="2700" spc="-215" dirty="0">
                <a:latin typeface="Microsoft Sans Serif"/>
                <a:cs typeface="Microsoft Sans Serif"/>
              </a:rPr>
              <a:t>s</a:t>
            </a:r>
            <a:r>
              <a:rPr sz="2700" spc="-170" dirty="0">
                <a:latin typeface="Microsoft Sans Serif"/>
                <a:cs typeface="Microsoft Sans Serif"/>
              </a:rPr>
              <a:t>ed</a:t>
            </a:r>
            <a:r>
              <a:rPr sz="2700" spc="20" dirty="0">
                <a:latin typeface="Microsoft Sans Serif"/>
                <a:cs typeface="Microsoft Sans Serif"/>
              </a:rPr>
              <a:t> </a:t>
            </a:r>
            <a:r>
              <a:rPr sz="2700" spc="-114" dirty="0">
                <a:latin typeface="Microsoft Sans Serif"/>
                <a:cs typeface="Microsoft Sans Serif"/>
              </a:rPr>
              <a:t>a</a:t>
            </a:r>
            <a:r>
              <a:rPr sz="2700" spc="-125" dirty="0">
                <a:latin typeface="Microsoft Sans Serif"/>
                <a:cs typeface="Microsoft Sans Serif"/>
              </a:rPr>
              <a:t>r</a:t>
            </a:r>
            <a:r>
              <a:rPr sz="2700" spc="-210" dirty="0">
                <a:latin typeface="Microsoft Sans Serif"/>
                <a:cs typeface="Microsoft Sans Serif"/>
              </a:rPr>
              <a:t>e</a:t>
            </a:r>
            <a:r>
              <a:rPr sz="2700" spc="15" dirty="0">
                <a:latin typeface="Microsoft Sans Serif"/>
                <a:cs typeface="Microsoft Sans Serif"/>
              </a:rPr>
              <a:t> </a:t>
            </a:r>
            <a:r>
              <a:rPr sz="2700" spc="-160" dirty="0">
                <a:latin typeface="Microsoft Sans Serif"/>
                <a:cs typeface="Microsoft Sans Serif"/>
              </a:rPr>
              <a:t>:</a:t>
            </a:r>
            <a:endParaRPr sz="2700">
              <a:latin typeface="Microsoft Sans Serif"/>
              <a:cs typeface="Microsoft Sans Serif"/>
            </a:endParaRPr>
          </a:p>
          <a:p>
            <a:pPr marL="570230" marR="7620" lvl="1" indent="-238125" algn="just">
              <a:lnSpc>
                <a:spcPts val="2590"/>
              </a:lnSpc>
              <a:spcBef>
                <a:spcPts val="650"/>
              </a:spcBef>
              <a:buClr>
                <a:srgbClr val="3891A7"/>
              </a:buClr>
              <a:buFont typeface="Verdana"/>
              <a:buChar char="◦"/>
              <a:tabLst>
                <a:tab pos="570865" algn="l"/>
              </a:tabLst>
            </a:pPr>
            <a:r>
              <a:rPr sz="2400" spc="-30" dirty="0">
                <a:latin typeface="Microsoft Sans Serif"/>
                <a:cs typeface="Microsoft Sans Serif"/>
              </a:rPr>
              <a:t>While </a:t>
            </a:r>
            <a:r>
              <a:rPr sz="2400" spc="-75" dirty="0">
                <a:latin typeface="Microsoft Sans Serif"/>
                <a:cs typeface="Microsoft Sans Serif"/>
              </a:rPr>
              <a:t>(supported </a:t>
            </a:r>
            <a:r>
              <a:rPr sz="2400" spc="-155" dirty="0">
                <a:latin typeface="Microsoft Sans Serif"/>
                <a:cs typeface="Microsoft Sans Serif"/>
              </a:rPr>
              <a:t>by </a:t>
            </a:r>
            <a:r>
              <a:rPr sz="2400" spc="-110" dirty="0">
                <a:latin typeface="Microsoft Sans Serif"/>
                <a:cs typeface="Microsoft Sans Serif"/>
              </a:rPr>
              <a:t>almost </a:t>
            </a:r>
            <a:r>
              <a:rPr sz="2400" spc="-120" dirty="0">
                <a:latin typeface="Microsoft Sans Serif"/>
                <a:cs typeface="Microsoft Sans Serif"/>
              </a:rPr>
              <a:t>all programming </a:t>
            </a:r>
            <a:r>
              <a:rPr sz="2400" spc="-220" dirty="0">
                <a:latin typeface="Microsoft Sans Serif"/>
                <a:cs typeface="Microsoft Sans Serif"/>
              </a:rPr>
              <a:t>language </a:t>
            </a:r>
            <a:r>
              <a:rPr sz="2400" spc="-215" dirty="0">
                <a:latin typeface="Microsoft Sans Serif"/>
                <a:cs typeface="Microsoft Sans Serif"/>
              </a:rPr>
              <a:t> </a:t>
            </a:r>
            <a:r>
              <a:rPr sz="2400" spc="-135" dirty="0">
                <a:latin typeface="Microsoft Sans Serif"/>
                <a:cs typeface="Microsoft Sans Serif"/>
              </a:rPr>
              <a:t>also)</a:t>
            </a:r>
            <a:endParaRPr sz="2400">
              <a:latin typeface="Microsoft Sans Serif"/>
              <a:cs typeface="Microsoft Sans Serif"/>
            </a:endParaRPr>
          </a:p>
          <a:p>
            <a:pPr marL="570230" lvl="1" indent="-238760" algn="just">
              <a:lnSpc>
                <a:spcPct val="100000"/>
              </a:lnSpc>
              <a:spcBef>
                <a:spcPts val="280"/>
              </a:spcBef>
              <a:buClr>
                <a:srgbClr val="3891A7"/>
              </a:buClr>
              <a:buFont typeface="Verdana"/>
              <a:buChar char="◦"/>
              <a:tabLst>
                <a:tab pos="570865" algn="l"/>
              </a:tabLst>
            </a:pPr>
            <a:r>
              <a:rPr sz="2400" spc="-70" dirty="0">
                <a:latin typeface="Microsoft Sans Serif"/>
                <a:cs typeface="Microsoft Sans Serif"/>
              </a:rPr>
              <a:t>If</a:t>
            </a:r>
            <a:r>
              <a:rPr sz="2400" spc="15" dirty="0">
                <a:latin typeface="Microsoft Sans Serif"/>
                <a:cs typeface="Microsoft Sans Serif"/>
              </a:rPr>
              <a:t> </a:t>
            </a:r>
            <a:r>
              <a:rPr sz="2400" spc="-10" dirty="0">
                <a:latin typeface="Microsoft Sans Serif"/>
                <a:cs typeface="Microsoft Sans Serif"/>
              </a:rPr>
              <a:t>with</a:t>
            </a:r>
            <a:r>
              <a:rPr sz="2400" spc="25" dirty="0">
                <a:latin typeface="Microsoft Sans Serif"/>
                <a:cs typeface="Microsoft Sans Serif"/>
              </a:rPr>
              <a:t> </a:t>
            </a:r>
            <a:r>
              <a:rPr sz="2400" spc="-180" dirty="0">
                <a:latin typeface="Microsoft Sans Serif"/>
                <a:cs typeface="Microsoft Sans Serif"/>
              </a:rPr>
              <a:t>go</a:t>
            </a:r>
            <a:r>
              <a:rPr sz="2400" spc="25" dirty="0">
                <a:latin typeface="Microsoft Sans Serif"/>
                <a:cs typeface="Microsoft Sans Serif"/>
              </a:rPr>
              <a:t> </a:t>
            </a:r>
            <a:r>
              <a:rPr sz="2400" spc="60" dirty="0">
                <a:latin typeface="Microsoft Sans Serif"/>
                <a:cs typeface="Microsoft Sans Serif"/>
              </a:rPr>
              <a:t>to</a:t>
            </a:r>
            <a:r>
              <a:rPr sz="2400" spc="15" dirty="0">
                <a:latin typeface="Microsoft Sans Serif"/>
                <a:cs typeface="Microsoft Sans Serif"/>
              </a:rPr>
              <a:t> </a:t>
            </a:r>
            <a:r>
              <a:rPr sz="2400" spc="-65" dirty="0">
                <a:latin typeface="Microsoft Sans Serif"/>
                <a:cs typeface="Microsoft Sans Serif"/>
              </a:rPr>
              <a:t>(in</a:t>
            </a:r>
            <a:r>
              <a:rPr sz="2400" spc="20" dirty="0">
                <a:latin typeface="Microsoft Sans Serif"/>
                <a:cs typeface="Microsoft Sans Serif"/>
              </a:rPr>
              <a:t> </a:t>
            </a:r>
            <a:r>
              <a:rPr sz="2400" spc="-160" dirty="0">
                <a:latin typeface="Microsoft Sans Serif"/>
                <a:cs typeface="Microsoft Sans Serif"/>
              </a:rPr>
              <a:t>Pseudocode</a:t>
            </a:r>
            <a:r>
              <a:rPr sz="2400" spc="20" dirty="0">
                <a:latin typeface="Microsoft Sans Serif"/>
                <a:cs typeface="Microsoft Sans Serif"/>
              </a:rPr>
              <a:t> </a:t>
            </a:r>
            <a:r>
              <a:rPr sz="2400" spc="-75" dirty="0">
                <a:latin typeface="Microsoft Sans Serif"/>
                <a:cs typeface="Microsoft Sans Serif"/>
              </a:rPr>
              <a:t>only)</a:t>
            </a:r>
            <a:endParaRPr sz="2400">
              <a:latin typeface="Microsoft Sans Serif"/>
              <a:cs typeface="Microsoft Sans Serif"/>
            </a:endParaRPr>
          </a:p>
          <a:p>
            <a:pPr marL="295910" indent="-283845" algn="just">
              <a:lnSpc>
                <a:spcPct val="100000"/>
              </a:lnSpc>
              <a:spcBef>
                <a:spcPts val="265"/>
              </a:spcBef>
              <a:buClr>
                <a:srgbClr val="3891A7"/>
              </a:buClr>
              <a:buSzPct val="79629"/>
              <a:buFont typeface="Segoe UI Symbol"/>
              <a:buChar char="⚫"/>
              <a:tabLst>
                <a:tab pos="296545" algn="l"/>
              </a:tabLst>
            </a:pPr>
            <a:r>
              <a:rPr sz="2700" spc="-40" dirty="0">
                <a:latin typeface="Microsoft Sans Serif"/>
                <a:cs typeface="Microsoft Sans Serif"/>
              </a:rPr>
              <a:t>Iteration</a:t>
            </a:r>
            <a:r>
              <a:rPr sz="2700" spc="20" dirty="0">
                <a:latin typeface="Microsoft Sans Serif"/>
                <a:cs typeface="Microsoft Sans Serif"/>
              </a:rPr>
              <a:t> </a:t>
            </a:r>
            <a:r>
              <a:rPr sz="2700" spc="-145" dirty="0">
                <a:latin typeface="Microsoft Sans Serif"/>
                <a:cs typeface="Microsoft Sans Serif"/>
              </a:rPr>
              <a:t>consists</a:t>
            </a:r>
            <a:r>
              <a:rPr sz="2700" spc="15" dirty="0">
                <a:latin typeface="Microsoft Sans Serif"/>
                <a:cs typeface="Microsoft Sans Serif"/>
              </a:rPr>
              <a:t> </a:t>
            </a:r>
            <a:r>
              <a:rPr sz="2700" spc="-50" dirty="0">
                <a:latin typeface="Microsoft Sans Serif"/>
                <a:cs typeface="Microsoft Sans Serif"/>
              </a:rPr>
              <a:t>of</a:t>
            </a:r>
            <a:r>
              <a:rPr sz="2700" spc="30" dirty="0">
                <a:latin typeface="Microsoft Sans Serif"/>
                <a:cs typeface="Microsoft Sans Serif"/>
              </a:rPr>
              <a:t> </a:t>
            </a:r>
            <a:r>
              <a:rPr sz="2700" spc="-155" dirty="0">
                <a:latin typeface="Microsoft Sans Serif"/>
                <a:cs typeface="Microsoft Sans Serif"/>
              </a:rPr>
              <a:t>3</a:t>
            </a:r>
            <a:r>
              <a:rPr sz="2700" spc="30" dirty="0">
                <a:latin typeface="Microsoft Sans Serif"/>
                <a:cs typeface="Microsoft Sans Serif"/>
              </a:rPr>
              <a:t> </a:t>
            </a:r>
            <a:r>
              <a:rPr sz="2700" spc="-180" dirty="0">
                <a:latin typeface="Microsoft Sans Serif"/>
                <a:cs typeface="Microsoft Sans Serif"/>
              </a:rPr>
              <a:t>main</a:t>
            </a:r>
            <a:r>
              <a:rPr sz="2700" spc="40" dirty="0">
                <a:latin typeface="Microsoft Sans Serif"/>
                <a:cs typeface="Microsoft Sans Serif"/>
              </a:rPr>
              <a:t> </a:t>
            </a:r>
            <a:r>
              <a:rPr sz="2700" spc="-105" dirty="0">
                <a:latin typeface="Microsoft Sans Serif"/>
                <a:cs typeface="Microsoft Sans Serif"/>
              </a:rPr>
              <a:t>parts:</a:t>
            </a:r>
            <a:endParaRPr sz="2700">
              <a:latin typeface="Microsoft Sans Serif"/>
              <a:cs typeface="Microsoft Sans Serif"/>
            </a:endParaRPr>
          </a:p>
          <a:p>
            <a:pPr marL="847725" indent="-515620">
              <a:lnSpc>
                <a:spcPct val="100000"/>
              </a:lnSpc>
              <a:spcBef>
                <a:spcPts val="320"/>
              </a:spcBef>
              <a:buClr>
                <a:srgbClr val="3891A7"/>
              </a:buClr>
              <a:buAutoNum type="arabicPeriod"/>
              <a:tabLst>
                <a:tab pos="847725" algn="l"/>
                <a:tab pos="848360" algn="l"/>
              </a:tabLst>
            </a:pPr>
            <a:r>
              <a:rPr sz="2400" i="1" spc="-235" dirty="0">
                <a:latin typeface="Trebuchet MS"/>
                <a:cs typeface="Trebuchet MS"/>
              </a:rPr>
              <a:t>Initial</a:t>
            </a:r>
            <a:r>
              <a:rPr sz="2400" i="1" spc="-75" dirty="0">
                <a:latin typeface="Trebuchet MS"/>
                <a:cs typeface="Trebuchet MS"/>
              </a:rPr>
              <a:t> </a:t>
            </a:r>
            <a:r>
              <a:rPr sz="2400" i="1" spc="-240" dirty="0">
                <a:latin typeface="Trebuchet MS"/>
                <a:cs typeface="Trebuchet MS"/>
              </a:rPr>
              <a:t>value</a:t>
            </a:r>
            <a:r>
              <a:rPr sz="2400" i="1" spc="-70" dirty="0">
                <a:latin typeface="Trebuchet MS"/>
                <a:cs typeface="Trebuchet MS"/>
              </a:rPr>
              <a:t> </a:t>
            </a:r>
            <a:r>
              <a:rPr sz="2400" i="1" spc="-250" dirty="0">
                <a:latin typeface="Trebuchet MS"/>
                <a:cs typeface="Trebuchet MS"/>
              </a:rPr>
              <a:t>(from</a:t>
            </a:r>
            <a:r>
              <a:rPr sz="2400" i="1" spc="-60" dirty="0">
                <a:latin typeface="Trebuchet MS"/>
                <a:cs typeface="Trebuchet MS"/>
              </a:rPr>
              <a:t> </a:t>
            </a:r>
            <a:r>
              <a:rPr sz="2400" i="1" spc="-254" dirty="0">
                <a:latin typeface="Trebuchet MS"/>
                <a:cs typeface="Trebuchet MS"/>
              </a:rPr>
              <a:t>where</a:t>
            </a:r>
            <a:r>
              <a:rPr sz="2400" i="1" spc="-80" dirty="0">
                <a:latin typeface="Trebuchet MS"/>
                <a:cs typeface="Trebuchet MS"/>
              </a:rPr>
              <a:t> </a:t>
            </a:r>
            <a:r>
              <a:rPr sz="2400" i="1" spc="-260" dirty="0">
                <a:latin typeface="Trebuchet MS"/>
                <a:cs typeface="Trebuchet MS"/>
              </a:rPr>
              <a:t>iteration</a:t>
            </a:r>
            <a:r>
              <a:rPr sz="2400" i="1" spc="-85" dirty="0">
                <a:latin typeface="Trebuchet MS"/>
                <a:cs typeface="Trebuchet MS"/>
              </a:rPr>
              <a:t> </a:t>
            </a:r>
            <a:r>
              <a:rPr sz="2400" i="1" spc="-204" dirty="0">
                <a:latin typeface="Trebuchet MS"/>
                <a:cs typeface="Trebuchet MS"/>
              </a:rPr>
              <a:t>begins)</a:t>
            </a:r>
            <a:endParaRPr sz="2400">
              <a:latin typeface="Trebuchet MS"/>
              <a:cs typeface="Trebuchet MS"/>
            </a:endParaRPr>
          </a:p>
          <a:p>
            <a:pPr marL="847725" indent="-515620">
              <a:lnSpc>
                <a:spcPct val="100000"/>
              </a:lnSpc>
              <a:spcBef>
                <a:spcPts val="315"/>
              </a:spcBef>
              <a:buClr>
                <a:srgbClr val="3891A7"/>
              </a:buClr>
              <a:buAutoNum type="arabicPeriod"/>
              <a:tabLst>
                <a:tab pos="847725" algn="l"/>
                <a:tab pos="848360" algn="l"/>
              </a:tabLst>
            </a:pPr>
            <a:r>
              <a:rPr sz="2400" i="1" spc="-225" dirty="0">
                <a:latin typeface="Trebuchet MS"/>
                <a:cs typeface="Trebuchet MS"/>
              </a:rPr>
              <a:t>Condition</a:t>
            </a:r>
            <a:r>
              <a:rPr sz="2400" i="1" spc="-80" dirty="0">
                <a:latin typeface="Trebuchet MS"/>
                <a:cs typeface="Trebuchet MS"/>
              </a:rPr>
              <a:t> </a:t>
            </a:r>
            <a:r>
              <a:rPr sz="2400" i="1" spc="-225" dirty="0">
                <a:latin typeface="Trebuchet MS"/>
                <a:cs typeface="Trebuchet MS"/>
              </a:rPr>
              <a:t>(upto</a:t>
            </a:r>
            <a:r>
              <a:rPr sz="2400" i="1" spc="-55" dirty="0">
                <a:latin typeface="Trebuchet MS"/>
                <a:cs typeface="Trebuchet MS"/>
              </a:rPr>
              <a:t> </a:t>
            </a:r>
            <a:r>
              <a:rPr sz="2400" i="1" spc="-250" dirty="0">
                <a:latin typeface="Trebuchet MS"/>
                <a:cs typeface="Trebuchet MS"/>
              </a:rPr>
              <a:t>what</a:t>
            </a:r>
            <a:r>
              <a:rPr sz="2400" i="1" spc="-60" dirty="0">
                <a:latin typeface="Trebuchet MS"/>
                <a:cs typeface="Trebuchet MS"/>
              </a:rPr>
              <a:t> </a:t>
            </a:r>
            <a:r>
              <a:rPr sz="2400" i="1" spc="-235" dirty="0">
                <a:latin typeface="Trebuchet MS"/>
                <a:cs typeface="Trebuchet MS"/>
              </a:rPr>
              <a:t>condition</a:t>
            </a:r>
            <a:r>
              <a:rPr sz="2400" i="1" spc="-70" dirty="0">
                <a:latin typeface="Trebuchet MS"/>
                <a:cs typeface="Trebuchet MS"/>
              </a:rPr>
              <a:t> </a:t>
            </a:r>
            <a:r>
              <a:rPr sz="2400" i="1" spc="-260" dirty="0">
                <a:latin typeface="Trebuchet MS"/>
                <a:cs typeface="Trebuchet MS"/>
              </a:rPr>
              <a:t>iteration</a:t>
            </a:r>
            <a:r>
              <a:rPr sz="2400" i="1" spc="-75" dirty="0">
                <a:latin typeface="Trebuchet MS"/>
                <a:cs typeface="Trebuchet MS"/>
              </a:rPr>
              <a:t> </a:t>
            </a:r>
            <a:r>
              <a:rPr sz="2400" i="1" spc="-310" dirty="0">
                <a:latin typeface="Trebuchet MS"/>
                <a:cs typeface="Trebuchet MS"/>
              </a:rPr>
              <a:t>will</a:t>
            </a:r>
            <a:r>
              <a:rPr sz="2400" i="1" spc="-65" dirty="0">
                <a:latin typeface="Trebuchet MS"/>
                <a:cs typeface="Trebuchet MS"/>
              </a:rPr>
              <a:t> </a:t>
            </a:r>
            <a:r>
              <a:rPr sz="2400" i="1" spc="-215" dirty="0">
                <a:latin typeface="Trebuchet MS"/>
                <a:cs typeface="Trebuchet MS"/>
              </a:rPr>
              <a:t>continues)</a:t>
            </a:r>
            <a:endParaRPr sz="2400">
              <a:latin typeface="Trebuchet MS"/>
              <a:cs typeface="Trebuchet MS"/>
            </a:endParaRPr>
          </a:p>
          <a:p>
            <a:pPr marL="847725" marR="6350" indent="-515620">
              <a:lnSpc>
                <a:spcPts val="2590"/>
              </a:lnSpc>
              <a:spcBef>
                <a:spcPts val="640"/>
              </a:spcBef>
              <a:buClr>
                <a:srgbClr val="3891A7"/>
              </a:buClr>
              <a:buAutoNum type="arabicPeriod"/>
              <a:tabLst>
                <a:tab pos="847725" algn="l"/>
                <a:tab pos="848360" algn="l"/>
                <a:tab pos="2009139" algn="l"/>
                <a:tab pos="4766310" algn="l"/>
                <a:tab pos="5471795" algn="l"/>
                <a:tab pos="6261100" algn="l"/>
                <a:tab pos="7023734" algn="l"/>
              </a:tabLst>
            </a:pPr>
            <a:r>
              <a:rPr sz="2400" i="1" spc="-210" dirty="0">
                <a:latin typeface="Trebuchet MS"/>
                <a:cs typeface="Trebuchet MS"/>
              </a:rPr>
              <a:t>Ste</a:t>
            </a:r>
            <a:r>
              <a:rPr sz="2400" i="1" spc="-245" dirty="0">
                <a:latin typeface="Trebuchet MS"/>
                <a:cs typeface="Trebuchet MS"/>
              </a:rPr>
              <a:t>pp</a:t>
            </a:r>
            <a:r>
              <a:rPr sz="2400" i="1" spc="-145" dirty="0">
                <a:latin typeface="Trebuchet MS"/>
                <a:cs typeface="Trebuchet MS"/>
              </a:rPr>
              <a:t>i</a:t>
            </a:r>
            <a:r>
              <a:rPr sz="2400" i="1" spc="-200" dirty="0">
                <a:latin typeface="Trebuchet MS"/>
                <a:cs typeface="Trebuchet MS"/>
              </a:rPr>
              <a:t>n</a:t>
            </a:r>
            <a:r>
              <a:rPr sz="2400" i="1" spc="-180" dirty="0">
                <a:latin typeface="Trebuchet MS"/>
                <a:cs typeface="Trebuchet MS"/>
              </a:rPr>
              <a:t>g</a:t>
            </a:r>
            <a:r>
              <a:rPr sz="2400" i="1" dirty="0">
                <a:latin typeface="Trebuchet MS"/>
                <a:cs typeface="Trebuchet MS"/>
              </a:rPr>
              <a:t>	</a:t>
            </a:r>
            <a:r>
              <a:rPr sz="2400" i="1" spc="-125" dirty="0">
                <a:latin typeface="Trebuchet MS"/>
                <a:cs typeface="Trebuchet MS"/>
              </a:rPr>
              <a:t>(I</a:t>
            </a:r>
            <a:r>
              <a:rPr sz="2400" i="1" spc="-225" dirty="0">
                <a:latin typeface="Trebuchet MS"/>
                <a:cs typeface="Trebuchet MS"/>
              </a:rPr>
              <a:t>n</a:t>
            </a:r>
            <a:r>
              <a:rPr sz="2400" i="1" spc="-229" dirty="0">
                <a:latin typeface="Trebuchet MS"/>
                <a:cs typeface="Trebuchet MS"/>
              </a:rPr>
              <a:t>c</a:t>
            </a:r>
            <a:r>
              <a:rPr sz="2400" i="1" spc="-225" dirty="0">
                <a:latin typeface="Trebuchet MS"/>
                <a:cs typeface="Trebuchet MS"/>
              </a:rPr>
              <a:t>r</a:t>
            </a:r>
            <a:r>
              <a:rPr sz="2400" i="1" spc="-240" dirty="0">
                <a:latin typeface="Trebuchet MS"/>
                <a:cs typeface="Trebuchet MS"/>
              </a:rPr>
              <a:t>ement/</a:t>
            </a:r>
            <a:r>
              <a:rPr sz="2400" i="1" spc="-270" dirty="0">
                <a:latin typeface="Trebuchet MS"/>
                <a:cs typeface="Trebuchet MS"/>
              </a:rPr>
              <a:t>D</a:t>
            </a:r>
            <a:r>
              <a:rPr sz="2400" i="1" spc="-240" dirty="0">
                <a:latin typeface="Trebuchet MS"/>
                <a:cs typeface="Trebuchet MS"/>
              </a:rPr>
              <a:t>ec</a:t>
            </a:r>
            <a:r>
              <a:rPr sz="2400" i="1" spc="-229" dirty="0">
                <a:latin typeface="Trebuchet MS"/>
                <a:cs typeface="Trebuchet MS"/>
              </a:rPr>
              <a:t>r</a:t>
            </a:r>
            <a:r>
              <a:rPr sz="2400" i="1" spc="-250" dirty="0">
                <a:latin typeface="Trebuchet MS"/>
                <a:cs typeface="Trebuchet MS"/>
              </a:rPr>
              <a:t>em</a:t>
            </a:r>
            <a:r>
              <a:rPr sz="2400" i="1" spc="-190" dirty="0">
                <a:latin typeface="Trebuchet MS"/>
                <a:cs typeface="Trebuchet MS"/>
              </a:rPr>
              <a:t>e</a:t>
            </a:r>
            <a:r>
              <a:rPr sz="2400" i="1" spc="-300" dirty="0">
                <a:latin typeface="Trebuchet MS"/>
                <a:cs typeface="Trebuchet MS"/>
              </a:rPr>
              <a:t>n</a:t>
            </a:r>
            <a:r>
              <a:rPr sz="2400" i="1" spc="-229" dirty="0">
                <a:latin typeface="Trebuchet MS"/>
                <a:cs typeface="Trebuchet MS"/>
              </a:rPr>
              <a:t>t</a:t>
            </a:r>
            <a:r>
              <a:rPr sz="2400" i="1" dirty="0">
                <a:latin typeface="Trebuchet MS"/>
                <a:cs typeface="Trebuchet MS"/>
              </a:rPr>
              <a:t>	</a:t>
            </a:r>
            <a:r>
              <a:rPr sz="2400" i="1" spc="-280" dirty="0">
                <a:latin typeface="Trebuchet MS"/>
                <a:cs typeface="Trebuchet MS"/>
              </a:rPr>
              <a:t>f</a:t>
            </a:r>
            <a:r>
              <a:rPr sz="2400" i="1" spc="-350" dirty="0">
                <a:latin typeface="Trebuchet MS"/>
                <a:cs typeface="Trebuchet MS"/>
              </a:rPr>
              <a:t>r</a:t>
            </a:r>
            <a:r>
              <a:rPr sz="2400" i="1" spc="-175" dirty="0">
                <a:latin typeface="Trebuchet MS"/>
                <a:cs typeface="Trebuchet MS"/>
              </a:rPr>
              <a:t>o</a:t>
            </a:r>
            <a:r>
              <a:rPr sz="2400" i="1" spc="-260" dirty="0">
                <a:latin typeface="Trebuchet MS"/>
                <a:cs typeface="Trebuchet MS"/>
              </a:rPr>
              <a:t>m</a:t>
            </a:r>
            <a:r>
              <a:rPr sz="2400" i="1" dirty="0">
                <a:latin typeface="Trebuchet MS"/>
                <a:cs typeface="Trebuchet MS"/>
              </a:rPr>
              <a:t>	</a:t>
            </a:r>
            <a:r>
              <a:rPr sz="2400" i="1" spc="-100" dirty="0">
                <a:latin typeface="Trebuchet MS"/>
                <a:cs typeface="Trebuchet MS"/>
              </a:rPr>
              <a:t>I</a:t>
            </a:r>
            <a:r>
              <a:rPr sz="2400" i="1" spc="-200" dirty="0">
                <a:latin typeface="Trebuchet MS"/>
                <a:cs typeface="Trebuchet MS"/>
              </a:rPr>
              <a:t>n</a:t>
            </a:r>
            <a:r>
              <a:rPr sz="2400" i="1" spc="-305" dirty="0">
                <a:latin typeface="Trebuchet MS"/>
                <a:cs typeface="Trebuchet MS"/>
              </a:rPr>
              <a:t>iti</a:t>
            </a:r>
            <a:r>
              <a:rPr sz="2400" i="1" spc="-150" dirty="0">
                <a:latin typeface="Trebuchet MS"/>
                <a:cs typeface="Trebuchet MS"/>
              </a:rPr>
              <a:t>a</a:t>
            </a:r>
            <a:r>
              <a:rPr sz="2400" i="1" spc="-320" dirty="0">
                <a:latin typeface="Trebuchet MS"/>
                <a:cs typeface="Trebuchet MS"/>
              </a:rPr>
              <a:t>l</a:t>
            </a:r>
            <a:r>
              <a:rPr sz="2400" i="1" dirty="0">
                <a:latin typeface="Trebuchet MS"/>
                <a:cs typeface="Trebuchet MS"/>
              </a:rPr>
              <a:t>	</a:t>
            </a:r>
            <a:r>
              <a:rPr sz="2400" i="1" spc="-200" dirty="0">
                <a:latin typeface="Trebuchet MS"/>
                <a:cs typeface="Trebuchet MS"/>
              </a:rPr>
              <a:t>v</a:t>
            </a:r>
            <a:r>
              <a:rPr sz="2400" i="1" spc="-225" dirty="0">
                <a:latin typeface="Trebuchet MS"/>
                <a:cs typeface="Trebuchet MS"/>
              </a:rPr>
              <a:t>a</a:t>
            </a:r>
            <a:r>
              <a:rPr sz="2400" i="1" spc="-260" dirty="0">
                <a:latin typeface="Trebuchet MS"/>
                <a:cs typeface="Trebuchet MS"/>
              </a:rPr>
              <a:t>lue</a:t>
            </a:r>
            <a:r>
              <a:rPr sz="2400" i="1" dirty="0">
                <a:latin typeface="Trebuchet MS"/>
                <a:cs typeface="Trebuchet MS"/>
              </a:rPr>
              <a:t>	</a:t>
            </a:r>
            <a:r>
              <a:rPr sz="2400" i="1" spc="-229" dirty="0">
                <a:latin typeface="Trebuchet MS"/>
                <a:cs typeface="Trebuchet MS"/>
              </a:rPr>
              <a:t>to  </a:t>
            </a:r>
            <a:r>
              <a:rPr sz="2400" i="1" spc="-270" dirty="0">
                <a:latin typeface="Trebuchet MS"/>
                <a:cs typeface="Trebuchet MS"/>
              </a:rPr>
              <a:t>r</a:t>
            </a:r>
            <a:r>
              <a:rPr sz="2400" i="1" spc="-190" dirty="0">
                <a:latin typeface="Trebuchet MS"/>
                <a:cs typeface="Trebuchet MS"/>
              </a:rPr>
              <a:t>ea</a:t>
            </a:r>
            <a:r>
              <a:rPr sz="2400" i="1" spc="-140" dirty="0">
                <a:latin typeface="Trebuchet MS"/>
                <a:cs typeface="Trebuchet MS"/>
              </a:rPr>
              <a:t>c</a:t>
            </a:r>
            <a:r>
              <a:rPr sz="2400" i="1" spc="-215" dirty="0">
                <a:latin typeface="Trebuchet MS"/>
                <a:cs typeface="Trebuchet MS"/>
              </a:rPr>
              <a:t>h</a:t>
            </a:r>
            <a:r>
              <a:rPr sz="2400" i="1" spc="-70" dirty="0">
                <a:latin typeface="Trebuchet MS"/>
                <a:cs typeface="Trebuchet MS"/>
              </a:rPr>
              <a:t> </a:t>
            </a:r>
            <a:r>
              <a:rPr sz="2400" i="1" spc="-245" dirty="0">
                <a:latin typeface="Trebuchet MS"/>
                <a:cs typeface="Trebuchet MS"/>
              </a:rPr>
              <a:t>t</a:t>
            </a:r>
            <a:r>
              <a:rPr sz="2400" i="1" spc="-310" dirty="0">
                <a:latin typeface="Trebuchet MS"/>
                <a:cs typeface="Trebuchet MS"/>
              </a:rPr>
              <a:t>o</a:t>
            </a:r>
            <a:r>
              <a:rPr sz="2400" i="1" spc="-60" dirty="0">
                <a:latin typeface="Trebuchet MS"/>
                <a:cs typeface="Trebuchet MS"/>
              </a:rPr>
              <a:t> </a:t>
            </a:r>
            <a:r>
              <a:rPr sz="2400" i="1" spc="-195" dirty="0">
                <a:latin typeface="Trebuchet MS"/>
                <a:cs typeface="Trebuchet MS"/>
              </a:rPr>
              <a:t>con</a:t>
            </a:r>
            <a:r>
              <a:rPr sz="2400" i="1" spc="-204" dirty="0">
                <a:latin typeface="Trebuchet MS"/>
                <a:cs typeface="Trebuchet MS"/>
              </a:rPr>
              <a:t>d</a:t>
            </a:r>
            <a:r>
              <a:rPr sz="2400" i="1" spc="-305" dirty="0">
                <a:latin typeface="Trebuchet MS"/>
                <a:cs typeface="Trebuchet MS"/>
              </a:rPr>
              <a:t>iti</a:t>
            </a:r>
            <a:r>
              <a:rPr sz="2400" i="1" spc="-200" dirty="0">
                <a:latin typeface="Trebuchet MS"/>
                <a:cs typeface="Trebuchet MS"/>
              </a:rPr>
              <a:t>on)</a:t>
            </a:r>
            <a:endParaRPr sz="2400">
              <a:latin typeface="Trebuchet MS"/>
              <a:cs typeface="Trebuchet MS"/>
            </a:endParaRPr>
          </a:p>
        </p:txBody>
      </p:sp>
      <p:sp>
        <p:nvSpPr>
          <p:cNvPr id="17" name="object 1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2732532" cy="1219200"/>
          </a:xfrm>
          <a:prstGeom prst="rect">
            <a:avLst/>
          </a:prstGeom>
        </p:spPr>
      </p:pic>
      <p:sp>
        <p:nvSpPr>
          <p:cNvPr id="15" name="object 15"/>
          <p:cNvSpPr txBox="1">
            <a:spLocks noGrp="1"/>
          </p:cNvSpPr>
          <p:nvPr>
            <p:ph type="title"/>
          </p:nvPr>
        </p:nvSpPr>
        <p:spPr>
          <a:xfrm>
            <a:off x="1514602" y="485978"/>
            <a:ext cx="2030095" cy="680720"/>
          </a:xfrm>
          <a:prstGeom prst="rect">
            <a:avLst/>
          </a:prstGeom>
        </p:spPr>
        <p:txBody>
          <a:bodyPr vert="horz" wrap="square" lIns="0" tIns="12065" rIns="0" bIns="0" rtlCol="0">
            <a:spAutoFit/>
          </a:bodyPr>
          <a:lstStyle/>
          <a:p>
            <a:pPr marL="12700">
              <a:lnSpc>
                <a:spcPct val="100000"/>
              </a:lnSpc>
              <a:spcBef>
                <a:spcPts val="95"/>
              </a:spcBef>
            </a:pPr>
            <a:r>
              <a:rPr sz="4300" spc="-540" dirty="0"/>
              <a:t>Se</a:t>
            </a:r>
            <a:r>
              <a:rPr sz="4300" spc="-215" dirty="0"/>
              <a:t>l</a:t>
            </a:r>
            <a:r>
              <a:rPr sz="4300" spc="-114" dirty="0"/>
              <a:t>ect</a:t>
            </a:r>
            <a:r>
              <a:rPr sz="4300" spc="-75" dirty="0"/>
              <a:t>i</a:t>
            </a:r>
            <a:r>
              <a:rPr sz="4300" spc="-135" dirty="0"/>
              <a:t>on</a:t>
            </a:r>
            <a:endParaRPr sz="4300"/>
          </a:p>
        </p:txBody>
      </p:sp>
      <p:sp>
        <p:nvSpPr>
          <p:cNvPr id="18" name="object 1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6" name="object 16"/>
          <p:cNvSpPr txBox="1"/>
          <p:nvPr/>
        </p:nvSpPr>
        <p:spPr>
          <a:xfrm>
            <a:off x="1596897" y="1424686"/>
            <a:ext cx="7261225" cy="4521835"/>
          </a:xfrm>
          <a:prstGeom prst="rect">
            <a:avLst/>
          </a:prstGeom>
        </p:spPr>
        <p:txBody>
          <a:bodyPr vert="horz" wrap="square" lIns="0" tIns="60960" rIns="0" bIns="0" rtlCol="0">
            <a:spAutoFit/>
          </a:bodyPr>
          <a:lstStyle/>
          <a:p>
            <a:pPr marL="295910" marR="8255" indent="-283845" algn="just">
              <a:lnSpc>
                <a:spcPts val="3020"/>
              </a:lnSpc>
              <a:spcBef>
                <a:spcPts val="480"/>
              </a:spcBef>
              <a:buClr>
                <a:srgbClr val="3891A7"/>
              </a:buClr>
              <a:buSzPct val="80357"/>
              <a:buFont typeface="Segoe UI Symbol"/>
              <a:buChar char="⚫"/>
              <a:tabLst>
                <a:tab pos="296545" algn="l"/>
              </a:tabLst>
            </a:pPr>
            <a:r>
              <a:rPr sz="2800" spc="30" dirty="0">
                <a:latin typeface="Microsoft Sans Serif"/>
                <a:cs typeface="Microsoft Sans Serif"/>
              </a:rPr>
              <a:t>It </a:t>
            </a:r>
            <a:r>
              <a:rPr sz="2800" spc="-90" dirty="0">
                <a:latin typeface="Microsoft Sans Serif"/>
                <a:cs typeface="Microsoft Sans Serif"/>
              </a:rPr>
              <a:t>determine</a:t>
            </a:r>
            <a:r>
              <a:rPr sz="2800" spc="-85" dirty="0">
                <a:latin typeface="Microsoft Sans Serif"/>
                <a:cs typeface="Microsoft Sans Serif"/>
              </a:rPr>
              <a:t> </a:t>
            </a:r>
            <a:r>
              <a:rPr sz="2800" spc="20" dirty="0">
                <a:latin typeface="Microsoft Sans Serif"/>
                <a:cs typeface="Microsoft Sans Serif"/>
              </a:rPr>
              <a:t>two </a:t>
            </a:r>
            <a:r>
              <a:rPr sz="2800" spc="-125" dirty="0">
                <a:latin typeface="Microsoft Sans Serif"/>
                <a:cs typeface="Microsoft Sans Serif"/>
              </a:rPr>
              <a:t>course</a:t>
            </a:r>
            <a:r>
              <a:rPr sz="2800" spc="-120" dirty="0">
                <a:latin typeface="Microsoft Sans Serif"/>
                <a:cs typeface="Microsoft Sans Serif"/>
              </a:rPr>
              <a:t> </a:t>
            </a:r>
            <a:r>
              <a:rPr sz="2800" spc="-45" dirty="0">
                <a:latin typeface="Microsoft Sans Serif"/>
                <a:cs typeface="Microsoft Sans Serif"/>
              </a:rPr>
              <a:t>of</a:t>
            </a:r>
            <a:r>
              <a:rPr sz="2800" spc="-40" dirty="0">
                <a:latin typeface="Microsoft Sans Serif"/>
                <a:cs typeface="Microsoft Sans Serif"/>
              </a:rPr>
              <a:t> </a:t>
            </a:r>
            <a:r>
              <a:rPr sz="2800" spc="-100" dirty="0">
                <a:latin typeface="Microsoft Sans Serif"/>
                <a:cs typeface="Microsoft Sans Serif"/>
              </a:rPr>
              <a:t>action</a:t>
            </a:r>
            <a:r>
              <a:rPr sz="2800" spc="-95" dirty="0">
                <a:latin typeface="Microsoft Sans Serif"/>
                <a:cs typeface="Microsoft Sans Serif"/>
              </a:rPr>
              <a:t> </a:t>
            </a:r>
            <a:r>
              <a:rPr sz="2800" spc="-175" dirty="0">
                <a:latin typeface="Microsoft Sans Serif"/>
                <a:cs typeface="Microsoft Sans Serif"/>
              </a:rPr>
              <a:t>depending </a:t>
            </a:r>
            <a:r>
              <a:rPr sz="2800" spc="-170" dirty="0">
                <a:latin typeface="Microsoft Sans Serif"/>
                <a:cs typeface="Microsoft Sans Serif"/>
              </a:rPr>
              <a:t> </a:t>
            </a:r>
            <a:r>
              <a:rPr sz="2800" spc="-125" dirty="0">
                <a:latin typeface="Microsoft Sans Serif"/>
                <a:cs typeface="Microsoft Sans Serif"/>
              </a:rPr>
              <a:t>upon</a:t>
            </a:r>
            <a:r>
              <a:rPr sz="2800" spc="30" dirty="0">
                <a:latin typeface="Microsoft Sans Serif"/>
                <a:cs typeface="Microsoft Sans Serif"/>
              </a:rPr>
              <a:t> </a:t>
            </a:r>
            <a:r>
              <a:rPr sz="2800" spc="-75" dirty="0">
                <a:latin typeface="Microsoft Sans Serif"/>
                <a:cs typeface="Microsoft Sans Serif"/>
              </a:rPr>
              <a:t>the</a:t>
            </a:r>
            <a:r>
              <a:rPr sz="2800" spc="30" dirty="0">
                <a:latin typeface="Microsoft Sans Serif"/>
                <a:cs typeface="Microsoft Sans Serif"/>
              </a:rPr>
              <a:t> </a:t>
            </a:r>
            <a:r>
              <a:rPr sz="2800" spc="-70" dirty="0">
                <a:latin typeface="Microsoft Sans Serif"/>
                <a:cs typeface="Microsoft Sans Serif"/>
              </a:rPr>
              <a:t>condition.</a:t>
            </a:r>
            <a:endParaRPr sz="2800">
              <a:latin typeface="Microsoft Sans Serif"/>
              <a:cs typeface="Microsoft Sans Serif"/>
            </a:endParaRPr>
          </a:p>
          <a:p>
            <a:pPr marL="295910" marR="6985" indent="-283845" algn="just">
              <a:lnSpc>
                <a:spcPts val="3020"/>
              </a:lnSpc>
              <a:spcBef>
                <a:spcPts val="610"/>
              </a:spcBef>
              <a:buClr>
                <a:srgbClr val="3891A7"/>
              </a:buClr>
              <a:buSzPct val="80357"/>
              <a:buFont typeface="Segoe UI Symbol"/>
              <a:buChar char="⚫"/>
              <a:tabLst>
                <a:tab pos="296545" algn="l"/>
              </a:tabLst>
            </a:pPr>
            <a:r>
              <a:rPr sz="2800" spc="-5" dirty="0">
                <a:latin typeface="Microsoft Sans Serif"/>
                <a:cs typeface="Microsoft Sans Serif"/>
              </a:rPr>
              <a:t>A </a:t>
            </a:r>
            <a:r>
              <a:rPr sz="2800" spc="-65" dirty="0">
                <a:latin typeface="Microsoft Sans Serif"/>
                <a:cs typeface="Microsoft Sans Serif"/>
              </a:rPr>
              <a:t>condition </a:t>
            </a:r>
            <a:r>
              <a:rPr sz="2800" spc="-180" dirty="0">
                <a:latin typeface="Microsoft Sans Serif"/>
                <a:cs typeface="Microsoft Sans Serif"/>
              </a:rPr>
              <a:t>is</a:t>
            </a:r>
            <a:r>
              <a:rPr sz="2800" spc="-175" dirty="0">
                <a:latin typeface="Microsoft Sans Serif"/>
                <a:cs typeface="Microsoft Sans Serif"/>
              </a:rPr>
              <a:t> </a:t>
            </a:r>
            <a:r>
              <a:rPr sz="2800" spc="-204" dirty="0">
                <a:latin typeface="Microsoft Sans Serif"/>
                <a:cs typeface="Microsoft Sans Serif"/>
              </a:rPr>
              <a:t>given</a:t>
            </a:r>
            <a:r>
              <a:rPr sz="2800" spc="-200" dirty="0">
                <a:latin typeface="Microsoft Sans Serif"/>
                <a:cs typeface="Microsoft Sans Serif"/>
              </a:rPr>
              <a:t> </a:t>
            </a:r>
            <a:r>
              <a:rPr sz="2800" spc="-120" dirty="0">
                <a:latin typeface="Microsoft Sans Serif"/>
                <a:cs typeface="Microsoft Sans Serif"/>
              </a:rPr>
              <a:t>here, </a:t>
            </a:r>
            <a:r>
              <a:rPr sz="2800" spc="-114" dirty="0">
                <a:latin typeface="Microsoft Sans Serif"/>
                <a:cs typeface="Microsoft Sans Serif"/>
              </a:rPr>
              <a:t>which</a:t>
            </a:r>
            <a:r>
              <a:rPr sz="2800" spc="-110" dirty="0">
                <a:latin typeface="Microsoft Sans Serif"/>
                <a:cs typeface="Microsoft Sans Serif"/>
              </a:rPr>
              <a:t> </a:t>
            </a:r>
            <a:r>
              <a:rPr sz="2800" spc="-30" dirty="0">
                <a:latin typeface="Microsoft Sans Serif"/>
                <a:cs typeface="Microsoft Sans Serif"/>
              </a:rPr>
              <a:t>will </a:t>
            </a:r>
            <a:r>
              <a:rPr sz="2800" spc="-80" dirty="0">
                <a:latin typeface="Microsoft Sans Serif"/>
                <a:cs typeface="Microsoft Sans Serif"/>
              </a:rPr>
              <a:t>result</a:t>
            </a:r>
            <a:r>
              <a:rPr sz="2800" spc="-75" dirty="0">
                <a:latin typeface="Microsoft Sans Serif"/>
                <a:cs typeface="Microsoft Sans Serif"/>
              </a:rPr>
              <a:t> </a:t>
            </a:r>
            <a:r>
              <a:rPr sz="2800" spc="-110" dirty="0">
                <a:latin typeface="Microsoft Sans Serif"/>
                <a:cs typeface="Microsoft Sans Serif"/>
              </a:rPr>
              <a:t>in </a:t>
            </a:r>
            <a:r>
              <a:rPr sz="2800" spc="-105" dirty="0">
                <a:latin typeface="Microsoft Sans Serif"/>
                <a:cs typeface="Microsoft Sans Serif"/>
              </a:rPr>
              <a:t> </a:t>
            </a:r>
            <a:r>
              <a:rPr sz="2800" spc="-35" dirty="0">
                <a:latin typeface="Microsoft Sans Serif"/>
                <a:cs typeface="Microsoft Sans Serif"/>
              </a:rPr>
              <a:t>ei</a:t>
            </a:r>
            <a:r>
              <a:rPr sz="2800" spc="-20" dirty="0">
                <a:latin typeface="Microsoft Sans Serif"/>
                <a:cs typeface="Microsoft Sans Serif"/>
              </a:rPr>
              <a:t>t</a:t>
            </a:r>
            <a:r>
              <a:rPr sz="2800" spc="-190" dirty="0">
                <a:latin typeface="Microsoft Sans Serif"/>
                <a:cs typeface="Microsoft Sans Serif"/>
              </a:rPr>
              <a:t>h</a:t>
            </a:r>
            <a:r>
              <a:rPr sz="2800" spc="-185" dirty="0">
                <a:latin typeface="Microsoft Sans Serif"/>
                <a:cs typeface="Microsoft Sans Serif"/>
              </a:rPr>
              <a:t>e</a:t>
            </a:r>
            <a:r>
              <a:rPr sz="2800" spc="170" dirty="0">
                <a:latin typeface="Microsoft Sans Serif"/>
                <a:cs typeface="Microsoft Sans Serif"/>
              </a:rPr>
              <a:t>r</a:t>
            </a:r>
            <a:r>
              <a:rPr sz="2800" spc="-320" dirty="0">
                <a:latin typeface="Microsoft Sans Serif"/>
                <a:cs typeface="Microsoft Sans Serif"/>
              </a:rPr>
              <a:t> </a:t>
            </a:r>
            <a:r>
              <a:rPr sz="2800" spc="-370" dirty="0">
                <a:latin typeface="Microsoft Sans Serif"/>
                <a:cs typeface="Microsoft Sans Serif"/>
              </a:rPr>
              <a:t>T</a:t>
            </a:r>
            <a:r>
              <a:rPr sz="2800" spc="-60" dirty="0">
                <a:latin typeface="Microsoft Sans Serif"/>
                <a:cs typeface="Microsoft Sans Serif"/>
              </a:rPr>
              <a:t>rue(</a:t>
            </a:r>
            <a:r>
              <a:rPr sz="2800" spc="-155" dirty="0">
                <a:latin typeface="Microsoft Sans Serif"/>
                <a:cs typeface="Microsoft Sans Serif"/>
              </a:rPr>
              <a:t>1</a:t>
            </a:r>
            <a:r>
              <a:rPr sz="2800" spc="-30" dirty="0">
                <a:latin typeface="Microsoft Sans Serif"/>
                <a:cs typeface="Microsoft Sans Serif"/>
              </a:rPr>
              <a:t>)</a:t>
            </a:r>
            <a:r>
              <a:rPr sz="2800" spc="5" dirty="0">
                <a:latin typeface="Microsoft Sans Serif"/>
                <a:cs typeface="Microsoft Sans Serif"/>
              </a:rPr>
              <a:t> </a:t>
            </a:r>
            <a:r>
              <a:rPr sz="2800" spc="105" dirty="0">
                <a:latin typeface="Microsoft Sans Serif"/>
                <a:cs typeface="Microsoft Sans Serif"/>
              </a:rPr>
              <a:t>o</a:t>
            </a:r>
            <a:r>
              <a:rPr sz="2800" spc="60" dirty="0">
                <a:latin typeface="Microsoft Sans Serif"/>
                <a:cs typeface="Microsoft Sans Serif"/>
              </a:rPr>
              <a:t>r</a:t>
            </a:r>
            <a:r>
              <a:rPr sz="2800" spc="45" dirty="0">
                <a:latin typeface="Microsoft Sans Serif"/>
                <a:cs typeface="Microsoft Sans Serif"/>
              </a:rPr>
              <a:t> </a:t>
            </a:r>
            <a:r>
              <a:rPr sz="2800" spc="-405" dirty="0">
                <a:latin typeface="Microsoft Sans Serif"/>
                <a:cs typeface="Microsoft Sans Serif"/>
              </a:rPr>
              <a:t>F</a:t>
            </a:r>
            <a:r>
              <a:rPr sz="2800" spc="-375" dirty="0">
                <a:latin typeface="Microsoft Sans Serif"/>
                <a:cs typeface="Microsoft Sans Serif"/>
              </a:rPr>
              <a:t>a</a:t>
            </a:r>
            <a:r>
              <a:rPr sz="2800" spc="-170" dirty="0">
                <a:latin typeface="Microsoft Sans Serif"/>
                <a:cs typeface="Microsoft Sans Serif"/>
              </a:rPr>
              <a:t>ls</a:t>
            </a:r>
            <a:r>
              <a:rPr sz="2800" spc="-250" dirty="0">
                <a:latin typeface="Microsoft Sans Serif"/>
                <a:cs typeface="Microsoft Sans Serif"/>
              </a:rPr>
              <a:t>e</a:t>
            </a:r>
            <a:r>
              <a:rPr sz="2800" spc="40" dirty="0">
                <a:latin typeface="Microsoft Sans Serif"/>
                <a:cs typeface="Microsoft Sans Serif"/>
              </a:rPr>
              <a:t> </a:t>
            </a:r>
            <a:r>
              <a:rPr sz="2800" spc="-35" dirty="0">
                <a:latin typeface="Microsoft Sans Serif"/>
                <a:cs typeface="Microsoft Sans Serif"/>
              </a:rPr>
              <a:t>(</a:t>
            </a:r>
            <a:r>
              <a:rPr sz="2800" spc="-155" dirty="0">
                <a:latin typeface="Microsoft Sans Serif"/>
                <a:cs typeface="Microsoft Sans Serif"/>
              </a:rPr>
              <a:t>0</a:t>
            </a:r>
            <a:r>
              <a:rPr sz="2800" spc="-30" dirty="0">
                <a:latin typeface="Microsoft Sans Serif"/>
                <a:cs typeface="Microsoft Sans Serif"/>
              </a:rPr>
              <a:t>)</a:t>
            </a:r>
            <a:endParaRPr sz="2800">
              <a:latin typeface="Microsoft Sans Serif"/>
              <a:cs typeface="Microsoft Sans Serif"/>
            </a:endParaRPr>
          </a:p>
          <a:p>
            <a:pPr marL="295910" marR="5080" indent="-283845" algn="just">
              <a:lnSpc>
                <a:spcPts val="3030"/>
              </a:lnSpc>
              <a:spcBef>
                <a:spcPts val="600"/>
              </a:spcBef>
              <a:buClr>
                <a:srgbClr val="3891A7"/>
              </a:buClr>
              <a:buSzPct val="80357"/>
              <a:buFont typeface="Segoe UI Symbol"/>
              <a:buChar char="⚫"/>
              <a:tabLst>
                <a:tab pos="296545" algn="l"/>
              </a:tabLst>
            </a:pPr>
            <a:r>
              <a:rPr sz="2800" spc="-135" dirty="0">
                <a:latin typeface="Microsoft Sans Serif"/>
                <a:cs typeface="Microsoft Sans Serif"/>
              </a:rPr>
              <a:t>The</a:t>
            </a:r>
            <a:r>
              <a:rPr sz="2800" spc="-130" dirty="0">
                <a:latin typeface="Microsoft Sans Serif"/>
                <a:cs typeface="Microsoft Sans Serif"/>
              </a:rPr>
              <a:t> </a:t>
            </a:r>
            <a:r>
              <a:rPr sz="2800" spc="-100" dirty="0">
                <a:latin typeface="Microsoft Sans Serif"/>
                <a:cs typeface="Microsoft Sans Serif"/>
              </a:rPr>
              <a:t>keyword</a:t>
            </a:r>
            <a:r>
              <a:rPr sz="2800" spc="-95" dirty="0">
                <a:latin typeface="Microsoft Sans Serif"/>
                <a:cs typeface="Microsoft Sans Serif"/>
              </a:rPr>
              <a:t> </a:t>
            </a:r>
            <a:r>
              <a:rPr sz="2800" spc="-50" dirty="0">
                <a:latin typeface="Microsoft Sans Serif"/>
                <a:cs typeface="Microsoft Sans Serif"/>
              </a:rPr>
              <a:t>either</a:t>
            </a:r>
            <a:r>
              <a:rPr sz="2800" spc="-45" dirty="0">
                <a:latin typeface="Microsoft Sans Serif"/>
                <a:cs typeface="Microsoft Sans Serif"/>
              </a:rPr>
              <a:t> </a:t>
            </a:r>
            <a:r>
              <a:rPr sz="2800" spc="-55" dirty="0">
                <a:latin typeface="Microsoft Sans Serif"/>
                <a:cs typeface="Microsoft Sans Serif"/>
              </a:rPr>
              <a:t>if</a:t>
            </a:r>
            <a:r>
              <a:rPr sz="2800" spc="-50" dirty="0">
                <a:latin typeface="Microsoft Sans Serif"/>
                <a:cs typeface="Microsoft Sans Serif"/>
              </a:rPr>
              <a:t> </a:t>
            </a:r>
            <a:r>
              <a:rPr sz="2800" spc="-220" dirty="0">
                <a:latin typeface="Microsoft Sans Serif"/>
                <a:cs typeface="Microsoft Sans Serif"/>
              </a:rPr>
              <a:t>and</a:t>
            </a:r>
            <a:r>
              <a:rPr sz="2800" spc="-215" dirty="0">
                <a:latin typeface="Microsoft Sans Serif"/>
                <a:cs typeface="Microsoft Sans Serif"/>
              </a:rPr>
              <a:t> </a:t>
            </a:r>
            <a:r>
              <a:rPr sz="2800" spc="-200" dirty="0">
                <a:latin typeface="Microsoft Sans Serif"/>
                <a:cs typeface="Microsoft Sans Serif"/>
              </a:rPr>
              <a:t>else</a:t>
            </a:r>
            <a:r>
              <a:rPr sz="2800" spc="-195" dirty="0">
                <a:latin typeface="Microsoft Sans Serif"/>
                <a:cs typeface="Microsoft Sans Serif"/>
              </a:rPr>
              <a:t> </a:t>
            </a:r>
            <a:r>
              <a:rPr sz="2800" spc="-30" dirty="0">
                <a:latin typeface="Microsoft Sans Serif"/>
                <a:cs typeface="Microsoft Sans Serif"/>
              </a:rPr>
              <a:t>(</a:t>
            </a:r>
            <a:r>
              <a:rPr sz="2800" spc="-25" dirty="0">
                <a:latin typeface="Microsoft Sans Serif"/>
                <a:cs typeface="Microsoft Sans Serif"/>
              </a:rPr>
              <a:t> </a:t>
            </a:r>
            <a:r>
              <a:rPr sz="2800" spc="-130" dirty="0">
                <a:latin typeface="Microsoft Sans Serif"/>
                <a:cs typeface="Microsoft Sans Serif"/>
              </a:rPr>
              <a:t>almost</a:t>
            </a:r>
            <a:r>
              <a:rPr sz="2800" spc="-125" dirty="0">
                <a:latin typeface="Microsoft Sans Serif"/>
                <a:cs typeface="Microsoft Sans Serif"/>
              </a:rPr>
              <a:t> </a:t>
            </a:r>
            <a:r>
              <a:rPr sz="2800" spc="-140" dirty="0">
                <a:latin typeface="Microsoft Sans Serif"/>
                <a:cs typeface="Microsoft Sans Serif"/>
              </a:rPr>
              <a:t>all </a:t>
            </a:r>
            <a:r>
              <a:rPr sz="2800" spc="-135" dirty="0">
                <a:latin typeface="Microsoft Sans Serif"/>
                <a:cs typeface="Microsoft Sans Serif"/>
              </a:rPr>
              <a:t> </a:t>
            </a:r>
            <a:r>
              <a:rPr sz="2800" spc="-140" dirty="0">
                <a:latin typeface="Microsoft Sans Serif"/>
                <a:cs typeface="Microsoft Sans Serif"/>
              </a:rPr>
              <a:t>programming</a:t>
            </a:r>
            <a:r>
              <a:rPr sz="2800" spc="-135" dirty="0">
                <a:latin typeface="Microsoft Sans Serif"/>
                <a:cs typeface="Microsoft Sans Serif"/>
              </a:rPr>
              <a:t> </a:t>
            </a:r>
            <a:r>
              <a:rPr sz="2800" spc="-254" dirty="0">
                <a:latin typeface="Microsoft Sans Serif"/>
                <a:cs typeface="Microsoft Sans Serif"/>
              </a:rPr>
              <a:t>language</a:t>
            </a:r>
            <a:r>
              <a:rPr sz="2800" spc="-250" dirty="0">
                <a:latin typeface="Microsoft Sans Serif"/>
                <a:cs typeface="Microsoft Sans Serif"/>
              </a:rPr>
              <a:t> </a:t>
            </a:r>
            <a:r>
              <a:rPr sz="2800" spc="-185" dirty="0">
                <a:latin typeface="Microsoft Sans Serif"/>
                <a:cs typeface="Microsoft Sans Serif"/>
              </a:rPr>
              <a:t>also</a:t>
            </a:r>
            <a:r>
              <a:rPr sz="2800" spc="375" dirty="0">
                <a:latin typeface="Microsoft Sans Serif"/>
                <a:cs typeface="Microsoft Sans Serif"/>
              </a:rPr>
              <a:t> </a:t>
            </a:r>
            <a:r>
              <a:rPr sz="2800" spc="-65" dirty="0">
                <a:latin typeface="Microsoft Sans Serif"/>
                <a:cs typeface="Microsoft Sans Serif"/>
              </a:rPr>
              <a:t>support</a:t>
            </a:r>
            <a:r>
              <a:rPr sz="2800" spc="615" dirty="0">
                <a:latin typeface="Microsoft Sans Serif"/>
                <a:cs typeface="Microsoft Sans Serif"/>
              </a:rPr>
              <a:t> </a:t>
            </a:r>
            <a:r>
              <a:rPr sz="2800" spc="-95" dirty="0">
                <a:latin typeface="Microsoft Sans Serif"/>
                <a:cs typeface="Microsoft Sans Serif"/>
              </a:rPr>
              <a:t>this </a:t>
            </a:r>
            <a:r>
              <a:rPr sz="2800" spc="-90" dirty="0">
                <a:latin typeface="Microsoft Sans Serif"/>
                <a:cs typeface="Microsoft Sans Serif"/>
              </a:rPr>
              <a:t> </a:t>
            </a:r>
            <a:r>
              <a:rPr sz="2800" spc="-100" dirty="0">
                <a:latin typeface="Microsoft Sans Serif"/>
                <a:cs typeface="Microsoft Sans Serif"/>
              </a:rPr>
              <a:t>keyword</a:t>
            </a:r>
            <a:r>
              <a:rPr sz="2800" spc="35" dirty="0">
                <a:latin typeface="Microsoft Sans Serif"/>
                <a:cs typeface="Microsoft Sans Serif"/>
              </a:rPr>
              <a:t> </a:t>
            </a:r>
            <a:r>
              <a:rPr sz="2800" spc="-30" dirty="0">
                <a:latin typeface="Microsoft Sans Serif"/>
                <a:cs typeface="Microsoft Sans Serif"/>
              </a:rPr>
              <a:t>)</a:t>
            </a:r>
            <a:endParaRPr sz="2800">
              <a:latin typeface="Microsoft Sans Serif"/>
              <a:cs typeface="Microsoft Sans Serif"/>
            </a:endParaRPr>
          </a:p>
          <a:p>
            <a:pPr marL="295910" marR="6350" indent="-283845" algn="just">
              <a:lnSpc>
                <a:spcPct val="90000"/>
              </a:lnSpc>
              <a:spcBef>
                <a:spcPts val="545"/>
              </a:spcBef>
              <a:buClr>
                <a:srgbClr val="3891A7"/>
              </a:buClr>
              <a:buSzPct val="80357"/>
              <a:buFont typeface="Segoe UI Symbol"/>
              <a:buChar char="⚫"/>
              <a:tabLst>
                <a:tab pos="296545" algn="l"/>
              </a:tabLst>
            </a:pPr>
            <a:r>
              <a:rPr sz="2800" spc="30" dirty="0">
                <a:latin typeface="Microsoft Sans Serif"/>
                <a:cs typeface="Microsoft Sans Serif"/>
              </a:rPr>
              <a:t>I</a:t>
            </a:r>
            <a:r>
              <a:rPr sz="2800" spc="35" dirty="0">
                <a:latin typeface="Microsoft Sans Serif"/>
                <a:cs typeface="Microsoft Sans Serif"/>
              </a:rPr>
              <a:t>t</a:t>
            </a:r>
            <a:r>
              <a:rPr sz="2800" spc="40" dirty="0">
                <a:latin typeface="Microsoft Sans Serif"/>
                <a:cs typeface="Microsoft Sans Serif"/>
              </a:rPr>
              <a:t> </a:t>
            </a:r>
            <a:r>
              <a:rPr sz="2800" spc="-114" dirty="0">
                <a:latin typeface="Microsoft Sans Serif"/>
                <a:cs typeface="Microsoft Sans Serif"/>
              </a:rPr>
              <a:t>i</a:t>
            </a:r>
            <a:r>
              <a:rPr sz="2800" spc="-245" dirty="0">
                <a:latin typeface="Microsoft Sans Serif"/>
                <a:cs typeface="Microsoft Sans Serif"/>
              </a:rPr>
              <a:t>s</a:t>
            </a:r>
            <a:r>
              <a:rPr sz="2800" spc="40" dirty="0">
                <a:latin typeface="Microsoft Sans Serif"/>
                <a:cs typeface="Microsoft Sans Serif"/>
              </a:rPr>
              <a:t> </a:t>
            </a:r>
            <a:r>
              <a:rPr sz="2800" spc="-185" dirty="0">
                <a:latin typeface="Microsoft Sans Serif"/>
                <a:cs typeface="Microsoft Sans Serif"/>
              </a:rPr>
              <a:t>also</a:t>
            </a:r>
            <a:r>
              <a:rPr sz="2800" spc="40" dirty="0">
                <a:latin typeface="Microsoft Sans Serif"/>
                <a:cs typeface="Microsoft Sans Serif"/>
              </a:rPr>
              <a:t> </a:t>
            </a:r>
            <a:r>
              <a:rPr sz="2800" spc="-80" dirty="0">
                <a:latin typeface="Microsoft Sans Serif"/>
                <a:cs typeface="Microsoft Sans Serif"/>
              </a:rPr>
              <a:t>kn</a:t>
            </a:r>
            <a:r>
              <a:rPr sz="2800" spc="-105" dirty="0">
                <a:latin typeface="Microsoft Sans Serif"/>
                <a:cs typeface="Microsoft Sans Serif"/>
              </a:rPr>
              <a:t>ow</a:t>
            </a:r>
            <a:r>
              <a:rPr sz="2800" spc="-75" dirty="0">
                <a:latin typeface="Microsoft Sans Serif"/>
                <a:cs typeface="Microsoft Sans Serif"/>
              </a:rPr>
              <a:t>n</a:t>
            </a:r>
            <a:r>
              <a:rPr sz="2800" spc="45" dirty="0">
                <a:latin typeface="Microsoft Sans Serif"/>
                <a:cs typeface="Microsoft Sans Serif"/>
              </a:rPr>
              <a:t> </a:t>
            </a:r>
            <a:r>
              <a:rPr sz="2800" spc="-375" dirty="0">
                <a:latin typeface="Microsoft Sans Serif"/>
                <a:cs typeface="Microsoft Sans Serif"/>
              </a:rPr>
              <a:t>a</a:t>
            </a:r>
            <a:r>
              <a:rPr sz="2800" spc="-330" dirty="0">
                <a:latin typeface="Microsoft Sans Serif"/>
                <a:cs typeface="Microsoft Sans Serif"/>
              </a:rPr>
              <a:t>s</a:t>
            </a:r>
            <a:r>
              <a:rPr sz="2800" spc="25" dirty="0">
                <a:latin typeface="Microsoft Sans Serif"/>
                <a:cs typeface="Microsoft Sans Serif"/>
              </a:rPr>
              <a:t> </a:t>
            </a:r>
            <a:r>
              <a:rPr sz="2800" spc="-130" dirty="0">
                <a:latin typeface="Microsoft Sans Serif"/>
                <a:cs typeface="Microsoft Sans Serif"/>
              </a:rPr>
              <a:t>branchi</a:t>
            </a:r>
            <a:r>
              <a:rPr sz="2800" spc="-140" dirty="0">
                <a:latin typeface="Microsoft Sans Serif"/>
                <a:cs typeface="Microsoft Sans Serif"/>
              </a:rPr>
              <a:t>n</a:t>
            </a:r>
            <a:r>
              <a:rPr sz="2800" spc="-365" dirty="0">
                <a:latin typeface="Microsoft Sans Serif"/>
                <a:cs typeface="Microsoft Sans Serif"/>
              </a:rPr>
              <a:t>g</a:t>
            </a:r>
            <a:r>
              <a:rPr sz="2800" spc="35" dirty="0">
                <a:latin typeface="Microsoft Sans Serif"/>
                <a:cs typeface="Microsoft Sans Serif"/>
              </a:rPr>
              <a:t> </a:t>
            </a:r>
            <a:r>
              <a:rPr sz="2800" spc="-110" dirty="0">
                <a:latin typeface="Microsoft Sans Serif"/>
                <a:cs typeface="Microsoft Sans Serif"/>
              </a:rPr>
              <a:t>s</a:t>
            </a:r>
            <a:r>
              <a:rPr sz="2800" spc="-60" dirty="0">
                <a:latin typeface="Microsoft Sans Serif"/>
                <a:cs typeface="Microsoft Sans Serif"/>
              </a:rPr>
              <a:t>t</a:t>
            </a:r>
            <a:r>
              <a:rPr sz="2800" spc="-165" dirty="0">
                <a:latin typeface="Microsoft Sans Serif"/>
                <a:cs typeface="Microsoft Sans Serif"/>
              </a:rPr>
              <a:t>atem</a:t>
            </a:r>
            <a:r>
              <a:rPr sz="2800" spc="-155" dirty="0">
                <a:latin typeface="Microsoft Sans Serif"/>
                <a:cs typeface="Microsoft Sans Serif"/>
              </a:rPr>
              <a:t>e</a:t>
            </a:r>
            <a:r>
              <a:rPr sz="2800" spc="-5" dirty="0">
                <a:latin typeface="Microsoft Sans Serif"/>
                <a:cs typeface="Microsoft Sans Serif"/>
              </a:rPr>
              <a:t>n</a:t>
            </a:r>
            <a:r>
              <a:rPr sz="2800" dirty="0">
                <a:latin typeface="Microsoft Sans Serif"/>
                <a:cs typeface="Microsoft Sans Serif"/>
              </a:rPr>
              <a:t>t</a:t>
            </a:r>
            <a:r>
              <a:rPr sz="2800" spc="-165" dirty="0">
                <a:latin typeface="Microsoft Sans Serif"/>
                <a:cs typeface="Microsoft Sans Serif"/>
              </a:rPr>
              <a:t>,</a:t>
            </a:r>
            <a:r>
              <a:rPr sz="2800" spc="-245" dirty="0">
                <a:latin typeface="Microsoft Sans Serif"/>
                <a:cs typeface="Microsoft Sans Serif"/>
              </a:rPr>
              <a:t> </a:t>
            </a:r>
            <a:r>
              <a:rPr sz="2800" spc="-190" dirty="0">
                <a:latin typeface="Microsoft Sans Serif"/>
                <a:cs typeface="Microsoft Sans Serif"/>
              </a:rPr>
              <a:t>b</a:t>
            </a:r>
            <a:r>
              <a:rPr sz="2800" spc="-185" dirty="0">
                <a:latin typeface="Microsoft Sans Serif"/>
                <a:cs typeface="Microsoft Sans Serif"/>
              </a:rPr>
              <a:t>e</a:t>
            </a:r>
            <a:r>
              <a:rPr sz="2800" spc="-215" dirty="0">
                <a:latin typeface="Microsoft Sans Serif"/>
                <a:cs typeface="Microsoft Sans Serif"/>
              </a:rPr>
              <a:t>cause  </a:t>
            </a:r>
            <a:r>
              <a:rPr sz="2800" spc="60" dirty="0">
                <a:latin typeface="Microsoft Sans Serif"/>
                <a:cs typeface="Microsoft Sans Serif"/>
              </a:rPr>
              <a:t>it </a:t>
            </a:r>
            <a:r>
              <a:rPr sz="2800" spc="-95" dirty="0">
                <a:latin typeface="Microsoft Sans Serif"/>
                <a:cs typeface="Microsoft Sans Serif"/>
              </a:rPr>
              <a:t>provide </a:t>
            </a:r>
            <a:r>
              <a:rPr sz="2800" spc="20" dirty="0">
                <a:latin typeface="Microsoft Sans Serif"/>
                <a:cs typeface="Microsoft Sans Serif"/>
              </a:rPr>
              <a:t>two </a:t>
            </a:r>
            <a:r>
              <a:rPr sz="2800" spc="-145" dirty="0">
                <a:latin typeface="Microsoft Sans Serif"/>
                <a:cs typeface="Microsoft Sans Serif"/>
              </a:rPr>
              <a:t>branch, </a:t>
            </a:r>
            <a:r>
              <a:rPr sz="2800" spc="-135" dirty="0">
                <a:latin typeface="Microsoft Sans Serif"/>
                <a:cs typeface="Microsoft Sans Serif"/>
              </a:rPr>
              <a:t>one </a:t>
            </a:r>
            <a:r>
              <a:rPr sz="2800" spc="15" dirty="0">
                <a:latin typeface="Microsoft Sans Serif"/>
                <a:cs typeface="Microsoft Sans Serif"/>
              </a:rPr>
              <a:t>for </a:t>
            </a:r>
            <a:r>
              <a:rPr sz="2800" spc="-145" dirty="0">
                <a:latin typeface="Microsoft Sans Serif"/>
                <a:cs typeface="Microsoft Sans Serif"/>
              </a:rPr>
              <a:t>True </a:t>
            </a:r>
            <a:r>
              <a:rPr sz="2800" spc="-220" dirty="0">
                <a:latin typeface="Microsoft Sans Serif"/>
                <a:cs typeface="Microsoft Sans Serif"/>
              </a:rPr>
              <a:t>and </a:t>
            </a:r>
            <a:r>
              <a:rPr sz="2800" spc="-85" dirty="0">
                <a:latin typeface="Microsoft Sans Serif"/>
                <a:cs typeface="Microsoft Sans Serif"/>
              </a:rPr>
              <a:t>another </a:t>
            </a:r>
            <a:r>
              <a:rPr sz="2800" spc="-80" dirty="0">
                <a:latin typeface="Microsoft Sans Serif"/>
                <a:cs typeface="Microsoft Sans Serif"/>
              </a:rPr>
              <a:t> </a:t>
            </a:r>
            <a:r>
              <a:rPr sz="2800" spc="15" dirty="0">
                <a:latin typeface="Microsoft Sans Serif"/>
                <a:cs typeface="Microsoft Sans Serif"/>
              </a:rPr>
              <a:t>for</a:t>
            </a:r>
            <a:r>
              <a:rPr sz="2800" spc="20" dirty="0">
                <a:latin typeface="Microsoft Sans Serif"/>
                <a:cs typeface="Microsoft Sans Serif"/>
              </a:rPr>
              <a:t> </a:t>
            </a:r>
            <a:r>
              <a:rPr sz="2800" spc="-240" dirty="0">
                <a:latin typeface="Microsoft Sans Serif"/>
                <a:cs typeface="Microsoft Sans Serif"/>
              </a:rPr>
              <a:t>False.</a:t>
            </a:r>
            <a:r>
              <a:rPr sz="2800" spc="-235" dirty="0">
                <a:latin typeface="Microsoft Sans Serif"/>
                <a:cs typeface="Microsoft Sans Serif"/>
              </a:rPr>
              <a:t> </a:t>
            </a:r>
            <a:r>
              <a:rPr sz="2800" spc="-170" dirty="0">
                <a:latin typeface="Microsoft Sans Serif"/>
                <a:cs typeface="Microsoft Sans Serif"/>
              </a:rPr>
              <a:t>Branching</a:t>
            </a:r>
            <a:r>
              <a:rPr sz="2800" spc="-165" dirty="0">
                <a:latin typeface="Microsoft Sans Serif"/>
                <a:cs typeface="Microsoft Sans Serif"/>
              </a:rPr>
              <a:t> </a:t>
            </a:r>
            <a:r>
              <a:rPr sz="2800" spc="-30" dirty="0">
                <a:latin typeface="Microsoft Sans Serif"/>
                <a:cs typeface="Microsoft Sans Serif"/>
              </a:rPr>
              <a:t>will</a:t>
            </a:r>
            <a:r>
              <a:rPr sz="2800" spc="-25" dirty="0">
                <a:latin typeface="Microsoft Sans Serif"/>
                <a:cs typeface="Microsoft Sans Serif"/>
              </a:rPr>
              <a:t> </a:t>
            </a:r>
            <a:r>
              <a:rPr sz="2800" spc="-190" dirty="0">
                <a:latin typeface="Microsoft Sans Serif"/>
                <a:cs typeface="Microsoft Sans Serif"/>
              </a:rPr>
              <a:t>be</a:t>
            </a:r>
            <a:r>
              <a:rPr sz="2800" spc="365" dirty="0">
                <a:latin typeface="Microsoft Sans Serif"/>
                <a:cs typeface="Microsoft Sans Serif"/>
              </a:rPr>
              <a:t> </a:t>
            </a:r>
            <a:r>
              <a:rPr sz="2800" spc="-130" dirty="0">
                <a:latin typeface="Microsoft Sans Serif"/>
                <a:cs typeface="Microsoft Sans Serif"/>
              </a:rPr>
              <a:t>done</a:t>
            </a:r>
            <a:r>
              <a:rPr sz="2800" spc="480" dirty="0">
                <a:latin typeface="Microsoft Sans Serif"/>
                <a:cs typeface="Microsoft Sans Serif"/>
              </a:rPr>
              <a:t> </a:t>
            </a:r>
            <a:r>
              <a:rPr sz="2800" spc="-180" dirty="0">
                <a:latin typeface="Microsoft Sans Serif"/>
                <a:cs typeface="Microsoft Sans Serif"/>
              </a:rPr>
              <a:t>depending </a:t>
            </a:r>
            <a:r>
              <a:rPr sz="2800" spc="-175" dirty="0">
                <a:latin typeface="Microsoft Sans Serif"/>
                <a:cs typeface="Microsoft Sans Serif"/>
              </a:rPr>
              <a:t> </a:t>
            </a:r>
            <a:r>
              <a:rPr sz="2800" spc="-125" dirty="0">
                <a:latin typeface="Microsoft Sans Serif"/>
                <a:cs typeface="Microsoft Sans Serif"/>
              </a:rPr>
              <a:t>upon</a:t>
            </a:r>
            <a:r>
              <a:rPr sz="2800" spc="30" dirty="0">
                <a:latin typeface="Microsoft Sans Serif"/>
                <a:cs typeface="Microsoft Sans Serif"/>
              </a:rPr>
              <a:t> </a:t>
            </a:r>
            <a:r>
              <a:rPr sz="2800" spc="-75" dirty="0">
                <a:latin typeface="Microsoft Sans Serif"/>
                <a:cs typeface="Microsoft Sans Serif"/>
              </a:rPr>
              <a:t>the</a:t>
            </a:r>
            <a:r>
              <a:rPr sz="2800" spc="30" dirty="0">
                <a:latin typeface="Microsoft Sans Serif"/>
                <a:cs typeface="Microsoft Sans Serif"/>
              </a:rPr>
              <a:t> </a:t>
            </a:r>
            <a:r>
              <a:rPr sz="2800" spc="-70" dirty="0">
                <a:latin typeface="Microsoft Sans Serif"/>
                <a:cs typeface="Microsoft Sans Serif"/>
              </a:rPr>
              <a:t>condition.</a:t>
            </a:r>
            <a:endParaRPr sz="2800">
              <a:latin typeface="Microsoft Sans Serif"/>
              <a:cs typeface="Microsoft Sans Serif"/>
            </a:endParaRPr>
          </a:p>
        </p:txBody>
      </p:sp>
      <p:sp>
        <p:nvSpPr>
          <p:cNvPr id="17" name="object 1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extLst>
      <p:ext uri="{BB962C8B-B14F-4D97-AF65-F5344CB8AC3E}">
        <p14:creationId xmlns:p14="http://schemas.microsoft.com/office/powerpoint/2010/main" val="18268791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196339" y="91439"/>
            <a:ext cx="7947659" cy="1701164"/>
            <a:chOff x="1196339" y="91439"/>
            <a:chExt cx="7947659" cy="1701164"/>
          </a:xfrm>
        </p:grpSpPr>
        <p:pic>
          <p:nvPicPr>
            <p:cNvPr id="15" name="object 15"/>
            <p:cNvPicPr/>
            <p:nvPr/>
          </p:nvPicPr>
          <p:blipFill>
            <a:blip r:embed="rId7" cstate="print"/>
            <a:stretch>
              <a:fillRect/>
            </a:stretch>
          </p:blipFill>
          <p:spPr>
            <a:xfrm>
              <a:off x="1196339" y="91439"/>
              <a:ext cx="2346960" cy="1106423"/>
            </a:xfrm>
            <a:prstGeom prst="rect">
              <a:avLst/>
            </a:prstGeom>
          </p:spPr>
        </p:pic>
        <p:pic>
          <p:nvPicPr>
            <p:cNvPr id="16" name="object 16"/>
            <p:cNvPicPr/>
            <p:nvPr/>
          </p:nvPicPr>
          <p:blipFill>
            <a:blip r:embed="rId8" cstate="print"/>
            <a:stretch>
              <a:fillRect/>
            </a:stretch>
          </p:blipFill>
          <p:spPr>
            <a:xfrm>
              <a:off x="2881883" y="91439"/>
              <a:ext cx="821436" cy="1106423"/>
            </a:xfrm>
            <a:prstGeom prst="rect">
              <a:avLst/>
            </a:prstGeom>
          </p:spPr>
        </p:pic>
        <p:pic>
          <p:nvPicPr>
            <p:cNvPr id="17" name="object 17"/>
            <p:cNvPicPr/>
            <p:nvPr/>
          </p:nvPicPr>
          <p:blipFill>
            <a:blip r:embed="rId9" cstate="print"/>
            <a:stretch>
              <a:fillRect/>
            </a:stretch>
          </p:blipFill>
          <p:spPr>
            <a:xfrm>
              <a:off x="3176016" y="91439"/>
              <a:ext cx="5967983" cy="1106423"/>
            </a:xfrm>
            <a:prstGeom prst="rect">
              <a:avLst/>
            </a:prstGeom>
          </p:spPr>
        </p:pic>
        <p:pic>
          <p:nvPicPr>
            <p:cNvPr id="18" name="object 18"/>
            <p:cNvPicPr/>
            <p:nvPr/>
          </p:nvPicPr>
          <p:blipFill>
            <a:blip r:embed="rId10" cstate="print"/>
            <a:stretch>
              <a:fillRect/>
            </a:stretch>
          </p:blipFill>
          <p:spPr>
            <a:xfrm>
              <a:off x="1196339" y="685799"/>
              <a:ext cx="5971032" cy="1106424"/>
            </a:xfrm>
            <a:prstGeom prst="rect">
              <a:avLst/>
            </a:prstGeom>
          </p:spPr>
        </p:pic>
      </p:grpSp>
      <p:sp>
        <p:nvSpPr>
          <p:cNvPr id="19" name="object 19"/>
          <p:cNvSpPr txBox="1">
            <a:spLocks noGrp="1"/>
          </p:cNvSpPr>
          <p:nvPr>
            <p:ph type="title"/>
          </p:nvPr>
        </p:nvSpPr>
        <p:spPr>
          <a:xfrm>
            <a:off x="1514602" y="220802"/>
            <a:ext cx="7337425" cy="1214755"/>
          </a:xfrm>
          <a:prstGeom prst="rect">
            <a:avLst/>
          </a:prstGeom>
        </p:spPr>
        <p:txBody>
          <a:bodyPr vert="horz" wrap="square" lIns="0" tIns="12700" rIns="0" bIns="0" rtlCol="0">
            <a:spAutoFit/>
          </a:bodyPr>
          <a:lstStyle/>
          <a:p>
            <a:pPr marL="12700" marR="5080">
              <a:lnSpc>
                <a:spcPct val="100000"/>
              </a:lnSpc>
              <a:spcBef>
                <a:spcPts val="100"/>
              </a:spcBef>
            </a:pPr>
            <a:r>
              <a:rPr spc="-250" dirty="0"/>
              <a:t>Example-</a:t>
            </a:r>
            <a:r>
              <a:rPr spc="15" dirty="0"/>
              <a:t> </a:t>
            </a:r>
            <a:r>
              <a:rPr spc="95" dirty="0"/>
              <a:t>to</a:t>
            </a:r>
            <a:r>
              <a:rPr spc="45" dirty="0"/>
              <a:t> </a:t>
            </a:r>
            <a:r>
              <a:rPr spc="-100" dirty="0"/>
              <a:t>input</a:t>
            </a:r>
            <a:r>
              <a:rPr spc="50" dirty="0"/>
              <a:t> </a:t>
            </a:r>
            <a:r>
              <a:rPr spc="-440" dirty="0"/>
              <a:t>age</a:t>
            </a:r>
            <a:r>
              <a:rPr spc="25" dirty="0"/>
              <a:t> </a:t>
            </a:r>
            <a:r>
              <a:rPr spc="-305" dirty="0"/>
              <a:t>and</a:t>
            </a:r>
            <a:r>
              <a:rPr spc="55" dirty="0"/>
              <a:t> </a:t>
            </a:r>
            <a:r>
              <a:rPr spc="-220" dirty="0"/>
              <a:t>check</a:t>
            </a:r>
            <a:r>
              <a:rPr spc="45" dirty="0"/>
              <a:t> </a:t>
            </a:r>
            <a:r>
              <a:rPr spc="-440" dirty="0"/>
              <a:t>age </a:t>
            </a:r>
            <a:r>
              <a:rPr spc="-1019" dirty="0"/>
              <a:t> </a:t>
            </a:r>
            <a:r>
              <a:rPr spc="-245" dirty="0"/>
              <a:t>is</a:t>
            </a:r>
            <a:r>
              <a:rPr spc="40" dirty="0"/>
              <a:t> </a:t>
            </a:r>
            <a:r>
              <a:rPr spc="-185" dirty="0"/>
              <a:t>eligible</a:t>
            </a:r>
            <a:r>
              <a:rPr spc="20" dirty="0"/>
              <a:t> </a:t>
            </a:r>
            <a:r>
              <a:rPr spc="25" dirty="0"/>
              <a:t>for</a:t>
            </a:r>
            <a:r>
              <a:rPr spc="45" dirty="0"/>
              <a:t> </a:t>
            </a:r>
            <a:r>
              <a:rPr spc="-150" dirty="0"/>
              <a:t>voting</a:t>
            </a:r>
            <a:r>
              <a:rPr spc="50" dirty="0"/>
              <a:t> </a:t>
            </a:r>
            <a:r>
              <a:rPr spc="110" dirty="0"/>
              <a:t>or</a:t>
            </a:r>
            <a:r>
              <a:rPr spc="50" dirty="0"/>
              <a:t> </a:t>
            </a:r>
            <a:r>
              <a:rPr spc="-10" dirty="0"/>
              <a:t>not</a:t>
            </a:r>
          </a:p>
        </p:txBody>
      </p:sp>
      <p:grpSp>
        <p:nvGrpSpPr>
          <p:cNvPr id="20" name="object 20"/>
          <p:cNvGrpSpPr/>
          <p:nvPr/>
        </p:nvGrpSpPr>
        <p:grpSpPr>
          <a:xfrm>
            <a:off x="5340096" y="4146802"/>
            <a:ext cx="3645535" cy="2711450"/>
            <a:chOff x="5340096" y="4146802"/>
            <a:chExt cx="3645535" cy="2711450"/>
          </a:xfrm>
        </p:grpSpPr>
        <p:pic>
          <p:nvPicPr>
            <p:cNvPr id="21" name="object 21"/>
            <p:cNvPicPr/>
            <p:nvPr/>
          </p:nvPicPr>
          <p:blipFill>
            <a:blip r:embed="rId11" cstate="print"/>
            <a:stretch>
              <a:fillRect/>
            </a:stretch>
          </p:blipFill>
          <p:spPr>
            <a:xfrm>
              <a:off x="5340096" y="4146802"/>
              <a:ext cx="3645407" cy="2711196"/>
            </a:xfrm>
            <a:prstGeom prst="rect">
              <a:avLst/>
            </a:prstGeom>
          </p:spPr>
        </p:pic>
        <p:pic>
          <p:nvPicPr>
            <p:cNvPr id="22" name="object 22"/>
            <p:cNvPicPr/>
            <p:nvPr/>
          </p:nvPicPr>
          <p:blipFill>
            <a:blip r:embed="rId12" cstate="print"/>
            <a:stretch>
              <a:fillRect/>
            </a:stretch>
          </p:blipFill>
          <p:spPr>
            <a:xfrm>
              <a:off x="5530596" y="4351018"/>
              <a:ext cx="3310128" cy="2506980"/>
            </a:xfrm>
            <a:prstGeom prst="rect">
              <a:avLst/>
            </a:prstGeom>
          </p:spPr>
        </p:pic>
        <p:pic>
          <p:nvPicPr>
            <p:cNvPr id="23" name="object 23"/>
            <p:cNvPicPr/>
            <p:nvPr/>
          </p:nvPicPr>
          <p:blipFill>
            <a:blip r:embed="rId13" cstate="print"/>
            <a:stretch>
              <a:fillRect/>
            </a:stretch>
          </p:blipFill>
          <p:spPr>
            <a:xfrm>
              <a:off x="5410200" y="4190999"/>
              <a:ext cx="3505200" cy="2590800"/>
            </a:xfrm>
            <a:prstGeom prst="rect">
              <a:avLst/>
            </a:prstGeom>
          </p:spPr>
        </p:pic>
        <p:sp>
          <p:nvSpPr>
            <p:cNvPr id="24" name="object 24"/>
            <p:cNvSpPr/>
            <p:nvPr/>
          </p:nvSpPr>
          <p:spPr>
            <a:xfrm>
              <a:off x="5410200" y="4190999"/>
              <a:ext cx="3505200" cy="2590800"/>
            </a:xfrm>
            <a:custGeom>
              <a:avLst/>
              <a:gdLst/>
              <a:ahLst/>
              <a:cxnLst/>
              <a:rect l="l" t="t" r="r" b="b"/>
              <a:pathLst>
                <a:path w="3505200" h="2590800">
                  <a:moveTo>
                    <a:pt x="0" y="0"/>
                  </a:moveTo>
                  <a:lnTo>
                    <a:pt x="3073400" y="0"/>
                  </a:lnTo>
                  <a:lnTo>
                    <a:pt x="3505200" y="431800"/>
                  </a:lnTo>
                  <a:lnTo>
                    <a:pt x="3505200" y="2590800"/>
                  </a:lnTo>
                  <a:lnTo>
                    <a:pt x="431800" y="2590800"/>
                  </a:lnTo>
                  <a:lnTo>
                    <a:pt x="0" y="2158987"/>
                  </a:lnTo>
                  <a:lnTo>
                    <a:pt x="0" y="0"/>
                  </a:lnTo>
                  <a:close/>
                </a:path>
              </a:pathLst>
            </a:custGeom>
            <a:ln w="9525">
              <a:solidFill>
                <a:srgbClr val="FDB809"/>
              </a:solidFill>
            </a:ln>
          </p:spPr>
          <p:txBody>
            <a:bodyPr wrap="square" lIns="0" tIns="0" rIns="0" bIns="0" rtlCol="0"/>
            <a:lstStyle/>
            <a:p>
              <a:endParaRPr/>
            </a:p>
          </p:txBody>
        </p:sp>
      </p:grpSp>
      <p:sp>
        <p:nvSpPr>
          <p:cNvPr id="25" name="object 25"/>
          <p:cNvSpPr txBox="1"/>
          <p:nvPr/>
        </p:nvSpPr>
        <p:spPr>
          <a:xfrm>
            <a:off x="1596897" y="1392682"/>
            <a:ext cx="6778625" cy="5017135"/>
          </a:xfrm>
          <a:prstGeom prst="rect">
            <a:avLst/>
          </a:prstGeom>
        </p:spPr>
        <p:txBody>
          <a:bodyPr vert="horz" wrap="square" lIns="0" tIns="88900" rIns="0" bIns="0" rtlCol="0">
            <a:spAutoFit/>
          </a:bodyPr>
          <a:lstStyle/>
          <a:p>
            <a:pPr marL="527685" indent="-515620">
              <a:lnSpc>
                <a:spcPct val="100000"/>
              </a:lnSpc>
              <a:spcBef>
                <a:spcPts val="700"/>
              </a:spcBef>
              <a:buClr>
                <a:srgbClr val="3891A7"/>
              </a:buClr>
              <a:buSzPct val="79166"/>
              <a:buAutoNum type="arabicPeriod"/>
              <a:tabLst>
                <a:tab pos="527685" algn="l"/>
                <a:tab pos="528320" algn="l"/>
              </a:tabLst>
            </a:pPr>
            <a:r>
              <a:rPr sz="2400" spc="-254" dirty="0">
                <a:latin typeface="Microsoft Sans Serif"/>
                <a:cs typeface="Microsoft Sans Serif"/>
              </a:rPr>
              <a:t>START</a:t>
            </a:r>
            <a:endParaRPr sz="2400">
              <a:latin typeface="Microsoft Sans Serif"/>
              <a:cs typeface="Microsoft Sans Serif"/>
            </a:endParaRPr>
          </a:p>
          <a:p>
            <a:pPr marL="527685" indent="-515620">
              <a:lnSpc>
                <a:spcPct val="100000"/>
              </a:lnSpc>
              <a:spcBef>
                <a:spcPts val="600"/>
              </a:spcBef>
              <a:buClr>
                <a:srgbClr val="3891A7"/>
              </a:buClr>
              <a:buSzPct val="79166"/>
              <a:buAutoNum type="arabicPeriod"/>
              <a:tabLst>
                <a:tab pos="527685" algn="l"/>
                <a:tab pos="528320" algn="l"/>
              </a:tabLst>
            </a:pPr>
            <a:r>
              <a:rPr sz="2400" spc="-75" dirty="0">
                <a:latin typeface="Microsoft Sans Serif"/>
                <a:cs typeface="Microsoft Sans Serif"/>
              </a:rPr>
              <a:t>INPUT</a:t>
            </a:r>
            <a:r>
              <a:rPr sz="2400" spc="-215" dirty="0">
                <a:latin typeface="Microsoft Sans Serif"/>
                <a:cs typeface="Microsoft Sans Serif"/>
              </a:rPr>
              <a:t> </a:t>
            </a:r>
            <a:r>
              <a:rPr sz="2400" spc="-105" dirty="0">
                <a:latin typeface="Microsoft Sans Serif"/>
                <a:cs typeface="Microsoft Sans Serif"/>
              </a:rPr>
              <a:t>A</a:t>
            </a:r>
            <a:r>
              <a:rPr sz="2400" spc="-254" dirty="0">
                <a:latin typeface="Microsoft Sans Serif"/>
                <a:cs typeface="Microsoft Sans Serif"/>
              </a:rPr>
              <a:t>GE</a:t>
            </a:r>
            <a:endParaRPr sz="2400">
              <a:latin typeface="Microsoft Sans Serif"/>
              <a:cs typeface="Microsoft Sans Serif"/>
            </a:endParaRPr>
          </a:p>
          <a:p>
            <a:pPr marL="527685" indent="-515620">
              <a:lnSpc>
                <a:spcPct val="100000"/>
              </a:lnSpc>
              <a:spcBef>
                <a:spcPts val="600"/>
              </a:spcBef>
              <a:buClr>
                <a:srgbClr val="3891A7"/>
              </a:buClr>
              <a:buSzPct val="79166"/>
              <a:buAutoNum type="arabicPeriod"/>
              <a:tabLst>
                <a:tab pos="527685" algn="l"/>
                <a:tab pos="528320" algn="l"/>
              </a:tabLst>
            </a:pPr>
            <a:r>
              <a:rPr sz="2400" spc="-204" dirty="0">
                <a:latin typeface="Microsoft Sans Serif"/>
                <a:cs typeface="Microsoft Sans Serif"/>
              </a:rPr>
              <a:t>IF</a:t>
            </a:r>
            <a:r>
              <a:rPr sz="2400" spc="-220" dirty="0">
                <a:latin typeface="Microsoft Sans Serif"/>
                <a:cs typeface="Microsoft Sans Serif"/>
              </a:rPr>
              <a:t> </a:t>
            </a:r>
            <a:r>
              <a:rPr sz="2400" spc="-105" dirty="0">
                <a:latin typeface="Microsoft Sans Serif"/>
                <a:cs typeface="Microsoft Sans Serif"/>
              </a:rPr>
              <a:t>A</a:t>
            </a:r>
            <a:r>
              <a:rPr sz="2400" spc="-135" dirty="0">
                <a:latin typeface="Microsoft Sans Serif"/>
                <a:cs typeface="Microsoft Sans Serif"/>
              </a:rPr>
              <a:t>GE&gt;=1</a:t>
            </a:r>
            <a:r>
              <a:rPr sz="2400" spc="-114" dirty="0">
                <a:latin typeface="Microsoft Sans Serif"/>
                <a:cs typeface="Microsoft Sans Serif"/>
              </a:rPr>
              <a:t>8</a:t>
            </a:r>
            <a:r>
              <a:rPr sz="2400" spc="-275" dirty="0">
                <a:latin typeface="Microsoft Sans Serif"/>
                <a:cs typeface="Microsoft Sans Serif"/>
              </a:rPr>
              <a:t> </a:t>
            </a:r>
            <a:r>
              <a:rPr sz="2400" spc="-85" dirty="0">
                <a:latin typeface="Microsoft Sans Serif"/>
                <a:cs typeface="Microsoft Sans Serif"/>
              </a:rPr>
              <a:t>THEN:</a:t>
            </a:r>
            <a:endParaRPr sz="2400">
              <a:latin typeface="Microsoft Sans Serif"/>
              <a:cs typeface="Microsoft Sans Serif"/>
            </a:endParaRPr>
          </a:p>
          <a:p>
            <a:pPr marL="527685" indent="-515620">
              <a:lnSpc>
                <a:spcPct val="100000"/>
              </a:lnSpc>
              <a:spcBef>
                <a:spcPts val="600"/>
              </a:spcBef>
              <a:buClr>
                <a:srgbClr val="3891A7"/>
              </a:buClr>
              <a:buSzPct val="79166"/>
              <a:buAutoNum type="arabicPeriod"/>
              <a:tabLst>
                <a:tab pos="527685" algn="l"/>
                <a:tab pos="528320" algn="l"/>
              </a:tabLst>
            </a:pPr>
            <a:r>
              <a:rPr sz="2400" spc="-125" dirty="0">
                <a:latin typeface="Microsoft Sans Serif"/>
                <a:cs typeface="Microsoft Sans Serif"/>
              </a:rPr>
              <a:t>PRINT</a:t>
            </a:r>
            <a:r>
              <a:rPr sz="2400" spc="-215" dirty="0">
                <a:latin typeface="Microsoft Sans Serif"/>
                <a:cs typeface="Microsoft Sans Serif"/>
              </a:rPr>
              <a:t> </a:t>
            </a:r>
            <a:r>
              <a:rPr sz="2400" spc="-155" dirty="0">
                <a:latin typeface="Microsoft Sans Serif"/>
                <a:cs typeface="Microsoft Sans Serif"/>
              </a:rPr>
              <a:t>“ELIGIBLE</a:t>
            </a:r>
            <a:r>
              <a:rPr sz="2400" spc="30" dirty="0">
                <a:latin typeface="Microsoft Sans Serif"/>
                <a:cs typeface="Microsoft Sans Serif"/>
              </a:rPr>
              <a:t> </a:t>
            </a:r>
            <a:r>
              <a:rPr sz="2400" spc="-175" dirty="0">
                <a:latin typeface="Microsoft Sans Serif"/>
                <a:cs typeface="Microsoft Sans Serif"/>
              </a:rPr>
              <a:t>FO</a:t>
            </a:r>
            <a:r>
              <a:rPr sz="2400" spc="-180" dirty="0">
                <a:latin typeface="Microsoft Sans Serif"/>
                <a:cs typeface="Microsoft Sans Serif"/>
              </a:rPr>
              <a:t>R</a:t>
            </a:r>
            <a:r>
              <a:rPr sz="2400" spc="-350" dirty="0">
                <a:latin typeface="Microsoft Sans Serif"/>
                <a:cs typeface="Microsoft Sans Serif"/>
              </a:rPr>
              <a:t> </a:t>
            </a:r>
            <a:r>
              <a:rPr sz="2400" spc="-250" dirty="0">
                <a:latin typeface="Microsoft Sans Serif"/>
                <a:cs typeface="Microsoft Sans Serif"/>
              </a:rPr>
              <a:t>V</a:t>
            </a:r>
            <a:r>
              <a:rPr sz="2400" spc="-50" dirty="0">
                <a:latin typeface="Microsoft Sans Serif"/>
                <a:cs typeface="Microsoft Sans Serif"/>
              </a:rPr>
              <a:t>O</a:t>
            </a:r>
            <a:r>
              <a:rPr sz="2400" spc="35" dirty="0">
                <a:latin typeface="Microsoft Sans Serif"/>
                <a:cs typeface="Microsoft Sans Serif"/>
              </a:rPr>
              <a:t>TING”</a:t>
            </a:r>
            <a:endParaRPr sz="2400">
              <a:latin typeface="Microsoft Sans Serif"/>
              <a:cs typeface="Microsoft Sans Serif"/>
            </a:endParaRPr>
          </a:p>
          <a:p>
            <a:pPr marL="527685" indent="-515620">
              <a:lnSpc>
                <a:spcPct val="100000"/>
              </a:lnSpc>
              <a:spcBef>
                <a:spcPts val="600"/>
              </a:spcBef>
              <a:buClr>
                <a:srgbClr val="3891A7"/>
              </a:buClr>
              <a:buSzPct val="79166"/>
              <a:buAutoNum type="arabicPeriod"/>
              <a:tabLst>
                <a:tab pos="527685" algn="l"/>
                <a:tab pos="528320" algn="l"/>
              </a:tabLst>
            </a:pPr>
            <a:r>
              <a:rPr sz="2400" spc="-370" dirty="0">
                <a:latin typeface="Microsoft Sans Serif"/>
                <a:cs typeface="Microsoft Sans Serif"/>
              </a:rPr>
              <a:t>ELSE</a:t>
            </a:r>
            <a:endParaRPr sz="2400">
              <a:latin typeface="Microsoft Sans Serif"/>
              <a:cs typeface="Microsoft Sans Serif"/>
            </a:endParaRPr>
          </a:p>
          <a:p>
            <a:pPr marL="527685" indent="-515620">
              <a:lnSpc>
                <a:spcPct val="100000"/>
              </a:lnSpc>
              <a:spcBef>
                <a:spcPts val="605"/>
              </a:spcBef>
              <a:buClr>
                <a:srgbClr val="3891A7"/>
              </a:buClr>
              <a:buSzPct val="79166"/>
              <a:buAutoNum type="arabicPeriod"/>
              <a:tabLst>
                <a:tab pos="527685" algn="l"/>
                <a:tab pos="528320" algn="l"/>
              </a:tabLst>
            </a:pPr>
            <a:r>
              <a:rPr sz="2400" spc="-120" dirty="0">
                <a:latin typeface="Microsoft Sans Serif"/>
                <a:cs typeface="Microsoft Sans Serif"/>
              </a:rPr>
              <a:t>PRINT</a:t>
            </a:r>
            <a:r>
              <a:rPr sz="2400" spc="-225" dirty="0">
                <a:latin typeface="Microsoft Sans Serif"/>
                <a:cs typeface="Microsoft Sans Serif"/>
              </a:rPr>
              <a:t> </a:t>
            </a:r>
            <a:r>
              <a:rPr sz="2400" spc="114" dirty="0">
                <a:latin typeface="Microsoft Sans Serif"/>
                <a:cs typeface="Microsoft Sans Serif"/>
              </a:rPr>
              <a:t>“</a:t>
            </a:r>
            <a:r>
              <a:rPr sz="2400" spc="240" dirty="0">
                <a:latin typeface="Microsoft Sans Serif"/>
                <a:cs typeface="Microsoft Sans Serif"/>
              </a:rPr>
              <a:t>N</a:t>
            </a:r>
            <a:r>
              <a:rPr sz="2400" spc="-45" dirty="0">
                <a:latin typeface="Microsoft Sans Serif"/>
                <a:cs typeface="Microsoft Sans Serif"/>
              </a:rPr>
              <a:t>O</a:t>
            </a:r>
            <a:r>
              <a:rPr sz="2400" spc="-15" dirty="0">
                <a:latin typeface="Microsoft Sans Serif"/>
                <a:cs typeface="Microsoft Sans Serif"/>
              </a:rPr>
              <a:t>T</a:t>
            </a:r>
            <a:r>
              <a:rPr sz="2400" spc="30" dirty="0">
                <a:latin typeface="Microsoft Sans Serif"/>
                <a:cs typeface="Microsoft Sans Serif"/>
              </a:rPr>
              <a:t> </a:t>
            </a:r>
            <a:r>
              <a:rPr sz="2400" spc="-200" dirty="0">
                <a:latin typeface="Microsoft Sans Serif"/>
                <a:cs typeface="Microsoft Sans Serif"/>
              </a:rPr>
              <a:t>ELIGIBLE</a:t>
            </a:r>
            <a:r>
              <a:rPr sz="2400" spc="10" dirty="0">
                <a:latin typeface="Microsoft Sans Serif"/>
                <a:cs typeface="Microsoft Sans Serif"/>
              </a:rPr>
              <a:t> </a:t>
            </a:r>
            <a:r>
              <a:rPr sz="2400" spc="-175" dirty="0">
                <a:latin typeface="Microsoft Sans Serif"/>
                <a:cs typeface="Microsoft Sans Serif"/>
              </a:rPr>
              <a:t>FOR</a:t>
            </a:r>
            <a:r>
              <a:rPr sz="2400" spc="-350" dirty="0">
                <a:latin typeface="Microsoft Sans Serif"/>
                <a:cs typeface="Microsoft Sans Serif"/>
              </a:rPr>
              <a:t> </a:t>
            </a:r>
            <a:r>
              <a:rPr sz="2400" spc="-250" dirty="0">
                <a:latin typeface="Microsoft Sans Serif"/>
                <a:cs typeface="Microsoft Sans Serif"/>
              </a:rPr>
              <a:t>V</a:t>
            </a:r>
            <a:r>
              <a:rPr sz="2400" spc="-45" dirty="0">
                <a:latin typeface="Microsoft Sans Serif"/>
                <a:cs typeface="Microsoft Sans Serif"/>
              </a:rPr>
              <a:t>O</a:t>
            </a:r>
            <a:r>
              <a:rPr sz="2400" spc="35" dirty="0">
                <a:latin typeface="Microsoft Sans Serif"/>
                <a:cs typeface="Microsoft Sans Serif"/>
              </a:rPr>
              <a:t>TING”</a:t>
            </a:r>
            <a:endParaRPr sz="2400">
              <a:latin typeface="Microsoft Sans Serif"/>
              <a:cs typeface="Microsoft Sans Serif"/>
            </a:endParaRPr>
          </a:p>
          <a:p>
            <a:pPr marL="527685" indent="-515620">
              <a:lnSpc>
                <a:spcPts val="2665"/>
              </a:lnSpc>
              <a:spcBef>
                <a:spcPts val="600"/>
              </a:spcBef>
              <a:buClr>
                <a:srgbClr val="3891A7"/>
              </a:buClr>
              <a:buSzPct val="79166"/>
              <a:buAutoNum type="arabicPeriod"/>
              <a:tabLst>
                <a:tab pos="527685" algn="l"/>
                <a:tab pos="528320" algn="l"/>
              </a:tabLst>
            </a:pPr>
            <a:r>
              <a:rPr sz="2400" spc="-65" dirty="0">
                <a:latin typeface="Microsoft Sans Serif"/>
                <a:cs typeface="Microsoft Sans Serif"/>
              </a:rPr>
              <a:t>END</a:t>
            </a:r>
            <a:endParaRPr sz="2400">
              <a:latin typeface="Microsoft Sans Serif"/>
              <a:cs typeface="Microsoft Sans Serif"/>
            </a:endParaRPr>
          </a:p>
          <a:p>
            <a:pPr marL="4121150">
              <a:lnSpc>
                <a:spcPts val="1705"/>
              </a:lnSpc>
            </a:pPr>
            <a:r>
              <a:rPr sz="1600" spc="-135" dirty="0">
                <a:latin typeface="Microsoft Sans Serif"/>
                <a:cs typeface="Microsoft Sans Serif"/>
              </a:rPr>
              <a:t>LE</a:t>
            </a:r>
            <a:r>
              <a:rPr sz="1600" spc="-130" dirty="0">
                <a:latin typeface="Microsoft Sans Serif"/>
                <a:cs typeface="Microsoft Sans Serif"/>
              </a:rPr>
              <a:t>T</a:t>
            </a:r>
            <a:r>
              <a:rPr sz="1600" spc="30" dirty="0">
                <a:latin typeface="Microsoft Sans Serif"/>
                <a:cs typeface="Microsoft Sans Serif"/>
              </a:rPr>
              <a:t> </a:t>
            </a:r>
            <a:r>
              <a:rPr sz="1600" spc="-185" dirty="0">
                <a:latin typeface="Microsoft Sans Serif"/>
                <a:cs typeface="Microsoft Sans Serif"/>
              </a:rPr>
              <a:t>US</a:t>
            </a:r>
            <a:r>
              <a:rPr sz="1600" spc="-165" dirty="0">
                <a:latin typeface="Microsoft Sans Serif"/>
                <a:cs typeface="Microsoft Sans Serif"/>
              </a:rPr>
              <a:t> </a:t>
            </a:r>
            <a:r>
              <a:rPr sz="1600" spc="-175" dirty="0">
                <a:latin typeface="Microsoft Sans Serif"/>
                <a:cs typeface="Microsoft Sans Serif"/>
              </a:rPr>
              <a:t>T</a:t>
            </a:r>
            <a:r>
              <a:rPr sz="1600" spc="-5" dirty="0">
                <a:latin typeface="Microsoft Sans Serif"/>
                <a:cs typeface="Microsoft Sans Serif"/>
              </a:rPr>
              <a:t>A</a:t>
            </a:r>
            <a:r>
              <a:rPr sz="1600" spc="-145" dirty="0">
                <a:latin typeface="Microsoft Sans Serif"/>
                <a:cs typeface="Microsoft Sans Serif"/>
              </a:rPr>
              <a:t>KE</a:t>
            </a:r>
            <a:r>
              <a:rPr sz="1600" spc="20" dirty="0">
                <a:latin typeface="Microsoft Sans Serif"/>
                <a:cs typeface="Microsoft Sans Serif"/>
              </a:rPr>
              <a:t> </a:t>
            </a:r>
            <a:r>
              <a:rPr sz="1600" spc="-50" dirty="0">
                <a:latin typeface="Microsoft Sans Serif"/>
                <a:cs typeface="Microsoft Sans Serif"/>
              </a:rPr>
              <a:t>INPUT</a:t>
            </a:r>
            <a:r>
              <a:rPr sz="1600" spc="40" dirty="0">
                <a:latin typeface="Microsoft Sans Serif"/>
                <a:cs typeface="Microsoft Sans Serif"/>
              </a:rPr>
              <a:t> </a:t>
            </a:r>
            <a:r>
              <a:rPr sz="1600" spc="20" dirty="0">
                <a:latin typeface="Microsoft Sans Serif"/>
                <a:cs typeface="Microsoft Sans Serif"/>
              </a:rPr>
              <a:t>IN</a:t>
            </a:r>
            <a:r>
              <a:rPr sz="1600" spc="-125" dirty="0">
                <a:latin typeface="Microsoft Sans Serif"/>
                <a:cs typeface="Microsoft Sans Serif"/>
              </a:rPr>
              <a:t> </a:t>
            </a:r>
            <a:r>
              <a:rPr sz="1600" spc="-60" dirty="0">
                <a:latin typeface="Microsoft Sans Serif"/>
                <a:cs typeface="Microsoft Sans Serif"/>
              </a:rPr>
              <a:t>A</a:t>
            </a:r>
            <a:r>
              <a:rPr sz="1600" spc="-185" dirty="0">
                <a:latin typeface="Microsoft Sans Serif"/>
                <a:cs typeface="Microsoft Sans Serif"/>
              </a:rPr>
              <a:t>G</a:t>
            </a:r>
            <a:r>
              <a:rPr sz="1600" spc="-155" dirty="0">
                <a:latin typeface="Microsoft Sans Serif"/>
                <a:cs typeface="Microsoft Sans Serif"/>
              </a:rPr>
              <a:t>E</a:t>
            </a:r>
            <a:r>
              <a:rPr sz="1600" spc="15" dirty="0">
                <a:latin typeface="Microsoft Sans Serif"/>
                <a:cs typeface="Microsoft Sans Serif"/>
              </a:rPr>
              <a:t> </a:t>
            </a:r>
            <a:r>
              <a:rPr sz="1600" spc="-195" dirty="0">
                <a:latin typeface="Microsoft Sans Serif"/>
                <a:cs typeface="Microsoft Sans Serif"/>
              </a:rPr>
              <a:t>IS</a:t>
            </a:r>
            <a:endParaRPr sz="1600">
              <a:latin typeface="Microsoft Sans Serif"/>
              <a:cs typeface="Microsoft Sans Serif"/>
            </a:endParaRPr>
          </a:p>
          <a:p>
            <a:pPr marL="4121150">
              <a:lnSpc>
                <a:spcPct val="100000"/>
              </a:lnSpc>
            </a:pPr>
            <a:r>
              <a:rPr sz="1600" spc="-55" dirty="0">
                <a:latin typeface="Microsoft Sans Serif"/>
                <a:cs typeface="Microsoft Sans Serif"/>
              </a:rPr>
              <a:t>29,THEN</a:t>
            </a:r>
            <a:endParaRPr sz="1600">
              <a:latin typeface="Microsoft Sans Serif"/>
              <a:cs typeface="Microsoft Sans Serif"/>
            </a:endParaRPr>
          </a:p>
          <a:p>
            <a:pPr marL="4121150" marR="99695">
              <a:lnSpc>
                <a:spcPct val="100000"/>
              </a:lnSpc>
            </a:pPr>
            <a:r>
              <a:rPr sz="1600" b="1" spc="55" dirty="0">
                <a:solidFill>
                  <a:srgbClr val="00AF50"/>
                </a:solidFill>
                <a:latin typeface="Trebuchet MS"/>
                <a:cs typeface="Trebuchet MS"/>
              </a:rPr>
              <a:t>IF</a:t>
            </a:r>
            <a:r>
              <a:rPr sz="1600" b="1" spc="-190" dirty="0">
                <a:solidFill>
                  <a:srgbClr val="00AF50"/>
                </a:solidFill>
                <a:latin typeface="Trebuchet MS"/>
                <a:cs typeface="Trebuchet MS"/>
              </a:rPr>
              <a:t> </a:t>
            </a:r>
            <a:r>
              <a:rPr sz="1600" b="1" spc="170" dirty="0">
                <a:solidFill>
                  <a:srgbClr val="00AF50"/>
                </a:solidFill>
                <a:latin typeface="Trebuchet MS"/>
                <a:cs typeface="Trebuchet MS"/>
              </a:rPr>
              <a:t>A</a:t>
            </a:r>
            <a:r>
              <a:rPr sz="1600" b="1" spc="75" dirty="0">
                <a:solidFill>
                  <a:srgbClr val="00AF50"/>
                </a:solidFill>
                <a:latin typeface="Trebuchet MS"/>
                <a:cs typeface="Trebuchet MS"/>
              </a:rPr>
              <a:t>GE&gt;</a:t>
            </a:r>
            <a:r>
              <a:rPr sz="1600" b="1" spc="80" dirty="0">
                <a:solidFill>
                  <a:srgbClr val="00AF50"/>
                </a:solidFill>
                <a:latin typeface="Trebuchet MS"/>
                <a:cs typeface="Trebuchet MS"/>
              </a:rPr>
              <a:t>=</a:t>
            </a:r>
            <a:r>
              <a:rPr sz="1600" b="1" spc="-65" dirty="0">
                <a:solidFill>
                  <a:srgbClr val="00AF50"/>
                </a:solidFill>
                <a:latin typeface="Trebuchet MS"/>
                <a:cs typeface="Trebuchet MS"/>
              </a:rPr>
              <a:t>1</a:t>
            </a:r>
            <a:r>
              <a:rPr sz="1600" b="1" spc="-60" dirty="0">
                <a:solidFill>
                  <a:srgbClr val="00AF50"/>
                </a:solidFill>
                <a:latin typeface="Trebuchet MS"/>
                <a:cs typeface="Trebuchet MS"/>
              </a:rPr>
              <a:t>8</a:t>
            </a:r>
            <a:r>
              <a:rPr sz="1600" b="1" spc="-10" dirty="0">
                <a:solidFill>
                  <a:srgbClr val="00AF50"/>
                </a:solidFill>
                <a:latin typeface="Trebuchet MS"/>
                <a:cs typeface="Trebuchet MS"/>
              </a:rPr>
              <a:t> </a:t>
            </a:r>
            <a:r>
              <a:rPr sz="1600" b="1" spc="90" dirty="0">
                <a:solidFill>
                  <a:srgbClr val="00AF50"/>
                </a:solidFill>
                <a:latin typeface="Trebuchet MS"/>
                <a:cs typeface="Trebuchet MS"/>
              </a:rPr>
              <a:t>(T</a:t>
            </a:r>
            <a:r>
              <a:rPr sz="1600" b="1" spc="65" dirty="0">
                <a:solidFill>
                  <a:srgbClr val="00AF50"/>
                </a:solidFill>
                <a:latin typeface="Trebuchet MS"/>
                <a:cs typeface="Trebuchet MS"/>
              </a:rPr>
              <a:t>R</a:t>
            </a:r>
            <a:r>
              <a:rPr sz="1600" b="1" spc="175" dirty="0">
                <a:solidFill>
                  <a:srgbClr val="00AF50"/>
                </a:solidFill>
                <a:latin typeface="Trebuchet MS"/>
                <a:cs typeface="Trebuchet MS"/>
              </a:rPr>
              <a:t>U</a:t>
            </a:r>
            <a:r>
              <a:rPr sz="1600" b="1" spc="140" dirty="0">
                <a:solidFill>
                  <a:srgbClr val="00AF50"/>
                </a:solidFill>
                <a:latin typeface="Trebuchet MS"/>
                <a:cs typeface="Trebuchet MS"/>
              </a:rPr>
              <a:t>E</a:t>
            </a:r>
            <a:r>
              <a:rPr sz="1600" b="1" spc="25" dirty="0">
                <a:solidFill>
                  <a:srgbClr val="00AF50"/>
                </a:solidFill>
                <a:latin typeface="Trebuchet MS"/>
                <a:cs typeface="Trebuchet MS"/>
              </a:rPr>
              <a:t>)</a:t>
            </a:r>
            <a:r>
              <a:rPr sz="1600" b="1" spc="-20" dirty="0">
                <a:solidFill>
                  <a:srgbClr val="00AF50"/>
                </a:solidFill>
                <a:latin typeface="Trebuchet MS"/>
                <a:cs typeface="Trebuchet MS"/>
              </a:rPr>
              <a:t> </a:t>
            </a:r>
            <a:r>
              <a:rPr sz="1600" b="1" spc="155" dirty="0">
                <a:solidFill>
                  <a:srgbClr val="00AF50"/>
                </a:solidFill>
                <a:latin typeface="Trebuchet MS"/>
                <a:cs typeface="Trebuchet MS"/>
              </a:rPr>
              <a:t>SO  </a:t>
            </a:r>
            <a:r>
              <a:rPr sz="1600" b="1" spc="254" dirty="0">
                <a:solidFill>
                  <a:srgbClr val="00AF50"/>
                </a:solidFill>
                <a:latin typeface="Trebuchet MS"/>
                <a:cs typeface="Trebuchet MS"/>
              </a:rPr>
              <a:t>O</a:t>
            </a:r>
            <a:r>
              <a:rPr sz="1600" b="1" spc="240" dirty="0">
                <a:solidFill>
                  <a:srgbClr val="00AF50"/>
                </a:solidFill>
                <a:latin typeface="Trebuchet MS"/>
                <a:cs typeface="Trebuchet MS"/>
              </a:rPr>
              <a:t>U</a:t>
            </a:r>
            <a:r>
              <a:rPr sz="1600" b="1" spc="165" dirty="0">
                <a:solidFill>
                  <a:srgbClr val="00AF50"/>
                </a:solidFill>
                <a:latin typeface="Trebuchet MS"/>
                <a:cs typeface="Trebuchet MS"/>
              </a:rPr>
              <a:t>TPUT</a:t>
            </a:r>
            <a:r>
              <a:rPr sz="1600" b="1" spc="-215" dirty="0">
                <a:solidFill>
                  <a:srgbClr val="00AF50"/>
                </a:solidFill>
                <a:latin typeface="Trebuchet MS"/>
                <a:cs typeface="Trebuchet MS"/>
              </a:rPr>
              <a:t> </a:t>
            </a:r>
            <a:r>
              <a:rPr sz="1600" b="1" spc="180" dirty="0">
                <a:solidFill>
                  <a:srgbClr val="00AF50"/>
                </a:solidFill>
                <a:latin typeface="Trebuchet MS"/>
                <a:cs typeface="Trebuchet MS"/>
              </a:rPr>
              <a:t>WILL</a:t>
            </a:r>
            <a:r>
              <a:rPr sz="1600" b="1" dirty="0">
                <a:solidFill>
                  <a:srgbClr val="00AF50"/>
                </a:solidFill>
                <a:latin typeface="Trebuchet MS"/>
                <a:cs typeface="Trebuchet MS"/>
              </a:rPr>
              <a:t> </a:t>
            </a:r>
            <a:r>
              <a:rPr sz="1600" b="1" spc="95" dirty="0">
                <a:solidFill>
                  <a:srgbClr val="00AF50"/>
                </a:solidFill>
                <a:latin typeface="Trebuchet MS"/>
                <a:cs typeface="Trebuchet MS"/>
              </a:rPr>
              <a:t>BE  </a:t>
            </a:r>
            <a:r>
              <a:rPr sz="1600" b="1" spc="100" dirty="0">
                <a:solidFill>
                  <a:srgbClr val="00AF50"/>
                </a:solidFill>
                <a:latin typeface="Trebuchet MS"/>
                <a:cs typeface="Trebuchet MS"/>
              </a:rPr>
              <a:t>“ELIGIBLE</a:t>
            </a:r>
            <a:r>
              <a:rPr sz="1600" b="1" spc="-10" dirty="0">
                <a:solidFill>
                  <a:srgbClr val="00AF50"/>
                </a:solidFill>
                <a:latin typeface="Trebuchet MS"/>
                <a:cs typeface="Trebuchet MS"/>
              </a:rPr>
              <a:t> </a:t>
            </a:r>
            <a:r>
              <a:rPr sz="1600" b="1" spc="130" dirty="0">
                <a:solidFill>
                  <a:srgbClr val="00AF50"/>
                </a:solidFill>
                <a:latin typeface="Trebuchet MS"/>
                <a:cs typeface="Trebuchet MS"/>
              </a:rPr>
              <a:t>FOR</a:t>
            </a:r>
            <a:r>
              <a:rPr sz="1600" b="1" spc="-260" dirty="0">
                <a:solidFill>
                  <a:srgbClr val="00AF50"/>
                </a:solidFill>
                <a:latin typeface="Trebuchet MS"/>
                <a:cs typeface="Trebuchet MS"/>
              </a:rPr>
              <a:t> </a:t>
            </a:r>
            <a:r>
              <a:rPr sz="1600" b="1" spc="45" dirty="0">
                <a:solidFill>
                  <a:srgbClr val="00AF50"/>
                </a:solidFill>
                <a:latin typeface="Trebuchet MS"/>
                <a:cs typeface="Trebuchet MS"/>
              </a:rPr>
              <a:t>V</a:t>
            </a:r>
            <a:r>
              <a:rPr sz="1600" b="1" spc="155" dirty="0">
                <a:solidFill>
                  <a:srgbClr val="00AF50"/>
                </a:solidFill>
                <a:latin typeface="Trebuchet MS"/>
                <a:cs typeface="Trebuchet MS"/>
              </a:rPr>
              <a:t>O</a:t>
            </a:r>
            <a:r>
              <a:rPr sz="1600" b="1" spc="165" dirty="0">
                <a:solidFill>
                  <a:srgbClr val="00AF50"/>
                </a:solidFill>
                <a:latin typeface="Trebuchet MS"/>
                <a:cs typeface="Trebuchet MS"/>
              </a:rPr>
              <a:t>T</a:t>
            </a:r>
            <a:r>
              <a:rPr sz="1600" b="1" spc="114" dirty="0">
                <a:solidFill>
                  <a:srgbClr val="00AF50"/>
                </a:solidFill>
                <a:latin typeface="Trebuchet MS"/>
                <a:cs typeface="Trebuchet MS"/>
              </a:rPr>
              <a:t>ING”  </a:t>
            </a:r>
            <a:r>
              <a:rPr sz="1600" b="1" spc="260" dirty="0">
                <a:solidFill>
                  <a:srgbClr val="FF0000"/>
                </a:solidFill>
                <a:latin typeface="Trebuchet MS"/>
                <a:cs typeface="Trebuchet MS"/>
              </a:rPr>
              <a:t>N</a:t>
            </a:r>
            <a:r>
              <a:rPr sz="1600" b="1" spc="180" dirty="0">
                <a:solidFill>
                  <a:srgbClr val="FF0000"/>
                </a:solidFill>
                <a:latin typeface="Trebuchet MS"/>
                <a:cs typeface="Trebuchet MS"/>
              </a:rPr>
              <a:t>O</a:t>
            </a:r>
            <a:r>
              <a:rPr sz="1600" b="1" spc="445" dirty="0">
                <a:solidFill>
                  <a:srgbClr val="FF0000"/>
                </a:solidFill>
                <a:latin typeface="Trebuchet MS"/>
                <a:cs typeface="Trebuchet MS"/>
              </a:rPr>
              <a:t>W</a:t>
            </a:r>
            <a:r>
              <a:rPr sz="1600" b="1" spc="-254" dirty="0">
                <a:solidFill>
                  <a:srgbClr val="FF0000"/>
                </a:solidFill>
                <a:latin typeface="Trebuchet MS"/>
                <a:cs typeface="Trebuchet MS"/>
              </a:rPr>
              <a:t> </a:t>
            </a:r>
            <a:r>
              <a:rPr sz="1600" b="1" spc="-25" dirty="0">
                <a:solidFill>
                  <a:srgbClr val="FF0000"/>
                </a:solidFill>
                <a:latin typeface="Trebuchet MS"/>
                <a:cs typeface="Trebuchet MS"/>
              </a:rPr>
              <a:t>T</a:t>
            </a:r>
            <a:r>
              <a:rPr sz="1600" b="1" spc="195" dirty="0">
                <a:solidFill>
                  <a:srgbClr val="FF0000"/>
                </a:solidFill>
                <a:latin typeface="Trebuchet MS"/>
                <a:cs typeface="Trebuchet MS"/>
              </a:rPr>
              <a:t>A</a:t>
            </a:r>
            <a:r>
              <a:rPr sz="1600" b="1" spc="200" dirty="0">
                <a:solidFill>
                  <a:srgbClr val="FF0000"/>
                </a:solidFill>
                <a:latin typeface="Trebuchet MS"/>
                <a:cs typeface="Trebuchet MS"/>
              </a:rPr>
              <a:t>K</a:t>
            </a:r>
            <a:r>
              <a:rPr sz="1600" b="1" spc="100" dirty="0">
                <a:solidFill>
                  <a:srgbClr val="FF0000"/>
                </a:solidFill>
                <a:latin typeface="Trebuchet MS"/>
                <a:cs typeface="Trebuchet MS"/>
              </a:rPr>
              <a:t>E</a:t>
            </a:r>
            <a:r>
              <a:rPr sz="1600" b="1" spc="-200" dirty="0">
                <a:solidFill>
                  <a:srgbClr val="FF0000"/>
                </a:solidFill>
                <a:latin typeface="Trebuchet MS"/>
                <a:cs typeface="Trebuchet MS"/>
              </a:rPr>
              <a:t> </a:t>
            </a:r>
            <a:r>
              <a:rPr sz="1600" b="1" spc="170" dirty="0">
                <a:solidFill>
                  <a:srgbClr val="FF0000"/>
                </a:solidFill>
                <a:latin typeface="Trebuchet MS"/>
                <a:cs typeface="Trebuchet MS"/>
              </a:rPr>
              <a:t>A</a:t>
            </a:r>
            <a:r>
              <a:rPr sz="1600" b="1" spc="40" dirty="0">
                <a:solidFill>
                  <a:srgbClr val="FF0000"/>
                </a:solidFill>
                <a:latin typeface="Trebuchet MS"/>
                <a:cs typeface="Trebuchet MS"/>
              </a:rPr>
              <a:t>GE=14</a:t>
            </a:r>
            <a:endParaRPr sz="1600">
              <a:latin typeface="Trebuchet MS"/>
              <a:cs typeface="Trebuchet MS"/>
            </a:endParaRPr>
          </a:p>
          <a:p>
            <a:pPr marL="4121150" marR="296545">
              <a:lnSpc>
                <a:spcPct val="100000"/>
              </a:lnSpc>
            </a:pPr>
            <a:r>
              <a:rPr sz="1600" b="1" spc="55" dirty="0">
                <a:solidFill>
                  <a:srgbClr val="FF0000"/>
                </a:solidFill>
                <a:latin typeface="Trebuchet MS"/>
                <a:cs typeface="Trebuchet MS"/>
              </a:rPr>
              <a:t>IF</a:t>
            </a:r>
            <a:r>
              <a:rPr sz="1600" b="1" spc="-190" dirty="0">
                <a:solidFill>
                  <a:srgbClr val="FF0000"/>
                </a:solidFill>
                <a:latin typeface="Trebuchet MS"/>
                <a:cs typeface="Trebuchet MS"/>
              </a:rPr>
              <a:t> </a:t>
            </a:r>
            <a:r>
              <a:rPr sz="1600" b="1" spc="170" dirty="0">
                <a:solidFill>
                  <a:srgbClr val="FF0000"/>
                </a:solidFill>
                <a:latin typeface="Trebuchet MS"/>
                <a:cs typeface="Trebuchet MS"/>
              </a:rPr>
              <a:t>A</a:t>
            </a:r>
            <a:r>
              <a:rPr sz="1600" b="1" spc="75" dirty="0">
                <a:solidFill>
                  <a:srgbClr val="FF0000"/>
                </a:solidFill>
                <a:latin typeface="Trebuchet MS"/>
                <a:cs typeface="Trebuchet MS"/>
              </a:rPr>
              <a:t>GE&gt;</a:t>
            </a:r>
            <a:r>
              <a:rPr sz="1600" b="1" spc="80" dirty="0">
                <a:solidFill>
                  <a:srgbClr val="FF0000"/>
                </a:solidFill>
                <a:latin typeface="Trebuchet MS"/>
                <a:cs typeface="Trebuchet MS"/>
              </a:rPr>
              <a:t>=</a:t>
            </a:r>
            <a:r>
              <a:rPr sz="1600" b="1" spc="-65" dirty="0">
                <a:solidFill>
                  <a:srgbClr val="FF0000"/>
                </a:solidFill>
                <a:latin typeface="Trebuchet MS"/>
                <a:cs typeface="Trebuchet MS"/>
              </a:rPr>
              <a:t>1</a:t>
            </a:r>
            <a:r>
              <a:rPr sz="1600" b="1" spc="-60" dirty="0">
                <a:solidFill>
                  <a:srgbClr val="FF0000"/>
                </a:solidFill>
                <a:latin typeface="Trebuchet MS"/>
                <a:cs typeface="Trebuchet MS"/>
              </a:rPr>
              <a:t>8</a:t>
            </a:r>
            <a:r>
              <a:rPr sz="1600" b="1" spc="-10" dirty="0">
                <a:solidFill>
                  <a:srgbClr val="FF0000"/>
                </a:solidFill>
                <a:latin typeface="Trebuchet MS"/>
                <a:cs typeface="Trebuchet MS"/>
              </a:rPr>
              <a:t> </a:t>
            </a:r>
            <a:r>
              <a:rPr sz="1600" b="1" spc="25" dirty="0">
                <a:solidFill>
                  <a:srgbClr val="FF0000"/>
                </a:solidFill>
                <a:latin typeface="Trebuchet MS"/>
                <a:cs typeface="Trebuchet MS"/>
              </a:rPr>
              <a:t>(</a:t>
            </a:r>
            <a:r>
              <a:rPr sz="1600" b="1" spc="-75" dirty="0">
                <a:solidFill>
                  <a:srgbClr val="FF0000"/>
                </a:solidFill>
                <a:latin typeface="Trebuchet MS"/>
                <a:cs typeface="Trebuchet MS"/>
              </a:rPr>
              <a:t>F</a:t>
            </a:r>
            <a:r>
              <a:rPr sz="1600" b="1" spc="175" dirty="0">
                <a:solidFill>
                  <a:srgbClr val="FF0000"/>
                </a:solidFill>
                <a:latin typeface="Trebuchet MS"/>
                <a:cs typeface="Trebuchet MS"/>
              </a:rPr>
              <a:t>A</a:t>
            </a:r>
            <a:r>
              <a:rPr sz="1600" b="1" spc="155" dirty="0">
                <a:solidFill>
                  <a:srgbClr val="FF0000"/>
                </a:solidFill>
                <a:latin typeface="Trebuchet MS"/>
                <a:cs typeface="Trebuchet MS"/>
              </a:rPr>
              <a:t>L</a:t>
            </a:r>
            <a:r>
              <a:rPr sz="1600" b="1" spc="90" dirty="0">
                <a:solidFill>
                  <a:srgbClr val="FF0000"/>
                </a:solidFill>
                <a:latin typeface="Trebuchet MS"/>
                <a:cs typeface="Trebuchet MS"/>
              </a:rPr>
              <a:t>SE)</a:t>
            </a:r>
            <a:r>
              <a:rPr sz="1600" b="1" spc="-25" dirty="0">
                <a:solidFill>
                  <a:srgbClr val="FF0000"/>
                </a:solidFill>
                <a:latin typeface="Trebuchet MS"/>
                <a:cs typeface="Trebuchet MS"/>
              </a:rPr>
              <a:t> </a:t>
            </a:r>
            <a:r>
              <a:rPr sz="1600" b="1" spc="155" dirty="0">
                <a:solidFill>
                  <a:srgbClr val="FF0000"/>
                </a:solidFill>
                <a:latin typeface="Trebuchet MS"/>
                <a:cs typeface="Trebuchet MS"/>
              </a:rPr>
              <a:t>SO  </a:t>
            </a:r>
            <a:r>
              <a:rPr sz="1600" b="1" spc="140" dirty="0">
                <a:solidFill>
                  <a:srgbClr val="FF0000"/>
                </a:solidFill>
                <a:latin typeface="Trebuchet MS"/>
                <a:cs typeface="Trebuchet MS"/>
              </a:rPr>
              <a:t>“NOT</a:t>
            </a:r>
            <a:r>
              <a:rPr sz="1600" b="1" spc="-25" dirty="0">
                <a:solidFill>
                  <a:srgbClr val="FF0000"/>
                </a:solidFill>
                <a:latin typeface="Trebuchet MS"/>
                <a:cs typeface="Trebuchet MS"/>
              </a:rPr>
              <a:t> </a:t>
            </a:r>
            <a:r>
              <a:rPr sz="1600" b="1" spc="114" dirty="0">
                <a:solidFill>
                  <a:srgbClr val="FF0000"/>
                </a:solidFill>
                <a:latin typeface="Trebuchet MS"/>
                <a:cs typeface="Trebuchet MS"/>
              </a:rPr>
              <a:t>ELIGIBLE</a:t>
            </a:r>
            <a:r>
              <a:rPr sz="1600" b="1" spc="-15" dirty="0">
                <a:solidFill>
                  <a:srgbClr val="FF0000"/>
                </a:solidFill>
                <a:latin typeface="Trebuchet MS"/>
                <a:cs typeface="Trebuchet MS"/>
              </a:rPr>
              <a:t> </a:t>
            </a:r>
            <a:r>
              <a:rPr sz="1600" b="1" spc="130" dirty="0">
                <a:solidFill>
                  <a:srgbClr val="FF0000"/>
                </a:solidFill>
                <a:latin typeface="Trebuchet MS"/>
                <a:cs typeface="Trebuchet MS"/>
              </a:rPr>
              <a:t>FOR</a:t>
            </a:r>
            <a:endParaRPr sz="1600">
              <a:latin typeface="Trebuchet MS"/>
              <a:cs typeface="Trebuchet MS"/>
            </a:endParaRPr>
          </a:p>
        </p:txBody>
      </p:sp>
      <p:sp>
        <p:nvSpPr>
          <p:cNvPr id="27" name="object 27"/>
          <p:cNvSpPr txBox="1"/>
          <p:nvPr/>
        </p:nvSpPr>
        <p:spPr>
          <a:xfrm>
            <a:off x="5705602" y="6398793"/>
            <a:ext cx="2908300" cy="260985"/>
          </a:xfrm>
          <a:prstGeom prst="rect">
            <a:avLst/>
          </a:prstGeom>
        </p:spPr>
        <p:txBody>
          <a:bodyPr vert="horz" wrap="square" lIns="0" tIns="0" rIns="0" bIns="0" rtlCol="0">
            <a:spAutoFit/>
          </a:bodyPr>
          <a:lstStyle/>
          <a:p>
            <a:pPr marL="12700">
              <a:lnSpc>
                <a:spcPts val="1905"/>
              </a:lnSpc>
            </a:pPr>
            <a:r>
              <a:rPr sz="1600" b="1" spc="45" dirty="0">
                <a:solidFill>
                  <a:srgbClr val="FF0000"/>
                </a:solidFill>
                <a:latin typeface="Trebuchet MS"/>
                <a:cs typeface="Trebuchet MS"/>
              </a:rPr>
              <a:t>V</a:t>
            </a:r>
            <a:r>
              <a:rPr sz="1600" b="1" spc="155" dirty="0">
                <a:solidFill>
                  <a:srgbClr val="FF0000"/>
                </a:solidFill>
                <a:latin typeface="Trebuchet MS"/>
                <a:cs typeface="Trebuchet MS"/>
              </a:rPr>
              <a:t>O</a:t>
            </a:r>
            <a:r>
              <a:rPr sz="1600" b="1" spc="165" dirty="0">
                <a:solidFill>
                  <a:srgbClr val="FF0000"/>
                </a:solidFill>
                <a:latin typeface="Trebuchet MS"/>
                <a:cs typeface="Trebuchet MS"/>
              </a:rPr>
              <a:t>T</a:t>
            </a:r>
            <a:r>
              <a:rPr sz="1600" b="1" spc="135" dirty="0">
                <a:solidFill>
                  <a:srgbClr val="FF0000"/>
                </a:solidFill>
                <a:latin typeface="Trebuchet MS"/>
                <a:cs typeface="Trebuchet MS"/>
              </a:rPr>
              <a:t>ING”</a:t>
            </a:r>
            <a:r>
              <a:rPr sz="1600" b="1" spc="-210" dirty="0">
                <a:solidFill>
                  <a:srgbClr val="FF0000"/>
                </a:solidFill>
                <a:latin typeface="Trebuchet MS"/>
                <a:cs typeface="Trebuchet MS"/>
              </a:rPr>
              <a:t> </a:t>
            </a:r>
            <a:r>
              <a:rPr sz="1600" b="1" spc="180" dirty="0">
                <a:solidFill>
                  <a:srgbClr val="FF0000"/>
                </a:solidFill>
                <a:latin typeface="Trebuchet MS"/>
                <a:cs typeface="Trebuchet MS"/>
              </a:rPr>
              <a:t>WILL</a:t>
            </a:r>
            <a:r>
              <a:rPr sz="1600" b="1" dirty="0">
                <a:solidFill>
                  <a:srgbClr val="FF0000"/>
                </a:solidFill>
                <a:latin typeface="Trebuchet MS"/>
                <a:cs typeface="Trebuchet MS"/>
              </a:rPr>
              <a:t> </a:t>
            </a:r>
            <a:r>
              <a:rPr sz="1600" b="1" spc="130" dirty="0">
                <a:solidFill>
                  <a:srgbClr val="FF0000"/>
                </a:solidFill>
                <a:latin typeface="Trebuchet MS"/>
                <a:cs typeface="Trebuchet MS"/>
              </a:rPr>
              <a:t>B</a:t>
            </a:r>
            <a:r>
              <a:rPr sz="1600" b="1" spc="125" dirty="0">
                <a:solidFill>
                  <a:srgbClr val="FF0000"/>
                </a:solidFill>
                <a:latin typeface="Trebuchet MS"/>
                <a:cs typeface="Trebuchet MS"/>
              </a:rPr>
              <a:t>E</a:t>
            </a:r>
            <a:r>
              <a:rPr sz="1600" b="1" spc="-40" dirty="0">
                <a:solidFill>
                  <a:srgbClr val="FF0000"/>
                </a:solidFill>
                <a:latin typeface="Trebuchet MS"/>
                <a:cs typeface="Trebuchet MS"/>
              </a:rPr>
              <a:t> </a:t>
            </a:r>
            <a:r>
              <a:rPr sz="1600" b="1" spc="140" dirty="0">
                <a:solidFill>
                  <a:srgbClr val="FF0000"/>
                </a:solidFill>
                <a:latin typeface="Trebuchet MS"/>
                <a:cs typeface="Trebuchet MS"/>
              </a:rPr>
              <a:t>PRIN</a:t>
            </a:r>
            <a:r>
              <a:rPr sz="1600" b="1" spc="170" dirty="0">
                <a:solidFill>
                  <a:srgbClr val="FF0000"/>
                </a:solidFill>
                <a:latin typeface="Trebuchet MS"/>
                <a:cs typeface="Trebuchet MS"/>
              </a:rPr>
              <a:t>T</a:t>
            </a:r>
            <a:r>
              <a:rPr sz="1600" b="1" spc="175" dirty="0">
                <a:solidFill>
                  <a:srgbClr val="FF0000"/>
                </a:solidFill>
                <a:latin typeface="Trebuchet MS"/>
                <a:cs typeface="Trebuchet MS"/>
              </a:rPr>
              <a:t>ED</a:t>
            </a:r>
            <a:endParaRPr sz="1600">
              <a:latin typeface="Trebuchet MS"/>
              <a:cs typeface="Trebuchet MS"/>
            </a:endParaRPr>
          </a:p>
        </p:txBody>
      </p:sp>
      <p:sp>
        <p:nvSpPr>
          <p:cNvPr id="28" name="object 2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26" name="object 26"/>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extLst>
      <p:ext uri="{BB962C8B-B14F-4D97-AF65-F5344CB8AC3E}">
        <p14:creationId xmlns:p14="http://schemas.microsoft.com/office/powerpoint/2010/main" val="298196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0973" y="330530"/>
            <a:ext cx="4252595" cy="697230"/>
          </a:xfrm>
          <a:prstGeom prst="rect">
            <a:avLst/>
          </a:prstGeom>
        </p:spPr>
        <p:txBody>
          <a:bodyPr vert="horz" wrap="square" lIns="0" tIns="13335" rIns="0" bIns="0" rtlCol="0">
            <a:spAutoFit/>
          </a:bodyPr>
          <a:lstStyle/>
          <a:p>
            <a:pPr marL="12700">
              <a:lnSpc>
                <a:spcPct val="100000"/>
              </a:lnSpc>
              <a:spcBef>
                <a:spcPts val="105"/>
              </a:spcBef>
            </a:pPr>
            <a:r>
              <a:rPr spc="-45" dirty="0"/>
              <a:t>Decision</a:t>
            </a:r>
            <a:r>
              <a:rPr spc="-160" dirty="0"/>
              <a:t> </a:t>
            </a:r>
            <a:r>
              <a:rPr spc="-50" dirty="0"/>
              <a:t>Structures</a:t>
            </a:r>
          </a:p>
        </p:txBody>
      </p:sp>
      <p:sp>
        <p:nvSpPr>
          <p:cNvPr id="3" name="object 3"/>
          <p:cNvSpPr txBox="1"/>
          <p:nvPr/>
        </p:nvSpPr>
        <p:spPr>
          <a:xfrm>
            <a:off x="133604" y="1276095"/>
            <a:ext cx="6195695" cy="3220720"/>
          </a:xfrm>
          <a:prstGeom prst="rect">
            <a:avLst/>
          </a:prstGeom>
        </p:spPr>
        <p:txBody>
          <a:bodyPr vert="horz" wrap="square" lIns="0" tIns="154305" rIns="0" bIns="0" rtlCol="0">
            <a:spAutoFit/>
          </a:bodyPr>
          <a:lstStyle/>
          <a:p>
            <a:pPr marL="355600" indent="-342900">
              <a:lnSpc>
                <a:spcPct val="100000"/>
              </a:lnSpc>
              <a:spcBef>
                <a:spcPts val="1215"/>
              </a:spcBef>
              <a:buClr>
                <a:srgbClr val="99CA38"/>
              </a:buClr>
              <a:buFont typeface="Arial MT"/>
              <a:buChar char="•"/>
              <a:tabLst>
                <a:tab pos="354965" algn="l"/>
                <a:tab pos="355600" algn="l"/>
              </a:tabLst>
            </a:pPr>
            <a:r>
              <a:rPr sz="2400" spc="-5" dirty="0">
                <a:solidFill>
                  <a:srgbClr val="404040"/>
                </a:solidFill>
                <a:latin typeface="Calibri"/>
                <a:cs typeface="Calibri"/>
              </a:rPr>
              <a:t>The</a:t>
            </a:r>
            <a:r>
              <a:rPr sz="2400" dirty="0">
                <a:solidFill>
                  <a:srgbClr val="404040"/>
                </a:solidFill>
                <a:latin typeface="Calibri"/>
                <a:cs typeface="Calibri"/>
              </a:rPr>
              <a:t> </a:t>
            </a:r>
            <a:r>
              <a:rPr sz="2400" spc="-10" dirty="0">
                <a:solidFill>
                  <a:srgbClr val="404040"/>
                </a:solidFill>
                <a:latin typeface="Calibri"/>
                <a:cs typeface="Calibri"/>
              </a:rPr>
              <a:t>expression</a:t>
            </a:r>
            <a:r>
              <a:rPr sz="2400" spc="-15" dirty="0">
                <a:solidFill>
                  <a:srgbClr val="404040"/>
                </a:solidFill>
                <a:latin typeface="Calibri"/>
                <a:cs typeface="Calibri"/>
              </a:rPr>
              <a:t> </a:t>
            </a:r>
            <a:r>
              <a:rPr sz="2400" dirty="0">
                <a:solidFill>
                  <a:srgbClr val="62A437"/>
                </a:solidFill>
                <a:latin typeface="Calibri"/>
                <a:cs typeface="Calibri"/>
              </a:rPr>
              <a:t>A</a:t>
            </a:r>
            <a:r>
              <a:rPr sz="2400" spc="-5" dirty="0">
                <a:solidFill>
                  <a:srgbClr val="62A437"/>
                </a:solidFill>
                <a:latin typeface="Calibri"/>
                <a:cs typeface="Calibri"/>
              </a:rPr>
              <a:t> </a:t>
            </a:r>
            <a:r>
              <a:rPr sz="2400" dirty="0">
                <a:solidFill>
                  <a:srgbClr val="62A437"/>
                </a:solidFill>
                <a:latin typeface="Calibri"/>
                <a:cs typeface="Calibri"/>
              </a:rPr>
              <a:t>&gt;</a:t>
            </a:r>
            <a:r>
              <a:rPr sz="2400" spc="-10" dirty="0">
                <a:solidFill>
                  <a:srgbClr val="62A437"/>
                </a:solidFill>
                <a:latin typeface="Calibri"/>
                <a:cs typeface="Calibri"/>
              </a:rPr>
              <a:t> </a:t>
            </a:r>
            <a:r>
              <a:rPr sz="2400" dirty="0">
                <a:solidFill>
                  <a:srgbClr val="62A437"/>
                </a:solidFill>
                <a:latin typeface="Calibri"/>
                <a:cs typeface="Calibri"/>
              </a:rPr>
              <a:t>B</a:t>
            </a:r>
            <a:r>
              <a:rPr sz="2400" spc="-5" dirty="0">
                <a:solidFill>
                  <a:srgbClr val="62A437"/>
                </a:solidFill>
                <a:latin typeface="Calibri"/>
                <a:cs typeface="Calibri"/>
              </a:rPr>
              <a:t> </a:t>
            </a:r>
            <a:r>
              <a:rPr sz="2400" dirty="0">
                <a:solidFill>
                  <a:srgbClr val="404040"/>
                </a:solidFill>
                <a:latin typeface="Calibri"/>
                <a:cs typeface="Calibri"/>
              </a:rPr>
              <a:t>is</a:t>
            </a:r>
            <a:r>
              <a:rPr sz="2400" spc="-5" dirty="0">
                <a:solidFill>
                  <a:srgbClr val="404040"/>
                </a:solidFill>
                <a:latin typeface="Calibri"/>
                <a:cs typeface="Calibri"/>
              </a:rPr>
              <a:t> </a:t>
            </a:r>
            <a:r>
              <a:rPr sz="2400" dirty="0">
                <a:solidFill>
                  <a:srgbClr val="404040"/>
                </a:solidFill>
                <a:latin typeface="Calibri"/>
                <a:cs typeface="Calibri"/>
              </a:rPr>
              <a:t>a</a:t>
            </a:r>
            <a:r>
              <a:rPr sz="2400" spc="-10" dirty="0">
                <a:solidFill>
                  <a:srgbClr val="404040"/>
                </a:solidFill>
                <a:latin typeface="Calibri"/>
                <a:cs typeface="Calibri"/>
              </a:rPr>
              <a:t> </a:t>
            </a:r>
            <a:r>
              <a:rPr sz="2400" spc="-5" dirty="0">
                <a:solidFill>
                  <a:srgbClr val="62A437"/>
                </a:solidFill>
                <a:latin typeface="Calibri"/>
                <a:cs typeface="Calibri"/>
              </a:rPr>
              <a:t>logical</a:t>
            </a:r>
            <a:r>
              <a:rPr sz="2400" spc="-10" dirty="0">
                <a:solidFill>
                  <a:srgbClr val="62A437"/>
                </a:solidFill>
                <a:latin typeface="Calibri"/>
                <a:cs typeface="Calibri"/>
              </a:rPr>
              <a:t> expression</a:t>
            </a:r>
            <a:endParaRPr sz="2400">
              <a:latin typeface="Calibri"/>
              <a:cs typeface="Calibri"/>
            </a:endParaRPr>
          </a:p>
          <a:p>
            <a:pPr marL="355600" indent="-342900">
              <a:lnSpc>
                <a:spcPct val="100000"/>
              </a:lnSpc>
              <a:spcBef>
                <a:spcPts val="1120"/>
              </a:spcBef>
              <a:buClr>
                <a:srgbClr val="99CA38"/>
              </a:buClr>
              <a:buFont typeface="Arial MT"/>
              <a:buChar char="•"/>
              <a:tabLst>
                <a:tab pos="354965" algn="l"/>
                <a:tab pos="355600" algn="l"/>
              </a:tabLst>
            </a:pPr>
            <a:r>
              <a:rPr sz="2400" dirty="0">
                <a:solidFill>
                  <a:srgbClr val="404040"/>
                </a:solidFill>
                <a:latin typeface="Calibri"/>
                <a:cs typeface="Calibri"/>
              </a:rPr>
              <a:t>It</a:t>
            </a:r>
            <a:r>
              <a:rPr sz="2400" spc="-5" dirty="0">
                <a:solidFill>
                  <a:srgbClr val="404040"/>
                </a:solidFill>
                <a:latin typeface="Calibri"/>
                <a:cs typeface="Calibri"/>
              </a:rPr>
              <a:t> describes</a:t>
            </a:r>
            <a:r>
              <a:rPr sz="2400" dirty="0">
                <a:solidFill>
                  <a:srgbClr val="404040"/>
                </a:solidFill>
                <a:latin typeface="Calibri"/>
                <a:cs typeface="Calibri"/>
              </a:rPr>
              <a:t> a</a:t>
            </a:r>
            <a:r>
              <a:rPr sz="2400" spc="-15" dirty="0">
                <a:solidFill>
                  <a:srgbClr val="404040"/>
                </a:solidFill>
                <a:latin typeface="Calibri"/>
                <a:cs typeface="Calibri"/>
              </a:rPr>
              <a:t> </a:t>
            </a:r>
            <a:r>
              <a:rPr sz="2400" b="1" spc="-5" dirty="0">
                <a:solidFill>
                  <a:srgbClr val="62A437"/>
                </a:solidFill>
                <a:latin typeface="Calibri"/>
                <a:cs typeface="Calibri"/>
              </a:rPr>
              <a:t>condition</a:t>
            </a:r>
            <a:r>
              <a:rPr sz="2400" b="1" dirty="0">
                <a:solidFill>
                  <a:srgbClr val="62A437"/>
                </a:solidFill>
                <a:latin typeface="Calibri"/>
                <a:cs typeface="Calibri"/>
              </a:rPr>
              <a:t> </a:t>
            </a:r>
            <a:r>
              <a:rPr sz="2400" spc="-15" dirty="0">
                <a:solidFill>
                  <a:srgbClr val="404040"/>
                </a:solidFill>
                <a:latin typeface="Calibri"/>
                <a:cs typeface="Calibri"/>
              </a:rPr>
              <a:t>we</a:t>
            </a:r>
            <a:r>
              <a:rPr sz="2400" spc="-5" dirty="0">
                <a:solidFill>
                  <a:srgbClr val="404040"/>
                </a:solidFill>
                <a:latin typeface="Calibri"/>
                <a:cs typeface="Calibri"/>
              </a:rPr>
              <a:t> </a:t>
            </a:r>
            <a:r>
              <a:rPr sz="2400" spc="-15" dirty="0">
                <a:solidFill>
                  <a:srgbClr val="404040"/>
                </a:solidFill>
                <a:latin typeface="Calibri"/>
                <a:cs typeface="Calibri"/>
              </a:rPr>
              <a:t>want</a:t>
            </a:r>
            <a:r>
              <a:rPr sz="2400" dirty="0">
                <a:solidFill>
                  <a:srgbClr val="404040"/>
                </a:solidFill>
                <a:latin typeface="Calibri"/>
                <a:cs typeface="Calibri"/>
              </a:rPr>
              <a:t> </a:t>
            </a:r>
            <a:r>
              <a:rPr sz="2400" spc="-15" dirty="0">
                <a:solidFill>
                  <a:srgbClr val="404040"/>
                </a:solidFill>
                <a:latin typeface="Calibri"/>
                <a:cs typeface="Calibri"/>
              </a:rPr>
              <a:t>to test</a:t>
            </a:r>
            <a:endParaRPr sz="2400">
              <a:latin typeface="Calibri"/>
              <a:cs typeface="Calibri"/>
            </a:endParaRPr>
          </a:p>
          <a:p>
            <a:pPr marL="355600" indent="-342900">
              <a:lnSpc>
                <a:spcPts val="2735"/>
              </a:lnSpc>
              <a:spcBef>
                <a:spcPts val="1115"/>
              </a:spcBef>
              <a:buClr>
                <a:srgbClr val="99CA38"/>
              </a:buClr>
              <a:buFont typeface="Arial MT"/>
              <a:buChar char="•"/>
              <a:tabLst>
                <a:tab pos="354965" algn="l"/>
                <a:tab pos="355600" algn="l"/>
              </a:tabLst>
            </a:pPr>
            <a:r>
              <a:rPr sz="2400" b="1" dirty="0">
                <a:solidFill>
                  <a:srgbClr val="404040"/>
                </a:solidFill>
                <a:latin typeface="Calibri"/>
                <a:cs typeface="Calibri"/>
              </a:rPr>
              <a:t>if</a:t>
            </a:r>
            <a:r>
              <a:rPr sz="2400" b="1" spc="-20" dirty="0">
                <a:solidFill>
                  <a:srgbClr val="404040"/>
                </a:solidFill>
                <a:latin typeface="Calibri"/>
                <a:cs typeface="Calibri"/>
              </a:rPr>
              <a:t> </a:t>
            </a:r>
            <a:r>
              <a:rPr sz="2400" b="1" dirty="0">
                <a:solidFill>
                  <a:srgbClr val="404040"/>
                </a:solidFill>
                <a:latin typeface="Calibri"/>
                <a:cs typeface="Calibri"/>
              </a:rPr>
              <a:t>A</a:t>
            </a:r>
            <a:r>
              <a:rPr sz="2400" b="1" spc="-5" dirty="0">
                <a:solidFill>
                  <a:srgbClr val="404040"/>
                </a:solidFill>
                <a:latin typeface="Calibri"/>
                <a:cs typeface="Calibri"/>
              </a:rPr>
              <a:t> </a:t>
            </a:r>
            <a:r>
              <a:rPr sz="2400" b="1" dirty="0">
                <a:solidFill>
                  <a:srgbClr val="404040"/>
                </a:solidFill>
                <a:latin typeface="Calibri"/>
                <a:cs typeface="Calibri"/>
              </a:rPr>
              <a:t>&gt;</a:t>
            </a:r>
            <a:r>
              <a:rPr sz="2400" b="1" spc="-10" dirty="0">
                <a:solidFill>
                  <a:srgbClr val="404040"/>
                </a:solidFill>
                <a:latin typeface="Calibri"/>
                <a:cs typeface="Calibri"/>
              </a:rPr>
              <a:t> </a:t>
            </a:r>
            <a:r>
              <a:rPr sz="2400" b="1" dirty="0">
                <a:solidFill>
                  <a:srgbClr val="404040"/>
                </a:solidFill>
                <a:latin typeface="Calibri"/>
                <a:cs typeface="Calibri"/>
              </a:rPr>
              <a:t>B</a:t>
            </a:r>
            <a:r>
              <a:rPr sz="2400" b="1" spc="-15" dirty="0">
                <a:solidFill>
                  <a:srgbClr val="404040"/>
                </a:solidFill>
                <a:latin typeface="Calibri"/>
                <a:cs typeface="Calibri"/>
              </a:rPr>
              <a:t> </a:t>
            </a:r>
            <a:r>
              <a:rPr sz="2400" b="1" dirty="0">
                <a:solidFill>
                  <a:srgbClr val="404040"/>
                </a:solidFill>
                <a:latin typeface="Calibri"/>
                <a:cs typeface="Calibri"/>
              </a:rPr>
              <a:t>is</a:t>
            </a:r>
            <a:r>
              <a:rPr sz="2400" b="1" spc="-5" dirty="0">
                <a:solidFill>
                  <a:srgbClr val="404040"/>
                </a:solidFill>
                <a:latin typeface="Calibri"/>
                <a:cs typeface="Calibri"/>
              </a:rPr>
              <a:t> true (if </a:t>
            </a:r>
            <a:r>
              <a:rPr sz="2400" b="1" dirty="0">
                <a:solidFill>
                  <a:srgbClr val="404040"/>
                </a:solidFill>
                <a:latin typeface="Calibri"/>
                <a:cs typeface="Calibri"/>
              </a:rPr>
              <a:t>A</a:t>
            </a:r>
            <a:r>
              <a:rPr sz="2400" b="1" spc="-25" dirty="0">
                <a:solidFill>
                  <a:srgbClr val="404040"/>
                </a:solidFill>
                <a:latin typeface="Calibri"/>
                <a:cs typeface="Calibri"/>
              </a:rPr>
              <a:t> </a:t>
            </a:r>
            <a:r>
              <a:rPr sz="2400" b="1" dirty="0">
                <a:solidFill>
                  <a:srgbClr val="404040"/>
                </a:solidFill>
                <a:latin typeface="Calibri"/>
                <a:cs typeface="Calibri"/>
              </a:rPr>
              <a:t>is</a:t>
            </a:r>
            <a:r>
              <a:rPr sz="2400" b="1" spc="-5" dirty="0">
                <a:solidFill>
                  <a:srgbClr val="404040"/>
                </a:solidFill>
                <a:latin typeface="Calibri"/>
                <a:cs typeface="Calibri"/>
              </a:rPr>
              <a:t> </a:t>
            </a:r>
            <a:r>
              <a:rPr sz="2400" b="1" spc="-15" dirty="0">
                <a:solidFill>
                  <a:srgbClr val="404040"/>
                </a:solidFill>
                <a:latin typeface="Calibri"/>
                <a:cs typeface="Calibri"/>
              </a:rPr>
              <a:t>greater </a:t>
            </a:r>
            <a:r>
              <a:rPr sz="2400" b="1" dirty="0">
                <a:solidFill>
                  <a:srgbClr val="404040"/>
                </a:solidFill>
                <a:latin typeface="Calibri"/>
                <a:cs typeface="Calibri"/>
              </a:rPr>
              <a:t>than</a:t>
            </a:r>
            <a:r>
              <a:rPr sz="2400" b="1" spc="-10" dirty="0">
                <a:solidFill>
                  <a:srgbClr val="404040"/>
                </a:solidFill>
                <a:latin typeface="Calibri"/>
                <a:cs typeface="Calibri"/>
              </a:rPr>
              <a:t> </a:t>
            </a:r>
            <a:r>
              <a:rPr sz="2400" b="1" dirty="0">
                <a:solidFill>
                  <a:srgbClr val="404040"/>
                </a:solidFill>
                <a:latin typeface="Calibri"/>
                <a:cs typeface="Calibri"/>
              </a:rPr>
              <a:t>B)</a:t>
            </a:r>
            <a:endParaRPr sz="2400">
              <a:latin typeface="Calibri"/>
              <a:cs typeface="Calibri"/>
            </a:endParaRPr>
          </a:p>
          <a:p>
            <a:pPr marL="355600">
              <a:lnSpc>
                <a:spcPts val="2735"/>
              </a:lnSpc>
            </a:pPr>
            <a:r>
              <a:rPr sz="2400" spc="-15" dirty="0">
                <a:solidFill>
                  <a:srgbClr val="404040"/>
                </a:solidFill>
                <a:latin typeface="Calibri"/>
                <a:cs typeface="Calibri"/>
              </a:rPr>
              <a:t>we</a:t>
            </a:r>
            <a:r>
              <a:rPr sz="2400" spc="-10" dirty="0">
                <a:solidFill>
                  <a:srgbClr val="404040"/>
                </a:solidFill>
                <a:latin typeface="Calibri"/>
                <a:cs typeface="Calibri"/>
              </a:rPr>
              <a:t> </a:t>
            </a:r>
            <a:r>
              <a:rPr sz="2400" spc="-25" dirty="0">
                <a:solidFill>
                  <a:srgbClr val="404040"/>
                </a:solidFill>
                <a:latin typeface="Calibri"/>
                <a:cs typeface="Calibri"/>
              </a:rPr>
              <a:t>take </a:t>
            </a:r>
            <a:r>
              <a:rPr sz="2400" dirty="0">
                <a:solidFill>
                  <a:srgbClr val="404040"/>
                </a:solidFill>
                <a:latin typeface="Calibri"/>
                <a:cs typeface="Calibri"/>
              </a:rPr>
              <a:t>the</a:t>
            </a:r>
            <a:r>
              <a:rPr sz="2400" spc="-15" dirty="0">
                <a:solidFill>
                  <a:srgbClr val="404040"/>
                </a:solidFill>
                <a:latin typeface="Calibri"/>
                <a:cs typeface="Calibri"/>
              </a:rPr>
              <a:t> </a:t>
            </a:r>
            <a:r>
              <a:rPr sz="2400" dirty="0">
                <a:solidFill>
                  <a:srgbClr val="404040"/>
                </a:solidFill>
                <a:latin typeface="Calibri"/>
                <a:cs typeface="Calibri"/>
              </a:rPr>
              <a:t>action</a:t>
            </a:r>
            <a:r>
              <a:rPr sz="2400" spc="-25" dirty="0">
                <a:solidFill>
                  <a:srgbClr val="404040"/>
                </a:solidFill>
                <a:latin typeface="Calibri"/>
                <a:cs typeface="Calibri"/>
              </a:rPr>
              <a:t> </a:t>
            </a:r>
            <a:r>
              <a:rPr sz="2400" spc="-5" dirty="0">
                <a:solidFill>
                  <a:srgbClr val="404040"/>
                </a:solidFill>
                <a:latin typeface="Calibri"/>
                <a:cs typeface="Calibri"/>
              </a:rPr>
              <a:t>on</a:t>
            </a:r>
            <a:r>
              <a:rPr sz="2400" spc="-10" dirty="0">
                <a:solidFill>
                  <a:srgbClr val="404040"/>
                </a:solidFill>
                <a:latin typeface="Calibri"/>
                <a:cs typeface="Calibri"/>
              </a:rPr>
              <a:t> </a:t>
            </a:r>
            <a:r>
              <a:rPr sz="2400" spc="-5" dirty="0">
                <a:solidFill>
                  <a:srgbClr val="404040"/>
                </a:solidFill>
                <a:latin typeface="Calibri"/>
                <a:cs typeface="Calibri"/>
              </a:rPr>
              <a:t>left:</a:t>
            </a:r>
            <a:r>
              <a:rPr sz="2400" spc="-15" dirty="0">
                <a:solidFill>
                  <a:srgbClr val="404040"/>
                </a:solidFill>
                <a:latin typeface="Calibri"/>
                <a:cs typeface="Calibri"/>
              </a:rPr>
              <a:t> </a:t>
            </a:r>
            <a:r>
              <a:rPr sz="2400" spc="-10" dirty="0">
                <a:solidFill>
                  <a:srgbClr val="001F5F"/>
                </a:solidFill>
                <a:latin typeface="Calibri"/>
                <a:cs typeface="Calibri"/>
              </a:rPr>
              <a:t>print</a:t>
            </a:r>
            <a:r>
              <a:rPr sz="2400" spc="-20" dirty="0">
                <a:solidFill>
                  <a:srgbClr val="001F5F"/>
                </a:solidFill>
                <a:latin typeface="Calibri"/>
                <a:cs typeface="Calibri"/>
              </a:rPr>
              <a:t> </a:t>
            </a:r>
            <a:r>
              <a:rPr sz="2400" dirty="0">
                <a:solidFill>
                  <a:srgbClr val="001F5F"/>
                </a:solidFill>
                <a:latin typeface="Calibri"/>
                <a:cs typeface="Calibri"/>
              </a:rPr>
              <a:t>the</a:t>
            </a:r>
            <a:r>
              <a:rPr sz="2400" spc="-5" dirty="0">
                <a:solidFill>
                  <a:srgbClr val="001F5F"/>
                </a:solidFill>
                <a:latin typeface="Calibri"/>
                <a:cs typeface="Calibri"/>
              </a:rPr>
              <a:t> </a:t>
            </a:r>
            <a:r>
              <a:rPr sz="2400" spc="-10" dirty="0">
                <a:solidFill>
                  <a:srgbClr val="001F5F"/>
                </a:solidFill>
                <a:latin typeface="Calibri"/>
                <a:cs typeface="Calibri"/>
              </a:rPr>
              <a:t>value </a:t>
            </a:r>
            <a:r>
              <a:rPr sz="2400" spc="-5" dirty="0">
                <a:solidFill>
                  <a:srgbClr val="001F5F"/>
                </a:solidFill>
                <a:latin typeface="Calibri"/>
                <a:cs typeface="Calibri"/>
              </a:rPr>
              <a:t>of</a:t>
            </a:r>
            <a:r>
              <a:rPr sz="2400" dirty="0">
                <a:solidFill>
                  <a:srgbClr val="001F5F"/>
                </a:solidFill>
                <a:latin typeface="Calibri"/>
                <a:cs typeface="Calibri"/>
              </a:rPr>
              <a:t> A</a:t>
            </a:r>
            <a:endParaRPr sz="2400">
              <a:latin typeface="Calibri"/>
              <a:cs typeface="Calibri"/>
            </a:endParaRPr>
          </a:p>
          <a:p>
            <a:pPr marL="355600" indent="-342900">
              <a:lnSpc>
                <a:spcPts val="2735"/>
              </a:lnSpc>
              <a:spcBef>
                <a:spcPts val="1105"/>
              </a:spcBef>
              <a:buClr>
                <a:srgbClr val="99CA38"/>
              </a:buClr>
              <a:buFont typeface="Arial MT"/>
              <a:buChar char="•"/>
              <a:tabLst>
                <a:tab pos="354965" algn="l"/>
                <a:tab pos="355600" algn="l"/>
              </a:tabLst>
            </a:pPr>
            <a:r>
              <a:rPr sz="2400" b="1" dirty="0">
                <a:solidFill>
                  <a:srgbClr val="404040"/>
                </a:solidFill>
                <a:latin typeface="Calibri"/>
                <a:cs typeface="Calibri"/>
              </a:rPr>
              <a:t>if</a:t>
            </a:r>
            <a:r>
              <a:rPr sz="2400" b="1" spc="-15" dirty="0">
                <a:solidFill>
                  <a:srgbClr val="404040"/>
                </a:solidFill>
                <a:latin typeface="Calibri"/>
                <a:cs typeface="Calibri"/>
              </a:rPr>
              <a:t> </a:t>
            </a:r>
            <a:r>
              <a:rPr sz="2400" b="1" dirty="0">
                <a:solidFill>
                  <a:srgbClr val="404040"/>
                </a:solidFill>
                <a:latin typeface="Calibri"/>
                <a:cs typeface="Calibri"/>
              </a:rPr>
              <a:t>A</a:t>
            </a:r>
            <a:r>
              <a:rPr sz="2400" b="1" spc="-5" dirty="0">
                <a:solidFill>
                  <a:srgbClr val="404040"/>
                </a:solidFill>
                <a:latin typeface="Calibri"/>
                <a:cs typeface="Calibri"/>
              </a:rPr>
              <a:t> </a:t>
            </a:r>
            <a:r>
              <a:rPr sz="2400" b="1" dirty="0">
                <a:solidFill>
                  <a:srgbClr val="404040"/>
                </a:solidFill>
                <a:latin typeface="Calibri"/>
                <a:cs typeface="Calibri"/>
              </a:rPr>
              <a:t>&gt; B</a:t>
            </a:r>
            <a:r>
              <a:rPr sz="2400" b="1" spc="-15" dirty="0">
                <a:solidFill>
                  <a:srgbClr val="404040"/>
                </a:solidFill>
                <a:latin typeface="Calibri"/>
                <a:cs typeface="Calibri"/>
              </a:rPr>
              <a:t> </a:t>
            </a:r>
            <a:r>
              <a:rPr sz="2400" b="1" dirty="0">
                <a:solidFill>
                  <a:srgbClr val="404040"/>
                </a:solidFill>
                <a:latin typeface="Calibri"/>
                <a:cs typeface="Calibri"/>
              </a:rPr>
              <a:t>is</a:t>
            </a:r>
            <a:r>
              <a:rPr sz="2400" b="1" spc="-10" dirty="0">
                <a:solidFill>
                  <a:srgbClr val="404040"/>
                </a:solidFill>
                <a:latin typeface="Calibri"/>
                <a:cs typeface="Calibri"/>
              </a:rPr>
              <a:t> false</a:t>
            </a:r>
            <a:r>
              <a:rPr sz="2400" b="1" dirty="0">
                <a:solidFill>
                  <a:srgbClr val="404040"/>
                </a:solidFill>
                <a:latin typeface="Calibri"/>
                <a:cs typeface="Calibri"/>
              </a:rPr>
              <a:t> </a:t>
            </a:r>
            <a:r>
              <a:rPr sz="2400" b="1" spc="-5" dirty="0">
                <a:solidFill>
                  <a:srgbClr val="404040"/>
                </a:solidFill>
                <a:latin typeface="Calibri"/>
                <a:cs typeface="Calibri"/>
              </a:rPr>
              <a:t>(if</a:t>
            </a:r>
            <a:r>
              <a:rPr sz="2400" b="1" spc="-10" dirty="0">
                <a:solidFill>
                  <a:srgbClr val="404040"/>
                </a:solidFill>
                <a:latin typeface="Calibri"/>
                <a:cs typeface="Calibri"/>
              </a:rPr>
              <a:t> </a:t>
            </a:r>
            <a:r>
              <a:rPr sz="2400" b="1" dirty="0">
                <a:solidFill>
                  <a:srgbClr val="404040"/>
                </a:solidFill>
                <a:latin typeface="Calibri"/>
                <a:cs typeface="Calibri"/>
              </a:rPr>
              <a:t>A is</a:t>
            </a:r>
            <a:r>
              <a:rPr sz="2400" b="1" spc="-5" dirty="0">
                <a:solidFill>
                  <a:srgbClr val="404040"/>
                </a:solidFill>
                <a:latin typeface="Calibri"/>
                <a:cs typeface="Calibri"/>
              </a:rPr>
              <a:t> not </a:t>
            </a:r>
            <a:r>
              <a:rPr sz="2400" b="1" spc="-15" dirty="0">
                <a:solidFill>
                  <a:srgbClr val="404040"/>
                </a:solidFill>
                <a:latin typeface="Calibri"/>
                <a:cs typeface="Calibri"/>
              </a:rPr>
              <a:t>greater </a:t>
            </a:r>
            <a:r>
              <a:rPr sz="2400" b="1" spc="-5" dirty="0">
                <a:solidFill>
                  <a:srgbClr val="404040"/>
                </a:solidFill>
                <a:latin typeface="Calibri"/>
                <a:cs typeface="Calibri"/>
              </a:rPr>
              <a:t>than </a:t>
            </a:r>
            <a:r>
              <a:rPr sz="2400" b="1" dirty="0">
                <a:solidFill>
                  <a:srgbClr val="404040"/>
                </a:solidFill>
                <a:latin typeface="Calibri"/>
                <a:cs typeface="Calibri"/>
              </a:rPr>
              <a:t>B)</a:t>
            </a:r>
            <a:endParaRPr sz="2400">
              <a:latin typeface="Calibri"/>
              <a:cs typeface="Calibri"/>
            </a:endParaRPr>
          </a:p>
          <a:p>
            <a:pPr marL="355600">
              <a:lnSpc>
                <a:spcPts val="2735"/>
              </a:lnSpc>
            </a:pPr>
            <a:r>
              <a:rPr sz="2400" spc="-15" dirty="0">
                <a:solidFill>
                  <a:srgbClr val="404040"/>
                </a:solidFill>
                <a:latin typeface="Calibri"/>
                <a:cs typeface="Calibri"/>
              </a:rPr>
              <a:t>we</a:t>
            </a:r>
            <a:r>
              <a:rPr sz="2400" spc="-10" dirty="0">
                <a:solidFill>
                  <a:srgbClr val="404040"/>
                </a:solidFill>
                <a:latin typeface="Calibri"/>
                <a:cs typeface="Calibri"/>
              </a:rPr>
              <a:t> </a:t>
            </a:r>
            <a:r>
              <a:rPr sz="2400" spc="-25" dirty="0">
                <a:solidFill>
                  <a:srgbClr val="404040"/>
                </a:solidFill>
                <a:latin typeface="Calibri"/>
                <a:cs typeface="Calibri"/>
              </a:rPr>
              <a:t>take </a:t>
            </a:r>
            <a:r>
              <a:rPr sz="2400" dirty="0">
                <a:solidFill>
                  <a:srgbClr val="404040"/>
                </a:solidFill>
                <a:latin typeface="Calibri"/>
                <a:cs typeface="Calibri"/>
              </a:rPr>
              <a:t>the</a:t>
            </a:r>
            <a:r>
              <a:rPr sz="2400" spc="-15" dirty="0">
                <a:solidFill>
                  <a:srgbClr val="404040"/>
                </a:solidFill>
                <a:latin typeface="Calibri"/>
                <a:cs typeface="Calibri"/>
              </a:rPr>
              <a:t> </a:t>
            </a:r>
            <a:r>
              <a:rPr sz="2400" dirty="0">
                <a:solidFill>
                  <a:srgbClr val="404040"/>
                </a:solidFill>
                <a:latin typeface="Calibri"/>
                <a:cs typeface="Calibri"/>
              </a:rPr>
              <a:t>action</a:t>
            </a:r>
            <a:r>
              <a:rPr sz="2400" spc="-25" dirty="0">
                <a:solidFill>
                  <a:srgbClr val="404040"/>
                </a:solidFill>
                <a:latin typeface="Calibri"/>
                <a:cs typeface="Calibri"/>
              </a:rPr>
              <a:t> </a:t>
            </a:r>
            <a:r>
              <a:rPr sz="2400" spc="-5" dirty="0">
                <a:solidFill>
                  <a:srgbClr val="404040"/>
                </a:solidFill>
                <a:latin typeface="Calibri"/>
                <a:cs typeface="Calibri"/>
              </a:rPr>
              <a:t>on</a:t>
            </a:r>
            <a:r>
              <a:rPr sz="2400" spc="-10" dirty="0">
                <a:solidFill>
                  <a:srgbClr val="404040"/>
                </a:solidFill>
                <a:latin typeface="Calibri"/>
                <a:cs typeface="Calibri"/>
              </a:rPr>
              <a:t> </a:t>
            </a:r>
            <a:r>
              <a:rPr sz="2400" spc="-5" dirty="0">
                <a:solidFill>
                  <a:srgbClr val="404040"/>
                </a:solidFill>
                <a:latin typeface="Calibri"/>
                <a:cs typeface="Calibri"/>
              </a:rPr>
              <a:t>right:</a:t>
            </a:r>
            <a:r>
              <a:rPr sz="2400" spc="-30" dirty="0">
                <a:solidFill>
                  <a:srgbClr val="404040"/>
                </a:solidFill>
                <a:latin typeface="Calibri"/>
                <a:cs typeface="Calibri"/>
              </a:rPr>
              <a:t> </a:t>
            </a:r>
            <a:r>
              <a:rPr sz="2400" spc="-10" dirty="0">
                <a:solidFill>
                  <a:srgbClr val="001F5F"/>
                </a:solidFill>
                <a:latin typeface="Calibri"/>
                <a:cs typeface="Calibri"/>
              </a:rPr>
              <a:t>print</a:t>
            </a:r>
            <a:r>
              <a:rPr sz="2400" spc="-20" dirty="0">
                <a:solidFill>
                  <a:srgbClr val="001F5F"/>
                </a:solidFill>
                <a:latin typeface="Calibri"/>
                <a:cs typeface="Calibri"/>
              </a:rPr>
              <a:t> </a:t>
            </a:r>
            <a:r>
              <a:rPr sz="2400" dirty="0">
                <a:solidFill>
                  <a:srgbClr val="001F5F"/>
                </a:solidFill>
                <a:latin typeface="Calibri"/>
                <a:cs typeface="Calibri"/>
              </a:rPr>
              <a:t>the</a:t>
            </a:r>
            <a:r>
              <a:rPr sz="2400" spc="-5" dirty="0">
                <a:solidFill>
                  <a:srgbClr val="001F5F"/>
                </a:solidFill>
                <a:latin typeface="Calibri"/>
                <a:cs typeface="Calibri"/>
              </a:rPr>
              <a:t> </a:t>
            </a:r>
            <a:r>
              <a:rPr sz="2400" spc="-10" dirty="0">
                <a:solidFill>
                  <a:srgbClr val="001F5F"/>
                </a:solidFill>
                <a:latin typeface="Calibri"/>
                <a:cs typeface="Calibri"/>
              </a:rPr>
              <a:t>value</a:t>
            </a:r>
            <a:r>
              <a:rPr sz="2400" spc="5" dirty="0">
                <a:solidFill>
                  <a:srgbClr val="001F5F"/>
                </a:solidFill>
                <a:latin typeface="Calibri"/>
                <a:cs typeface="Calibri"/>
              </a:rPr>
              <a:t> </a:t>
            </a:r>
            <a:r>
              <a:rPr sz="2400" spc="-5" dirty="0">
                <a:solidFill>
                  <a:srgbClr val="001F5F"/>
                </a:solidFill>
                <a:latin typeface="Calibri"/>
                <a:cs typeface="Calibri"/>
              </a:rPr>
              <a:t>of</a:t>
            </a:r>
            <a:r>
              <a:rPr sz="2400" spc="-15" dirty="0">
                <a:solidFill>
                  <a:srgbClr val="001F5F"/>
                </a:solidFill>
                <a:latin typeface="Calibri"/>
                <a:cs typeface="Calibri"/>
              </a:rPr>
              <a:t> </a:t>
            </a:r>
            <a:r>
              <a:rPr sz="2400" dirty="0">
                <a:solidFill>
                  <a:srgbClr val="001F5F"/>
                </a:solidFill>
                <a:latin typeface="Calibri"/>
                <a:cs typeface="Calibri"/>
              </a:rPr>
              <a:t>B</a:t>
            </a:r>
            <a:endParaRPr sz="2400">
              <a:latin typeface="Calibri"/>
              <a:cs typeface="Calibri"/>
            </a:endParaRPr>
          </a:p>
          <a:p>
            <a:pPr marL="355600" indent="-342900">
              <a:lnSpc>
                <a:spcPct val="100000"/>
              </a:lnSpc>
              <a:spcBef>
                <a:spcPts val="1115"/>
              </a:spcBef>
              <a:buClr>
                <a:srgbClr val="99CA38"/>
              </a:buClr>
              <a:buFont typeface="Arial MT"/>
              <a:buChar char="•"/>
              <a:tabLst>
                <a:tab pos="354965" algn="l"/>
                <a:tab pos="355600" algn="l"/>
              </a:tabLst>
            </a:pPr>
            <a:r>
              <a:rPr sz="2400" spc="-10" dirty="0">
                <a:latin typeface="Calibri"/>
                <a:cs typeface="Calibri"/>
              </a:rPr>
              <a:t>Note:</a:t>
            </a:r>
            <a:r>
              <a:rPr sz="2400" spc="-15" dirty="0">
                <a:latin typeface="Calibri"/>
                <a:cs typeface="Calibri"/>
              </a:rPr>
              <a:t> </a:t>
            </a:r>
            <a:r>
              <a:rPr sz="2400" spc="-10" dirty="0">
                <a:latin typeface="Calibri"/>
                <a:cs typeface="Calibri"/>
              </a:rPr>
              <a:t>Print</a:t>
            </a:r>
            <a:r>
              <a:rPr sz="2400" spc="-15"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Output</a:t>
            </a:r>
            <a:endParaRPr sz="2400">
              <a:latin typeface="Calibri"/>
              <a:cs typeface="Calibri"/>
            </a:endParaRPr>
          </a:p>
        </p:txBody>
      </p:sp>
      <p:pic>
        <p:nvPicPr>
          <p:cNvPr id="4" name="object 4"/>
          <p:cNvPicPr/>
          <p:nvPr/>
        </p:nvPicPr>
        <p:blipFill>
          <a:blip r:embed="rId2" cstate="print"/>
          <a:stretch>
            <a:fillRect/>
          </a:stretch>
        </p:blipFill>
        <p:spPr>
          <a:xfrm>
            <a:off x="5201411" y="3395471"/>
            <a:ext cx="3796284" cy="3125723"/>
          </a:xfrm>
          <a:prstGeom prst="rect">
            <a:avLst/>
          </a:prstGeom>
        </p:spPr>
      </p:pic>
      <p:sp>
        <p:nvSpPr>
          <p:cNvPr id="5" name="object 5"/>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.5</a:t>
            </a:r>
            <a:endParaRPr sz="105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55</a:t>
            </a:fld>
            <a:endParaRPr dirty="0"/>
          </a:p>
        </p:txBody>
      </p:sp>
    </p:spTree>
    <p:extLst>
      <p:ext uri="{BB962C8B-B14F-4D97-AF65-F5344CB8AC3E}">
        <p14:creationId xmlns:p14="http://schemas.microsoft.com/office/powerpoint/2010/main" val="33226510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1535" y="330530"/>
            <a:ext cx="4909820" cy="697230"/>
          </a:xfrm>
          <a:prstGeom prst="rect">
            <a:avLst/>
          </a:prstGeom>
        </p:spPr>
        <p:txBody>
          <a:bodyPr vert="horz" wrap="square" lIns="0" tIns="13335" rIns="0" bIns="0" rtlCol="0">
            <a:spAutoFit/>
          </a:bodyPr>
          <a:lstStyle/>
          <a:p>
            <a:pPr marL="12700">
              <a:lnSpc>
                <a:spcPct val="100000"/>
              </a:lnSpc>
              <a:spcBef>
                <a:spcPts val="105"/>
              </a:spcBef>
            </a:pPr>
            <a:r>
              <a:rPr spc="-45" dirty="0"/>
              <a:t>If</a:t>
            </a:r>
            <a:r>
              <a:rPr i="1" spc="-50" dirty="0">
                <a:latin typeface="Calibri Light"/>
                <a:cs typeface="Calibri Light"/>
              </a:rPr>
              <a:t>–</a:t>
            </a:r>
            <a:r>
              <a:rPr spc="-45" dirty="0"/>
              <a:t>t</a:t>
            </a:r>
            <a:r>
              <a:rPr spc="-50" dirty="0"/>
              <a:t>h</a:t>
            </a:r>
            <a:r>
              <a:rPr spc="-55" dirty="0"/>
              <a:t>e</a:t>
            </a:r>
            <a:r>
              <a:rPr spc="-60" dirty="0"/>
              <a:t>n</a:t>
            </a:r>
            <a:r>
              <a:rPr i="1" spc="-50" dirty="0">
                <a:latin typeface="Calibri Light"/>
                <a:cs typeface="Calibri Light"/>
              </a:rPr>
              <a:t>–</a:t>
            </a:r>
            <a:r>
              <a:rPr spc="-55" dirty="0"/>
              <a:t>e</a:t>
            </a:r>
            <a:r>
              <a:rPr spc="-50" dirty="0"/>
              <a:t>l</a:t>
            </a:r>
            <a:r>
              <a:rPr spc="-65" dirty="0"/>
              <a:t>s</a:t>
            </a:r>
            <a:r>
              <a:rPr dirty="0"/>
              <a:t>e</a:t>
            </a:r>
            <a:r>
              <a:rPr spc="-140" dirty="0"/>
              <a:t> </a:t>
            </a:r>
            <a:r>
              <a:rPr spc="-55" dirty="0"/>
              <a:t>S</a:t>
            </a:r>
            <a:r>
              <a:rPr spc="-45" dirty="0"/>
              <a:t>tr</a:t>
            </a:r>
            <a:r>
              <a:rPr spc="-50" dirty="0"/>
              <a:t>uc</a:t>
            </a:r>
            <a:r>
              <a:rPr spc="-45" dirty="0"/>
              <a:t>t</a:t>
            </a:r>
            <a:r>
              <a:rPr spc="-50" dirty="0"/>
              <a:t>u</a:t>
            </a:r>
            <a:r>
              <a:rPr spc="-114" dirty="0"/>
              <a:t>r</a:t>
            </a:r>
            <a:r>
              <a:rPr dirty="0"/>
              <a:t>e</a:t>
            </a:r>
          </a:p>
        </p:txBody>
      </p:sp>
      <p:sp>
        <p:nvSpPr>
          <p:cNvPr id="4" name="object 4"/>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.5</a:t>
            </a:r>
            <a:endParaRPr sz="105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56</a:t>
            </a:fld>
            <a:endParaRPr dirty="0"/>
          </a:p>
        </p:txBody>
      </p:sp>
      <p:sp>
        <p:nvSpPr>
          <p:cNvPr id="3" name="object 3"/>
          <p:cNvSpPr txBox="1"/>
          <p:nvPr/>
        </p:nvSpPr>
        <p:spPr>
          <a:xfrm>
            <a:off x="133604" y="1408937"/>
            <a:ext cx="5490210" cy="3895725"/>
          </a:xfrm>
          <a:prstGeom prst="rect">
            <a:avLst/>
          </a:prstGeom>
        </p:spPr>
        <p:txBody>
          <a:bodyPr vert="horz" wrap="square" lIns="0" tIns="12065" rIns="0" bIns="0" rtlCol="0">
            <a:spAutoFit/>
          </a:bodyPr>
          <a:lstStyle/>
          <a:p>
            <a:pPr marL="469900" indent="-457200">
              <a:lnSpc>
                <a:spcPct val="100000"/>
              </a:lnSpc>
              <a:spcBef>
                <a:spcPts val="95"/>
              </a:spcBef>
              <a:buClr>
                <a:srgbClr val="99CA38"/>
              </a:buClr>
              <a:buFont typeface="Arial MT"/>
              <a:buChar char="•"/>
              <a:tabLst>
                <a:tab pos="469265" algn="l"/>
                <a:tab pos="469900" algn="l"/>
              </a:tabLst>
            </a:pPr>
            <a:r>
              <a:rPr sz="2800" spc="-10" dirty="0">
                <a:solidFill>
                  <a:srgbClr val="404040"/>
                </a:solidFill>
                <a:latin typeface="Calibri"/>
                <a:cs typeface="Calibri"/>
              </a:rPr>
              <a:t>The</a:t>
            </a:r>
            <a:r>
              <a:rPr sz="2800" spc="-15" dirty="0">
                <a:solidFill>
                  <a:srgbClr val="404040"/>
                </a:solidFill>
                <a:latin typeface="Calibri"/>
                <a:cs typeface="Calibri"/>
              </a:rPr>
              <a:t> structure</a:t>
            </a:r>
            <a:r>
              <a:rPr sz="2800" spc="30" dirty="0">
                <a:solidFill>
                  <a:srgbClr val="404040"/>
                </a:solidFill>
                <a:latin typeface="Calibri"/>
                <a:cs typeface="Calibri"/>
              </a:rPr>
              <a:t> </a:t>
            </a:r>
            <a:r>
              <a:rPr sz="2800" spc="-5" dirty="0">
                <a:solidFill>
                  <a:srgbClr val="404040"/>
                </a:solidFill>
                <a:latin typeface="Calibri"/>
                <a:cs typeface="Calibri"/>
              </a:rPr>
              <a:t>is </a:t>
            </a:r>
            <a:r>
              <a:rPr sz="2800" dirty="0">
                <a:solidFill>
                  <a:srgbClr val="404040"/>
                </a:solidFill>
                <a:latin typeface="Calibri"/>
                <a:cs typeface="Calibri"/>
              </a:rPr>
              <a:t>as </a:t>
            </a:r>
            <a:r>
              <a:rPr sz="2800" spc="-20" dirty="0">
                <a:solidFill>
                  <a:srgbClr val="404040"/>
                </a:solidFill>
                <a:latin typeface="Calibri"/>
                <a:cs typeface="Calibri"/>
              </a:rPr>
              <a:t>follows</a:t>
            </a:r>
            <a:endParaRPr sz="2800">
              <a:latin typeface="Calibri"/>
              <a:cs typeface="Calibri"/>
            </a:endParaRPr>
          </a:p>
          <a:p>
            <a:pPr>
              <a:lnSpc>
                <a:spcPct val="100000"/>
              </a:lnSpc>
              <a:spcBef>
                <a:spcPts val="15"/>
              </a:spcBef>
            </a:pPr>
            <a:endParaRPr sz="3150">
              <a:latin typeface="Calibri"/>
              <a:cs typeface="Calibri"/>
            </a:endParaRPr>
          </a:p>
          <a:p>
            <a:pPr marL="2017395">
              <a:lnSpc>
                <a:spcPct val="100000"/>
              </a:lnSpc>
            </a:pPr>
            <a:r>
              <a:rPr sz="3200" spc="-5" dirty="0">
                <a:solidFill>
                  <a:srgbClr val="404040"/>
                </a:solidFill>
                <a:latin typeface="Calibri"/>
                <a:cs typeface="Calibri"/>
              </a:rPr>
              <a:t>if</a:t>
            </a:r>
            <a:r>
              <a:rPr sz="3200" spc="-25" dirty="0">
                <a:solidFill>
                  <a:srgbClr val="404040"/>
                </a:solidFill>
                <a:latin typeface="Calibri"/>
                <a:cs typeface="Calibri"/>
              </a:rPr>
              <a:t> </a:t>
            </a:r>
            <a:r>
              <a:rPr sz="3200" spc="-5" dirty="0">
                <a:solidFill>
                  <a:srgbClr val="006FC0"/>
                </a:solidFill>
                <a:latin typeface="Calibri"/>
                <a:cs typeface="Calibri"/>
              </a:rPr>
              <a:t>condition</a:t>
            </a:r>
            <a:r>
              <a:rPr sz="3200" spc="-15" dirty="0">
                <a:solidFill>
                  <a:srgbClr val="006FC0"/>
                </a:solidFill>
                <a:latin typeface="Calibri"/>
                <a:cs typeface="Calibri"/>
              </a:rPr>
              <a:t> </a:t>
            </a:r>
            <a:r>
              <a:rPr sz="3200" dirty="0">
                <a:solidFill>
                  <a:srgbClr val="404040"/>
                </a:solidFill>
                <a:latin typeface="Calibri"/>
                <a:cs typeface="Calibri"/>
              </a:rPr>
              <a:t>then</a:t>
            </a:r>
            <a:endParaRPr sz="3200">
              <a:latin typeface="Calibri"/>
              <a:cs typeface="Calibri"/>
            </a:endParaRPr>
          </a:p>
          <a:p>
            <a:pPr marL="2840990">
              <a:lnSpc>
                <a:spcPct val="100000"/>
              </a:lnSpc>
              <a:spcBef>
                <a:spcPts val="1005"/>
              </a:spcBef>
            </a:pPr>
            <a:r>
              <a:rPr sz="3200" spc="-5" dirty="0">
                <a:solidFill>
                  <a:srgbClr val="001F5F"/>
                </a:solidFill>
                <a:latin typeface="Calibri"/>
                <a:cs typeface="Calibri"/>
              </a:rPr>
              <a:t>true</a:t>
            </a:r>
            <a:r>
              <a:rPr sz="3200" spc="-35" dirty="0">
                <a:solidFill>
                  <a:srgbClr val="001F5F"/>
                </a:solidFill>
                <a:latin typeface="Calibri"/>
                <a:cs typeface="Calibri"/>
              </a:rPr>
              <a:t> </a:t>
            </a:r>
            <a:r>
              <a:rPr sz="3200" spc="-10" dirty="0">
                <a:solidFill>
                  <a:srgbClr val="001F5F"/>
                </a:solidFill>
                <a:latin typeface="Calibri"/>
                <a:cs typeface="Calibri"/>
              </a:rPr>
              <a:t>alternative</a:t>
            </a:r>
            <a:endParaRPr sz="3200">
              <a:latin typeface="Calibri"/>
              <a:cs typeface="Calibri"/>
            </a:endParaRPr>
          </a:p>
          <a:p>
            <a:pPr marL="2017395">
              <a:lnSpc>
                <a:spcPct val="100000"/>
              </a:lnSpc>
              <a:spcBef>
                <a:spcPts val="1019"/>
              </a:spcBef>
            </a:pPr>
            <a:r>
              <a:rPr sz="3200" spc="-5" dirty="0">
                <a:solidFill>
                  <a:srgbClr val="404040"/>
                </a:solidFill>
                <a:latin typeface="Calibri"/>
                <a:cs typeface="Calibri"/>
              </a:rPr>
              <a:t>else</a:t>
            </a:r>
            <a:endParaRPr sz="3200">
              <a:latin typeface="Calibri"/>
              <a:cs typeface="Calibri"/>
            </a:endParaRPr>
          </a:p>
          <a:p>
            <a:pPr marL="2017395" marR="5080" indent="822960">
              <a:lnSpc>
                <a:spcPct val="126200"/>
              </a:lnSpc>
              <a:spcBef>
                <a:spcPts val="20"/>
              </a:spcBef>
            </a:pPr>
            <a:r>
              <a:rPr sz="3200" spc="-15" dirty="0">
                <a:solidFill>
                  <a:srgbClr val="001F5F"/>
                </a:solidFill>
                <a:latin typeface="Calibri"/>
                <a:cs typeface="Calibri"/>
              </a:rPr>
              <a:t>false</a:t>
            </a:r>
            <a:r>
              <a:rPr sz="3200" spc="-85" dirty="0">
                <a:solidFill>
                  <a:srgbClr val="001F5F"/>
                </a:solidFill>
                <a:latin typeface="Calibri"/>
                <a:cs typeface="Calibri"/>
              </a:rPr>
              <a:t> </a:t>
            </a:r>
            <a:r>
              <a:rPr sz="3200" spc="-10" dirty="0">
                <a:solidFill>
                  <a:srgbClr val="001F5F"/>
                </a:solidFill>
                <a:latin typeface="Calibri"/>
                <a:cs typeface="Calibri"/>
              </a:rPr>
              <a:t>alternative </a:t>
            </a:r>
            <a:r>
              <a:rPr sz="3200" spc="-710" dirty="0">
                <a:solidFill>
                  <a:srgbClr val="001F5F"/>
                </a:solidFill>
                <a:latin typeface="Calibri"/>
                <a:cs typeface="Calibri"/>
              </a:rPr>
              <a:t> </a:t>
            </a:r>
            <a:r>
              <a:rPr sz="3200" spc="-5" dirty="0">
                <a:solidFill>
                  <a:srgbClr val="404040"/>
                </a:solidFill>
                <a:latin typeface="Calibri"/>
                <a:cs typeface="Calibri"/>
              </a:rPr>
              <a:t>End</a:t>
            </a:r>
            <a:r>
              <a:rPr sz="3200" dirty="0">
                <a:solidFill>
                  <a:srgbClr val="404040"/>
                </a:solidFill>
                <a:latin typeface="Calibri"/>
                <a:cs typeface="Calibri"/>
              </a:rPr>
              <a:t> if</a:t>
            </a:r>
            <a:endParaRPr sz="3200">
              <a:latin typeface="Calibri"/>
              <a:cs typeface="Calibri"/>
            </a:endParaRPr>
          </a:p>
        </p:txBody>
      </p:sp>
    </p:spTree>
    <p:extLst>
      <p:ext uri="{BB962C8B-B14F-4D97-AF65-F5344CB8AC3E}">
        <p14:creationId xmlns:p14="http://schemas.microsoft.com/office/powerpoint/2010/main" val="1031664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1535" y="330530"/>
            <a:ext cx="4909820" cy="697230"/>
          </a:xfrm>
          <a:prstGeom prst="rect">
            <a:avLst/>
          </a:prstGeom>
        </p:spPr>
        <p:txBody>
          <a:bodyPr vert="horz" wrap="square" lIns="0" tIns="13335" rIns="0" bIns="0" rtlCol="0">
            <a:spAutoFit/>
          </a:bodyPr>
          <a:lstStyle/>
          <a:p>
            <a:pPr marL="12700">
              <a:lnSpc>
                <a:spcPct val="100000"/>
              </a:lnSpc>
              <a:spcBef>
                <a:spcPts val="105"/>
              </a:spcBef>
            </a:pPr>
            <a:r>
              <a:rPr spc="-45" dirty="0"/>
              <a:t>If</a:t>
            </a:r>
            <a:r>
              <a:rPr i="1" spc="-50" dirty="0">
                <a:latin typeface="Calibri Light"/>
                <a:cs typeface="Calibri Light"/>
              </a:rPr>
              <a:t>–</a:t>
            </a:r>
            <a:r>
              <a:rPr spc="-45" dirty="0"/>
              <a:t>t</a:t>
            </a:r>
            <a:r>
              <a:rPr spc="-50" dirty="0"/>
              <a:t>h</a:t>
            </a:r>
            <a:r>
              <a:rPr spc="-55" dirty="0"/>
              <a:t>e</a:t>
            </a:r>
            <a:r>
              <a:rPr spc="-60" dirty="0"/>
              <a:t>n</a:t>
            </a:r>
            <a:r>
              <a:rPr i="1" spc="-50" dirty="0">
                <a:latin typeface="Calibri Light"/>
                <a:cs typeface="Calibri Light"/>
              </a:rPr>
              <a:t>–</a:t>
            </a:r>
            <a:r>
              <a:rPr spc="-55" dirty="0"/>
              <a:t>e</a:t>
            </a:r>
            <a:r>
              <a:rPr spc="-50" dirty="0"/>
              <a:t>l</a:t>
            </a:r>
            <a:r>
              <a:rPr spc="-65" dirty="0"/>
              <a:t>s</a:t>
            </a:r>
            <a:r>
              <a:rPr dirty="0"/>
              <a:t>e</a:t>
            </a:r>
            <a:r>
              <a:rPr spc="-140" dirty="0"/>
              <a:t> </a:t>
            </a:r>
            <a:r>
              <a:rPr spc="-55" dirty="0"/>
              <a:t>S</a:t>
            </a:r>
            <a:r>
              <a:rPr spc="-45" dirty="0"/>
              <a:t>tr</a:t>
            </a:r>
            <a:r>
              <a:rPr spc="-50" dirty="0"/>
              <a:t>uc</a:t>
            </a:r>
            <a:r>
              <a:rPr spc="-45" dirty="0"/>
              <a:t>t</a:t>
            </a:r>
            <a:r>
              <a:rPr spc="-50" dirty="0"/>
              <a:t>u</a:t>
            </a:r>
            <a:r>
              <a:rPr spc="-114" dirty="0"/>
              <a:t>r</a:t>
            </a:r>
            <a:r>
              <a:rPr dirty="0"/>
              <a:t>e</a:t>
            </a:r>
          </a:p>
        </p:txBody>
      </p:sp>
      <p:sp>
        <p:nvSpPr>
          <p:cNvPr id="3" name="object 3"/>
          <p:cNvSpPr txBox="1"/>
          <p:nvPr/>
        </p:nvSpPr>
        <p:spPr>
          <a:xfrm>
            <a:off x="133604" y="1408937"/>
            <a:ext cx="6902450" cy="3794125"/>
          </a:xfrm>
          <a:prstGeom prst="rect">
            <a:avLst/>
          </a:prstGeom>
        </p:spPr>
        <p:txBody>
          <a:bodyPr vert="horz" wrap="square" lIns="0" tIns="12065" rIns="0" bIns="0" rtlCol="0">
            <a:spAutoFit/>
          </a:bodyPr>
          <a:lstStyle/>
          <a:p>
            <a:pPr marL="469900" indent="-457200">
              <a:lnSpc>
                <a:spcPct val="100000"/>
              </a:lnSpc>
              <a:spcBef>
                <a:spcPts val="95"/>
              </a:spcBef>
              <a:buClr>
                <a:srgbClr val="99CA38"/>
              </a:buClr>
              <a:buFont typeface="Arial MT"/>
              <a:buChar char="•"/>
              <a:tabLst>
                <a:tab pos="469265" algn="l"/>
                <a:tab pos="469900" algn="l"/>
              </a:tabLst>
            </a:pPr>
            <a:r>
              <a:rPr sz="2800" spc="-10" dirty="0">
                <a:solidFill>
                  <a:srgbClr val="404040"/>
                </a:solidFill>
                <a:latin typeface="Calibri"/>
                <a:cs typeface="Calibri"/>
              </a:rPr>
              <a:t>The</a:t>
            </a:r>
            <a:r>
              <a:rPr sz="2800" spc="-5" dirty="0">
                <a:solidFill>
                  <a:srgbClr val="404040"/>
                </a:solidFill>
                <a:latin typeface="Calibri"/>
                <a:cs typeface="Calibri"/>
              </a:rPr>
              <a:t> </a:t>
            </a:r>
            <a:r>
              <a:rPr sz="2800" spc="-10" dirty="0">
                <a:solidFill>
                  <a:srgbClr val="404040"/>
                </a:solidFill>
                <a:latin typeface="Calibri"/>
                <a:cs typeface="Calibri"/>
              </a:rPr>
              <a:t>algorithm</a:t>
            </a:r>
            <a:r>
              <a:rPr sz="2800" spc="15" dirty="0">
                <a:solidFill>
                  <a:srgbClr val="404040"/>
                </a:solidFill>
                <a:latin typeface="Calibri"/>
                <a:cs typeface="Calibri"/>
              </a:rPr>
              <a:t> </a:t>
            </a:r>
            <a:r>
              <a:rPr sz="2800" spc="-25" dirty="0">
                <a:solidFill>
                  <a:srgbClr val="404040"/>
                </a:solidFill>
                <a:latin typeface="Calibri"/>
                <a:cs typeface="Calibri"/>
              </a:rPr>
              <a:t>for</a:t>
            </a:r>
            <a:r>
              <a:rPr sz="2800" spc="-5" dirty="0">
                <a:solidFill>
                  <a:srgbClr val="404040"/>
                </a:solidFill>
                <a:latin typeface="Calibri"/>
                <a:cs typeface="Calibri"/>
              </a:rPr>
              <a:t> the</a:t>
            </a:r>
            <a:r>
              <a:rPr sz="2800" spc="10" dirty="0">
                <a:solidFill>
                  <a:srgbClr val="404040"/>
                </a:solidFill>
                <a:latin typeface="Calibri"/>
                <a:cs typeface="Calibri"/>
              </a:rPr>
              <a:t> </a:t>
            </a:r>
            <a:r>
              <a:rPr sz="2800" spc="-10" dirty="0">
                <a:solidFill>
                  <a:srgbClr val="404040"/>
                </a:solidFill>
                <a:latin typeface="Calibri"/>
                <a:cs typeface="Calibri"/>
              </a:rPr>
              <a:t>flowchart</a:t>
            </a:r>
            <a:r>
              <a:rPr sz="2800" dirty="0">
                <a:solidFill>
                  <a:srgbClr val="404040"/>
                </a:solidFill>
                <a:latin typeface="Calibri"/>
                <a:cs typeface="Calibri"/>
              </a:rPr>
              <a:t> </a:t>
            </a:r>
            <a:r>
              <a:rPr sz="2800" spc="-5" dirty="0">
                <a:solidFill>
                  <a:srgbClr val="404040"/>
                </a:solidFill>
                <a:latin typeface="Calibri"/>
                <a:cs typeface="Calibri"/>
              </a:rPr>
              <a:t>is</a:t>
            </a:r>
            <a:r>
              <a:rPr sz="2800" spc="10" dirty="0">
                <a:solidFill>
                  <a:srgbClr val="404040"/>
                </a:solidFill>
                <a:latin typeface="Calibri"/>
                <a:cs typeface="Calibri"/>
              </a:rPr>
              <a:t> </a:t>
            </a:r>
            <a:r>
              <a:rPr sz="2800" spc="-5" dirty="0">
                <a:solidFill>
                  <a:srgbClr val="404040"/>
                </a:solidFill>
                <a:latin typeface="Calibri"/>
                <a:cs typeface="Calibri"/>
              </a:rPr>
              <a:t>as </a:t>
            </a:r>
            <a:r>
              <a:rPr sz="2800" spc="-20" dirty="0">
                <a:solidFill>
                  <a:srgbClr val="404040"/>
                </a:solidFill>
                <a:latin typeface="Calibri"/>
                <a:cs typeface="Calibri"/>
              </a:rPr>
              <a:t>follows:</a:t>
            </a:r>
            <a:endParaRPr sz="2800">
              <a:latin typeface="Calibri"/>
              <a:cs typeface="Calibri"/>
            </a:endParaRPr>
          </a:p>
          <a:p>
            <a:pPr>
              <a:lnSpc>
                <a:spcPct val="100000"/>
              </a:lnSpc>
            </a:pPr>
            <a:endParaRPr sz="3200">
              <a:latin typeface="Calibri"/>
              <a:cs typeface="Calibri"/>
            </a:endParaRPr>
          </a:p>
          <a:p>
            <a:pPr>
              <a:lnSpc>
                <a:spcPct val="100000"/>
              </a:lnSpc>
              <a:spcBef>
                <a:spcPts val="35"/>
              </a:spcBef>
            </a:pPr>
            <a:endParaRPr sz="3000">
              <a:latin typeface="Calibri"/>
              <a:cs typeface="Calibri"/>
            </a:endParaRPr>
          </a:p>
          <a:p>
            <a:pPr marL="643890">
              <a:lnSpc>
                <a:spcPct val="100000"/>
              </a:lnSpc>
            </a:pPr>
            <a:r>
              <a:rPr sz="2600" dirty="0">
                <a:solidFill>
                  <a:srgbClr val="404040"/>
                </a:solidFill>
                <a:latin typeface="Calibri"/>
                <a:cs typeface="Calibri"/>
              </a:rPr>
              <a:t>if</a:t>
            </a:r>
            <a:r>
              <a:rPr sz="2600" spc="-25" dirty="0">
                <a:solidFill>
                  <a:srgbClr val="404040"/>
                </a:solidFill>
                <a:latin typeface="Calibri"/>
                <a:cs typeface="Calibri"/>
              </a:rPr>
              <a:t> </a:t>
            </a:r>
            <a:r>
              <a:rPr sz="2600" dirty="0">
                <a:solidFill>
                  <a:srgbClr val="006FC0"/>
                </a:solidFill>
                <a:latin typeface="Calibri"/>
                <a:cs typeface="Calibri"/>
              </a:rPr>
              <a:t>A</a:t>
            </a:r>
            <a:r>
              <a:rPr sz="2600" spc="-25" dirty="0">
                <a:solidFill>
                  <a:srgbClr val="006FC0"/>
                </a:solidFill>
                <a:latin typeface="Calibri"/>
                <a:cs typeface="Calibri"/>
              </a:rPr>
              <a:t> </a:t>
            </a:r>
            <a:r>
              <a:rPr sz="2600" dirty="0">
                <a:solidFill>
                  <a:srgbClr val="404040"/>
                </a:solidFill>
                <a:latin typeface="Calibri"/>
                <a:cs typeface="Calibri"/>
              </a:rPr>
              <a:t>&gt;</a:t>
            </a:r>
            <a:r>
              <a:rPr sz="2600" spc="-20" dirty="0">
                <a:solidFill>
                  <a:srgbClr val="404040"/>
                </a:solidFill>
                <a:latin typeface="Calibri"/>
                <a:cs typeface="Calibri"/>
              </a:rPr>
              <a:t> </a:t>
            </a:r>
            <a:r>
              <a:rPr sz="2600" dirty="0">
                <a:solidFill>
                  <a:srgbClr val="006FC0"/>
                </a:solidFill>
                <a:latin typeface="Calibri"/>
                <a:cs typeface="Calibri"/>
              </a:rPr>
              <a:t>B</a:t>
            </a:r>
            <a:r>
              <a:rPr sz="2600" spc="-30" dirty="0">
                <a:solidFill>
                  <a:srgbClr val="006FC0"/>
                </a:solidFill>
                <a:latin typeface="Calibri"/>
                <a:cs typeface="Calibri"/>
              </a:rPr>
              <a:t> </a:t>
            </a:r>
            <a:r>
              <a:rPr sz="2600" dirty="0">
                <a:solidFill>
                  <a:srgbClr val="404040"/>
                </a:solidFill>
                <a:latin typeface="Calibri"/>
                <a:cs typeface="Calibri"/>
              </a:rPr>
              <a:t>then</a:t>
            </a:r>
            <a:endParaRPr sz="2600">
              <a:latin typeface="Calibri"/>
              <a:cs typeface="Calibri"/>
            </a:endParaRPr>
          </a:p>
          <a:p>
            <a:pPr marL="1466850">
              <a:lnSpc>
                <a:spcPct val="100000"/>
              </a:lnSpc>
              <a:spcBef>
                <a:spcPts val="780"/>
              </a:spcBef>
            </a:pPr>
            <a:r>
              <a:rPr sz="2600" spc="-10" dirty="0">
                <a:solidFill>
                  <a:srgbClr val="404040"/>
                </a:solidFill>
                <a:latin typeface="Calibri"/>
                <a:cs typeface="Calibri"/>
              </a:rPr>
              <a:t>print</a:t>
            </a:r>
            <a:r>
              <a:rPr sz="2600" spc="-40" dirty="0">
                <a:solidFill>
                  <a:srgbClr val="404040"/>
                </a:solidFill>
                <a:latin typeface="Calibri"/>
                <a:cs typeface="Calibri"/>
              </a:rPr>
              <a:t> </a:t>
            </a:r>
            <a:r>
              <a:rPr sz="2600" dirty="0">
                <a:solidFill>
                  <a:srgbClr val="006FC0"/>
                </a:solidFill>
                <a:latin typeface="Calibri"/>
                <a:cs typeface="Calibri"/>
              </a:rPr>
              <a:t>A</a:t>
            </a:r>
            <a:endParaRPr sz="2600">
              <a:latin typeface="Calibri"/>
              <a:cs typeface="Calibri"/>
            </a:endParaRPr>
          </a:p>
          <a:p>
            <a:pPr marL="643890">
              <a:lnSpc>
                <a:spcPct val="100000"/>
              </a:lnSpc>
              <a:spcBef>
                <a:spcPts val="770"/>
              </a:spcBef>
            </a:pPr>
            <a:r>
              <a:rPr sz="2600" dirty="0">
                <a:solidFill>
                  <a:srgbClr val="404040"/>
                </a:solidFill>
                <a:latin typeface="Calibri"/>
                <a:cs typeface="Calibri"/>
              </a:rPr>
              <a:t>else</a:t>
            </a:r>
            <a:endParaRPr sz="2600">
              <a:latin typeface="Calibri"/>
              <a:cs typeface="Calibri"/>
            </a:endParaRPr>
          </a:p>
          <a:p>
            <a:pPr marL="1466850">
              <a:lnSpc>
                <a:spcPct val="100000"/>
              </a:lnSpc>
              <a:spcBef>
                <a:spcPts val="780"/>
              </a:spcBef>
            </a:pPr>
            <a:r>
              <a:rPr sz="2600" spc="-10" dirty="0">
                <a:solidFill>
                  <a:srgbClr val="404040"/>
                </a:solidFill>
                <a:latin typeface="Calibri"/>
                <a:cs typeface="Calibri"/>
              </a:rPr>
              <a:t>print</a:t>
            </a:r>
            <a:r>
              <a:rPr sz="2600" spc="-40" dirty="0">
                <a:solidFill>
                  <a:srgbClr val="404040"/>
                </a:solidFill>
                <a:latin typeface="Calibri"/>
                <a:cs typeface="Calibri"/>
              </a:rPr>
              <a:t> </a:t>
            </a:r>
            <a:r>
              <a:rPr sz="2600" dirty="0">
                <a:solidFill>
                  <a:srgbClr val="006FC0"/>
                </a:solidFill>
                <a:latin typeface="Calibri"/>
                <a:cs typeface="Calibri"/>
              </a:rPr>
              <a:t>B</a:t>
            </a:r>
            <a:endParaRPr sz="2600">
              <a:latin typeface="Calibri"/>
              <a:cs typeface="Calibri"/>
            </a:endParaRPr>
          </a:p>
          <a:p>
            <a:pPr marL="643890">
              <a:lnSpc>
                <a:spcPct val="100000"/>
              </a:lnSpc>
              <a:spcBef>
                <a:spcPts val="780"/>
              </a:spcBef>
            </a:pPr>
            <a:r>
              <a:rPr sz="2600" spc="-5" dirty="0">
                <a:solidFill>
                  <a:srgbClr val="404040"/>
                </a:solidFill>
                <a:latin typeface="Calibri"/>
                <a:cs typeface="Calibri"/>
              </a:rPr>
              <a:t>End</a:t>
            </a:r>
            <a:r>
              <a:rPr sz="2600" spc="-50" dirty="0">
                <a:solidFill>
                  <a:srgbClr val="404040"/>
                </a:solidFill>
                <a:latin typeface="Calibri"/>
                <a:cs typeface="Calibri"/>
              </a:rPr>
              <a:t> </a:t>
            </a:r>
            <a:r>
              <a:rPr sz="2600" dirty="0">
                <a:solidFill>
                  <a:srgbClr val="404040"/>
                </a:solidFill>
                <a:latin typeface="Calibri"/>
                <a:cs typeface="Calibri"/>
              </a:rPr>
              <a:t>if</a:t>
            </a:r>
            <a:endParaRPr sz="2600">
              <a:latin typeface="Calibri"/>
              <a:cs typeface="Calibri"/>
            </a:endParaRPr>
          </a:p>
        </p:txBody>
      </p:sp>
      <p:pic>
        <p:nvPicPr>
          <p:cNvPr id="4" name="object 4"/>
          <p:cNvPicPr/>
          <p:nvPr/>
        </p:nvPicPr>
        <p:blipFill>
          <a:blip r:embed="rId2" cstate="print"/>
          <a:stretch>
            <a:fillRect/>
          </a:stretch>
        </p:blipFill>
        <p:spPr>
          <a:xfrm>
            <a:off x="4015740" y="2213310"/>
            <a:ext cx="4680204" cy="3665033"/>
          </a:xfrm>
          <a:prstGeom prst="rect">
            <a:avLst/>
          </a:prstGeom>
        </p:spPr>
      </p:pic>
      <p:sp>
        <p:nvSpPr>
          <p:cNvPr id="5" name="object 5"/>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.5</a:t>
            </a:r>
            <a:endParaRPr sz="105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57</a:t>
            </a:fld>
            <a:endParaRPr dirty="0"/>
          </a:p>
        </p:txBody>
      </p:sp>
    </p:spTree>
    <p:extLst>
      <p:ext uri="{BB962C8B-B14F-4D97-AF65-F5344CB8AC3E}">
        <p14:creationId xmlns:p14="http://schemas.microsoft.com/office/powerpoint/2010/main" val="3414505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7529" y="330530"/>
            <a:ext cx="4498340" cy="697230"/>
          </a:xfrm>
          <a:prstGeom prst="rect">
            <a:avLst/>
          </a:prstGeom>
        </p:spPr>
        <p:txBody>
          <a:bodyPr vert="horz" wrap="square" lIns="0" tIns="13335" rIns="0" bIns="0" rtlCol="0">
            <a:spAutoFit/>
          </a:bodyPr>
          <a:lstStyle/>
          <a:p>
            <a:pPr marL="12700">
              <a:lnSpc>
                <a:spcPct val="100000"/>
              </a:lnSpc>
              <a:spcBef>
                <a:spcPts val="105"/>
              </a:spcBef>
            </a:pPr>
            <a:r>
              <a:rPr spc="-60" dirty="0"/>
              <a:t>Relational</a:t>
            </a:r>
            <a:r>
              <a:rPr spc="-130" dirty="0"/>
              <a:t> </a:t>
            </a:r>
            <a:r>
              <a:rPr spc="-75" dirty="0"/>
              <a:t>Operators</a:t>
            </a:r>
          </a:p>
        </p:txBody>
      </p:sp>
      <p:sp>
        <p:nvSpPr>
          <p:cNvPr id="4" name="object 4"/>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.5</a:t>
            </a:r>
            <a:endParaRPr sz="105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58</a:t>
            </a:fld>
            <a:endParaRPr dirty="0"/>
          </a:p>
        </p:txBody>
      </p:sp>
      <p:graphicFrame>
        <p:nvGraphicFramePr>
          <p:cNvPr id="3" name="object 3"/>
          <p:cNvGraphicFramePr>
            <a:graphicFrameLocks noGrp="1"/>
          </p:cNvGraphicFramePr>
          <p:nvPr/>
        </p:nvGraphicFramePr>
        <p:xfrm>
          <a:off x="450850" y="1822450"/>
          <a:ext cx="8229600" cy="3638548"/>
        </p:xfrm>
        <a:graphic>
          <a:graphicData uri="http://schemas.openxmlformats.org/drawingml/2006/table">
            <a:tbl>
              <a:tblPr firstRow="1" bandRow="1">
                <a:tableStyleId>{2D5ABB26-0587-4C30-8999-92F81FD0307C}</a:tableStyleId>
              </a:tblPr>
              <a:tblGrid>
                <a:gridCol w="3086100">
                  <a:extLst>
                    <a:ext uri="{9D8B030D-6E8A-4147-A177-3AD203B41FA5}">
                      <a16:colId xmlns="" xmlns:a16="http://schemas.microsoft.com/office/drawing/2014/main" val="20000"/>
                    </a:ext>
                  </a:extLst>
                </a:gridCol>
                <a:gridCol w="5143500">
                  <a:extLst>
                    <a:ext uri="{9D8B030D-6E8A-4147-A177-3AD203B41FA5}">
                      <a16:colId xmlns="" xmlns:a16="http://schemas.microsoft.com/office/drawing/2014/main" val="20001"/>
                    </a:ext>
                  </a:extLst>
                </a:gridCol>
              </a:tblGrid>
              <a:tr h="457200">
                <a:tc gridSpan="2">
                  <a:txBody>
                    <a:bodyPr/>
                    <a:lstStyle/>
                    <a:p>
                      <a:pPr algn="ctr">
                        <a:lnSpc>
                          <a:spcPct val="100000"/>
                        </a:lnSpc>
                        <a:spcBef>
                          <a:spcPts val="275"/>
                        </a:spcBef>
                      </a:pPr>
                      <a:r>
                        <a:rPr sz="2400" dirty="0">
                          <a:latin typeface="Times New Roman"/>
                          <a:cs typeface="Times New Roman"/>
                        </a:rPr>
                        <a:t>Relational</a:t>
                      </a:r>
                      <a:r>
                        <a:rPr sz="2400" spc="-80" dirty="0">
                          <a:latin typeface="Times New Roman"/>
                          <a:cs typeface="Times New Roman"/>
                        </a:rPr>
                        <a:t> </a:t>
                      </a:r>
                      <a:r>
                        <a:rPr sz="2400" dirty="0">
                          <a:latin typeface="Times New Roman"/>
                          <a:cs typeface="Times New Roman"/>
                        </a:rPr>
                        <a:t>Operators</a:t>
                      </a:r>
                      <a:endParaRPr sz="2400">
                        <a:latin typeface="Times New Roman"/>
                        <a:cs typeface="Times New Roman"/>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hMerge="1">
                  <a:txBody>
                    <a:bodyPr/>
                    <a:lstStyle/>
                    <a:p>
                      <a:endParaRPr/>
                    </a:p>
                  </a:txBody>
                  <a:tcPr marL="0" marR="0" marT="0" marB="0"/>
                </a:tc>
                <a:extLst>
                  <a:ext uri="{0D108BD9-81ED-4DB2-BD59-A6C34878D82A}">
                    <a16:rowId xmlns="" xmlns:a16="http://schemas.microsoft.com/office/drawing/2014/main" val="10000"/>
                  </a:ext>
                </a:extLst>
              </a:tr>
              <a:tr h="518160">
                <a:tc>
                  <a:txBody>
                    <a:bodyPr/>
                    <a:lstStyle/>
                    <a:p>
                      <a:pPr algn="ctr">
                        <a:lnSpc>
                          <a:spcPct val="100000"/>
                        </a:lnSpc>
                        <a:spcBef>
                          <a:spcPts val="520"/>
                        </a:spcBef>
                      </a:pPr>
                      <a:r>
                        <a:rPr sz="2400" b="1" dirty="0">
                          <a:latin typeface="Times New Roman"/>
                          <a:cs typeface="Times New Roman"/>
                        </a:rPr>
                        <a:t>Operator</a:t>
                      </a:r>
                      <a:endParaRPr sz="2400">
                        <a:latin typeface="Times New Roman"/>
                        <a:cs typeface="Times New Roman"/>
                      </a:endParaRPr>
                    </a:p>
                  </a:txBody>
                  <a:tcPr marL="0" marR="0" marT="660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algn="ctr">
                        <a:lnSpc>
                          <a:spcPct val="100000"/>
                        </a:lnSpc>
                        <a:spcBef>
                          <a:spcPts val="520"/>
                        </a:spcBef>
                      </a:pPr>
                      <a:r>
                        <a:rPr sz="2400" b="1" dirty="0">
                          <a:latin typeface="Times New Roman"/>
                          <a:cs typeface="Times New Roman"/>
                        </a:rPr>
                        <a:t>Description</a:t>
                      </a:r>
                      <a:endParaRPr sz="2400">
                        <a:latin typeface="Times New Roman"/>
                        <a:cs typeface="Times New Roman"/>
                      </a:endParaRPr>
                    </a:p>
                  </a:txBody>
                  <a:tcPr marL="0" marR="0" marT="660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extLst>
                  <a:ext uri="{0D108BD9-81ED-4DB2-BD59-A6C34878D82A}">
                    <a16:rowId xmlns="" xmlns:a16="http://schemas.microsoft.com/office/drawing/2014/main" val="10001"/>
                  </a:ext>
                </a:extLst>
              </a:tr>
              <a:tr h="447548">
                <a:tc>
                  <a:txBody>
                    <a:bodyPr/>
                    <a:lstStyle/>
                    <a:p>
                      <a:pPr algn="ctr">
                        <a:lnSpc>
                          <a:spcPct val="100000"/>
                        </a:lnSpc>
                        <a:spcBef>
                          <a:spcPts val="495"/>
                        </a:spcBef>
                      </a:pPr>
                      <a:r>
                        <a:rPr sz="2000" dirty="0">
                          <a:latin typeface="Times New Roman"/>
                          <a:cs typeface="Times New Roman"/>
                        </a:rPr>
                        <a:t>&gt;</a:t>
                      </a:r>
                      <a:endParaRPr sz="2000">
                        <a:latin typeface="Times New Roman"/>
                        <a:cs typeface="Times New Roman"/>
                      </a:endParaRPr>
                    </a:p>
                  </a:txBody>
                  <a:tcPr marL="0" marR="0" marT="628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92075">
                        <a:lnSpc>
                          <a:spcPct val="100000"/>
                        </a:lnSpc>
                        <a:spcBef>
                          <a:spcPts val="495"/>
                        </a:spcBef>
                      </a:pPr>
                      <a:r>
                        <a:rPr sz="2000" dirty="0">
                          <a:latin typeface="Times New Roman"/>
                          <a:cs typeface="Times New Roman"/>
                        </a:rPr>
                        <a:t>Greater</a:t>
                      </a:r>
                      <a:r>
                        <a:rPr sz="2000" spc="-60" dirty="0">
                          <a:latin typeface="Times New Roman"/>
                          <a:cs typeface="Times New Roman"/>
                        </a:rPr>
                        <a:t> </a:t>
                      </a:r>
                      <a:r>
                        <a:rPr sz="2000" dirty="0">
                          <a:latin typeface="Times New Roman"/>
                          <a:cs typeface="Times New Roman"/>
                        </a:rPr>
                        <a:t>than</a:t>
                      </a:r>
                      <a:endParaRPr sz="2000">
                        <a:latin typeface="Times New Roman"/>
                        <a:cs typeface="Times New Roman"/>
                      </a:endParaRPr>
                    </a:p>
                  </a:txBody>
                  <a:tcPr marL="0" marR="0" marT="628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extLst>
                  <a:ext uri="{0D108BD9-81ED-4DB2-BD59-A6C34878D82A}">
                    <a16:rowId xmlns="" xmlns:a16="http://schemas.microsoft.com/office/drawing/2014/main" val="10002"/>
                  </a:ext>
                </a:extLst>
              </a:tr>
              <a:tr h="446023">
                <a:tc>
                  <a:txBody>
                    <a:bodyPr/>
                    <a:lstStyle/>
                    <a:p>
                      <a:pPr algn="ctr">
                        <a:lnSpc>
                          <a:spcPct val="100000"/>
                        </a:lnSpc>
                        <a:spcBef>
                          <a:spcPts val="490"/>
                        </a:spcBef>
                      </a:pPr>
                      <a:r>
                        <a:rPr sz="2000" dirty="0">
                          <a:latin typeface="Times New Roman"/>
                          <a:cs typeface="Times New Roman"/>
                        </a:rPr>
                        <a:t>&lt;</a:t>
                      </a:r>
                      <a:endParaRPr sz="2000">
                        <a:latin typeface="Times New Roman"/>
                        <a:cs typeface="Times New Roman"/>
                      </a:endParaRPr>
                    </a:p>
                  </a:txBody>
                  <a:tcPr marL="0" marR="0" marT="622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92075">
                        <a:lnSpc>
                          <a:spcPct val="100000"/>
                        </a:lnSpc>
                        <a:spcBef>
                          <a:spcPts val="490"/>
                        </a:spcBef>
                      </a:pPr>
                      <a:r>
                        <a:rPr sz="2000" dirty="0">
                          <a:latin typeface="Times New Roman"/>
                          <a:cs typeface="Times New Roman"/>
                        </a:rPr>
                        <a:t>Less</a:t>
                      </a:r>
                      <a:r>
                        <a:rPr sz="2000" spc="-50" dirty="0">
                          <a:latin typeface="Times New Roman"/>
                          <a:cs typeface="Times New Roman"/>
                        </a:rPr>
                        <a:t> </a:t>
                      </a:r>
                      <a:r>
                        <a:rPr sz="2000" dirty="0">
                          <a:latin typeface="Times New Roman"/>
                          <a:cs typeface="Times New Roman"/>
                        </a:rPr>
                        <a:t>than</a:t>
                      </a:r>
                      <a:endParaRPr sz="2000">
                        <a:latin typeface="Times New Roman"/>
                        <a:cs typeface="Times New Roman"/>
                      </a:endParaRPr>
                    </a:p>
                  </a:txBody>
                  <a:tcPr marL="0" marR="0" marT="622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extLst>
                  <a:ext uri="{0D108BD9-81ED-4DB2-BD59-A6C34878D82A}">
                    <a16:rowId xmlns="" xmlns:a16="http://schemas.microsoft.com/office/drawing/2014/main" val="10003"/>
                  </a:ext>
                </a:extLst>
              </a:tr>
              <a:tr h="447548">
                <a:tc>
                  <a:txBody>
                    <a:bodyPr/>
                    <a:lstStyle/>
                    <a:p>
                      <a:pPr algn="ctr">
                        <a:lnSpc>
                          <a:spcPct val="100000"/>
                        </a:lnSpc>
                        <a:spcBef>
                          <a:spcPts val="495"/>
                        </a:spcBef>
                      </a:pPr>
                      <a:r>
                        <a:rPr sz="2000" spc="-5" dirty="0">
                          <a:latin typeface="Times New Roman"/>
                          <a:cs typeface="Times New Roman"/>
                        </a:rPr>
                        <a:t>==</a:t>
                      </a:r>
                      <a:endParaRPr sz="2000">
                        <a:latin typeface="Times New Roman"/>
                        <a:cs typeface="Times New Roman"/>
                      </a:endParaRPr>
                    </a:p>
                  </a:txBody>
                  <a:tcPr marL="0" marR="0" marT="628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92075">
                        <a:lnSpc>
                          <a:spcPct val="100000"/>
                        </a:lnSpc>
                        <a:spcBef>
                          <a:spcPts val="495"/>
                        </a:spcBef>
                      </a:pPr>
                      <a:r>
                        <a:rPr sz="2000" dirty="0">
                          <a:latin typeface="Times New Roman"/>
                          <a:cs typeface="Times New Roman"/>
                        </a:rPr>
                        <a:t>Equal</a:t>
                      </a:r>
                      <a:r>
                        <a:rPr sz="2000" spc="-65" dirty="0">
                          <a:latin typeface="Times New Roman"/>
                          <a:cs typeface="Times New Roman"/>
                        </a:rPr>
                        <a:t> </a:t>
                      </a:r>
                      <a:r>
                        <a:rPr sz="2000" dirty="0">
                          <a:latin typeface="Times New Roman"/>
                          <a:cs typeface="Times New Roman"/>
                        </a:rPr>
                        <a:t>to</a:t>
                      </a:r>
                      <a:endParaRPr sz="2000">
                        <a:latin typeface="Times New Roman"/>
                        <a:cs typeface="Times New Roman"/>
                      </a:endParaRPr>
                    </a:p>
                  </a:txBody>
                  <a:tcPr marL="0" marR="0" marT="628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extLst>
                  <a:ext uri="{0D108BD9-81ED-4DB2-BD59-A6C34878D82A}">
                    <a16:rowId xmlns="" xmlns:a16="http://schemas.microsoft.com/office/drawing/2014/main" val="10004"/>
                  </a:ext>
                </a:extLst>
              </a:tr>
              <a:tr h="428497">
                <a:tc>
                  <a:txBody>
                    <a:bodyPr/>
                    <a:lstStyle/>
                    <a:p>
                      <a:pPr algn="ctr">
                        <a:lnSpc>
                          <a:spcPct val="100000"/>
                        </a:lnSpc>
                        <a:spcBef>
                          <a:spcPts val="434"/>
                        </a:spcBef>
                      </a:pPr>
                      <a:r>
                        <a:rPr sz="2000" dirty="0">
                          <a:latin typeface="Symbol"/>
                          <a:cs typeface="Symbol"/>
                        </a:rPr>
                        <a:t></a:t>
                      </a:r>
                      <a:r>
                        <a:rPr sz="2000" spc="-35" dirty="0">
                          <a:latin typeface="Times New Roman"/>
                          <a:cs typeface="Times New Roman"/>
                        </a:rPr>
                        <a:t> </a:t>
                      </a:r>
                      <a:r>
                        <a:rPr sz="2000" dirty="0">
                          <a:latin typeface="Times New Roman"/>
                          <a:cs typeface="Times New Roman"/>
                        </a:rPr>
                        <a:t>Or</a:t>
                      </a:r>
                      <a:r>
                        <a:rPr sz="2000" spc="-25" dirty="0">
                          <a:latin typeface="Times New Roman"/>
                          <a:cs typeface="Times New Roman"/>
                        </a:rPr>
                        <a:t> </a:t>
                      </a:r>
                      <a:r>
                        <a:rPr sz="2000" dirty="0">
                          <a:latin typeface="Times New Roman"/>
                          <a:cs typeface="Times New Roman"/>
                        </a:rPr>
                        <a:t>&gt;=</a:t>
                      </a:r>
                      <a:endParaRPr sz="2000">
                        <a:latin typeface="Times New Roman"/>
                        <a:cs typeface="Times New Roman"/>
                      </a:endParaRPr>
                    </a:p>
                  </a:txBody>
                  <a:tcPr marL="0" marR="0" marT="552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92075">
                        <a:lnSpc>
                          <a:spcPct val="100000"/>
                        </a:lnSpc>
                        <a:spcBef>
                          <a:spcPts val="425"/>
                        </a:spcBef>
                      </a:pPr>
                      <a:r>
                        <a:rPr sz="2000" dirty="0">
                          <a:latin typeface="Times New Roman"/>
                          <a:cs typeface="Times New Roman"/>
                        </a:rPr>
                        <a:t>Greater</a:t>
                      </a:r>
                      <a:r>
                        <a:rPr sz="2000" spc="-35" dirty="0">
                          <a:latin typeface="Times New Roman"/>
                          <a:cs typeface="Times New Roman"/>
                        </a:rPr>
                        <a:t> </a:t>
                      </a:r>
                      <a:r>
                        <a:rPr sz="2000" dirty="0">
                          <a:latin typeface="Times New Roman"/>
                          <a:cs typeface="Times New Roman"/>
                        </a:rPr>
                        <a:t>than</a:t>
                      </a:r>
                      <a:r>
                        <a:rPr sz="2000" spc="-25" dirty="0">
                          <a:latin typeface="Times New Roman"/>
                          <a:cs typeface="Times New Roman"/>
                        </a:rPr>
                        <a:t> </a:t>
                      </a:r>
                      <a:r>
                        <a:rPr sz="2000" dirty="0">
                          <a:latin typeface="Times New Roman"/>
                          <a:cs typeface="Times New Roman"/>
                        </a:rPr>
                        <a:t>or</a:t>
                      </a:r>
                      <a:r>
                        <a:rPr sz="2000" spc="-30" dirty="0">
                          <a:latin typeface="Times New Roman"/>
                          <a:cs typeface="Times New Roman"/>
                        </a:rPr>
                        <a:t> </a:t>
                      </a:r>
                      <a:r>
                        <a:rPr sz="2000" dirty="0">
                          <a:latin typeface="Times New Roman"/>
                          <a:cs typeface="Times New Roman"/>
                        </a:rPr>
                        <a:t>equal</a:t>
                      </a:r>
                      <a:r>
                        <a:rPr sz="2000" spc="-35" dirty="0">
                          <a:latin typeface="Times New Roman"/>
                          <a:cs typeface="Times New Roman"/>
                        </a:rPr>
                        <a:t> </a:t>
                      </a:r>
                      <a:r>
                        <a:rPr sz="2000" dirty="0">
                          <a:latin typeface="Times New Roman"/>
                          <a:cs typeface="Times New Roman"/>
                        </a:rPr>
                        <a:t>to</a:t>
                      </a:r>
                      <a:endParaRPr sz="2000">
                        <a:latin typeface="Times New Roman"/>
                        <a:cs typeface="Times New Roman"/>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extLst>
                  <a:ext uri="{0D108BD9-81ED-4DB2-BD59-A6C34878D82A}">
                    <a16:rowId xmlns="" xmlns:a16="http://schemas.microsoft.com/office/drawing/2014/main" val="10005"/>
                  </a:ext>
                </a:extLst>
              </a:tr>
              <a:tr h="446024">
                <a:tc>
                  <a:txBody>
                    <a:bodyPr/>
                    <a:lstStyle/>
                    <a:p>
                      <a:pPr algn="ctr">
                        <a:lnSpc>
                          <a:spcPct val="100000"/>
                        </a:lnSpc>
                        <a:spcBef>
                          <a:spcPts val="505"/>
                        </a:spcBef>
                      </a:pPr>
                      <a:r>
                        <a:rPr sz="2000" dirty="0">
                          <a:latin typeface="Symbol"/>
                          <a:cs typeface="Symbol"/>
                        </a:rPr>
                        <a:t></a:t>
                      </a:r>
                      <a:r>
                        <a:rPr sz="2000" spc="-35" dirty="0">
                          <a:latin typeface="Times New Roman"/>
                          <a:cs typeface="Times New Roman"/>
                        </a:rPr>
                        <a:t> </a:t>
                      </a:r>
                      <a:r>
                        <a:rPr sz="2000" dirty="0">
                          <a:latin typeface="Times New Roman"/>
                          <a:cs typeface="Times New Roman"/>
                        </a:rPr>
                        <a:t>Or</a:t>
                      </a:r>
                      <a:r>
                        <a:rPr sz="2000" spc="-25" dirty="0">
                          <a:latin typeface="Times New Roman"/>
                          <a:cs typeface="Times New Roman"/>
                        </a:rPr>
                        <a:t> </a:t>
                      </a:r>
                      <a:r>
                        <a:rPr sz="2000" dirty="0">
                          <a:latin typeface="Times New Roman"/>
                          <a:cs typeface="Times New Roman"/>
                        </a:rPr>
                        <a:t>&lt;=</a:t>
                      </a:r>
                      <a:endParaRPr sz="2000">
                        <a:latin typeface="Times New Roman"/>
                        <a:cs typeface="Times New Roman"/>
                      </a:endParaRPr>
                    </a:p>
                  </a:txBody>
                  <a:tcPr marL="0" marR="0" marT="641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92075">
                        <a:lnSpc>
                          <a:spcPct val="100000"/>
                        </a:lnSpc>
                        <a:spcBef>
                          <a:spcPts val="495"/>
                        </a:spcBef>
                      </a:pPr>
                      <a:r>
                        <a:rPr sz="2000" dirty="0">
                          <a:latin typeface="Times New Roman"/>
                          <a:cs typeface="Times New Roman"/>
                        </a:rPr>
                        <a:t>Less</a:t>
                      </a:r>
                      <a:r>
                        <a:rPr sz="2000" spc="-25" dirty="0">
                          <a:latin typeface="Times New Roman"/>
                          <a:cs typeface="Times New Roman"/>
                        </a:rPr>
                        <a:t> </a:t>
                      </a:r>
                      <a:r>
                        <a:rPr sz="2000" dirty="0">
                          <a:latin typeface="Times New Roman"/>
                          <a:cs typeface="Times New Roman"/>
                        </a:rPr>
                        <a:t>than</a:t>
                      </a:r>
                      <a:r>
                        <a:rPr sz="2000" spc="-25" dirty="0">
                          <a:latin typeface="Times New Roman"/>
                          <a:cs typeface="Times New Roman"/>
                        </a:rPr>
                        <a:t> </a:t>
                      </a:r>
                      <a:r>
                        <a:rPr sz="2000" dirty="0">
                          <a:latin typeface="Times New Roman"/>
                          <a:cs typeface="Times New Roman"/>
                        </a:rPr>
                        <a:t>or</a:t>
                      </a:r>
                      <a:r>
                        <a:rPr sz="2000" spc="-30" dirty="0">
                          <a:latin typeface="Times New Roman"/>
                          <a:cs typeface="Times New Roman"/>
                        </a:rPr>
                        <a:t> </a:t>
                      </a:r>
                      <a:r>
                        <a:rPr sz="2000" dirty="0">
                          <a:latin typeface="Times New Roman"/>
                          <a:cs typeface="Times New Roman"/>
                        </a:rPr>
                        <a:t>equal</a:t>
                      </a:r>
                      <a:r>
                        <a:rPr sz="2000" spc="-35" dirty="0">
                          <a:latin typeface="Times New Roman"/>
                          <a:cs typeface="Times New Roman"/>
                        </a:rPr>
                        <a:t> </a:t>
                      </a:r>
                      <a:r>
                        <a:rPr sz="2000" dirty="0">
                          <a:latin typeface="Times New Roman"/>
                          <a:cs typeface="Times New Roman"/>
                        </a:rPr>
                        <a:t>to</a:t>
                      </a:r>
                      <a:endParaRPr sz="2000">
                        <a:latin typeface="Times New Roman"/>
                        <a:cs typeface="Times New Roman"/>
                      </a:endParaRPr>
                    </a:p>
                  </a:txBody>
                  <a:tcPr marL="0" marR="0" marT="628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extLst>
                  <a:ext uri="{0D108BD9-81ED-4DB2-BD59-A6C34878D82A}">
                    <a16:rowId xmlns="" xmlns:a16="http://schemas.microsoft.com/office/drawing/2014/main" val="10006"/>
                  </a:ext>
                </a:extLst>
              </a:tr>
              <a:tr h="447548">
                <a:tc>
                  <a:txBody>
                    <a:bodyPr/>
                    <a:lstStyle/>
                    <a:p>
                      <a:pPr algn="ctr">
                        <a:lnSpc>
                          <a:spcPct val="100000"/>
                        </a:lnSpc>
                        <a:spcBef>
                          <a:spcPts val="515"/>
                        </a:spcBef>
                      </a:pPr>
                      <a:r>
                        <a:rPr sz="2000" dirty="0">
                          <a:latin typeface="Symbol"/>
                          <a:cs typeface="Symbol"/>
                        </a:rPr>
                        <a:t></a:t>
                      </a:r>
                      <a:r>
                        <a:rPr sz="2000" spc="-35" dirty="0">
                          <a:latin typeface="Times New Roman"/>
                          <a:cs typeface="Times New Roman"/>
                        </a:rPr>
                        <a:t> </a:t>
                      </a:r>
                      <a:r>
                        <a:rPr sz="2000" dirty="0">
                          <a:latin typeface="Times New Roman"/>
                          <a:cs typeface="Times New Roman"/>
                        </a:rPr>
                        <a:t>Or</a:t>
                      </a:r>
                      <a:r>
                        <a:rPr sz="2000" spc="-25" dirty="0">
                          <a:latin typeface="Times New Roman"/>
                          <a:cs typeface="Times New Roman"/>
                        </a:rPr>
                        <a:t> </a:t>
                      </a:r>
                      <a:r>
                        <a:rPr sz="2000" dirty="0">
                          <a:latin typeface="Times New Roman"/>
                          <a:cs typeface="Times New Roman"/>
                        </a:rPr>
                        <a:t>!=</a:t>
                      </a:r>
                      <a:endParaRPr sz="2000">
                        <a:latin typeface="Times New Roman"/>
                        <a:cs typeface="Times New Roman"/>
                      </a:endParaRPr>
                    </a:p>
                  </a:txBody>
                  <a:tcPr marL="0" marR="0" marT="654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92075">
                        <a:lnSpc>
                          <a:spcPct val="100000"/>
                        </a:lnSpc>
                        <a:spcBef>
                          <a:spcPts val="500"/>
                        </a:spcBef>
                      </a:pPr>
                      <a:r>
                        <a:rPr sz="2000" spc="5" dirty="0">
                          <a:latin typeface="Times New Roman"/>
                          <a:cs typeface="Times New Roman"/>
                        </a:rPr>
                        <a:t>Not</a:t>
                      </a:r>
                      <a:r>
                        <a:rPr sz="2000" spc="-40" dirty="0">
                          <a:latin typeface="Times New Roman"/>
                          <a:cs typeface="Times New Roman"/>
                        </a:rPr>
                        <a:t> </a:t>
                      </a:r>
                      <a:r>
                        <a:rPr sz="2000" dirty="0">
                          <a:latin typeface="Times New Roman"/>
                          <a:cs typeface="Times New Roman"/>
                        </a:rPr>
                        <a:t>equal</a:t>
                      </a:r>
                      <a:r>
                        <a:rPr sz="2000" spc="-50" dirty="0">
                          <a:latin typeface="Times New Roman"/>
                          <a:cs typeface="Times New Roman"/>
                        </a:rPr>
                        <a:t> </a:t>
                      </a:r>
                      <a:r>
                        <a:rPr sz="2000" dirty="0">
                          <a:latin typeface="Times New Roman"/>
                          <a:cs typeface="Times New Roman"/>
                        </a:rPr>
                        <a:t>to</a:t>
                      </a:r>
                      <a:endParaRPr sz="2000">
                        <a:latin typeface="Times New Roman"/>
                        <a:cs typeface="Times New Roman"/>
                      </a:endParaRPr>
                    </a:p>
                  </a:txBody>
                  <a:tcPr marL="0" marR="0" marT="635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16214531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205" rIns="0" bIns="0" rtlCol="0">
            <a:spAutoFit/>
          </a:bodyPr>
          <a:lstStyle/>
          <a:p>
            <a:pPr marL="2230120" marR="5080" indent="-2210435">
              <a:lnSpc>
                <a:spcPts val="4490"/>
              </a:lnSpc>
              <a:spcBef>
                <a:spcPts val="915"/>
              </a:spcBef>
            </a:pPr>
            <a:r>
              <a:rPr spc="-50" dirty="0"/>
              <a:t>Determining</a:t>
            </a:r>
            <a:r>
              <a:rPr spc="-155" dirty="0"/>
              <a:t> </a:t>
            </a:r>
            <a:r>
              <a:rPr spc="-35" dirty="0"/>
              <a:t>The</a:t>
            </a:r>
            <a:r>
              <a:rPr spc="-125" dirty="0"/>
              <a:t> </a:t>
            </a:r>
            <a:r>
              <a:rPr spc="-65" dirty="0"/>
              <a:t>Largest</a:t>
            </a:r>
            <a:r>
              <a:rPr spc="-145" dirty="0"/>
              <a:t> </a:t>
            </a:r>
            <a:r>
              <a:rPr spc="-90" dirty="0"/>
              <a:t>Value </a:t>
            </a:r>
            <a:r>
              <a:rPr spc="-980" dirty="0"/>
              <a:t> </a:t>
            </a:r>
            <a:r>
              <a:rPr spc="-55" dirty="0">
                <a:solidFill>
                  <a:srgbClr val="37A76E"/>
                </a:solidFill>
              </a:rPr>
              <a:t>Example</a:t>
            </a:r>
            <a:r>
              <a:rPr spc="-130" dirty="0">
                <a:solidFill>
                  <a:srgbClr val="37A76E"/>
                </a:solidFill>
              </a:rPr>
              <a:t> </a:t>
            </a:r>
            <a:r>
              <a:rPr dirty="0">
                <a:solidFill>
                  <a:srgbClr val="37A76E"/>
                </a:solidFill>
              </a:rPr>
              <a:t>7</a:t>
            </a:r>
          </a:p>
        </p:txBody>
      </p:sp>
      <p:sp>
        <p:nvSpPr>
          <p:cNvPr id="3" name="object 3"/>
          <p:cNvSpPr txBox="1"/>
          <p:nvPr/>
        </p:nvSpPr>
        <p:spPr>
          <a:xfrm>
            <a:off x="225043" y="3064255"/>
            <a:ext cx="1609725" cy="391160"/>
          </a:xfrm>
          <a:prstGeom prst="rect">
            <a:avLst/>
          </a:prstGeom>
        </p:spPr>
        <p:txBody>
          <a:bodyPr vert="horz" wrap="square" lIns="0" tIns="12700" rIns="0" bIns="0" rtlCol="0">
            <a:spAutoFit/>
          </a:bodyPr>
          <a:lstStyle/>
          <a:p>
            <a:pPr marL="12700">
              <a:lnSpc>
                <a:spcPct val="100000"/>
              </a:lnSpc>
              <a:spcBef>
                <a:spcPts val="100"/>
              </a:spcBef>
            </a:pPr>
            <a:r>
              <a:rPr sz="2400" u="heavy" spc="-40" dirty="0">
                <a:solidFill>
                  <a:srgbClr val="404040"/>
                </a:solidFill>
                <a:uFill>
                  <a:solidFill>
                    <a:srgbClr val="404040"/>
                  </a:solidFill>
                </a:uFill>
                <a:latin typeface="Calibri"/>
                <a:cs typeface="Calibri"/>
              </a:rPr>
              <a:t>P</a:t>
            </a:r>
            <a:r>
              <a:rPr sz="2400" u="heavy" spc="-5" dirty="0">
                <a:solidFill>
                  <a:srgbClr val="404040"/>
                </a:solidFill>
                <a:uFill>
                  <a:solidFill>
                    <a:srgbClr val="404040"/>
                  </a:solidFill>
                </a:uFill>
                <a:latin typeface="Calibri"/>
                <a:cs typeface="Calibri"/>
              </a:rPr>
              <a:t>seudo</a:t>
            </a:r>
            <a:r>
              <a:rPr sz="2400" u="heavy" spc="-25" dirty="0">
                <a:solidFill>
                  <a:srgbClr val="404040"/>
                </a:solidFill>
                <a:uFill>
                  <a:solidFill>
                    <a:srgbClr val="404040"/>
                  </a:solidFill>
                </a:uFill>
                <a:latin typeface="Calibri"/>
                <a:cs typeface="Calibri"/>
              </a:rPr>
              <a:t>c</a:t>
            </a:r>
            <a:r>
              <a:rPr sz="2400" u="heavy" spc="-5" dirty="0">
                <a:solidFill>
                  <a:srgbClr val="404040"/>
                </a:solidFill>
                <a:uFill>
                  <a:solidFill>
                    <a:srgbClr val="404040"/>
                  </a:solidFill>
                </a:uFill>
                <a:latin typeface="Calibri"/>
                <a:cs typeface="Calibri"/>
              </a:rPr>
              <a:t>ode:</a:t>
            </a:r>
            <a:endParaRPr sz="2400">
              <a:latin typeface="Calibri"/>
              <a:cs typeface="Calibri"/>
            </a:endParaRPr>
          </a:p>
        </p:txBody>
      </p:sp>
      <p:sp>
        <p:nvSpPr>
          <p:cNvPr id="4" name="object 4"/>
          <p:cNvSpPr txBox="1"/>
          <p:nvPr/>
        </p:nvSpPr>
        <p:spPr>
          <a:xfrm>
            <a:off x="433831" y="3414471"/>
            <a:ext cx="4474210" cy="2605405"/>
          </a:xfrm>
          <a:prstGeom prst="rect">
            <a:avLst/>
          </a:prstGeom>
        </p:spPr>
        <p:txBody>
          <a:bodyPr vert="horz" wrap="square" lIns="0" tIns="12700" rIns="0" bIns="0" rtlCol="0">
            <a:spAutoFit/>
          </a:bodyPr>
          <a:lstStyle/>
          <a:p>
            <a:pPr marL="469900" indent="-457200">
              <a:lnSpc>
                <a:spcPct val="100000"/>
              </a:lnSpc>
              <a:spcBef>
                <a:spcPts val="100"/>
              </a:spcBef>
              <a:buClr>
                <a:srgbClr val="99CA38"/>
              </a:buClr>
              <a:buAutoNum type="arabicPeriod"/>
              <a:tabLst>
                <a:tab pos="469265" algn="l"/>
                <a:tab pos="469900" algn="l"/>
              </a:tabLst>
            </a:pPr>
            <a:r>
              <a:rPr sz="2400" dirty="0">
                <a:solidFill>
                  <a:srgbClr val="404040"/>
                </a:solidFill>
                <a:latin typeface="Calibri"/>
                <a:cs typeface="Calibri"/>
              </a:rPr>
              <a:t>Input</a:t>
            </a:r>
            <a:r>
              <a:rPr sz="2400" spc="-30" dirty="0">
                <a:solidFill>
                  <a:srgbClr val="404040"/>
                </a:solidFill>
                <a:latin typeface="Calibri"/>
                <a:cs typeface="Calibri"/>
              </a:rPr>
              <a:t> </a:t>
            </a:r>
            <a:r>
              <a:rPr sz="2400" spc="-30" dirty="0">
                <a:solidFill>
                  <a:srgbClr val="006FC0"/>
                </a:solidFill>
                <a:latin typeface="Calibri"/>
                <a:cs typeface="Calibri"/>
              </a:rPr>
              <a:t>VALUE1</a:t>
            </a:r>
            <a:r>
              <a:rPr sz="2400" spc="-30" dirty="0">
                <a:solidFill>
                  <a:srgbClr val="404040"/>
                </a:solidFill>
                <a:latin typeface="Calibri"/>
                <a:cs typeface="Calibri"/>
              </a:rPr>
              <a:t>,</a:t>
            </a:r>
            <a:r>
              <a:rPr sz="2400" spc="-20" dirty="0">
                <a:solidFill>
                  <a:srgbClr val="404040"/>
                </a:solidFill>
                <a:latin typeface="Calibri"/>
                <a:cs typeface="Calibri"/>
              </a:rPr>
              <a:t> </a:t>
            </a:r>
            <a:r>
              <a:rPr sz="2400" spc="-30" dirty="0">
                <a:solidFill>
                  <a:srgbClr val="006FC0"/>
                </a:solidFill>
                <a:latin typeface="Calibri"/>
                <a:cs typeface="Calibri"/>
              </a:rPr>
              <a:t>VALUE2</a:t>
            </a:r>
            <a:endParaRPr sz="2400">
              <a:latin typeface="Calibri"/>
              <a:cs typeface="Calibri"/>
            </a:endParaRPr>
          </a:p>
          <a:p>
            <a:pPr marL="469900" indent="-457200">
              <a:lnSpc>
                <a:spcPct val="100000"/>
              </a:lnSpc>
              <a:spcBef>
                <a:spcPts val="25"/>
              </a:spcBef>
              <a:buClr>
                <a:srgbClr val="99CA38"/>
              </a:buClr>
              <a:buAutoNum type="arabicPeriod"/>
              <a:tabLst>
                <a:tab pos="469265" algn="l"/>
                <a:tab pos="469900" algn="l"/>
              </a:tabLst>
            </a:pPr>
            <a:r>
              <a:rPr sz="2400" dirty="0">
                <a:solidFill>
                  <a:srgbClr val="404040"/>
                </a:solidFill>
                <a:latin typeface="Calibri"/>
                <a:cs typeface="Calibri"/>
              </a:rPr>
              <a:t>if</a:t>
            </a:r>
            <a:r>
              <a:rPr sz="2400" spc="-15" dirty="0">
                <a:solidFill>
                  <a:srgbClr val="404040"/>
                </a:solidFill>
                <a:latin typeface="Calibri"/>
                <a:cs typeface="Calibri"/>
              </a:rPr>
              <a:t> </a:t>
            </a:r>
            <a:r>
              <a:rPr sz="2400" spc="-25" dirty="0">
                <a:solidFill>
                  <a:srgbClr val="404040"/>
                </a:solidFill>
                <a:latin typeface="Calibri"/>
                <a:cs typeface="Calibri"/>
              </a:rPr>
              <a:t>(</a:t>
            </a:r>
            <a:r>
              <a:rPr sz="2400" spc="-25" dirty="0">
                <a:solidFill>
                  <a:srgbClr val="006FC0"/>
                </a:solidFill>
                <a:latin typeface="Calibri"/>
                <a:cs typeface="Calibri"/>
              </a:rPr>
              <a:t>VALUE1 </a:t>
            </a:r>
            <a:r>
              <a:rPr sz="2400" dirty="0">
                <a:solidFill>
                  <a:srgbClr val="404040"/>
                </a:solidFill>
                <a:latin typeface="Calibri"/>
                <a:cs typeface="Calibri"/>
              </a:rPr>
              <a:t>&gt;</a:t>
            </a:r>
            <a:r>
              <a:rPr sz="2400" spc="-15" dirty="0">
                <a:solidFill>
                  <a:srgbClr val="404040"/>
                </a:solidFill>
                <a:latin typeface="Calibri"/>
                <a:cs typeface="Calibri"/>
              </a:rPr>
              <a:t> </a:t>
            </a:r>
            <a:r>
              <a:rPr sz="2400" spc="-25" dirty="0">
                <a:solidFill>
                  <a:srgbClr val="006FC0"/>
                </a:solidFill>
                <a:latin typeface="Calibri"/>
                <a:cs typeface="Calibri"/>
              </a:rPr>
              <a:t>VALUE2</a:t>
            </a:r>
            <a:r>
              <a:rPr sz="2400" spc="-25" dirty="0">
                <a:solidFill>
                  <a:srgbClr val="404040"/>
                </a:solidFill>
                <a:latin typeface="Calibri"/>
                <a:cs typeface="Calibri"/>
              </a:rPr>
              <a:t>)</a:t>
            </a:r>
            <a:r>
              <a:rPr sz="2400" spc="-20" dirty="0">
                <a:solidFill>
                  <a:srgbClr val="404040"/>
                </a:solidFill>
                <a:latin typeface="Calibri"/>
                <a:cs typeface="Calibri"/>
              </a:rPr>
              <a:t> </a:t>
            </a:r>
            <a:r>
              <a:rPr sz="2400" dirty="0">
                <a:solidFill>
                  <a:srgbClr val="404040"/>
                </a:solidFill>
                <a:latin typeface="Calibri"/>
                <a:cs typeface="Calibri"/>
              </a:rPr>
              <a:t>then</a:t>
            </a:r>
            <a:endParaRPr sz="2400">
              <a:latin typeface="Calibri"/>
              <a:cs typeface="Calibri"/>
            </a:endParaRPr>
          </a:p>
          <a:p>
            <a:pPr marL="1087120" indent="-1075055">
              <a:lnSpc>
                <a:spcPct val="100000"/>
              </a:lnSpc>
              <a:spcBef>
                <a:spcPts val="25"/>
              </a:spcBef>
              <a:buClr>
                <a:srgbClr val="99CA38"/>
              </a:buClr>
              <a:buAutoNum type="arabicPeriod"/>
              <a:tabLst>
                <a:tab pos="1087120" algn="l"/>
                <a:tab pos="1087755" algn="l"/>
              </a:tabLst>
            </a:pPr>
            <a:r>
              <a:rPr sz="2400" dirty="0">
                <a:solidFill>
                  <a:srgbClr val="006FC0"/>
                </a:solidFill>
                <a:latin typeface="Calibri"/>
                <a:cs typeface="Calibri"/>
              </a:rPr>
              <a:t>MAX</a:t>
            </a:r>
            <a:r>
              <a:rPr sz="2400" spc="-25" dirty="0">
                <a:solidFill>
                  <a:srgbClr val="006FC0"/>
                </a:solidFill>
                <a:latin typeface="Calibri"/>
                <a:cs typeface="Calibri"/>
              </a:rPr>
              <a:t> </a:t>
            </a:r>
            <a:r>
              <a:rPr sz="2400" dirty="0">
                <a:solidFill>
                  <a:srgbClr val="404040"/>
                </a:solidFill>
                <a:latin typeface="Calibri"/>
                <a:cs typeface="Calibri"/>
              </a:rPr>
              <a:t>=</a:t>
            </a:r>
            <a:r>
              <a:rPr sz="2400" spc="-25" dirty="0">
                <a:solidFill>
                  <a:srgbClr val="404040"/>
                </a:solidFill>
                <a:latin typeface="Calibri"/>
                <a:cs typeface="Calibri"/>
              </a:rPr>
              <a:t> </a:t>
            </a:r>
            <a:r>
              <a:rPr sz="2400" spc="-30" dirty="0">
                <a:solidFill>
                  <a:srgbClr val="006FC0"/>
                </a:solidFill>
                <a:latin typeface="Calibri"/>
                <a:cs typeface="Calibri"/>
              </a:rPr>
              <a:t>VALUE1</a:t>
            </a:r>
            <a:endParaRPr sz="2400">
              <a:latin typeface="Calibri"/>
              <a:cs typeface="Calibri"/>
            </a:endParaRPr>
          </a:p>
          <a:p>
            <a:pPr marL="469900" indent="-457200">
              <a:lnSpc>
                <a:spcPct val="100000"/>
              </a:lnSpc>
              <a:spcBef>
                <a:spcPts val="25"/>
              </a:spcBef>
              <a:buClr>
                <a:srgbClr val="99CA38"/>
              </a:buClr>
              <a:buAutoNum type="arabicPeriod"/>
              <a:tabLst>
                <a:tab pos="469265" algn="l"/>
                <a:tab pos="469900" algn="l"/>
              </a:tabLst>
            </a:pPr>
            <a:r>
              <a:rPr sz="2400" spc="-5" dirty="0">
                <a:solidFill>
                  <a:srgbClr val="404040"/>
                </a:solidFill>
                <a:latin typeface="Calibri"/>
                <a:cs typeface="Calibri"/>
              </a:rPr>
              <a:t>else</a:t>
            </a:r>
            <a:endParaRPr sz="2400">
              <a:latin typeface="Calibri"/>
              <a:cs typeface="Calibri"/>
            </a:endParaRPr>
          </a:p>
          <a:p>
            <a:pPr marL="1087120" indent="-1075055">
              <a:lnSpc>
                <a:spcPct val="100000"/>
              </a:lnSpc>
              <a:spcBef>
                <a:spcPts val="25"/>
              </a:spcBef>
              <a:buClr>
                <a:srgbClr val="99CA38"/>
              </a:buClr>
              <a:buAutoNum type="arabicPeriod"/>
              <a:tabLst>
                <a:tab pos="1087120" algn="l"/>
                <a:tab pos="1087755" algn="l"/>
              </a:tabLst>
            </a:pPr>
            <a:r>
              <a:rPr sz="2400" dirty="0">
                <a:solidFill>
                  <a:srgbClr val="006FC0"/>
                </a:solidFill>
                <a:latin typeface="Calibri"/>
                <a:cs typeface="Calibri"/>
              </a:rPr>
              <a:t>MAX</a:t>
            </a:r>
            <a:r>
              <a:rPr sz="2400" spc="-30" dirty="0">
                <a:solidFill>
                  <a:srgbClr val="006FC0"/>
                </a:solidFill>
                <a:latin typeface="Calibri"/>
                <a:cs typeface="Calibri"/>
              </a:rPr>
              <a:t> </a:t>
            </a:r>
            <a:r>
              <a:rPr sz="2400" dirty="0">
                <a:solidFill>
                  <a:srgbClr val="404040"/>
                </a:solidFill>
                <a:latin typeface="Calibri"/>
                <a:cs typeface="Calibri"/>
              </a:rPr>
              <a:t>=</a:t>
            </a:r>
            <a:r>
              <a:rPr sz="2400" spc="-25" dirty="0">
                <a:solidFill>
                  <a:srgbClr val="404040"/>
                </a:solidFill>
                <a:latin typeface="Calibri"/>
                <a:cs typeface="Calibri"/>
              </a:rPr>
              <a:t> </a:t>
            </a:r>
            <a:r>
              <a:rPr sz="2400" spc="-30" dirty="0">
                <a:solidFill>
                  <a:srgbClr val="006FC0"/>
                </a:solidFill>
                <a:latin typeface="Calibri"/>
                <a:cs typeface="Calibri"/>
              </a:rPr>
              <a:t>VALUE2</a:t>
            </a:r>
            <a:endParaRPr sz="2400">
              <a:latin typeface="Calibri"/>
              <a:cs typeface="Calibri"/>
            </a:endParaRPr>
          </a:p>
          <a:p>
            <a:pPr marL="469900" indent="-457200">
              <a:lnSpc>
                <a:spcPct val="100000"/>
              </a:lnSpc>
              <a:spcBef>
                <a:spcPts val="25"/>
              </a:spcBef>
              <a:buClr>
                <a:srgbClr val="99CA38"/>
              </a:buClr>
              <a:buAutoNum type="arabicPeriod"/>
              <a:tabLst>
                <a:tab pos="469265" algn="l"/>
                <a:tab pos="469900" algn="l"/>
              </a:tabLst>
            </a:pPr>
            <a:r>
              <a:rPr sz="2400" spc="-5" dirty="0">
                <a:solidFill>
                  <a:srgbClr val="404040"/>
                </a:solidFill>
                <a:latin typeface="Calibri"/>
                <a:cs typeface="Calibri"/>
              </a:rPr>
              <a:t>endif</a:t>
            </a:r>
            <a:endParaRPr sz="2400">
              <a:latin typeface="Calibri"/>
              <a:cs typeface="Calibri"/>
            </a:endParaRPr>
          </a:p>
          <a:p>
            <a:pPr marL="469900" indent="-457200">
              <a:lnSpc>
                <a:spcPct val="100000"/>
              </a:lnSpc>
              <a:spcBef>
                <a:spcPts val="25"/>
              </a:spcBef>
              <a:buClr>
                <a:srgbClr val="99CA38"/>
              </a:buClr>
              <a:buAutoNum type="arabicPeriod"/>
              <a:tabLst>
                <a:tab pos="469265" algn="l"/>
                <a:tab pos="469900" algn="l"/>
              </a:tabLst>
            </a:pPr>
            <a:r>
              <a:rPr sz="2400" spc="-5" dirty="0">
                <a:solidFill>
                  <a:srgbClr val="404040"/>
                </a:solidFill>
                <a:latin typeface="Calibri"/>
                <a:cs typeface="Calibri"/>
              </a:rPr>
              <a:t>print</a:t>
            </a:r>
            <a:r>
              <a:rPr sz="2400" spc="-25" dirty="0">
                <a:solidFill>
                  <a:srgbClr val="404040"/>
                </a:solidFill>
                <a:latin typeface="Calibri"/>
                <a:cs typeface="Calibri"/>
              </a:rPr>
              <a:t> </a:t>
            </a:r>
            <a:r>
              <a:rPr sz="2400" spc="25" dirty="0">
                <a:solidFill>
                  <a:srgbClr val="404040"/>
                </a:solidFill>
                <a:latin typeface="Calibri"/>
                <a:cs typeface="Calibri"/>
              </a:rPr>
              <a:t>“</a:t>
            </a:r>
            <a:r>
              <a:rPr sz="2400" spc="25" dirty="0">
                <a:solidFill>
                  <a:srgbClr val="6F2F9F"/>
                </a:solidFill>
                <a:latin typeface="Calibri"/>
                <a:cs typeface="Calibri"/>
              </a:rPr>
              <a:t>The</a:t>
            </a:r>
            <a:r>
              <a:rPr sz="2400" spc="-25" dirty="0">
                <a:solidFill>
                  <a:srgbClr val="6F2F9F"/>
                </a:solidFill>
                <a:latin typeface="Calibri"/>
                <a:cs typeface="Calibri"/>
              </a:rPr>
              <a:t> </a:t>
            </a:r>
            <a:r>
              <a:rPr sz="2400" spc="-15" dirty="0">
                <a:solidFill>
                  <a:srgbClr val="6F2F9F"/>
                </a:solidFill>
                <a:latin typeface="Calibri"/>
                <a:cs typeface="Calibri"/>
              </a:rPr>
              <a:t>largest </a:t>
            </a:r>
            <a:r>
              <a:rPr sz="2400" spc="-10" dirty="0">
                <a:solidFill>
                  <a:srgbClr val="6F2F9F"/>
                </a:solidFill>
                <a:latin typeface="Calibri"/>
                <a:cs typeface="Calibri"/>
              </a:rPr>
              <a:t>value</a:t>
            </a:r>
            <a:r>
              <a:rPr sz="2400" spc="-20" dirty="0">
                <a:solidFill>
                  <a:srgbClr val="6F2F9F"/>
                </a:solidFill>
                <a:latin typeface="Calibri"/>
                <a:cs typeface="Calibri"/>
              </a:rPr>
              <a:t> </a:t>
            </a:r>
            <a:r>
              <a:rPr sz="2400" spc="-55" dirty="0">
                <a:solidFill>
                  <a:srgbClr val="6F2F9F"/>
                </a:solidFill>
                <a:latin typeface="Calibri"/>
                <a:cs typeface="Calibri"/>
              </a:rPr>
              <a:t>is</a:t>
            </a:r>
            <a:r>
              <a:rPr sz="2400" spc="-55" dirty="0">
                <a:solidFill>
                  <a:srgbClr val="404040"/>
                </a:solidFill>
                <a:latin typeface="Calibri"/>
                <a:cs typeface="Calibri"/>
              </a:rPr>
              <a:t>”,</a:t>
            </a:r>
            <a:r>
              <a:rPr sz="2400" spc="-20" dirty="0">
                <a:solidFill>
                  <a:srgbClr val="404040"/>
                </a:solidFill>
                <a:latin typeface="Calibri"/>
                <a:cs typeface="Calibri"/>
              </a:rPr>
              <a:t> </a:t>
            </a:r>
            <a:r>
              <a:rPr sz="2400" dirty="0">
                <a:solidFill>
                  <a:srgbClr val="006FC0"/>
                </a:solidFill>
                <a:latin typeface="Calibri"/>
                <a:cs typeface="Calibri"/>
              </a:rPr>
              <a:t>MAX</a:t>
            </a:r>
            <a:endParaRPr sz="2400">
              <a:latin typeface="Calibri"/>
              <a:cs typeface="Calibri"/>
            </a:endParaRPr>
          </a:p>
        </p:txBody>
      </p:sp>
      <p:grpSp>
        <p:nvGrpSpPr>
          <p:cNvPr id="5" name="object 5"/>
          <p:cNvGrpSpPr/>
          <p:nvPr/>
        </p:nvGrpSpPr>
        <p:grpSpPr>
          <a:xfrm>
            <a:off x="5842825" y="5268277"/>
            <a:ext cx="3159760" cy="491490"/>
            <a:chOff x="5842825" y="5268277"/>
            <a:chExt cx="3159760" cy="491490"/>
          </a:xfrm>
        </p:grpSpPr>
        <p:sp>
          <p:nvSpPr>
            <p:cNvPr id="6" name="object 6"/>
            <p:cNvSpPr/>
            <p:nvPr/>
          </p:nvSpPr>
          <p:spPr>
            <a:xfrm>
              <a:off x="5847588" y="5273040"/>
              <a:ext cx="3150235" cy="481965"/>
            </a:xfrm>
            <a:custGeom>
              <a:avLst/>
              <a:gdLst/>
              <a:ahLst/>
              <a:cxnLst/>
              <a:rect l="l" t="t" r="r" b="b"/>
              <a:pathLst>
                <a:path w="3150234" h="481964">
                  <a:moveTo>
                    <a:pt x="3150108" y="0"/>
                  </a:moveTo>
                  <a:lnTo>
                    <a:pt x="630047" y="0"/>
                  </a:lnTo>
                  <a:lnTo>
                    <a:pt x="0" y="481584"/>
                  </a:lnTo>
                  <a:lnTo>
                    <a:pt x="2520061" y="481584"/>
                  </a:lnTo>
                  <a:lnTo>
                    <a:pt x="3150108" y="0"/>
                  </a:lnTo>
                  <a:close/>
                </a:path>
              </a:pathLst>
            </a:custGeom>
            <a:solidFill>
              <a:srgbClr val="F1F1F1"/>
            </a:solidFill>
          </p:spPr>
          <p:txBody>
            <a:bodyPr wrap="square" lIns="0" tIns="0" rIns="0" bIns="0" rtlCol="0"/>
            <a:lstStyle/>
            <a:p>
              <a:endParaRPr/>
            </a:p>
          </p:txBody>
        </p:sp>
        <p:sp>
          <p:nvSpPr>
            <p:cNvPr id="7" name="object 7"/>
            <p:cNvSpPr/>
            <p:nvPr/>
          </p:nvSpPr>
          <p:spPr>
            <a:xfrm>
              <a:off x="5847588" y="5273040"/>
              <a:ext cx="3150235" cy="481965"/>
            </a:xfrm>
            <a:custGeom>
              <a:avLst/>
              <a:gdLst/>
              <a:ahLst/>
              <a:cxnLst/>
              <a:rect l="l" t="t" r="r" b="b"/>
              <a:pathLst>
                <a:path w="3150234" h="481964">
                  <a:moveTo>
                    <a:pt x="0" y="481584"/>
                  </a:moveTo>
                  <a:lnTo>
                    <a:pt x="630047" y="0"/>
                  </a:lnTo>
                  <a:lnTo>
                    <a:pt x="3150108" y="0"/>
                  </a:lnTo>
                  <a:lnTo>
                    <a:pt x="2520061" y="481584"/>
                  </a:lnTo>
                  <a:lnTo>
                    <a:pt x="0" y="481584"/>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6750811" y="5360923"/>
            <a:ext cx="1343025" cy="299720"/>
          </a:xfrm>
          <a:prstGeom prst="rect">
            <a:avLst/>
          </a:prstGeom>
        </p:spPr>
        <p:txBody>
          <a:bodyPr vert="horz" wrap="square" lIns="0" tIns="12700" rIns="0" bIns="0" rtlCol="0">
            <a:spAutoFit/>
          </a:bodyPr>
          <a:lstStyle/>
          <a:p>
            <a:pPr marL="635" algn="ctr">
              <a:lnSpc>
                <a:spcPct val="100000"/>
              </a:lnSpc>
              <a:spcBef>
                <a:spcPts val="100"/>
              </a:spcBef>
            </a:pPr>
            <a:r>
              <a:rPr sz="900" dirty="0">
                <a:latin typeface="Times New Roman"/>
                <a:cs typeface="Times New Roman"/>
              </a:rPr>
              <a:t>print</a:t>
            </a:r>
            <a:endParaRPr sz="900">
              <a:latin typeface="Times New Roman"/>
              <a:cs typeface="Times New Roman"/>
            </a:endParaRPr>
          </a:p>
          <a:p>
            <a:pPr algn="ctr">
              <a:lnSpc>
                <a:spcPct val="100000"/>
              </a:lnSpc>
            </a:pPr>
            <a:r>
              <a:rPr sz="900" spc="-5" dirty="0">
                <a:latin typeface="Times New Roman"/>
                <a:cs typeface="Times New Roman"/>
              </a:rPr>
              <a:t>“</a:t>
            </a:r>
            <a:r>
              <a:rPr sz="900" spc="-5" dirty="0">
                <a:solidFill>
                  <a:srgbClr val="7E7E7E"/>
                </a:solidFill>
                <a:latin typeface="Times New Roman"/>
                <a:cs typeface="Times New Roman"/>
              </a:rPr>
              <a:t>The</a:t>
            </a:r>
            <a:r>
              <a:rPr sz="900" spc="5" dirty="0">
                <a:solidFill>
                  <a:srgbClr val="7E7E7E"/>
                </a:solidFill>
                <a:latin typeface="Times New Roman"/>
                <a:cs typeface="Times New Roman"/>
              </a:rPr>
              <a:t> </a:t>
            </a:r>
            <a:r>
              <a:rPr sz="900" spc="-5" dirty="0">
                <a:solidFill>
                  <a:srgbClr val="7E7E7E"/>
                </a:solidFill>
                <a:latin typeface="Times New Roman"/>
                <a:cs typeface="Times New Roman"/>
              </a:rPr>
              <a:t>largest value</a:t>
            </a:r>
            <a:r>
              <a:rPr sz="900" spc="5" dirty="0">
                <a:solidFill>
                  <a:srgbClr val="7E7E7E"/>
                </a:solidFill>
                <a:latin typeface="Times New Roman"/>
                <a:cs typeface="Times New Roman"/>
              </a:rPr>
              <a:t> </a:t>
            </a:r>
            <a:r>
              <a:rPr sz="900" spc="-5" dirty="0">
                <a:solidFill>
                  <a:srgbClr val="7E7E7E"/>
                </a:solidFill>
                <a:latin typeface="Times New Roman"/>
                <a:cs typeface="Times New Roman"/>
              </a:rPr>
              <a:t>is</a:t>
            </a:r>
            <a:r>
              <a:rPr sz="900" spc="-5" dirty="0">
                <a:latin typeface="Times New Roman"/>
                <a:cs typeface="Times New Roman"/>
              </a:rPr>
              <a:t>”,</a:t>
            </a:r>
            <a:r>
              <a:rPr sz="900" dirty="0">
                <a:latin typeface="Times New Roman"/>
                <a:cs typeface="Times New Roman"/>
              </a:rPr>
              <a:t> </a:t>
            </a:r>
            <a:r>
              <a:rPr sz="900" spc="-10" dirty="0">
                <a:solidFill>
                  <a:srgbClr val="006FC0"/>
                </a:solidFill>
                <a:latin typeface="Times New Roman"/>
                <a:cs typeface="Times New Roman"/>
              </a:rPr>
              <a:t>MAX</a:t>
            </a:r>
            <a:endParaRPr sz="900">
              <a:latin typeface="Times New Roman"/>
              <a:cs typeface="Times New Roman"/>
            </a:endParaRPr>
          </a:p>
        </p:txBody>
      </p:sp>
      <p:grpSp>
        <p:nvGrpSpPr>
          <p:cNvPr id="9" name="object 9"/>
          <p:cNvGrpSpPr/>
          <p:nvPr/>
        </p:nvGrpSpPr>
        <p:grpSpPr>
          <a:xfrm>
            <a:off x="6924865" y="5943409"/>
            <a:ext cx="817244" cy="352425"/>
            <a:chOff x="6924865" y="5943409"/>
            <a:chExt cx="817244" cy="352425"/>
          </a:xfrm>
        </p:grpSpPr>
        <p:sp>
          <p:nvSpPr>
            <p:cNvPr id="10" name="object 10"/>
            <p:cNvSpPr/>
            <p:nvPr/>
          </p:nvSpPr>
          <p:spPr>
            <a:xfrm>
              <a:off x="6929628" y="5948171"/>
              <a:ext cx="807720" cy="342900"/>
            </a:xfrm>
            <a:custGeom>
              <a:avLst/>
              <a:gdLst/>
              <a:ahLst/>
              <a:cxnLst/>
              <a:rect l="l" t="t" r="r" b="b"/>
              <a:pathLst>
                <a:path w="807720" h="342900">
                  <a:moveTo>
                    <a:pt x="677799" y="0"/>
                  </a:moveTo>
                  <a:lnTo>
                    <a:pt x="129921" y="0"/>
                  </a:lnTo>
                  <a:lnTo>
                    <a:pt x="88855" y="8740"/>
                  </a:lnTo>
                  <a:lnTo>
                    <a:pt x="53190" y="33079"/>
                  </a:lnTo>
                  <a:lnTo>
                    <a:pt x="25066" y="70193"/>
                  </a:lnTo>
                  <a:lnTo>
                    <a:pt x="6623" y="117257"/>
                  </a:lnTo>
                  <a:lnTo>
                    <a:pt x="0" y="171449"/>
                  </a:lnTo>
                  <a:lnTo>
                    <a:pt x="6623" y="225642"/>
                  </a:lnTo>
                  <a:lnTo>
                    <a:pt x="25066" y="272706"/>
                  </a:lnTo>
                  <a:lnTo>
                    <a:pt x="53190" y="309820"/>
                  </a:lnTo>
                  <a:lnTo>
                    <a:pt x="88855" y="334159"/>
                  </a:lnTo>
                  <a:lnTo>
                    <a:pt x="129921" y="342899"/>
                  </a:lnTo>
                  <a:lnTo>
                    <a:pt x="677799" y="342899"/>
                  </a:lnTo>
                  <a:lnTo>
                    <a:pt x="718864" y="334159"/>
                  </a:lnTo>
                  <a:lnTo>
                    <a:pt x="754529" y="309820"/>
                  </a:lnTo>
                  <a:lnTo>
                    <a:pt x="782653" y="272706"/>
                  </a:lnTo>
                  <a:lnTo>
                    <a:pt x="801096" y="225642"/>
                  </a:lnTo>
                  <a:lnTo>
                    <a:pt x="807720" y="171449"/>
                  </a:lnTo>
                  <a:lnTo>
                    <a:pt x="801096" y="117257"/>
                  </a:lnTo>
                  <a:lnTo>
                    <a:pt x="782653" y="70193"/>
                  </a:lnTo>
                  <a:lnTo>
                    <a:pt x="754529" y="33079"/>
                  </a:lnTo>
                  <a:lnTo>
                    <a:pt x="718864" y="8740"/>
                  </a:lnTo>
                  <a:lnTo>
                    <a:pt x="677799" y="0"/>
                  </a:lnTo>
                  <a:close/>
                </a:path>
              </a:pathLst>
            </a:custGeom>
            <a:solidFill>
              <a:srgbClr val="F1F1F1"/>
            </a:solidFill>
          </p:spPr>
          <p:txBody>
            <a:bodyPr wrap="square" lIns="0" tIns="0" rIns="0" bIns="0" rtlCol="0"/>
            <a:lstStyle/>
            <a:p>
              <a:endParaRPr/>
            </a:p>
          </p:txBody>
        </p:sp>
        <p:sp>
          <p:nvSpPr>
            <p:cNvPr id="11" name="object 11"/>
            <p:cNvSpPr/>
            <p:nvPr/>
          </p:nvSpPr>
          <p:spPr>
            <a:xfrm>
              <a:off x="6929628" y="5948171"/>
              <a:ext cx="807720" cy="342900"/>
            </a:xfrm>
            <a:custGeom>
              <a:avLst/>
              <a:gdLst/>
              <a:ahLst/>
              <a:cxnLst/>
              <a:rect l="l" t="t" r="r" b="b"/>
              <a:pathLst>
                <a:path w="807720" h="342900">
                  <a:moveTo>
                    <a:pt x="129921" y="0"/>
                  </a:moveTo>
                  <a:lnTo>
                    <a:pt x="677799" y="0"/>
                  </a:lnTo>
                  <a:lnTo>
                    <a:pt x="718864" y="8740"/>
                  </a:lnTo>
                  <a:lnTo>
                    <a:pt x="754529" y="33079"/>
                  </a:lnTo>
                  <a:lnTo>
                    <a:pt x="782653" y="70193"/>
                  </a:lnTo>
                  <a:lnTo>
                    <a:pt x="801096" y="117257"/>
                  </a:lnTo>
                  <a:lnTo>
                    <a:pt x="807720" y="171449"/>
                  </a:lnTo>
                  <a:lnTo>
                    <a:pt x="801096" y="225642"/>
                  </a:lnTo>
                  <a:lnTo>
                    <a:pt x="782653" y="272706"/>
                  </a:lnTo>
                  <a:lnTo>
                    <a:pt x="754529" y="309820"/>
                  </a:lnTo>
                  <a:lnTo>
                    <a:pt x="718864" y="334159"/>
                  </a:lnTo>
                  <a:lnTo>
                    <a:pt x="677799" y="342899"/>
                  </a:lnTo>
                  <a:lnTo>
                    <a:pt x="129921" y="342899"/>
                  </a:lnTo>
                  <a:lnTo>
                    <a:pt x="88855" y="334159"/>
                  </a:lnTo>
                  <a:lnTo>
                    <a:pt x="53190" y="309820"/>
                  </a:lnTo>
                  <a:lnTo>
                    <a:pt x="25066" y="272706"/>
                  </a:lnTo>
                  <a:lnTo>
                    <a:pt x="6623" y="225642"/>
                  </a:lnTo>
                  <a:lnTo>
                    <a:pt x="0" y="171449"/>
                  </a:lnTo>
                  <a:lnTo>
                    <a:pt x="6623" y="117257"/>
                  </a:lnTo>
                  <a:lnTo>
                    <a:pt x="25066" y="70193"/>
                  </a:lnTo>
                  <a:lnTo>
                    <a:pt x="53190" y="33079"/>
                  </a:lnTo>
                  <a:lnTo>
                    <a:pt x="88855" y="8740"/>
                  </a:lnTo>
                  <a:lnTo>
                    <a:pt x="129921" y="0"/>
                  </a:lnTo>
                  <a:close/>
                </a:path>
              </a:pathLst>
            </a:custGeom>
            <a:ln w="9144">
              <a:solidFill>
                <a:srgbClr val="000000"/>
              </a:solidFill>
            </a:ln>
          </p:spPr>
          <p:txBody>
            <a:bodyPr wrap="square" lIns="0" tIns="0" rIns="0" bIns="0" rtlCol="0"/>
            <a:lstStyle/>
            <a:p>
              <a:endParaRPr/>
            </a:p>
          </p:txBody>
        </p:sp>
      </p:grpSp>
      <p:sp>
        <p:nvSpPr>
          <p:cNvPr id="12" name="object 12"/>
          <p:cNvSpPr txBox="1"/>
          <p:nvPr/>
        </p:nvSpPr>
        <p:spPr>
          <a:xfrm>
            <a:off x="7227189" y="6034532"/>
            <a:ext cx="21082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Times New Roman"/>
                <a:cs typeface="Times New Roman"/>
              </a:rPr>
              <a:t>E</a:t>
            </a:r>
            <a:r>
              <a:rPr sz="900" spc="5" dirty="0">
                <a:latin typeface="Times New Roman"/>
                <a:cs typeface="Times New Roman"/>
              </a:rPr>
              <a:t>n</a:t>
            </a:r>
            <a:r>
              <a:rPr sz="900" dirty="0">
                <a:latin typeface="Times New Roman"/>
                <a:cs typeface="Times New Roman"/>
              </a:rPr>
              <a:t>d</a:t>
            </a:r>
            <a:endParaRPr sz="900">
              <a:latin typeface="Times New Roman"/>
              <a:cs typeface="Times New Roman"/>
            </a:endParaRPr>
          </a:p>
        </p:txBody>
      </p:sp>
      <p:grpSp>
        <p:nvGrpSpPr>
          <p:cNvPr id="13" name="object 13"/>
          <p:cNvGrpSpPr/>
          <p:nvPr/>
        </p:nvGrpSpPr>
        <p:grpSpPr>
          <a:xfrm>
            <a:off x="6328536" y="3690937"/>
            <a:ext cx="1997710" cy="781050"/>
            <a:chOff x="6328536" y="3690937"/>
            <a:chExt cx="1997710" cy="781050"/>
          </a:xfrm>
        </p:grpSpPr>
        <p:sp>
          <p:nvSpPr>
            <p:cNvPr id="14" name="object 14"/>
            <p:cNvSpPr/>
            <p:nvPr/>
          </p:nvSpPr>
          <p:spPr>
            <a:xfrm>
              <a:off x="6647687" y="3695700"/>
              <a:ext cx="1358265" cy="757555"/>
            </a:xfrm>
            <a:custGeom>
              <a:avLst/>
              <a:gdLst/>
              <a:ahLst/>
              <a:cxnLst/>
              <a:rect l="l" t="t" r="r" b="b"/>
              <a:pathLst>
                <a:path w="1358265" h="757554">
                  <a:moveTo>
                    <a:pt x="678941" y="0"/>
                  </a:moveTo>
                  <a:lnTo>
                    <a:pt x="0" y="378713"/>
                  </a:lnTo>
                  <a:lnTo>
                    <a:pt x="678941" y="757427"/>
                  </a:lnTo>
                  <a:lnTo>
                    <a:pt x="1357883" y="378713"/>
                  </a:lnTo>
                  <a:lnTo>
                    <a:pt x="678941" y="0"/>
                  </a:lnTo>
                  <a:close/>
                </a:path>
              </a:pathLst>
            </a:custGeom>
            <a:solidFill>
              <a:srgbClr val="F1F1F1"/>
            </a:solidFill>
          </p:spPr>
          <p:txBody>
            <a:bodyPr wrap="square" lIns="0" tIns="0" rIns="0" bIns="0" rtlCol="0"/>
            <a:lstStyle/>
            <a:p>
              <a:endParaRPr/>
            </a:p>
          </p:txBody>
        </p:sp>
        <p:sp>
          <p:nvSpPr>
            <p:cNvPr id="15" name="object 15"/>
            <p:cNvSpPr/>
            <p:nvPr/>
          </p:nvSpPr>
          <p:spPr>
            <a:xfrm>
              <a:off x="6647687" y="3695700"/>
              <a:ext cx="1358265" cy="757555"/>
            </a:xfrm>
            <a:custGeom>
              <a:avLst/>
              <a:gdLst/>
              <a:ahLst/>
              <a:cxnLst/>
              <a:rect l="l" t="t" r="r" b="b"/>
              <a:pathLst>
                <a:path w="1358265" h="757554">
                  <a:moveTo>
                    <a:pt x="0" y="378713"/>
                  </a:moveTo>
                  <a:lnTo>
                    <a:pt x="678941" y="0"/>
                  </a:lnTo>
                  <a:lnTo>
                    <a:pt x="1357883" y="378713"/>
                  </a:lnTo>
                  <a:lnTo>
                    <a:pt x="678941" y="757427"/>
                  </a:lnTo>
                  <a:lnTo>
                    <a:pt x="0" y="378713"/>
                  </a:lnTo>
                  <a:close/>
                </a:path>
              </a:pathLst>
            </a:custGeom>
            <a:ln w="9143">
              <a:solidFill>
                <a:srgbClr val="000000"/>
              </a:solidFill>
            </a:ln>
          </p:spPr>
          <p:txBody>
            <a:bodyPr wrap="square" lIns="0" tIns="0" rIns="0" bIns="0" rtlCol="0"/>
            <a:lstStyle/>
            <a:p>
              <a:endParaRPr/>
            </a:p>
          </p:txBody>
        </p:sp>
        <p:sp>
          <p:nvSpPr>
            <p:cNvPr id="16" name="object 16"/>
            <p:cNvSpPr/>
            <p:nvPr/>
          </p:nvSpPr>
          <p:spPr>
            <a:xfrm>
              <a:off x="8005572" y="4073652"/>
              <a:ext cx="303530" cy="1905"/>
            </a:xfrm>
            <a:custGeom>
              <a:avLst/>
              <a:gdLst/>
              <a:ahLst/>
              <a:cxnLst/>
              <a:rect l="l" t="t" r="r" b="b"/>
              <a:pathLst>
                <a:path w="303529" h="1904">
                  <a:moveTo>
                    <a:pt x="0" y="0"/>
                  </a:moveTo>
                  <a:lnTo>
                    <a:pt x="303275" y="1524"/>
                  </a:lnTo>
                </a:path>
              </a:pathLst>
            </a:custGeom>
            <a:ln w="9144">
              <a:solidFill>
                <a:srgbClr val="000000"/>
              </a:solidFill>
            </a:ln>
          </p:spPr>
          <p:txBody>
            <a:bodyPr wrap="square" lIns="0" tIns="0" rIns="0" bIns="0" rtlCol="0"/>
            <a:lstStyle/>
            <a:p>
              <a:endParaRPr/>
            </a:p>
          </p:txBody>
        </p:sp>
        <p:sp>
          <p:nvSpPr>
            <p:cNvPr id="17" name="object 17"/>
            <p:cNvSpPr/>
            <p:nvPr/>
          </p:nvSpPr>
          <p:spPr>
            <a:xfrm>
              <a:off x="8249919" y="4073270"/>
              <a:ext cx="76200" cy="398145"/>
            </a:xfrm>
            <a:custGeom>
              <a:avLst/>
              <a:gdLst/>
              <a:ahLst/>
              <a:cxnLst/>
              <a:rect l="l" t="t" r="r" b="b"/>
              <a:pathLst>
                <a:path w="76200" h="398145">
                  <a:moveTo>
                    <a:pt x="0" y="319658"/>
                  </a:moveTo>
                  <a:lnTo>
                    <a:pt x="33020" y="398144"/>
                  </a:lnTo>
                  <a:lnTo>
                    <a:pt x="69792" y="335152"/>
                  </a:lnTo>
                  <a:lnTo>
                    <a:pt x="43433" y="335152"/>
                  </a:lnTo>
                  <a:lnTo>
                    <a:pt x="30860" y="334390"/>
                  </a:lnTo>
                  <a:lnTo>
                    <a:pt x="31683" y="321725"/>
                  </a:lnTo>
                  <a:lnTo>
                    <a:pt x="0" y="319658"/>
                  </a:lnTo>
                  <a:close/>
                </a:path>
                <a:path w="76200" h="398145">
                  <a:moveTo>
                    <a:pt x="31683" y="321725"/>
                  </a:moveTo>
                  <a:lnTo>
                    <a:pt x="30860" y="334390"/>
                  </a:lnTo>
                  <a:lnTo>
                    <a:pt x="43433" y="335152"/>
                  </a:lnTo>
                  <a:lnTo>
                    <a:pt x="44257" y="322545"/>
                  </a:lnTo>
                  <a:lnTo>
                    <a:pt x="31683" y="321725"/>
                  </a:lnTo>
                  <a:close/>
                </a:path>
                <a:path w="76200" h="398145">
                  <a:moveTo>
                    <a:pt x="44257" y="322545"/>
                  </a:moveTo>
                  <a:lnTo>
                    <a:pt x="43433" y="335152"/>
                  </a:lnTo>
                  <a:lnTo>
                    <a:pt x="69792" y="335152"/>
                  </a:lnTo>
                  <a:lnTo>
                    <a:pt x="75946" y="324611"/>
                  </a:lnTo>
                  <a:lnTo>
                    <a:pt x="44257" y="322545"/>
                  </a:lnTo>
                  <a:close/>
                </a:path>
                <a:path w="76200" h="398145">
                  <a:moveTo>
                    <a:pt x="52577" y="0"/>
                  </a:moveTo>
                  <a:lnTo>
                    <a:pt x="31683" y="321725"/>
                  </a:lnTo>
                  <a:lnTo>
                    <a:pt x="44257" y="322545"/>
                  </a:lnTo>
                  <a:lnTo>
                    <a:pt x="65277" y="761"/>
                  </a:lnTo>
                  <a:lnTo>
                    <a:pt x="52577" y="0"/>
                  </a:lnTo>
                  <a:close/>
                </a:path>
              </a:pathLst>
            </a:custGeom>
            <a:solidFill>
              <a:srgbClr val="000000"/>
            </a:solidFill>
          </p:spPr>
          <p:txBody>
            <a:bodyPr wrap="square" lIns="0" tIns="0" rIns="0" bIns="0" rtlCol="0"/>
            <a:lstStyle/>
            <a:p>
              <a:endParaRPr/>
            </a:p>
          </p:txBody>
        </p:sp>
        <p:sp>
          <p:nvSpPr>
            <p:cNvPr id="18" name="object 18"/>
            <p:cNvSpPr/>
            <p:nvPr/>
          </p:nvSpPr>
          <p:spPr>
            <a:xfrm>
              <a:off x="6367271" y="4073652"/>
              <a:ext cx="295910" cy="0"/>
            </a:xfrm>
            <a:custGeom>
              <a:avLst/>
              <a:gdLst/>
              <a:ahLst/>
              <a:cxnLst/>
              <a:rect l="l" t="t" r="r" b="b"/>
              <a:pathLst>
                <a:path w="295909">
                  <a:moveTo>
                    <a:pt x="0" y="0"/>
                  </a:moveTo>
                  <a:lnTo>
                    <a:pt x="295655" y="0"/>
                  </a:lnTo>
                </a:path>
              </a:pathLst>
            </a:custGeom>
            <a:ln w="9144">
              <a:solidFill>
                <a:srgbClr val="000000"/>
              </a:solidFill>
            </a:ln>
          </p:spPr>
          <p:txBody>
            <a:bodyPr wrap="square" lIns="0" tIns="0" rIns="0" bIns="0" rtlCol="0"/>
            <a:lstStyle/>
            <a:p>
              <a:endParaRPr/>
            </a:p>
          </p:txBody>
        </p:sp>
        <p:sp>
          <p:nvSpPr>
            <p:cNvPr id="19" name="object 19"/>
            <p:cNvSpPr/>
            <p:nvPr/>
          </p:nvSpPr>
          <p:spPr>
            <a:xfrm>
              <a:off x="6328536" y="4073652"/>
              <a:ext cx="76200" cy="372110"/>
            </a:xfrm>
            <a:custGeom>
              <a:avLst/>
              <a:gdLst/>
              <a:ahLst/>
              <a:cxnLst/>
              <a:rect l="l" t="t" r="r" b="b"/>
              <a:pathLst>
                <a:path w="76200" h="372110">
                  <a:moveTo>
                    <a:pt x="31772" y="295698"/>
                  </a:moveTo>
                  <a:lnTo>
                    <a:pt x="0" y="295910"/>
                  </a:lnTo>
                  <a:lnTo>
                    <a:pt x="38735" y="371856"/>
                  </a:lnTo>
                  <a:lnTo>
                    <a:pt x="69852" y="308356"/>
                  </a:lnTo>
                  <a:lnTo>
                    <a:pt x="31876" y="308356"/>
                  </a:lnTo>
                  <a:lnTo>
                    <a:pt x="31772" y="295698"/>
                  </a:lnTo>
                  <a:close/>
                </a:path>
                <a:path w="76200" h="372110">
                  <a:moveTo>
                    <a:pt x="44472" y="295613"/>
                  </a:moveTo>
                  <a:lnTo>
                    <a:pt x="31772" y="295698"/>
                  </a:lnTo>
                  <a:lnTo>
                    <a:pt x="31876" y="308356"/>
                  </a:lnTo>
                  <a:lnTo>
                    <a:pt x="44576" y="308356"/>
                  </a:lnTo>
                  <a:lnTo>
                    <a:pt x="44472" y="295613"/>
                  </a:lnTo>
                  <a:close/>
                </a:path>
                <a:path w="76200" h="372110">
                  <a:moveTo>
                    <a:pt x="76200" y="295402"/>
                  </a:moveTo>
                  <a:lnTo>
                    <a:pt x="44472" y="295613"/>
                  </a:lnTo>
                  <a:lnTo>
                    <a:pt x="44576" y="308356"/>
                  </a:lnTo>
                  <a:lnTo>
                    <a:pt x="69852" y="308356"/>
                  </a:lnTo>
                  <a:lnTo>
                    <a:pt x="76200" y="295402"/>
                  </a:lnTo>
                  <a:close/>
                </a:path>
                <a:path w="76200" h="372110">
                  <a:moveTo>
                    <a:pt x="42037" y="0"/>
                  </a:moveTo>
                  <a:lnTo>
                    <a:pt x="29337" y="0"/>
                  </a:lnTo>
                  <a:lnTo>
                    <a:pt x="31772" y="295698"/>
                  </a:lnTo>
                  <a:lnTo>
                    <a:pt x="44472" y="295613"/>
                  </a:lnTo>
                  <a:lnTo>
                    <a:pt x="42037" y="0"/>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7299959" y="5013959"/>
            <a:ext cx="82550" cy="944880"/>
            <a:chOff x="7299959" y="5013959"/>
            <a:chExt cx="82550" cy="944880"/>
          </a:xfrm>
        </p:grpSpPr>
        <p:pic>
          <p:nvPicPr>
            <p:cNvPr id="21" name="object 21"/>
            <p:cNvPicPr/>
            <p:nvPr/>
          </p:nvPicPr>
          <p:blipFill>
            <a:blip r:embed="rId2" cstate="print"/>
            <a:stretch>
              <a:fillRect/>
            </a:stretch>
          </p:blipFill>
          <p:spPr>
            <a:xfrm>
              <a:off x="7299959" y="5751575"/>
              <a:ext cx="76200" cy="207264"/>
            </a:xfrm>
            <a:prstGeom prst="rect">
              <a:avLst/>
            </a:prstGeom>
          </p:spPr>
        </p:pic>
        <p:pic>
          <p:nvPicPr>
            <p:cNvPr id="22" name="object 22"/>
            <p:cNvPicPr/>
            <p:nvPr/>
          </p:nvPicPr>
          <p:blipFill>
            <a:blip r:embed="rId3" cstate="print"/>
            <a:stretch>
              <a:fillRect/>
            </a:stretch>
          </p:blipFill>
          <p:spPr>
            <a:xfrm>
              <a:off x="7306055" y="5013959"/>
              <a:ext cx="76200" cy="248411"/>
            </a:xfrm>
            <a:prstGeom prst="rect">
              <a:avLst/>
            </a:prstGeom>
          </p:spPr>
        </p:pic>
      </p:grpSp>
      <p:sp>
        <p:nvSpPr>
          <p:cNvPr id="23" name="object 23"/>
          <p:cNvSpPr txBox="1"/>
          <p:nvPr/>
        </p:nvSpPr>
        <p:spPr>
          <a:xfrm>
            <a:off x="6414008" y="3848227"/>
            <a:ext cx="20256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Times New Roman"/>
                <a:cs typeface="Times New Roman"/>
              </a:rPr>
              <a:t>Y</a:t>
            </a:r>
            <a:r>
              <a:rPr sz="900" spc="-15" dirty="0">
                <a:latin typeface="Times New Roman"/>
                <a:cs typeface="Times New Roman"/>
              </a:rPr>
              <a:t>e</a:t>
            </a:r>
            <a:r>
              <a:rPr sz="900" spc="-5" dirty="0">
                <a:latin typeface="Times New Roman"/>
                <a:cs typeface="Times New Roman"/>
              </a:rPr>
              <a:t>s</a:t>
            </a:r>
            <a:endParaRPr sz="900">
              <a:latin typeface="Times New Roman"/>
              <a:cs typeface="Times New Roman"/>
            </a:endParaRPr>
          </a:p>
        </p:txBody>
      </p:sp>
      <p:grpSp>
        <p:nvGrpSpPr>
          <p:cNvPr id="24" name="object 24"/>
          <p:cNvGrpSpPr/>
          <p:nvPr/>
        </p:nvGrpSpPr>
        <p:grpSpPr>
          <a:xfrm>
            <a:off x="6935533" y="2546413"/>
            <a:ext cx="817244" cy="342265"/>
            <a:chOff x="6935533" y="2546413"/>
            <a:chExt cx="817244" cy="342265"/>
          </a:xfrm>
        </p:grpSpPr>
        <p:sp>
          <p:nvSpPr>
            <p:cNvPr id="25" name="object 25"/>
            <p:cNvSpPr/>
            <p:nvPr/>
          </p:nvSpPr>
          <p:spPr>
            <a:xfrm>
              <a:off x="6940295" y="2551176"/>
              <a:ext cx="807720" cy="332740"/>
            </a:xfrm>
            <a:custGeom>
              <a:avLst/>
              <a:gdLst/>
              <a:ahLst/>
              <a:cxnLst/>
              <a:rect l="l" t="t" r="r" b="b"/>
              <a:pathLst>
                <a:path w="807720" h="332739">
                  <a:moveTo>
                    <a:pt x="677799" y="0"/>
                  </a:moveTo>
                  <a:lnTo>
                    <a:pt x="129921" y="0"/>
                  </a:lnTo>
                  <a:lnTo>
                    <a:pt x="88855" y="8473"/>
                  </a:lnTo>
                  <a:lnTo>
                    <a:pt x="53190" y="32064"/>
                  </a:lnTo>
                  <a:lnTo>
                    <a:pt x="25066" y="68031"/>
                  </a:lnTo>
                  <a:lnTo>
                    <a:pt x="6623" y="113629"/>
                  </a:lnTo>
                  <a:lnTo>
                    <a:pt x="0" y="166115"/>
                  </a:lnTo>
                  <a:lnTo>
                    <a:pt x="6623" y="218602"/>
                  </a:lnTo>
                  <a:lnTo>
                    <a:pt x="25066" y="264200"/>
                  </a:lnTo>
                  <a:lnTo>
                    <a:pt x="53190" y="300167"/>
                  </a:lnTo>
                  <a:lnTo>
                    <a:pt x="88855" y="323758"/>
                  </a:lnTo>
                  <a:lnTo>
                    <a:pt x="129921" y="332232"/>
                  </a:lnTo>
                  <a:lnTo>
                    <a:pt x="677799" y="332232"/>
                  </a:lnTo>
                  <a:lnTo>
                    <a:pt x="718864" y="323758"/>
                  </a:lnTo>
                  <a:lnTo>
                    <a:pt x="754529" y="300167"/>
                  </a:lnTo>
                  <a:lnTo>
                    <a:pt x="782653" y="264200"/>
                  </a:lnTo>
                  <a:lnTo>
                    <a:pt x="801096" y="218602"/>
                  </a:lnTo>
                  <a:lnTo>
                    <a:pt x="807720" y="166115"/>
                  </a:lnTo>
                  <a:lnTo>
                    <a:pt x="801096" y="113629"/>
                  </a:lnTo>
                  <a:lnTo>
                    <a:pt x="782653" y="68031"/>
                  </a:lnTo>
                  <a:lnTo>
                    <a:pt x="754529" y="32064"/>
                  </a:lnTo>
                  <a:lnTo>
                    <a:pt x="718864" y="8473"/>
                  </a:lnTo>
                  <a:lnTo>
                    <a:pt x="677799" y="0"/>
                  </a:lnTo>
                  <a:close/>
                </a:path>
              </a:pathLst>
            </a:custGeom>
            <a:solidFill>
              <a:srgbClr val="F1F1F1"/>
            </a:solidFill>
          </p:spPr>
          <p:txBody>
            <a:bodyPr wrap="square" lIns="0" tIns="0" rIns="0" bIns="0" rtlCol="0"/>
            <a:lstStyle/>
            <a:p>
              <a:endParaRPr/>
            </a:p>
          </p:txBody>
        </p:sp>
        <p:sp>
          <p:nvSpPr>
            <p:cNvPr id="26" name="object 26"/>
            <p:cNvSpPr/>
            <p:nvPr/>
          </p:nvSpPr>
          <p:spPr>
            <a:xfrm>
              <a:off x="6940295" y="2551176"/>
              <a:ext cx="807720" cy="332740"/>
            </a:xfrm>
            <a:custGeom>
              <a:avLst/>
              <a:gdLst/>
              <a:ahLst/>
              <a:cxnLst/>
              <a:rect l="l" t="t" r="r" b="b"/>
              <a:pathLst>
                <a:path w="807720" h="332739">
                  <a:moveTo>
                    <a:pt x="129921" y="0"/>
                  </a:moveTo>
                  <a:lnTo>
                    <a:pt x="677799" y="0"/>
                  </a:lnTo>
                  <a:lnTo>
                    <a:pt x="718864" y="8473"/>
                  </a:lnTo>
                  <a:lnTo>
                    <a:pt x="754529" y="32064"/>
                  </a:lnTo>
                  <a:lnTo>
                    <a:pt x="782653" y="68031"/>
                  </a:lnTo>
                  <a:lnTo>
                    <a:pt x="801096" y="113629"/>
                  </a:lnTo>
                  <a:lnTo>
                    <a:pt x="807720" y="166115"/>
                  </a:lnTo>
                  <a:lnTo>
                    <a:pt x="801096" y="218602"/>
                  </a:lnTo>
                  <a:lnTo>
                    <a:pt x="782653" y="264200"/>
                  </a:lnTo>
                  <a:lnTo>
                    <a:pt x="754529" y="300167"/>
                  </a:lnTo>
                  <a:lnTo>
                    <a:pt x="718864" y="323758"/>
                  </a:lnTo>
                  <a:lnTo>
                    <a:pt x="677799" y="332232"/>
                  </a:lnTo>
                  <a:lnTo>
                    <a:pt x="129921" y="332232"/>
                  </a:lnTo>
                  <a:lnTo>
                    <a:pt x="88855" y="323758"/>
                  </a:lnTo>
                  <a:lnTo>
                    <a:pt x="53190" y="300167"/>
                  </a:lnTo>
                  <a:lnTo>
                    <a:pt x="25066" y="264200"/>
                  </a:lnTo>
                  <a:lnTo>
                    <a:pt x="6623" y="218602"/>
                  </a:lnTo>
                  <a:lnTo>
                    <a:pt x="0" y="166115"/>
                  </a:lnTo>
                  <a:lnTo>
                    <a:pt x="6623" y="113629"/>
                  </a:lnTo>
                  <a:lnTo>
                    <a:pt x="25066" y="68031"/>
                  </a:lnTo>
                  <a:lnTo>
                    <a:pt x="53190" y="32064"/>
                  </a:lnTo>
                  <a:lnTo>
                    <a:pt x="88855" y="8473"/>
                  </a:lnTo>
                  <a:lnTo>
                    <a:pt x="129921" y="0"/>
                  </a:lnTo>
                  <a:close/>
                </a:path>
              </a:pathLst>
            </a:custGeom>
            <a:ln w="9144">
              <a:solidFill>
                <a:srgbClr val="000000"/>
              </a:solidFill>
            </a:ln>
          </p:spPr>
          <p:txBody>
            <a:bodyPr wrap="square" lIns="0" tIns="0" rIns="0" bIns="0" rtlCol="0"/>
            <a:lstStyle/>
            <a:p>
              <a:endParaRPr/>
            </a:p>
          </p:txBody>
        </p:sp>
      </p:grpSp>
      <p:sp>
        <p:nvSpPr>
          <p:cNvPr id="27" name="object 27"/>
          <p:cNvSpPr txBox="1"/>
          <p:nvPr/>
        </p:nvSpPr>
        <p:spPr>
          <a:xfrm>
            <a:off x="133604" y="1408937"/>
            <a:ext cx="8878570" cy="1386205"/>
          </a:xfrm>
          <a:prstGeom prst="rect">
            <a:avLst/>
          </a:prstGeom>
        </p:spPr>
        <p:txBody>
          <a:bodyPr vert="horz" wrap="square" lIns="0" tIns="59690" rIns="0" bIns="0" rtlCol="0">
            <a:spAutoFit/>
          </a:bodyPr>
          <a:lstStyle/>
          <a:p>
            <a:pPr marL="12700" marR="5080" algn="just">
              <a:lnSpc>
                <a:spcPts val="3030"/>
              </a:lnSpc>
              <a:spcBef>
                <a:spcPts val="470"/>
              </a:spcBef>
            </a:pPr>
            <a:r>
              <a:rPr sz="2800" spc="-30" dirty="0">
                <a:solidFill>
                  <a:srgbClr val="404040"/>
                </a:solidFill>
                <a:latin typeface="Calibri"/>
                <a:cs typeface="Calibri"/>
              </a:rPr>
              <a:t>Write </a:t>
            </a:r>
            <a:r>
              <a:rPr sz="2800" spc="-5" dirty="0">
                <a:solidFill>
                  <a:srgbClr val="404040"/>
                </a:solidFill>
                <a:latin typeface="Calibri"/>
                <a:cs typeface="Calibri"/>
              </a:rPr>
              <a:t>a </a:t>
            </a:r>
            <a:r>
              <a:rPr sz="2800" spc="-10" dirty="0">
                <a:solidFill>
                  <a:srgbClr val="404040"/>
                </a:solidFill>
                <a:latin typeface="Calibri"/>
                <a:cs typeface="Calibri"/>
              </a:rPr>
              <a:t>Pseudocode that reads two values, determines </a:t>
            </a:r>
            <a:r>
              <a:rPr sz="2800" spc="-5" dirty="0">
                <a:solidFill>
                  <a:srgbClr val="404040"/>
                </a:solidFill>
                <a:latin typeface="Calibri"/>
                <a:cs typeface="Calibri"/>
              </a:rPr>
              <a:t>the </a:t>
            </a:r>
            <a:r>
              <a:rPr sz="2800" dirty="0">
                <a:solidFill>
                  <a:srgbClr val="404040"/>
                </a:solidFill>
                <a:latin typeface="Calibri"/>
                <a:cs typeface="Calibri"/>
              </a:rPr>
              <a:t> </a:t>
            </a:r>
            <a:r>
              <a:rPr sz="2800" spc="-20" dirty="0">
                <a:solidFill>
                  <a:srgbClr val="404040"/>
                </a:solidFill>
                <a:latin typeface="Calibri"/>
                <a:cs typeface="Calibri"/>
              </a:rPr>
              <a:t>largest </a:t>
            </a:r>
            <a:r>
              <a:rPr sz="2800" spc="-15" dirty="0">
                <a:solidFill>
                  <a:srgbClr val="404040"/>
                </a:solidFill>
                <a:latin typeface="Calibri"/>
                <a:cs typeface="Calibri"/>
              </a:rPr>
              <a:t>value </a:t>
            </a:r>
            <a:r>
              <a:rPr sz="2800" dirty="0">
                <a:solidFill>
                  <a:srgbClr val="404040"/>
                </a:solidFill>
                <a:latin typeface="Calibri"/>
                <a:cs typeface="Calibri"/>
              </a:rPr>
              <a:t>and </a:t>
            </a:r>
            <a:r>
              <a:rPr sz="2800" spc="-10" dirty="0">
                <a:solidFill>
                  <a:srgbClr val="404040"/>
                </a:solidFill>
                <a:latin typeface="Calibri"/>
                <a:cs typeface="Calibri"/>
              </a:rPr>
              <a:t>prints </a:t>
            </a:r>
            <a:r>
              <a:rPr sz="2800" spc="-5" dirty="0">
                <a:solidFill>
                  <a:srgbClr val="404040"/>
                </a:solidFill>
                <a:latin typeface="Calibri"/>
                <a:cs typeface="Calibri"/>
              </a:rPr>
              <a:t>the </a:t>
            </a:r>
            <a:r>
              <a:rPr sz="2800" spc="-20" dirty="0">
                <a:solidFill>
                  <a:srgbClr val="404040"/>
                </a:solidFill>
                <a:latin typeface="Calibri"/>
                <a:cs typeface="Calibri"/>
              </a:rPr>
              <a:t>largest </a:t>
            </a:r>
            <a:r>
              <a:rPr sz="2800" spc="-15" dirty="0">
                <a:solidFill>
                  <a:srgbClr val="404040"/>
                </a:solidFill>
                <a:latin typeface="Calibri"/>
                <a:cs typeface="Calibri"/>
              </a:rPr>
              <a:t>value </a:t>
            </a:r>
            <a:r>
              <a:rPr sz="2800" spc="-5" dirty="0">
                <a:solidFill>
                  <a:srgbClr val="404040"/>
                </a:solidFill>
                <a:latin typeface="Calibri"/>
                <a:cs typeface="Calibri"/>
              </a:rPr>
              <a:t>with an identifying </a:t>
            </a:r>
            <a:r>
              <a:rPr sz="2800" dirty="0">
                <a:solidFill>
                  <a:srgbClr val="404040"/>
                </a:solidFill>
                <a:latin typeface="Calibri"/>
                <a:cs typeface="Calibri"/>
              </a:rPr>
              <a:t> </a:t>
            </a:r>
            <a:r>
              <a:rPr sz="2800" spc="-5" dirty="0">
                <a:solidFill>
                  <a:srgbClr val="404040"/>
                </a:solidFill>
                <a:latin typeface="Calibri"/>
                <a:cs typeface="Calibri"/>
              </a:rPr>
              <a:t>message.</a:t>
            </a:r>
            <a:endParaRPr sz="2800">
              <a:latin typeface="Calibri"/>
              <a:cs typeface="Calibri"/>
            </a:endParaRPr>
          </a:p>
          <a:p>
            <a:pPr marR="1551305" algn="r">
              <a:lnSpc>
                <a:spcPct val="100000"/>
              </a:lnSpc>
              <a:spcBef>
                <a:spcPts val="170"/>
              </a:spcBef>
            </a:pPr>
            <a:r>
              <a:rPr sz="900" dirty="0">
                <a:latin typeface="Times New Roman"/>
                <a:cs typeface="Times New Roman"/>
              </a:rPr>
              <a:t>Start</a:t>
            </a:r>
            <a:endParaRPr sz="900">
              <a:latin typeface="Times New Roman"/>
              <a:cs typeface="Times New Roman"/>
            </a:endParaRPr>
          </a:p>
        </p:txBody>
      </p:sp>
      <p:grpSp>
        <p:nvGrpSpPr>
          <p:cNvPr id="28" name="object 28"/>
          <p:cNvGrpSpPr/>
          <p:nvPr/>
        </p:nvGrpSpPr>
        <p:grpSpPr>
          <a:xfrm>
            <a:off x="5748337" y="2883407"/>
            <a:ext cx="3159760" cy="625475"/>
            <a:chOff x="5748337" y="2883407"/>
            <a:chExt cx="3159760" cy="625475"/>
          </a:xfrm>
        </p:grpSpPr>
        <p:pic>
          <p:nvPicPr>
            <p:cNvPr id="29" name="object 29"/>
            <p:cNvPicPr/>
            <p:nvPr/>
          </p:nvPicPr>
          <p:blipFill>
            <a:blip r:embed="rId4" cstate="print"/>
            <a:stretch>
              <a:fillRect/>
            </a:stretch>
          </p:blipFill>
          <p:spPr>
            <a:xfrm>
              <a:off x="7306055" y="2883407"/>
              <a:ext cx="76200" cy="207263"/>
            </a:xfrm>
            <a:prstGeom prst="rect">
              <a:avLst/>
            </a:prstGeom>
          </p:spPr>
        </p:pic>
        <p:sp>
          <p:nvSpPr>
            <p:cNvPr id="30" name="object 30"/>
            <p:cNvSpPr/>
            <p:nvPr/>
          </p:nvSpPr>
          <p:spPr>
            <a:xfrm>
              <a:off x="5753100" y="3110483"/>
              <a:ext cx="3150235" cy="393700"/>
            </a:xfrm>
            <a:custGeom>
              <a:avLst/>
              <a:gdLst/>
              <a:ahLst/>
              <a:cxnLst/>
              <a:rect l="l" t="t" r="r" b="b"/>
              <a:pathLst>
                <a:path w="3150234" h="393700">
                  <a:moveTo>
                    <a:pt x="3150107" y="0"/>
                  </a:moveTo>
                  <a:lnTo>
                    <a:pt x="630047" y="0"/>
                  </a:lnTo>
                  <a:lnTo>
                    <a:pt x="0" y="393191"/>
                  </a:lnTo>
                  <a:lnTo>
                    <a:pt x="2520060" y="393191"/>
                  </a:lnTo>
                  <a:lnTo>
                    <a:pt x="3150107" y="0"/>
                  </a:lnTo>
                  <a:close/>
                </a:path>
              </a:pathLst>
            </a:custGeom>
            <a:solidFill>
              <a:srgbClr val="F1F1F1"/>
            </a:solidFill>
          </p:spPr>
          <p:txBody>
            <a:bodyPr wrap="square" lIns="0" tIns="0" rIns="0" bIns="0" rtlCol="0"/>
            <a:lstStyle/>
            <a:p>
              <a:endParaRPr/>
            </a:p>
          </p:txBody>
        </p:sp>
        <p:sp>
          <p:nvSpPr>
            <p:cNvPr id="31" name="object 31"/>
            <p:cNvSpPr/>
            <p:nvPr/>
          </p:nvSpPr>
          <p:spPr>
            <a:xfrm>
              <a:off x="5753100" y="3110483"/>
              <a:ext cx="3150235" cy="393700"/>
            </a:xfrm>
            <a:custGeom>
              <a:avLst/>
              <a:gdLst/>
              <a:ahLst/>
              <a:cxnLst/>
              <a:rect l="l" t="t" r="r" b="b"/>
              <a:pathLst>
                <a:path w="3150234" h="393700">
                  <a:moveTo>
                    <a:pt x="0" y="393191"/>
                  </a:moveTo>
                  <a:lnTo>
                    <a:pt x="630047" y="0"/>
                  </a:lnTo>
                  <a:lnTo>
                    <a:pt x="3150107" y="0"/>
                  </a:lnTo>
                  <a:lnTo>
                    <a:pt x="2520060" y="393191"/>
                  </a:lnTo>
                  <a:lnTo>
                    <a:pt x="0" y="393191"/>
                  </a:lnTo>
                  <a:close/>
                </a:path>
              </a:pathLst>
            </a:custGeom>
            <a:ln w="9144">
              <a:solidFill>
                <a:srgbClr val="000000"/>
              </a:solidFill>
            </a:ln>
          </p:spPr>
          <p:txBody>
            <a:bodyPr wrap="square" lIns="0" tIns="0" rIns="0" bIns="0" rtlCol="0"/>
            <a:lstStyle/>
            <a:p>
              <a:endParaRPr/>
            </a:p>
          </p:txBody>
        </p:sp>
      </p:grpSp>
      <p:sp>
        <p:nvSpPr>
          <p:cNvPr id="32" name="object 32"/>
          <p:cNvSpPr txBox="1"/>
          <p:nvPr/>
        </p:nvSpPr>
        <p:spPr>
          <a:xfrm>
            <a:off x="6844410" y="3153536"/>
            <a:ext cx="970280" cy="299720"/>
          </a:xfrm>
          <a:prstGeom prst="rect">
            <a:avLst/>
          </a:prstGeom>
        </p:spPr>
        <p:txBody>
          <a:bodyPr vert="horz" wrap="square" lIns="0" tIns="12700" rIns="0" bIns="0" rtlCol="0">
            <a:spAutoFit/>
          </a:bodyPr>
          <a:lstStyle/>
          <a:p>
            <a:pPr marL="12700" marR="5080" indent="353695">
              <a:lnSpc>
                <a:spcPct val="100000"/>
              </a:lnSpc>
              <a:spcBef>
                <a:spcPts val="100"/>
              </a:spcBef>
            </a:pPr>
            <a:r>
              <a:rPr sz="900" dirty="0">
                <a:latin typeface="Times New Roman"/>
                <a:cs typeface="Times New Roman"/>
              </a:rPr>
              <a:t>input </a:t>
            </a:r>
            <a:r>
              <a:rPr sz="900" spc="5" dirty="0">
                <a:latin typeface="Times New Roman"/>
                <a:cs typeface="Times New Roman"/>
              </a:rPr>
              <a:t> </a:t>
            </a:r>
            <a:r>
              <a:rPr sz="900" dirty="0">
                <a:solidFill>
                  <a:srgbClr val="006FC0"/>
                </a:solidFill>
                <a:latin typeface="Times New Roman"/>
                <a:cs typeface="Times New Roman"/>
              </a:rPr>
              <a:t>V</a:t>
            </a:r>
            <a:r>
              <a:rPr sz="900" spc="-20" dirty="0">
                <a:solidFill>
                  <a:srgbClr val="006FC0"/>
                </a:solidFill>
                <a:latin typeface="Times New Roman"/>
                <a:cs typeface="Times New Roman"/>
              </a:rPr>
              <a:t>A</a:t>
            </a:r>
            <a:r>
              <a:rPr sz="900" spc="-10" dirty="0">
                <a:solidFill>
                  <a:srgbClr val="006FC0"/>
                </a:solidFill>
                <a:latin typeface="Times New Roman"/>
                <a:cs typeface="Times New Roman"/>
              </a:rPr>
              <a:t>L</a:t>
            </a:r>
            <a:r>
              <a:rPr sz="900" spc="-5" dirty="0">
                <a:solidFill>
                  <a:srgbClr val="006FC0"/>
                </a:solidFill>
                <a:latin typeface="Times New Roman"/>
                <a:cs typeface="Times New Roman"/>
              </a:rPr>
              <a:t>UE</a:t>
            </a:r>
            <a:r>
              <a:rPr sz="900" spc="5" dirty="0">
                <a:solidFill>
                  <a:srgbClr val="006FC0"/>
                </a:solidFill>
                <a:latin typeface="Times New Roman"/>
                <a:cs typeface="Times New Roman"/>
              </a:rPr>
              <a:t>1</a:t>
            </a:r>
            <a:r>
              <a:rPr sz="900" dirty="0">
                <a:latin typeface="Times New Roman"/>
                <a:cs typeface="Times New Roman"/>
              </a:rPr>
              <a:t>,</a:t>
            </a:r>
            <a:r>
              <a:rPr sz="900" spc="5" dirty="0">
                <a:latin typeface="Times New Roman"/>
                <a:cs typeface="Times New Roman"/>
              </a:rPr>
              <a:t> </a:t>
            </a:r>
            <a:r>
              <a:rPr sz="900" dirty="0">
                <a:solidFill>
                  <a:srgbClr val="006FC0"/>
                </a:solidFill>
                <a:latin typeface="Times New Roman"/>
                <a:cs typeface="Times New Roman"/>
              </a:rPr>
              <a:t>V</a:t>
            </a:r>
            <a:r>
              <a:rPr sz="900" spc="-20" dirty="0">
                <a:solidFill>
                  <a:srgbClr val="006FC0"/>
                </a:solidFill>
                <a:latin typeface="Times New Roman"/>
                <a:cs typeface="Times New Roman"/>
              </a:rPr>
              <a:t>A</a:t>
            </a:r>
            <a:r>
              <a:rPr sz="900" spc="-10" dirty="0">
                <a:solidFill>
                  <a:srgbClr val="006FC0"/>
                </a:solidFill>
                <a:latin typeface="Times New Roman"/>
                <a:cs typeface="Times New Roman"/>
              </a:rPr>
              <a:t>L</a:t>
            </a:r>
            <a:r>
              <a:rPr sz="900" spc="-5" dirty="0">
                <a:solidFill>
                  <a:srgbClr val="006FC0"/>
                </a:solidFill>
                <a:latin typeface="Times New Roman"/>
                <a:cs typeface="Times New Roman"/>
              </a:rPr>
              <a:t>UE</a:t>
            </a:r>
            <a:r>
              <a:rPr sz="900" dirty="0">
                <a:solidFill>
                  <a:srgbClr val="006FC0"/>
                </a:solidFill>
                <a:latin typeface="Times New Roman"/>
                <a:cs typeface="Times New Roman"/>
              </a:rPr>
              <a:t>2</a:t>
            </a:r>
            <a:endParaRPr sz="900">
              <a:latin typeface="Times New Roman"/>
              <a:cs typeface="Times New Roman"/>
            </a:endParaRPr>
          </a:p>
        </p:txBody>
      </p:sp>
      <p:pic>
        <p:nvPicPr>
          <p:cNvPr id="33" name="object 33"/>
          <p:cNvPicPr/>
          <p:nvPr/>
        </p:nvPicPr>
        <p:blipFill>
          <a:blip r:embed="rId2" cstate="print"/>
          <a:stretch>
            <a:fillRect/>
          </a:stretch>
        </p:blipFill>
        <p:spPr>
          <a:xfrm>
            <a:off x="7292340" y="3503676"/>
            <a:ext cx="76200" cy="207263"/>
          </a:xfrm>
          <a:prstGeom prst="rect">
            <a:avLst/>
          </a:prstGeom>
        </p:spPr>
      </p:pic>
      <p:sp>
        <p:nvSpPr>
          <p:cNvPr id="34" name="object 34"/>
          <p:cNvSpPr txBox="1"/>
          <p:nvPr/>
        </p:nvSpPr>
        <p:spPr>
          <a:xfrm>
            <a:off x="6808469" y="3856101"/>
            <a:ext cx="1035050" cy="299720"/>
          </a:xfrm>
          <a:prstGeom prst="rect">
            <a:avLst/>
          </a:prstGeom>
        </p:spPr>
        <p:txBody>
          <a:bodyPr vert="horz" wrap="square" lIns="0" tIns="12700" rIns="0" bIns="0" rtlCol="0">
            <a:spAutoFit/>
          </a:bodyPr>
          <a:lstStyle/>
          <a:p>
            <a:pPr marL="12700" marR="5080" indent="467359">
              <a:lnSpc>
                <a:spcPct val="100000"/>
              </a:lnSpc>
              <a:spcBef>
                <a:spcPts val="100"/>
              </a:spcBef>
            </a:pPr>
            <a:r>
              <a:rPr sz="900" spc="-5" dirty="0">
                <a:latin typeface="Times New Roman"/>
                <a:cs typeface="Times New Roman"/>
              </a:rPr>
              <a:t>is </a:t>
            </a:r>
            <a:r>
              <a:rPr sz="900" dirty="0">
                <a:latin typeface="Times New Roman"/>
                <a:cs typeface="Times New Roman"/>
              </a:rPr>
              <a:t> </a:t>
            </a:r>
            <a:r>
              <a:rPr sz="900" spc="-5" dirty="0">
                <a:solidFill>
                  <a:srgbClr val="006FC0"/>
                </a:solidFill>
                <a:latin typeface="Times New Roman"/>
                <a:cs typeface="Times New Roman"/>
              </a:rPr>
              <a:t>VALUE1</a:t>
            </a:r>
            <a:r>
              <a:rPr sz="900" spc="-35" dirty="0">
                <a:solidFill>
                  <a:srgbClr val="006FC0"/>
                </a:solidFill>
                <a:latin typeface="Times New Roman"/>
                <a:cs typeface="Times New Roman"/>
              </a:rPr>
              <a:t> </a:t>
            </a:r>
            <a:r>
              <a:rPr sz="900" dirty="0">
                <a:latin typeface="Times New Roman"/>
                <a:cs typeface="Times New Roman"/>
              </a:rPr>
              <a:t>&gt;</a:t>
            </a:r>
            <a:r>
              <a:rPr sz="900" spc="-30" dirty="0">
                <a:latin typeface="Times New Roman"/>
                <a:cs typeface="Times New Roman"/>
              </a:rPr>
              <a:t> </a:t>
            </a:r>
            <a:r>
              <a:rPr sz="900" spc="-5" dirty="0">
                <a:solidFill>
                  <a:srgbClr val="006FC0"/>
                </a:solidFill>
                <a:latin typeface="Times New Roman"/>
                <a:cs typeface="Times New Roman"/>
              </a:rPr>
              <a:t>VALUE2</a:t>
            </a:r>
            <a:endParaRPr sz="900">
              <a:latin typeface="Times New Roman"/>
              <a:cs typeface="Times New Roman"/>
            </a:endParaRPr>
          </a:p>
        </p:txBody>
      </p:sp>
      <p:sp>
        <p:nvSpPr>
          <p:cNvPr id="37" name="object 37"/>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.5</a:t>
            </a:r>
            <a:endParaRPr sz="1050">
              <a:latin typeface="Calibri"/>
              <a:cs typeface="Calibri"/>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59</a:t>
            </a:fld>
            <a:endParaRPr dirty="0"/>
          </a:p>
        </p:txBody>
      </p:sp>
      <p:sp>
        <p:nvSpPr>
          <p:cNvPr id="39" name="object 39"/>
          <p:cNvSpPr txBox="1"/>
          <p:nvPr/>
        </p:nvSpPr>
        <p:spPr>
          <a:xfrm>
            <a:off x="4346828" y="6685508"/>
            <a:ext cx="452755"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 7</a:t>
            </a:r>
            <a:endParaRPr sz="800">
              <a:latin typeface="Calibri"/>
              <a:cs typeface="Calibri"/>
            </a:endParaRPr>
          </a:p>
        </p:txBody>
      </p:sp>
      <p:graphicFrame>
        <p:nvGraphicFramePr>
          <p:cNvPr id="35" name="object 35"/>
          <p:cNvGraphicFramePr>
            <a:graphicFrameLocks noGrp="1"/>
          </p:cNvGraphicFramePr>
          <p:nvPr/>
        </p:nvGraphicFramePr>
        <p:xfrm>
          <a:off x="5748528" y="4448555"/>
          <a:ext cx="3150235" cy="560832"/>
        </p:xfrm>
        <a:graphic>
          <a:graphicData uri="http://schemas.openxmlformats.org/drawingml/2006/table">
            <a:tbl>
              <a:tblPr firstRow="1" bandRow="1">
                <a:tableStyleId>{2D5ABB26-0587-4C30-8999-92F81FD0307C}</a:tableStyleId>
              </a:tblPr>
              <a:tblGrid>
                <a:gridCol w="609600">
                  <a:extLst>
                    <a:ext uri="{9D8B030D-6E8A-4147-A177-3AD203B41FA5}">
                      <a16:colId xmlns="" xmlns:a16="http://schemas.microsoft.com/office/drawing/2014/main" val="20000"/>
                    </a:ext>
                  </a:extLst>
                </a:gridCol>
                <a:gridCol w="601980">
                  <a:extLst>
                    <a:ext uri="{9D8B030D-6E8A-4147-A177-3AD203B41FA5}">
                      <a16:colId xmlns="" xmlns:a16="http://schemas.microsoft.com/office/drawing/2014/main" val="20001"/>
                    </a:ext>
                  </a:extLst>
                </a:gridCol>
                <a:gridCol w="727075">
                  <a:extLst>
                    <a:ext uri="{9D8B030D-6E8A-4147-A177-3AD203B41FA5}">
                      <a16:colId xmlns="" xmlns:a16="http://schemas.microsoft.com/office/drawing/2014/main" val="20002"/>
                    </a:ext>
                  </a:extLst>
                </a:gridCol>
                <a:gridCol w="609600">
                  <a:extLst>
                    <a:ext uri="{9D8B030D-6E8A-4147-A177-3AD203B41FA5}">
                      <a16:colId xmlns="" xmlns:a16="http://schemas.microsoft.com/office/drawing/2014/main" val="20003"/>
                    </a:ext>
                  </a:extLst>
                </a:gridCol>
                <a:gridCol w="601980">
                  <a:extLst>
                    <a:ext uri="{9D8B030D-6E8A-4147-A177-3AD203B41FA5}">
                      <a16:colId xmlns="" xmlns:a16="http://schemas.microsoft.com/office/drawing/2014/main" val="20004"/>
                    </a:ext>
                  </a:extLst>
                </a:gridCol>
              </a:tblGrid>
              <a:tr h="438912">
                <a:tc gridSpan="2">
                  <a:txBody>
                    <a:bodyPr/>
                    <a:lstStyle/>
                    <a:p>
                      <a:pPr>
                        <a:lnSpc>
                          <a:spcPct val="100000"/>
                        </a:lnSpc>
                        <a:spcBef>
                          <a:spcPts val="25"/>
                        </a:spcBef>
                      </a:pPr>
                      <a:endParaRPr sz="950">
                        <a:latin typeface="Times New Roman"/>
                        <a:cs typeface="Times New Roman"/>
                      </a:endParaRPr>
                    </a:p>
                    <a:p>
                      <a:pPr marL="189865">
                        <a:lnSpc>
                          <a:spcPct val="100000"/>
                        </a:lnSpc>
                      </a:pPr>
                      <a:r>
                        <a:rPr sz="900" spc="-10" dirty="0">
                          <a:solidFill>
                            <a:srgbClr val="006FC0"/>
                          </a:solidFill>
                          <a:latin typeface="Times New Roman"/>
                          <a:cs typeface="Times New Roman"/>
                        </a:rPr>
                        <a:t>MAX</a:t>
                      </a:r>
                      <a:r>
                        <a:rPr sz="900" spc="-15" dirty="0">
                          <a:solidFill>
                            <a:srgbClr val="006FC0"/>
                          </a:solidFill>
                          <a:latin typeface="Times New Roman"/>
                          <a:cs typeface="Times New Roman"/>
                        </a:rPr>
                        <a:t> </a:t>
                      </a:r>
                      <a:r>
                        <a:rPr sz="900" dirty="0">
                          <a:latin typeface="Times New Roman"/>
                          <a:cs typeface="Times New Roman"/>
                        </a:rPr>
                        <a:t>=</a:t>
                      </a:r>
                      <a:r>
                        <a:rPr sz="900" spc="-30" dirty="0">
                          <a:latin typeface="Times New Roman"/>
                          <a:cs typeface="Times New Roman"/>
                        </a:rPr>
                        <a:t> </a:t>
                      </a:r>
                      <a:r>
                        <a:rPr sz="900" spc="-5" dirty="0">
                          <a:solidFill>
                            <a:srgbClr val="006FC0"/>
                          </a:solidFill>
                          <a:latin typeface="Times New Roman"/>
                          <a:cs typeface="Times New Roman"/>
                        </a:rPr>
                        <a:t>VALUE1</a:t>
                      </a:r>
                      <a:endParaRPr sz="900">
                        <a:latin typeface="Times New Roman"/>
                        <a:cs typeface="Times New Roman"/>
                      </a:endParaRPr>
                    </a:p>
                  </a:txBody>
                  <a:tcPr marL="0" marR="0" marT="31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tc hMerge="1">
                  <a:txBody>
                    <a:bodyPr/>
                    <a:lstStyle/>
                    <a:p>
                      <a:endParaRPr/>
                    </a:p>
                  </a:txBody>
                  <a:tcPr marL="0" marR="0" marT="0" marB="0"/>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gridSpan="2">
                  <a:txBody>
                    <a:bodyPr/>
                    <a:lstStyle/>
                    <a:p>
                      <a:pPr>
                        <a:lnSpc>
                          <a:spcPct val="100000"/>
                        </a:lnSpc>
                        <a:spcBef>
                          <a:spcPts val="45"/>
                        </a:spcBef>
                      </a:pPr>
                      <a:endParaRPr sz="1000">
                        <a:latin typeface="Times New Roman"/>
                        <a:cs typeface="Times New Roman"/>
                      </a:endParaRPr>
                    </a:p>
                    <a:p>
                      <a:pPr marL="190500">
                        <a:lnSpc>
                          <a:spcPct val="100000"/>
                        </a:lnSpc>
                      </a:pPr>
                      <a:r>
                        <a:rPr sz="900" spc="-10" dirty="0">
                          <a:solidFill>
                            <a:srgbClr val="006FC0"/>
                          </a:solidFill>
                          <a:latin typeface="Times New Roman"/>
                          <a:cs typeface="Times New Roman"/>
                        </a:rPr>
                        <a:t>MAX</a:t>
                      </a:r>
                      <a:r>
                        <a:rPr sz="900" spc="-15" dirty="0">
                          <a:solidFill>
                            <a:srgbClr val="006FC0"/>
                          </a:solidFill>
                          <a:latin typeface="Times New Roman"/>
                          <a:cs typeface="Times New Roman"/>
                        </a:rPr>
                        <a:t> </a:t>
                      </a:r>
                      <a:r>
                        <a:rPr sz="900" dirty="0">
                          <a:latin typeface="Times New Roman"/>
                          <a:cs typeface="Times New Roman"/>
                        </a:rPr>
                        <a:t>=</a:t>
                      </a:r>
                      <a:r>
                        <a:rPr sz="900" spc="-30" dirty="0">
                          <a:latin typeface="Times New Roman"/>
                          <a:cs typeface="Times New Roman"/>
                        </a:rPr>
                        <a:t> </a:t>
                      </a:r>
                      <a:r>
                        <a:rPr sz="900" spc="-5" dirty="0">
                          <a:solidFill>
                            <a:srgbClr val="006FC0"/>
                          </a:solidFill>
                          <a:latin typeface="Times New Roman"/>
                          <a:cs typeface="Times New Roman"/>
                        </a:rPr>
                        <a:t>VALUE2</a:t>
                      </a:r>
                      <a:endParaRPr sz="900">
                        <a:latin typeface="Times New Roman"/>
                        <a:cs typeface="Times New Roman"/>
                      </a:endParaRPr>
                    </a:p>
                  </a:txBody>
                  <a:tcPr marL="0" marR="0" marT="57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tc hMerge="1">
                  <a:txBody>
                    <a:bodyPr/>
                    <a:lstStyle/>
                    <a:p>
                      <a:endParaRPr/>
                    </a:p>
                  </a:txBody>
                  <a:tcPr marL="0" marR="0" marT="0" marB="0"/>
                </a:tc>
                <a:extLst>
                  <a:ext uri="{0D108BD9-81ED-4DB2-BD59-A6C34878D82A}">
                    <a16:rowId xmlns="" xmlns:a16="http://schemas.microsoft.com/office/drawing/2014/main" val="10000"/>
                  </a:ext>
                </a:extLst>
              </a:tr>
              <a:tr h="121920">
                <a:tc>
                  <a:txBody>
                    <a:bodyPr/>
                    <a:lstStyle/>
                    <a:p>
                      <a:pPr>
                        <a:lnSpc>
                          <a:spcPct val="100000"/>
                        </a:lnSpc>
                      </a:pPr>
                      <a:endParaRPr sz="600">
                        <a:latin typeface="Times New Roman"/>
                        <a:cs typeface="Times New Roman"/>
                      </a:endParaRPr>
                    </a:p>
                  </a:txBody>
                  <a:tcPr marL="0" marR="0" marT="0" marB="0">
                    <a:lnR w="12700">
                      <a:solidFill>
                        <a:srgbClr val="000000"/>
                      </a:solidFill>
                      <a:prstDash val="solid"/>
                    </a:lnR>
                    <a:lnT w="9525">
                      <a:solidFill>
                        <a:srgbClr val="000000"/>
                      </a:solidFill>
                      <a:prstDash val="solid"/>
                    </a:lnT>
                  </a:tcPr>
                </a:tc>
                <a:tc gridSpan="3">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9525">
                      <a:solidFill>
                        <a:srgbClr val="000000"/>
                      </a:solidFill>
                      <a:prstDash val="solid"/>
                    </a:lnR>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600">
                        <a:latin typeface="Times New Roman"/>
                        <a:cs typeface="Times New Roman"/>
                      </a:endParaRPr>
                    </a:p>
                  </a:txBody>
                  <a:tcPr marL="0" marR="0" marT="0" marB="0">
                    <a:lnL w="9525">
                      <a:solidFill>
                        <a:srgbClr val="000000"/>
                      </a:solidFill>
                      <a:prstDash val="solid"/>
                    </a:lnL>
                    <a:lnT w="9525">
                      <a:solidFill>
                        <a:srgbClr val="000000"/>
                      </a:solidFill>
                      <a:prstDash val="solid"/>
                    </a:lnT>
                  </a:tcPr>
                </a:tc>
                <a:extLst>
                  <a:ext uri="{0D108BD9-81ED-4DB2-BD59-A6C34878D82A}">
                    <a16:rowId xmlns="" xmlns:a16="http://schemas.microsoft.com/office/drawing/2014/main" val="10001"/>
                  </a:ext>
                </a:extLst>
              </a:tr>
            </a:tbl>
          </a:graphicData>
        </a:graphic>
      </p:graphicFrame>
      <p:sp>
        <p:nvSpPr>
          <p:cNvPr id="36" name="object 36"/>
          <p:cNvSpPr txBox="1"/>
          <p:nvPr/>
        </p:nvSpPr>
        <p:spPr>
          <a:xfrm>
            <a:off x="8129143" y="3852164"/>
            <a:ext cx="165100" cy="162560"/>
          </a:xfrm>
          <a:prstGeom prst="rect">
            <a:avLst/>
          </a:prstGeom>
        </p:spPr>
        <p:txBody>
          <a:bodyPr vert="horz" wrap="square" lIns="0" tIns="12700" rIns="0" bIns="0" rtlCol="0">
            <a:spAutoFit/>
          </a:bodyPr>
          <a:lstStyle/>
          <a:p>
            <a:pPr marL="12700">
              <a:lnSpc>
                <a:spcPct val="100000"/>
              </a:lnSpc>
              <a:spcBef>
                <a:spcPts val="100"/>
              </a:spcBef>
            </a:pPr>
            <a:r>
              <a:rPr sz="900" spc="-10" dirty="0">
                <a:latin typeface="Times New Roman"/>
                <a:cs typeface="Times New Roman"/>
              </a:rPr>
              <a:t>No</a:t>
            </a:r>
            <a:endParaRPr sz="900">
              <a:latin typeface="Times New Roman"/>
              <a:cs typeface="Times New Roman"/>
            </a:endParaRPr>
          </a:p>
        </p:txBody>
      </p:sp>
    </p:spTree>
    <p:extLst>
      <p:ext uri="{BB962C8B-B14F-4D97-AF65-F5344CB8AC3E}">
        <p14:creationId xmlns:p14="http://schemas.microsoft.com/office/powerpoint/2010/main" val="95011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3"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4"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5" cstate="print"/>
            <a:stretch>
              <a:fillRect/>
            </a:stretch>
          </p:blipFill>
          <p:spPr>
            <a:xfrm>
              <a:off x="172212" y="1045463"/>
              <a:ext cx="1155192" cy="1150619"/>
            </a:xfrm>
            <a:prstGeom prst="rect">
              <a:avLst/>
            </a:prstGeom>
          </p:spPr>
        </p:pic>
        <p:pic>
          <p:nvPicPr>
            <p:cNvPr id="9" name="object 9"/>
            <p:cNvPicPr/>
            <p:nvPr/>
          </p:nvPicPr>
          <p:blipFill>
            <a:blip r:embed="rId6"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7"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8" cstate="print"/>
          <a:stretch>
            <a:fillRect/>
          </a:stretch>
        </p:blipFill>
        <p:spPr>
          <a:xfrm>
            <a:off x="1162811" y="341375"/>
            <a:ext cx="3048000" cy="1219200"/>
          </a:xfrm>
          <a:prstGeom prst="rect">
            <a:avLst/>
          </a:prstGeom>
        </p:spPr>
      </p:pic>
      <p:sp>
        <p:nvSpPr>
          <p:cNvPr id="15" name="object 15"/>
          <p:cNvSpPr txBox="1">
            <a:spLocks noGrp="1"/>
          </p:cNvSpPr>
          <p:nvPr>
            <p:ph type="title"/>
          </p:nvPr>
        </p:nvSpPr>
        <p:spPr>
          <a:xfrm>
            <a:off x="1514602" y="485978"/>
            <a:ext cx="2344420" cy="680720"/>
          </a:xfrm>
          <a:prstGeom prst="rect">
            <a:avLst/>
          </a:prstGeom>
        </p:spPr>
        <p:txBody>
          <a:bodyPr vert="horz" wrap="square" lIns="0" tIns="12065" rIns="0" bIns="0" rtlCol="0">
            <a:spAutoFit/>
          </a:bodyPr>
          <a:lstStyle/>
          <a:p>
            <a:pPr marL="12700">
              <a:lnSpc>
                <a:spcPct val="100000"/>
              </a:lnSpc>
              <a:spcBef>
                <a:spcPts val="95"/>
              </a:spcBef>
            </a:pPr>
            <a:r>
              <a:rPr sz="4300" spc="80" dirty="0"/>
              <a:t>ANA</a:t>
            </a:r>
            <a:r>
              <a:rPr sz="4300" spc="-745" dirty="0"/>
              <a:t>L</a:t>
            </a:r>
            <a:r>
              <a:rPr sz="4300" spc="-370" dirty="0"/>
              <a:t>Y</a:t>
            </a:r>
            <a:r>
              <a:rPr sz="4300" spc="-640" dirty="0"/>
              <a:t>SIS</a:t>
            </a:r>
            <a:endParaRPr sz="4300"/>
          </a:p>
        </p:txBody>
      </p:sp>
      <p:sp>
        <p:nvSpPr>
          <p:cNvPr id="16" name="object 16"/>
          <p:cNvSpPr txBox="1"/>
          <p:nvPr/>
        </p:nvSpPr>
        <p:spPr>
          <a:xfrm>
            <a:off x="1596897" y="1464309"/>
            <a:ext cx="2037080" cy="513715"/>
          </a:xfrm>
          <a:prstGeom prst="rect">
            <a:avLst/>
          </a:prstGeom>
        </p:spPr>
        <p:txBody>
          <a:bodyPr vert="horz" wrap="square" lIns="0" tIns="13335" rIns="0" bIns="0" rtlCol="0">
            <a:spAutoFit/>
          </a:bodyPr>
          <a:lstStyle/>
          <a:p>
            <a:pPr marL="295910" indent="-283845">
              <a:lnSpc>
                <a:spcPct val="100000"/>
              </a:lnSpc>
              <a:spcBef>
                <a:spcPts val="105"/>
              </a:spcBef>
              <a:buClr>
                <a:srgbClr val="3891A7"/>
              </a:buClr>
              <a:buSzPct val="79687"/>
              <a:buFont typeface="Segoe UI Symbol"/>
              <a:buChar char="⚫"/>
              <a:tabLst>
                <a:tab pos="296545" algn="l"/>
              </a:tabLst>
            </a:pPr>
            <a:r>
              <a:rPr sz="3200" b="1" u="heavy" spc="345" dirty="0" smtClean="0">
                <a:uFill>
                  <a:solidFill>
                    <a:srgbClr val="000000"/>
                  </a:solidFill>
                </a:uFill>
                <a:latin typeface="Trebuchet MS"/>
                <a:cs typeface="Trebuchet MS"/>
              </a:rPr>
              <a:t>INPU</a:t>
            </a:r>
            <a:r>
              <a:rPr sz="3200" b="1" u="heavy" spc="370" dirty="0" smtClean="0">
                <a:uFill>
                  <a:solidFill>
                    <a:srgbClr val="000000"/>
                  </a:solidFill>
                </a:uFill>
                <a:latin typeface="Trebuchet MS"/>
                <a:cs typeface="Trebuchet MS"/>
              </a:rPr>
              <a:t>T</a:t>
            </a:r>
            <a:r>
              <a:rPr sz="3200" b="1" u="heavy" spc="-5" dirty="0" smtClean="0">
                <a:uFill>
                  <a:solidFill>
                    <a:srgbClr val="000000"/>
                  </a:solidFill>
                </a:uFill>
                <a:latin typeface="Trebuchet MS"/>
                <a:cs typeface="Trebuchet MS"/>
              </a:rPr>
              <a:t>S:</a:t>
            </a:r>
            <a:endParaRPr sz="3200" dirty="0">
              <a:latin typeface="Trebuchet MS"/>
              <a:cs typeface="Trebuchet MS"/>
            </a:endParaRPr>
          </a:p>
        </p:txBody>
      </p:sp>
      <p:sp>
        <p:nvSpPr>
          <p:cNvPr id="17" name="object 17"/>
          <p:cNvSpPr txBox="1"/>
          <p:nvPr/>
        </p:nvSpPr>
        <p:spPr>
          <a:xfrm>
            <a:off x="4005125" y="1464309"/>
            <a:ext cx="4853305" cy="513715"/>
          </a:xfrm>
          <a:prstGeom prst="rect">
            <a:avLst/>
          </a:prstGeom>
        </p:spPr>
        <p:txBody>
          <a:bodyPr vert="horz" wrap="square" lIns="0" tIns="13335" rIns="0" bIns="0" rtlCol="0">
            <a:spAutoFit/>
          </a:bodyPr>
          <a:lstStyle/>
          <a:p>
            <a:pPr marL="12700">
              <a:lnSpc>
                <a:spcPct val="100000"/>
              </a:lnSpc>
              <a:spcBef>
                <a:spcPts val="105"/>
              </a:spcBef>
              <a:tabLst>
                <a:tab pos="640080" algn="l"/>
                <a:tab pos="1396365" algn="l"/>
                <a:tab pos="3042920" algn="l"/>
                <a:tab pos="4044315" algn="l"/>
              </a:tabLst>
            </a:pPr>
            <a:r>
              <a:rPr sz="3200" spc="-505" dirty="0">
                <a:latin typeface="Microsoft Sans Serif"/>
                <a:cs typeface="Microsoft Sans Serif"/>
              </a:rPr>
              <a:t>T</a:t>
            </a:r>
            <a:r>
              <a:rPr sz="3200" spc="-15" dirty="0">
                <a:latin typeface="Microsoft Sans Serif"/>
                <a:cs typeface="Microsoft Sans Serif"/>
              </a:rPr>
              <a:t>o</a:t>
            </a:r>
            <a:r>
              <a:rPr sz="3200" dirty="0">
                <a:latin typeface="Microsoft Sans Serif"/>
                <a:cs typeface="Microsoft Sans Serif"/>
              </a:rPr>
              <a:t>	</a:t>
            </a:r>
            <a:r>
              <a:rPr sz="3200" spc="180" dirty="0">
                <a:latin typeface="Microsoft Sans Serif"/>
                <a:cs typeface="Microsoft Sans Serif"/>
              </a:rPr>
              <a:t>t</a:t>
            </a:r>
            <a:r>
              <a:rPr sz="3200" spc="-215" dirty="0">
                <a:latin typeface="Microsoft Sans Serif"/>
                <a:cs typeface="Microsoft Sans Serif"/>
              </a:rPr>
              <a:t>he</a:t>
            </a:r>
            <a:r>
              <a:rPr sz="3200" dirty="0">
                <a:latin typeface="Microsoft Sans Serif"/>
                <a:cs typeface="Microsoft Sans Serif"/>
              </a:rPr>
              <a:t>	</a:t>
            </a:r>
            <a:r>
              <a:rPr sz="3200" spc="15" dirty="0">
                <a:latin typeface="Microsoft Sans Serif"/>
                <a:cs typeface="Microsoft Sans Serif"/>
              </a:rPr>
              <a:t>p</a:t>
            </a:r>
            <a:r>
              <a:rPr sz="3200" spc="-85" dirty="0">
                <a:latin typeface="Microsoft Sans Serif"/>
                <a:cs typeface="Microsoft Sans Serif"/>
              </a:rPr>
              <a:t>r</a:t>
            </a:r>
            <a:r>
              <a:rPr sz="3200" spc="-95" dirty="0">
                <a:latin typeface="Microsoft Sans Serif"/>
                <a:cs typeface="Microsoft Sans Serif"/>
              </a:rPr>
              <a:t>o</a:t>
            </a:r>
            <a:r>
              <a:rPr sz="3200" spc="-105" dirty="0">
                <a:latin typeface="Microsoft Sans Serif"/>
                <a:cs typeface="Microsoft Sans Serif"/>
              </a:rPr>
              <a:t>b</a:t>
            </a:r>
            <a:r>
              <a:rPr sz="3200" spc="-195" dirty="0">
                <a:latin typeface="Microsoft Sans Serif"/>
                <a:cs typeface="Microsoft Sans Serif"/>
              </a:rPr>
              <a:t>lem</a:t>
            </a:r>
            <a:r>
              <a:rPr sz="3200" spc="-100" dirty="0">
                <a:latin typeface="Microsoft Sans Serif"/>
                <a:cs typeface="Microsoft Sans Serif"/>
              </a:rPr>
              <a:t>,</a:t>
            </a:r>
            <a:r>
              <a:rPr sz="3200" dirty="0">
                <a:latin typeface="Microsoft Sans Serif"/>
                <a:cs typeface="Microsoft Sans Serif"/>
              </a:rPr>
              <a:t>	</a:t>
            </a:r>
            <a:r>
              <a:rPr sz="3200" spc="165" dirty="0">
                <a:latin typeface="Microsoft Sans Serif"/>
                <a:cs typeface="Microsoft Sans Serif"/>
              </a:rPr>
              <a:t>t</a:t>
            </a:r>
            <a:r>
              <a:rPr sz="3200" spc="-65" dirty="0">
                <a:latin typeface="Microsoft Sans Serif"/>
                <a:cs typeface="Microsoft Sans Serif"/>
              </a:rPr>
              <a:t>heir</a:t>
            </a:r>
            <a:r>
              <a:rPr sz="3200" dirty="0">
                <a:latin typeface="Microsoft Sans Serif"/>
                <a:cs typeface="Microsoft Sans Serif"/>
              </a:rPr>
              <a:t>	</a:t>
            </a:r>
            <a:r>
              <a:rPr sz="3200" spc="-125" dirty="0">
                <a:latin typeface="Microsoft Sans Serif"/>
                <a:cs typeface="Microsoft Sans Serif"/>
              </a:rPr>
              <a:t>f</a:t>
            </a:r>
            <a:r>
              <a:rPr sz="3200" spc="114" dirty="0">
                <a:latin typeface="Microsoft Sans Serif"/>
                <a:cs typeface="Microsoft Sans Serif"/>
              </a:rPr>
              <a:t>o</a:t>
            </a:r>
            <a:r>
              <a:rPr sz="3200" spc="55" dirty="0">
                <a:latin typeface="Microsoft Sans Serif"/>
                <a:cs typeface="Microsoft Sans Serif"/>
              </a:rPr>
              <a:t>r</a:t>
            </a:r>
            <a:r>
              <a:rPr sz="3200" spc="-200" dirty="0">
                <a:latin typeface="Microsoft Sans Serif"/>
                <a:cs typeface="Microsoft Sans Serif"/>
              </a:rPr>
              <a:t>m</a:t>
            </a:r>
            <a:endParaRPr sz="3200" dirty="0">
              <a:latin typeface="Microsoft Sans Serif"/>
              <a:cs typeface="Microsoft Sans Serif"/>
            </a:endParaRPr>
          </a:p>
        </p:txBody>
      </p:sp>
      <p:sp>
        <p:nvSpPr>
          <p:cNvPr id="18" name="object 18"/>
          <p:cNvSpPr txBox="1"/>
          <p:nvPr/>
        </p:nvSpPr>
        <p:spPr>
          <a:xfrm>
            <a:off x="1596897" y="1876479"/>
            <a:ext cx="7260590" cy="3745229"/>
          </a:xfrm>
          <a:prstGeom prst="rect">
            <a:avLst/>
          </a:prstGeom>
        </p:spPr>
        <p:txBody>
          <a:bodyPr vert="horz" wrap="square" lIns="0" tIns="88900" rIns="0" bIns="0" rtlCol="0">
            <a:spAutoFit/>
          </a:bodyPr>
          <a:lstStyle/>
          <a:p>
            <a:pPr marL="295910">
              <a:lnSpc>
                <a:spcPct val="100000"/>
              </a:lnSpc>
              <a:spcBef>
                <a:spcPts val="700"/>
              </a:spcBef>
            </a:pPr>
            <a:r>
              <a:rPr sz="3200" spc="-245" dirty="0">
                <a:latin typeface="Microsoft Sans Serif"/>
                <a:cs typeface="Microsoft Sans Serif"/>
              </a:rPr>
              <a:t>and</a:t>
            </a:r>
            <a:r>
              <a:rPr sz="3200" spc="25" dirty="0">
                <a:latin typeface="Microsoft Sans Serif"/>
                <a:cs typeface="Microsoft Sans Serif"/>
              </a:rPr>
              <a:t> </a:t>
            </a:r>
            <a:r>
              <a:rPr sz="3200" spc="-85" dirty="0">
                <a:latin typeface="Microsoft Sans Serif"/>
                <a:cs typeface="Microsoft Sans Serif"/>
              </a:rPr>
              <a:t>the</a:t>
            </a:r>
            <a:r>
              <a:rPr sz="3200" spc="30" dirty="0">
                <a:latin typeface="Microsoft Sans Serif"/>
                <a:cs typeface="Microsoft Sans Serif"/>
              </a:rPr>
              <a:t> </a:t>
            </a:r>
            <a:r>
              <a:rPr sz="3200" spc="-80" dirty="0">
                <a:latin typeface="Microsoft Sans Serif"/>
                <a:cs typeface="Microsoft Sans Serif"/>
              </a:rPr>
              <a:t>inpu</a:t>
            </a:r>
            <a:r>
              <a:rPr sz="3200" spc="-50" dirty="0">
                <a:latin typeface="Microsoft Sans Serif"/>
                <a:cs typeface="Microsoft Sans Serif"/>
              </a:rPr>
              <a:t>t</a:t>
            </a:r>
            <a:r>
              <a:rPr sz="3200" dirty="0">
                <a:latin typeface="Microsoft Sans Serif"/>
                <a:cs typeface="Microsoft Sans Serif"/>
              </a:rPr>
              <a:t> </a:t>
            </a:r>
            <a:r>
              <a:rPr sz="3200" spc="-204" dirty="0">
                <a:latin typeface="Microsoft Sans Serif"/>
                <a:cs typeface="Microsoft Sans Serif"/>
              </a:rPr>
              <a:t>media</a:t>
            </a:r>
            <a:r>
              <a:rPr sz="3200" spc="30" dirty="0">
                <a:latin typeface="Microsoft Sans Serif"/>
                <a:cs typeface="Microsoft Sans Serif"/>
              </a:rPr>
              <a:t> </a:t>
            </a:r>
            <a:r>
              <a:rPr sz="3200" spc="80" dirty="0">
                <a:latin typeface="Microsoft Sans Serif"/>
                <a:cs typeface="Microsoft Sans Serif"/>
              </a:rPr>
              <a:t>to</a:t>
            </a:r>
            <a:r>
              <a:rPr sz="3200" spc="20" dirty="0">
                <a:latin typeface="Microsoft Sans Serif"/>
                <a:cs typeface="Microsoft Sans Serif"/>
              </a:rPr>
              <a:t> </a:t>
            </a:r>
            <a:r>
              <a:rPr sz="3200" spc="-215" dirty="0">
                <a:latin typeface="Microsoft Sans Serif"/>
                <a:cs typeface="Microsoft Sans Serif"/>
              </a:rPr>
              <a:t>be</a:t>
            </a:r>
            <a:r>
              <a:rPr sz="3200" spc="35" dirty="0">
                <a:latin typeface="Microsoft Sans Serif"/>
                <a:cs typeface="Microsoft Sans Serif"/>
              </a:rPr>
              <a:t> </a:t>
            </a:r>
            <a:r>
              <a:rPr sz="3200" spc="-235" dirty="0">
                <a:latin typeface="Microsoft Sans Serif"/>
                <a:cs typeface="Microsoft Sans Serif"/>
              </a:rPr>
              <a:t>used</a:t>
            </a:r>
            <a:r>
              <a:rPr sz="3200" spc="-190" dirty="0">
                <a:latin typeface="Microsoft Sans Serif"/>
                <a:cs typeface="Microsoft Sans Serif"/>
              </a:rPr>
              <a:t>.</a:t>
            </a:r>
            <a:endParaRPr sz="3200" dirty="0">
              <a:latin typeface="Microsoft Sans Serif"/>
              <a:cs typeface="Microsoft Sans Serif"/>
            </a:endParaRPr>
          </a:p>
          <a:p>
            <a:pPr marL="295910" marR="5080" indent="-283845" algn="just">
              <a:lnSpc>
                <a:spcPct val="100000"/>
              </a:lnSpc>
              <a:spcBef>
                <a:spcPts val="600"/>
              </a:spcBef>
              <a:buClr>
                <a:srgbClr val="3891A7"/>
              </a:buClr>
              <a:buSzPct val="79687"/>
              <a:buFont typeface="Segoe UI Symbol"/>
              <a:buChar char="⚫"/>
              <a:tabLst>
                <a:tab pos="296545" algn="l"/>
              </a:tabLst>
            </a:pPr>
            <a:r>
              <a:rPr sz="3200" b="1" u="heavy" spc="295" dirty="0">
                <a:uFill>
                  <a:solidFill>
                    <a:srgbClr val="000000"/>
                  </a:solidFill>
                </a:uFill>
                <a:latin typeface="Trebuchet MS"/>
                <a:cs typeface="Trebuchet MS"/>
              </a:rPr>
              <a:t>OUTPUTS:</a:t>
            </a:r>
            <a:r>
              <a:rPr sz="3200" b="1" spc="1555" dirty="0">
                <a:latin typeface="Trebuchet MS"/>
                <a:cs typeface="Trebuchet MS"/>
              </a:rPr>
              <a:t> </a:t>
            </a:r>
            <a:r>
              <a:rPr sz="3200" spc="-175" dirty="0">
                <a:latin typeface="Microsoft Sans Serif"/>
                <a:cs typeface="Microsoft Sans Serif"/>
              </a:rPr>
              <a:t>Expected</a:t>
            </a:r>
            <a:r>
              <a:rPr sz="3200" spc="-170" dirty="0">
                <a:latin typeface="Microsoft Sans Serif"/>
                <a:cs typeface="Microsoft Sans Serif"/>
              </a:rPr>
              <a:t> </a:t>
            </a:r>
            <a:r>
              <a:rPr sz="3200" spc="-50" dirty="0">
                <a:latin typeface="Microsoft Sans Serif"/>
                <a:cs typeface="Microsoft Sans Serif"/>
              </a:rPr>
              <a:t>from</a:t>
            </a:r>
            <a:r>
              <a:rPr sz="3200" spc="-45" dirty="0">
                <a:latin typeface="Microsoft Sans Serif"/>
                <a:cs typeface="Microsoft Sans Serif"/>
              </a:rPr>
              <a:t> </a:t>
            </a:r>
            <a:r>
              <a:rPr sz="3200" spc="-85" dirty="0">
                <a:latin typeface="Microsoft Sans Serif"/>
                <a:cs typeface="Microsoft Sans Serif"/>
              </a:rPr>
              <a:t>the </a:t>
            </a:r>
            <a:r>
              <a:rPr sz="3200" spc="-80" dirty="0">
                <a:latin typeface="Microsoft Sans Serif"/>
                <a:cs typeface="Microsoft Sans Serif"/>
              </a:rPr>
              <a:t> </a:t>
            </a:r>
            <a:r>
              <a:rPr sz="3200" spc="15" dirty="0">
                <a:latin typeface="Microsoft Sans Serif"/>
                <a:cs typeface="Microsoft Sans Serif"/>
              </a:rPr>
              <a:t>p</a:t>
            </a:r>
            <a:r>
              <a:rPr sz="3200" spc="-70" dirty="0">
                <a:latin typeface="Microsoft Sans Serif"/>
                <a:cs typeface="Microsoft Sans Serif"/>
              </a:rPr>
              <a:t>r</a:t>
            </a:r>
            <a:r>
              <a:rPr sz="3200" spc="-35" dirty="0">
                <a:latin typeface="Microsoft Sans Serif"/>
                <a:cs typeface="Microsoft Sans Serif"/>
              </a:rPr>
              <a:t>o</a:t>
            </a:r>
            <a:r>
              <a:rPr sz="3200" spc="-170" dirty="0">
                <a:latin typeface="Microsoft Sans Serif"/>
                <a:cs typeface="Microsoft Sans Serif"/>
              </a:rPr>
              <a:t>blem,</a:t>
            </a:r>
            <a:r>
              <a:rPr sz="3200" spc="-204" dirty="0">
                <a:latin typeface="Microsoft Sans Serif"/>
                <a:cs typeface="Microsoft Sans Serif"/>
              </a:rPr>
              <a:t> </a:t>
            </a:r>
            <a:r>
              <a:rPr sz="3200" spc="-15" dirty="0">
                <a:latin typeface="Microsoft Sans Serif"/>
                <a:cs typeface="Microsoft Sans Serif"/>
              </a:rPr>
              <a:t>their</a:t>
            </a:r>
            <a:r>
              <a:rPr sz="3200" spc="125" dirty="0">
                <a:latin typeface="Microsoft Sans Serif"/>
                <a:cs typeface="Microsoft Sans Serif"/>
              </a:rPr>
              <a:t> </a:t>
            </a:r>
            <a:r>
              <a:rPr sz="3200" spc="-125" dirty="0">
                <a:latin typeface="Microsoft Sans Serif"/>
                <a:cs typeface="Microsoft Sans Serif"/>
              </a:rPr>
              <a:t>f</a:t>
            </a:r>
            <a:r>
              <a:rPr sz="3200" spc="-35" dirty="0">
                <a:latin typeface="Microsoft Sans Serif"/>
                <a:cs typeface="Microsoft Sans Serif"/>
              </a:rPr>
              <a:t>o</a:t>
            </a:r>
            <a:r>
              <a:rPr sz="3200" dirty="0">
                <a:latin typeface="Microsoft Sans Serif"/>
                <a:cs typeface="Microsoft Sans Serif"/>
              </a:rPr>
              <a:t>rm</a:t>
            </a:r>
            <a:r>
              <a:rPr sz="3200" spc="125" dirty="0">
                <a:latin typeface="Microsoft Sans Serif"/>
                <a:cs typeface="Microsoft Sans Serif"/>
              </a:rPr>
              <a:t> </a:t>
            </a:r>
            <a:r>
              <a:rPr sz="3200" spc="-430" dirty="0">
                <a:latin typeface="Microsoft Sans Serif"/>
                <a:cs typeface="Microsoft Sans Serif"/>
              </a:rPr>
              <a:t>a</a:t>
            </a:r>
            <a:r>
              <a:rPr sz="3200" spc="-165" dirty="0">
                <a:latin typeface="Microsoft Sans Serif"/>
                <a:cs typeface="Microsoft Sans Serif"/>
              </a:rPr>
              <a:t>nd</a:t>
            </a:r>
            <a:r>
              <a:rPr sz="3200" spc="135" dirty="0">
                <a:latin typeface="Microsoft Sans Serif"/>
                <a:cs typeface="Microsoft Sans Serif"/>
              </a:rPr>
              <a:t> </a:t>
            </a:r>
            <a:r>
              <a:rPr sz="3200" spc="165" dirty="0">
                <a:latin typeface="Microsoft Sans Serif"/>
                <a:cs typeface="Microsoft Sans Serif"/>
              </a:rPr>
              <a:t>t</a:t>
            </a:r>
            <a:r>
              <a:rPr sz="3200" spc="-215" dirty="0">
                <a:latin typeface="Microsoft Sans Serif"/>
                <a:cs typeface="Microsoft Sans Serif"/>
              </a:rPr>
              <a:t>he</a:t>
            </a:r>
            <a:r>
              <a:rPr sz="3200" spc="130" dirty="0">
                <a:latin typeface="Microsoft Sans Serif"/>
                <a:cs typeface="Microsoft Sans Serif"/>
              </a:rPr>
              <a:t> </a:t>
            </a:r>
            <a:r>
              <a:rPr sz="3200" spc="-50" dirty="0">
                <a:latin typeface="Microsoft Sans Serif"/>
                <a:cs typeface="Microsoft Sans Serif"/>
              </a:rPr>
              <a:t>out</a:t>
            </a:r>
            <a:r>
              <a:rPr sz="3200" spc="-75" dirty="0">
                <a:latin typeface="Microsoft Sans Serif"/>
                <a:cs typeface="Microsoft Sans Serif"/>
              </a:rPr>
              <a:t>p</a:t>
            </a:r>
            <a:r>
              <a:rPr sz="3200" dirty="0">
                <a:latin typeface="Microsoft Sans Serif"/>
                <a:cs typeface="Microsoft Sans Serif"/>
              </a:rPr>
              <a:t>ut</a:t>
            </a:r>
            <a:r>
              <a:rPr sz="3200" spc="125" dirty="0">
                <a:latin typeface="Microsoft Sans Serif"/>
                <a:cs typeface="Microsoft Sans Serif"/>
              </a:rPr>
              <a:t> </a:t>
            </a:r>
            <a:r>
              <a:rPr sz="3200" spc="-180" dirty="0">
                <a:latin typeface="Microsoft Sans Serif"/>
                <a:cs typeface="Microsoft Sans Serif"/>
              </a:rPr>
              <a:t>media  </a:t>
            </a:r>
            <a:r>
              <a:rPr sz="3200" spc="80" dirty="0">
                <a:latin typeface="Microsoft Sans Serif"/>
                <a:cs typeface="Microsoft Sans Serif"/>
              </a:rPr>
              <a:t>to</a:t>
            </a:r>
            <a:r>
              <a:rPr sz="3200" spc="15" dirty="0">
                <a:latin typeface="Microsoft Sans Serif"/>
                <a:cs typeface="Microsoft Sans Serif"/>
              </a:rPr>
              <a:t> </a:t>
            </a:r>
            <a:r>
              <a:rPr sz="3200" spc="-215" dirty="0">
                <a:latin typeface="Microsoft Sans Serif"/>
                <a:cs typeface="Microsoft Sans Serif"/>
              </a:rPr>
              <a:t>be</a:t>
            </a:r>
            <a:r>
              <a:rPr sz="3200" spc="40" dirty="0">
                <a:latin typeface="Microsoft Sans Serif"/>
                <a:cs typeface="Microsoft Sans Serif"/>
              </a:rPr>
              <a:t> </a:t>
            </a:r>
            <a:r>
              <a:rPr sz="3200" spc="-225" dirty="0">
                <a:latin typeface="Microsoft Sans Serif"/>
                <a:cs typeface="Microsoft Sans Serif"/>
              </a:rPr>
              <a:t>used.</a:t>
            </a:r>
            <a:endParaRPr sz="3200" dirty="0">
              <a:latin typeface="Microsoft Sans Serif"/>
              <a:cs typeface="Microsoft Sans Serif"/>
            </a:endParaRPr>
          </a:p>
          <a:p>
            <a:pPr marL="295910" marR="5715" indent="-283845" algn="just">
              <a:lnSpc>
                <a:spcPct val="100000"/>
              </a:lnSpc>
              <a:spcBef>
                <a:spcPts val="600"/>
              </a:spcBef>
              <a:buClr>
                <a:srgbClr val="3891A7"/>
              </a:buClr>
              <a:buSzPct val="79687"/>
              <a:buFont typeface="Segoe UI Symbol"/>
              <a:buChar char="⚫"/>
              <a:tabLst>
                <a:tab pos="296545" algn="l"/>
              </a:tabLst>
            </a:pPr>
            <a:r>
              <a:rPr sz="3200" spc="-254" dirty="0">
                <a:latin typeface="Microsoft Sans Serif"/>
                <a:cs typeface="Microsoft Sans Serif"/>
              </a:rPr>
              <a:t>Special</a:t>
            </a:r>
            <a:r>
              <a:rPr sz="3200" spc="-250" dirty="0">
                <a:latin typeface="Microsoft Sans Serif"/>
                <a:cs typeface="Microsoft Sans Serif"/>
              </a:rPr>
              <a:t> </a:t>
            </a:r>
            <a:r>
              <a:rPr sz="3200" spc="-114" dirty="0">
                <a:latin typeface="Microsoft Sans Serif"/>
                <a:cs typeface="Microsoft Sans Serif"/>
              </a:rPr>
              <a:t>constraints</a:t>
            </a:r>
            <a:r>
              <a:rPr sz="3200" spc="625" dirty="0">
                <a:latin typeface="Microsoft Sans Serif"/>
                <a:cs typeface="Microsoft Sans Serif"/>
              </a:rPr>
              <a:t> </a:t>
            </a:r>
            <a:r>
              <a:rPr sz="3200" spc="90" dirty="0">
                <a:latin typeface="Microsoft Sans Serif"/>
                <a:cs typeface="Microsoft Sans Serif"/>
              </a:rPr>
              <a:t>or</a:t>
            </a:r>
            <a:r>
              <a:rPr sz="3200" spc="95" dirty="0">
                <a:latin typeface="Microsoft Sans Serif"/>
                <a:cs typeface="Microsoft Sans Serif"/>
              </a:rPr>
              <a:t> </a:t>
            </a:r>
            <a:r>
              <a:rPr sz="3200" spc="-160" dirty="0">
                <a:latin typeface="Microsoft Sans Serif"/>
                <a:cs typeface="Microsoft Sans Serif"/>
              </a:rPr>
              <a:t>(necessity) </a:t>
            </a:r>
            <a:r>
              <a:rPr sz="3200" spc="-155" dirty="0">
                <a:latin typeface="Microsoft Sans Serif"/>
                <a:cs typeface="Microsoft Sans Serif"/>
              </a:rPr>
              <a:t> </a:t>
            </a:r>
            <a:r>
              <a:rPr sz="3200" spc="-100" dirty="0">
                <a:latin typeface="Microsoft Sans Serif"/>
                <a:cs typeface="Microsoft Sans Serif"/>
              </a:rPr>
              <a:t>conditions</a:t>
            </a:r>
            <a:r>
              <a:rPr sz="3200" spc="5" dirty="0">
                <a:latin typeface="Microsoft Sans Serif"/>
                <a:cs typeface="Microsoft Sans Serif"/>
              </a:rPr>
              <a:t> </a:t>
            </a:r>
            <a:r>
              <a:rPr sz="3200" spc="-55" dirty="0">
                <a:latin typeface="Microsoft Sans Serif"/>
                <a:cs typeface="Microsoft Sans Serif"/>
              </a:rPr>
              <a:t>(if</a:t>
            </a:r>
            <a:r>
              <a:rPr sz="3200" spc="30" dirty="0">
                <a:latin typeface="Microsoft Sans Serif"/>
                <a:cs typeface="Microsoft Sans Serif"/>
              </a:rPr>
              <a:t> </a:t>
            </a:r>
            <a:r>
              <a:rPr sz="3200" spc="-215" dirty="0">
                <a:latin typeface="Microsoft Sans Serif"/>
                <a:cs typeface="Microsoft Sans Serif"/>
              </a:rPr>
              <a:t>any).</a:t>
            </a:r>
            <a:endParaRPr sz="3200" dirty="0">
              <a:latin typeface="Microsoft Sans Serif"/>
              <a:cs typeface="Microsoft Sans Serif"/>
            </a:endParaRPr>
          </a:p>
          <a:p>
            <a:pPr marL="295910" indent="-283845" algn="just">
              <a:lnSpc>
                <a:spcPct val="100000"/>
              </a:lnSpc>
              <a:spcBef>
                <a:spcPts val="605"/>
              </a:spcBef>
              <a:buClr>
                <a:srgbClr val="3891A7"/>
              </a:buClr>
              <a:buSzPct val="79687"/>
              <a:buFont typeface="Segoe UI Symbol"/>
              <a:buChar char="⚫"/>
              <a:tabLst>
                <a:tab pos="296545" algn="l"/>
              </a:tabLst>
            </a:pPr>
            <a:r>
              <a:rPr sz="3200" spc="-195" dirty="0">
                <a:latin typeface="Microsoft Sans Serif"/>
                <a:cs typeface="Microsoft Sans Serif"/>
              </a:rPr>
              <a:t>Formulas</a:t>
            </a:r>
            <a:r>
              <a:rPr sz="3200" spc="5" dirty="0">
                <a:latin typeface="Microsoft Sans Serif"/>
                <a:cs typeface="Microsoft Sans Serif"/>
              </a:rPr>
              <a:t> </a:t>
            </a:r>
            <a:r>
              <a:rPr sz="3200" spc="90" dirty="0">
                <a:latin typeface="Microsoft Sans Serif"/>
                <a:cs typeface="Microsoft Sans Serif"/>
              </a:rPr>
              <a:t>or</a:t>
            </a:r>
            <a:r>
              <a:rPr sz="3200" spc="25" dirty="0">
                <a:latin typeface="Microsoft Sans Serif"/>
                <a:cs typeface="Microsoft Sans Serif"/>
              </a:rPr>
              <a:t> </a:t>
            </a:r>
            <a:r>
              <a:rPr sz="3200" spc="-160" dirty="0">
                <a:latin typeface="Microsoft Sans Serif"/>
                <a:cs typeface="Microsoft Sans Serif"/>
              </a:rPr>
              <a:t>equations</a:t>
            </a:r>
            <a:r>
              <a:rPr sz="3200" spc="-10" dirty="0">
                <a:latin typeface="Microsoft Sans Serif"/>
                <a:cs typeface="Microsoft Sans Serif"/>
              </a:rPr>
              <a:t> </a:t>
            </a:r>
            <a:r>
              <a:rPr sz="3200" spc="80" dirty="0">
                <a:latin typeface="Microsoft Sans Serif"/>
                <a:cs typeface="Microsoft Sans Serif"/>
              </a:rPr>
              <a:t>to</a:t>
            </a:r>
            <a:r>
              <a:rPr sz="3200" spc="30" dirty="0">
                <a:latin typeface="Microsoft Sans Serif"/>
                <a:cs typeface="Microsoft Sans Serif"/>
              </a:rPr>
              <a:t> </a:t>
            </a:r>
            <a:r>
              <a:rPr sz="3200" spc="-215" dirty="0">
                <a:latin typeface="Microsoft Sans Serif"/>
                <a:cs typeface="Microsoft Sans Serif"/>
              </a:rPr>
              <a:t>be</a:t>
            </a:r>
            <a:r>
              <a:rPr sz="3200" spc="25" dirty="0">
                <a:latin typeface="Microsoft Sans Serif"/>
                <a:cs typeface="Microsoft Sans Serif"/>
              </a:rPr>
              <a:t> </a:t>
            </a:r>
            <a:r>
              <a:rPr sz="3200" spc="-235" dirty="0">
                <a:latin typeface="Microsoft Sans Serif"/>
                <a:cs typeface="Microsoft Sans Serif"/>
              </a:rPr>
              <a:t>used</a:t>
            </a:r>
            <a:endParaRPr sz="3200" dirty="0">
              <a:latin typeface="Microsoft Sans Serif"/>
              <a:cs typeface="Microsoft Sans Serif"/>
            </a:endParaRPr>
          </a:p>
        </p:txBody>
      </p:sp>
      <p:sp>
        <p:nvSpPr>
          <p:cNvPr id="19" name="Rectangle 18"/>
          <p:cNvSpPr/>
          <p:nvPr/>
        </p:nvSpPr>
        <p:spPr>
          <a:xfrm>
            <a:off x="4005877" y="259001"/>
            <a:ext cx="4572000" cy="1200329"/>
          </a:xfrm>
          <a:prstGeom prst="rect">
            <a:avLst/>
          </a:prstGeom>
        </p:spPr>
        <p:txBody>
          <a:bodyPr>
            <a:spAutoFit/>
          </a:bodyPr>
          <a:lstStyle/>
          <a:p>
            <a:r>
              <a:rPr lang="en-US" sz="2400" dirty="0"/>
              <a:t>The process of understanding the problem and then defining it on the basis of following</a:t>
            </a:r>
            <a:r>
              <a:rPr lang="en-US" dirty="0"/>
              <a:t>:</a:t>
            </a: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205" rIns="0" bIns="0" rtlCol="0">
            <a:spAutoFit/>
          </a:bodyPr>
          <a:lstStyle/>
          <a:p>
            <a:pPr marL="1798955" marR="5080" indent="-1779270">
              <a:lnSpc>
                <a:spcPts val="4490"/>
              </a:lnSpc>
              <a:spcBef>
                <a:spcPts val="915"/>
              </a:spcBef>
            </a:pPr>
            <a:r>
              <a:rPr spc="-50" dirty="0"/>
              <a:t>Determining</a:t>
            </a:r>
            <a:r>
              <a:rPr spc="-155" dirty="0"/>
              <a:t> </a:t>
            </a:r>
            <a:r>
              <a:rPr spc="-35" dirty="0"/>
              <a:t>The</a:t>
            </a:r>
            <a:r>
              <a:rPr spc="-125" dirty="0"/>
              <a:t> </a:t>
            </a:r>
            <a:r>
              <a:rPr spc="-65" dirty="0"/>
              <a:t>Largest</a:t>
            </a:r>
            <a:r>
              <a:rPr spc="-145" dirty="0"/>
              <a:t> </a:t>
            </a:r>
            <a:r>
              <a:rPr spc="-90" dirty="0"/>
              <a:t>Value </a:t>
            </a:r>
            <a:r>
              <a:rPr spc="-980" dirty="0"/>
              <a:t> </a:t>
            </a:r>
            <a:r>
              <a:rPr spc="-35" dirty="0">
                <a:solidFill>
                  <a:srgbClr val="37A76E"/>
                </a:solidFill>
              </a:rPr>
              <a:t>The</a:t>
            </a:r>
            <a:r>
              <a:rPr spc="-110" dirty="0">
                <a:solidFill>
                  <a:srgbClr val="37A76E"/>
                </a:solidFill>
              </a:rPr>
              <a:t> </a:t>
            </a:r>
            <a:r>
              <a:rPr spc="-45" dirty="0">
                <a:solidFill>
                  <a:srgbClr val="37A76E"/>
                </a:solidFill>
              </a:rPr>
              <a:t>Algorithm</a:t>
            </a:r>
          </a:p>
        </p:txBody>
      </p:sp>
      <p:grpSp>
        <p:nvGrpSpPr>
          <p:cNvPr id="3" name="object 3"/>
          <p:cNvGrpSpPr/>
          <p:nvPr/>
        </p:nvGrpSpPr>
        <p:grpSpPr>
          <a:xfrm>
            <a:off x="2634805" y="5096065"/>
            <a:ext cx="3993515" cy="1296035"/>
            <a:chOff x="2634805" y="5096065"/>
            <a:chExt cx="3993515" cy="1296035"/>
          </a:xfrm>
        </p:grpSpPr>
        <p:sp>
          <p:nvSpPr>
            <p:cNvPr id="4" name="object 4"/>
            <p:cNvSpPr/>
            <p:nvPr/>
          </p:nvSpPr>
          <p:spPr>
            <a:xfrm>
              <a:off x="2639567" y="5100828"/>
              <a:ext cx="3983990" cy="609600"/>
            </a:xfrm>
            <a:custGeom>
              <a:avLst/>
              <a:gdLst/>
              <a:ahLst/>
              <a:cxnLst/>
              <a:rect l="l" t="t" r="r" b="b"/>
              <a:pathLst>
                <a:path w="3983990" h="609600">
                  <a:moveTo>
                    <a:pt x="3983735" y="0"/>
                  </a:moveTo>
                  <a:lnTo>
                    <a:pt x="796797" y="0"/>
                  </a:lnTo>
                  <a:lnTo>
                    <a:pt x="0" y="609600"/>
                  </a:lnTo>
                  <a:lnTo>
                    <a:pt x="3186937" y="609600"/>
                  </a:lnTo>
                  <a:lnTo>
                    <a:pt x="3983735" y="0"/>
                  </a:lnTo>
                  <a:close/>
                </a:path>
              </a:pathLst>
            </a:custGeom>
            <a:solidFill>
              <a:srgbClr val="F1F1F1"/>
            </a:solidFill>
          </p:spPr>
          <p:txBody>
            <a:bodyPr wrap="square" lIns="0" tIns="0" rIns="0" bIns="0" rtlCol="0"/>
            <a:lstStyle/>
            <a:p>
              <a:endParaRPr/>
            </a:p>
          </p:txBody>
        </p:sp>
        <p:sp>
          <p:nvSpPr>
            <p:cNvPr id="5" name="object 5"/>
            <p:cNvSpPr/>
            <p:nvPr/>
          </p:nvSpPr>
          <p:spPr>
            <a:xfrm>
              <a:off x="2639567" y="5100828"/>
              <a:ext cx="3983990" cy="609600"/>
            </a:xfrm>
            <a:custGeom>
              <a:avLst/>
              <a:gdLst/>
              <a:ahLst/>
              <a:cxnLst/>
              <a:rect l="l" t="t" r="r" b="b"/>
              <a:pathLst>
                <a:path w="3983990" h="609600">
                  <a:moveTo>
                    <a:pt x="0" y="609600"/>
                  </a:moveTo>
                  <a:lnTo>
                    <a:pt x="796797" y="0"/>
                  </a:lnTo>
                  <a:lnTo>
                    <a:pt x="3983735" y="0"/>
                  </a:lnTo>
                  <a:lnTo>
                    <a:pt x="3186937" y="609600"/>
                  </a:lnTo>
                  <a:lnTo>
                    <a:pt x="0" y="609600"/>
                  </a:lnTo>
                  <a:close/>
                </a:path>
              </a:pathLst>
            </a:custGeom>
            <a:ln w="9144">
              <a:solidFill>
                <a:srgbClr val="000000"/>
              </a:solidFill>
            </a:ln>
          </p:spPr>
          <p:txBody>
            <a:bodyPr wrap="square" lIns="0" tIns="0" rIns="0" bIns="0" rtlCol="0"/>
            <a:lstStyle/>
            <a:p>
              <a:endParaRPr/>
            </a:p>
          </p:txBody>
        </p:sp>
        <p:sp>
          <p:nvSpPr>
            <p:cNvPr id="6" name="object 6"/>
            <p:cNvSpPr/>
            <p:nvPr/>
          </p:nvSpPr>
          <p:spPr>
            <a:xfrm>
              <a:off x="4008119" y="5952744"/>
              <a:ext cx="1021080" cy="434340"/>
            </a:xfrm>
            <a:custGeom>
              <a:avLst/>
              <a:gdLst/>
              <a:ahLst/>
              <a:cxnLst/>
              <a:rect l="l" t="t" r="r" b="b"/>
              <a:pathLst>
                <a:path w="1021079" h="434339">
                  <a:moveTo>
                    <a:pt x="856868" y="0"/>
                  </a:moveTo>
                  <a:lnTo>
                    <a:pt x="164210" y="0"/>
                  </a:lnTo>
                  <a:lnTo>
                    <a:pt x="126563" y="5735"/>
                  </a:lnTo>
                  <a:lnTo>
                    <a:pt x="92000" y="22073"/>
                  </a:lnTo>
                  <a:lnTo>
                    <a:pt x="61510" y="47710"/>
                  </a:lnTo>
                  <a:lnTo>
                    <a:pt x="36079" y="81341"/>
                  </a:lnTo>
                  <a:lnTo>
                    <a:pt x="16692" y="121664"/>
                  </a:lnTo>
                  <a:lnTo>
                    <a:pt x="4337" y="167375"/>
                  </a:lnTo>
                  <a:lnTo>
                    <a:pt x="0" y="217169"/>
                  </a:lnTo>
                  <a:lnTo>
                    <a:pt x="4337" y="266964"/>
                  </a:lnTo>
                  <a:lnTo>
                    <a:pt x="16692" y="312675"/>
                  </a:lnTo>
                  <a:lnTo>
                    <a:pt x="36079" y="352998"/>
                  </a:lnTo>
                  <a:lnTo>
                    <a:pt x="61510" y="386629"/>
                  </a:lnTo>
                  <a:lnTo>
                    <a:pt x="92000" y="412266"/>
                  </a:lnTo>
                  <a:lnTo>
                    <a:pt x="126563" y="428604"/>
                  </a:lnTo>
                  <a:lnTo>
                    <a:pt x="164210" y="434339"/>
                  </a:lnTo>
                  <a:lnTo>
                    <a:pt x="856868" y="434339"/>
                  </a:lnTo>
                  <a:lnTo>
                    <a:pt x="929079" y="412266"/>
                  </a:lnTo>
                  <a:lnTo>
                    <a:pt x="959569" y="386629"/>
                  </a:lnTo>
                  <a:lnTo>
                    <a:pt x="985000" y="352998"/>
                  </a:lnTo>
                  <a:lnTo>
                    <a:pt x="1004387" y="312675"/>
                  </a:lnTo>
                  <a:lnTo>
                    <a:pt x="1016742" y="266964"/>
                  </a:lnTo>
                  <a:lnTo>
                    <a:pt x="1021079" y="217169"/>
                  </a:lnTo>
                  <a:lnTo>
                    <a:pt x="1016742" y="167375"/>
                  </a:lnTo>
                  <a:lnTo>
                    <a:pt x="1004387" y="121664"/>
                  </a:lnTo>
                  <a:lnTo>
                    <a:pt x="985000" y="81341"/>
                  </a:lnTo>
                  <a:lnTo>
                    <a:pt x="959569" y="47710"/>
                  </a:lnTo>
                  <a:lnTo>
                    <a:pt x="929079" y="22073"/>
                  </a:lnTo>
                  <a:lnTo>
                    <a:pt x="894516" y="5735"/>
                  </a:lnTo>
                  <a:lnTo>
                    <a:pt x="856868" y="0"/>
                  </a:lnTo>
                  <a:close/>
                </a:path>
              </a:pathLst>
            </a:custGeom>
            <a:solidFill>
              <a:srgbClr val="F1F1F1"/>
            </a:solidFill>
          </p:spPr>
          <p:txBody>
            <a:bodyPr wrap="square" lIns="0" tIns="0" rIns="0" bIns="0" rtlCol="0"/>
            <a:lstStyle/>
            <a:p>
              <a:endParaRPr/>
            </a:p>
          </p:txBody>
        </p:sp>
        <p:sp>
          <p:nvSpPr>
            <p:cNvPr id="7" name="object 7"/>
            <p:cNvSpPr/>
            <p:nvPr/>
          </p:nvSpPr>
          <p:spPr>
            <a:xfrm>
              <a:off x="4008119" y="5952744"/>
              <a:ext cx="1021080" cy="434340"/>
            </a:xfrm>
            <a:custGeom>
              <a:avLst/>
              <a:gdLst/>
              <a:ahLst/>
              <a:cxnLst/>
              <a:rect l="l" t="t" r="r" b="b"/>
              <a:pathLst>
                <a:path w="1021079" h="434339">
                  <a:moveTo>
                    <a:pt x="164210" y="0"/>
                  </a:moveTo>
                  <a:lnTo>
                    <a:pt x="856868" y="0"/>
                  </a:lnTo>
                  <a:lnTo>
                    <a:pt x="894516" y="5735"/>
                  </a:lnTo>
                  <a:lnTo>
                    <a:pt x="929079" y="22073"/>
                  </a:lnTo>
                  <a:lnTo>
                    <a:pt x="959569" y="47710"/>
                  </a:lnTo>
                  <a:lnTo>
                    <a:pt x="985000" y="81341"/>
                  </a:lnTo>
                  <a:lnTo>
                    <a:pt x="1004387" y="121664"/>
                  </a:lnTo>
                  <a:lnTo>
                    <a:pt x="1016742" y="167375"/>
                  </a:lnTo>
                  <a:lnTo>
                    <a:pt x="1021079" y="217169"/>
                  </a:lnTo>
                  <a:lnTo>
                    <a:pt x="1016742" y="266964"/>
                  </a:lnTo>
                  <a:lnTo>
                    <a:pt x="1004387" y="312675"/>
                  </a:lnTo>
                  <a:lnTo>
                    <a:pt x="985000" y="352998"/>
                  </a:lnTo>
                  <a:lnTo>
                    <a:pt x="959569" y="386629"/>
                  </a:lnTo>
                  <a:lnTo>
                    <a:pt x="929079" y="412266"/>
                  </a:lnTo>
                  <a:lnTo>
                    <a:pt x="894516" y="428604"/>
                  </a:lnTo>
                  <a:lnTo>
                    <a:pt x="856868" y="434339"/>
                  </a:lnTo>
                  <a:lnTo>
                    <a:pt x="164210" y="434339"/>
                  </a:lnTo>
                  <a:lnTo>
                    <a:pt x="92000" y="412266"/>
                  </a:lnTo>
                  <a:lnTo>
                    <a:pt x="61510" y="386629"/>
                  </a:lnTo>
                  <a:lnTo>
                    <a:pt x="36079" y="352998"/>
                  </a:lnTo>
                  <a:lnTo>
                    <a:pt x="16692" y="312675"/>
                  </a:lnTo>
                  <a:lnTo>
                    <a:pt x="4337" y="266964"/>
                  </a:lnTo>
                  <a:lnTo>
                    <a:pt x="0" y="217169"/>
                  </a:lnTo>
                  <a:lnTo>
                    <a:pt x="4337" y="167375"/>
                  </a:lnTo>
                  <a:lnTo>
                    <a:pt x="16692" y="121664"/>
                  </a:lnTo>
                  <a:lnTo>
                    <a:pt x="36079" y="81341"/>
                  </a:lnTo>
                  <a:lnTo>
                    <a:pt x="61510" y="47710"/>
                  </a:lnTo>
                  <a:lnTo>
                    <a:pt x="92000" y="22073"/>
                  </a:lnTo>
                  <a:lnTo>
                    <a:pt x="126563" y="5735"/>
                  </a:lnTo>
                  <a:lnTo>
                    <a:pt x="164210" y="0"/>
                  </a:lnTo>
                  <a:close/>
                </a:path>
              </a:pathLst>
            </a:custGeom>
            <a:ln w="9143">
              <a:solidFill>
                <a:srgbClr val="000000"/>
              </a:solidFill>
            </a:ln>
          </p:spPr>
          <p:txBody>
            <a:bodyPr wrap="square" lIns="0" tIns="0" rIns="0" bIns="0" rtlCol="0"/>
            <a:lstStyle/>
            <a:p>
              <a:endParaRPr/>
            </a:p>
          </p:txBody>
        </p:sp>
      </p:grpSp>
      <p:sp>
        <p:nvSpPr>
          <p:cNvPr id="8" name="object 8"/>
          <p:cNvSpPr txBox="1"/>
          <p:nvPr/>
        </p:nvSpPr>
        <p:spPr>
          <a:xfrm>
            <a:off x="3595242" y="5174107"/>
            <a:ext cx="2075180" cy="1111250"/>
          </a:xfrm>
          <a:prstGeom prst="rect">
            <a:avLst/>
          </a:prstGeom>
        </p:spPr>
        <p:txBody>
          <a:bodyPr vert="horz" wrap="square" lIns="0" tIns="12700" rIns="0" bIns="0" rtlCol="0">
            <a:spAutoFit/>
          </a:bodyPr>
          <a:lstStyle/>
          <a:p>
            <a:pPr algn="ctr">
              <a:lnSpc>
                <a:spcPct val="100000"/>
              </a:lnSpc>
              <a:spcBef>
                <a:spcPts val="100"/>
              </a:spcBef>
            </a:pPr>
            <a:r>
              <a:rPr sz="1400" dirty="0">
                <a:latin typeface="Times New Roman"/>
                <a:cs typeface="Times New Roman"/>
              </a:rPr>
              <a:t>print</a:t>
            </a:r>
            <a:endParaRPr sz="1400">
              <a:latin typeface="Times New Roman"/>
              <a:cs typeface="Times New Roman"/>
            </a:endParaRPr>
          </a:p>
          <a:p>
            <a:pPr algn="ctr">
              <a:lnSpc>
                <a:spcPct val="100000"/>
              </a:lnSpc>
              <a:spcBef>
                <a:spcPts val="5"/>
              </a:spcBef>
            </a:pPr>
            <a:r>
              <a:rPr sz="1400" spc="-10" dirty="0">
                <a:latin typeface="Times New Roman"/>
                <a:cs typeface="Times New Roman"/>
              </a:rPr>
              <a:t>“</a:t>
            </a:r>
            <a:r>
              <a:rPr sz="1400" spc="-10" dirty="0">
                <a:solidFill>
                  <a:srgbClr val="7E7E7E"/>
                </a:solidFill>
                <a:latin typeface="Times New Roman"/>
                <a:cs typeface="Times New Roman"/>
              </a:rPr>
              <a:t>The</a:t>
            </a:r>
            <a:r>
              <a:rPr sz="1400" spc="-5" dirty="0">
                <a:solidFill>
                  <a:srgbClr val="7E7E7E"/>
                </a:solidFill>
                <a:latin typeface="Times New Roman"/>
                <a:cs typeface="Times New Roman"/>
              </a:rPr>
              <a:t> largest</a:t>
            </a:r>
            <a:r>
              <a:rPr sz="1400" spc="-30" dirty="0">
                <a:solidFill>
                  <a:srgbClr val="7E7E7E"/>
                </a:solidFill>
                <a:latin typeface="Times New Roman"/>
                <a:cs typeface="Times New Roman"/>
              </a:rPr>
              <a:t> </a:t>
            </a:r>
            <a:r>
              <a:rPr sz="1400" dirty="0">
                <a:solidFill>
                  <a:srgbClr val="7E7E7E"/>
                </a:solidFill>
                <a:latin typeface="Times New Roman"/>
                <a:cs typeface="Times New Roman"/>
              </a:rPr>
              <a:t>value</a:t>
            </a:r>
            <a:r>
              <a:rPr sz="1400" spc="-40" dirty="0">
                <a:solidFill>
                  <a:srgbClr val="7E7E7E"/>
                </a:solidFill>
                <a:latin typeface="Times New Roman"/>
                <a:cs typeface="Times New Roman"/>
              </a:rPr>
              <a:t> </a:t>
            </a:r>
            <a:r>
              <a:rPr sz="1400" spc="5" dirty="0">
                <a:solidFill>
                  <a:srgbClr val="7E7E7E"/>
                </a:solidFill>
                <a:latin typeface="Times New Roman"/>
                <a:cs typeface="Times New Roman"/>
              </a:rPr>
              <a:t>is</a:t>
            </a:r>
            <a:r>
              <a:rPr sz="1400" spc="5" dirty="0">
                <a:latin typeface="Times New Roman"/>
                <a:cs typeface="Times New Roman"/>
              </a:rPr>
              <a:t>”,</a:t>
            </a:r>
            <a:r>
              <a:rPr sz="1400" spc="-10" dirty="0">
                <a:latin typeface="Times New Roman"/>
                <a:cs typeface="Times New Roman"/>
              </a:rPr>
              <a:t> </a:t>
            </a:r>
            <a:r>
              <a:rPr sz="1400" spc="-5" dirty="0">
                <a:solidFill>
                  <a:srgbClr val="006FC0"/>
                </a:solidFill>
                <a:latin typeface="Times New Roman"/>
                <a:cs typeface="Times New Roman"/>
              </a:rPr>
              <a:t>MAX</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50"/>
              </a:spcBef>
            </a:pPr>
            <a:endParaRPr sz="1500">
              <a:latin typeface="Times New Roman"/>
              <a:cs typeface="Times New Roman"/>
            </a:endParaRPr>
          </a:p>
          <a:p>
            <a:pPr marR="222250" algn="ctr">
              <a:lnSpc>
                <a:spcPct val="100000"/>
              </a:lnSpc>
            </a:pPr>
            <a:r>
              <a:rPr sz="1400" spc="-5" dirty="0">
                <a:latin typeface="Times New Roman"/>
                <a:cs typeface="Times New Roman"/>
              </a:rPr>
              <a:t>End</a:t>
            </a:r>
            <a:endParaRPr sz="1400">
              <a:latin typeface="Times New Roman"/>
              <a:cs typeface="Times New Roman"/>
            </a:endParaRPr>
          </a:p>
        </p:txBody>
      </p:sp>
      <p:grpSp>
        <p:nvGrpSpPr>
          <p:cNvPr id="9" name="object 9"/>
          <p:cNvGrpSpPr/>
          <p:nvPr/>
        </p:nvGrpSpPr>
        <p:grpSpPr>
          <a:xfrm>
            <a:off x="3259073" y="3101149"/>
            <a:ext cx="2505075" cy="984885"/>
            <a:chOff x="3259073" y="3101149"/>
            <a:chExt cx="2505075" cy="984885"/>
          </a:xfrm>
        </p:grpSpPr>
        <p:sp>
          <p:nvSpPr>
            <p:cNvPr id="10" name="object 10"/>
            <p:cNvSpPr/>
            <p:nvPr/>
          </p:nvSpPr>
          <p:spPr>
            <a:xfrm>
              <a:off x="3651503" y="3105911"/>
              <a:ext cx="1717675" cy="957580"/>
            </a:xfrm>
            <a:custGeom>
              <a:avLst/>
              <a:gdLst/>
              <a:ahLst/>
              <a:cxnLst/>
              <a:rect l="l" t="t" r="r" b="b"/>
              <a:pathLst>
                <a:path w="1717675" h="957579">
                  <a:moveTo>
                    <a:pt x="858774" y="0"/>
                  </a:moveTo>
                  <a:lnTo>
                    <a:pt x="0" y="478536"/>
                  </a:lnTo>
                  <a:lnTo>
                    <a:pt x="858774" y="957071"/>
                  </a:lnTo>
                  <a:lnTo>
                    <a:pt x="1717548" y="478536"/>
                  </a:lnTo>
                  <a:lnTo>
                    <a:pt x="858774" y="0"/>
                  </a:lnTo>
                  <a:close/>
                </a:path>
              </a:pathLst>
            </a:custGeom>
            <a:solidFill>
              <a:srgbClr val="F1F1F1"/>
            </a:solidFill>
          </p:spPr>
          <p:txBody>
            <a:bodyPr wrap="square" lIns="0" tIns="0" rIns="0" bIns="0" rtlCol="0"/>
            <a:lstStyle/>
            <a:p>
              <a:endParaRPr/>
            </a:p>
          </p:txBody>
        </p:sp>
        <p:sp>
          <p:nvSpPr>
            <p:cNvPr id="11" name="object 11"/>
            <p:cNvSpPr/>
            <p:nvPr/>
          </p:nvSpPr>
          <p:spPr>
            <a:xfrm>
              <a:off x="3651503" y="3105911"/>
              <a:ext cx="1717675" cy="957580"/>
            </a:xfrm>
            <a:custGeom>
              <a:avLst/>
              <a:gdLst/>
              <a:ahLst/>
              <a:cxnLst/>
              <a:rect l="l" t="t" r="r" b="b"/>
              <a:pathLst>
                <a:path w="1717675" h="957579">
                  <a:moveTo>
                    <a:pt x="0" y="478536"/>
                  </a:moveTo>
                  <a:lnTo>
                    <a:pt x="858774" y="0"/>
                  </a:lnTo>
                  <a:lnTo>
                    <a:pt x="1717548" y="478536"/>
                  </a:lnTo>
                  <a:lnTo>
                    <a:pt x="858774" y="957071"/>
                  </a:lnTo>
                  <a:lnTo>
                    <a:pt x="0" y="478536"/>
                  </a:lnTo>
                  <a:close/>
                </a:path>
              </a:pathLst>
            </a:custGeom>
            <a:ln w="9144">
              <a:solidFill>
                <a:srgbClr val="000000"/>
              </a:solidFill>
            </a:ln>
          </p:spPr>
          <p:txBody>
            <a:bodyPr wrap="square" lIns="0" tIns="0" rIns="0" bIns="0" rtlCol="0"/>
            <a:lstStyle/>
            <a:p>
              <a:endParaRPr/>
            </a:p>
          </p:txBody>
        </p:sp>
        <p:sp>
          <p:nvSpPr>
            <p:cNvPr id="12" name="object 12"/>
            <p:cNvSpPr/>
            <p:nvPr/>
          </p:nvSpPr>
          <p:spPr>
            <a:xfrm>
              <a:off x="5369051" y="3582923"/>
              <a:ext cx="382905" cy="1905"/>
            </a:xfrm>
            <a:custGeom>
              <a:avLst/>
              <a:gdLst/>
              <a:ahLst/>
              <a:cxnLst/>
              <a:rect l="l" t="t" r="r" b="b"/>
              <a:pathLst>
                <a:path w="382904" h="1904">
                  <a:moveTo>
                    <a:pt x="0" y="0"/>
                  </a:moveTo>
                  <a:lnTo>
                    <a:pt x="382524" y="1524"/>
                  </a:lnTo>
                </a:path>
              </a:pathLst>
            </a:custGeom>
            <a:ln w="9144">
              <a:solidFill>
                <a:srgbClr val="000000"/>
              </a:solidFill>
            </a:ln>
          </p:spPr>
          <p:txBody>
            <a:bodyPr wrap="square" lIns="0" tIns="0" rIns="0" bIns="0" rtlCol="0"/>
            <a:lstStyle/>
            <a:p>
              <a:endParaRPr/>
            </a:p>
          </p:txBody>
        </p:sp>
        <p:sp>
          <p:nvSpPr>
            <p:cNvPr id="13" name="object 13"/>
            <p:cNvSpPr/>
            <p:nvPr/>
          </p:nvSpPr>
          <p:spPr>
            <a:xfrm>
              <a:off x="5687694" y="3582542"/>
              <a:ext cx="76200" cy="503555"/>
            </a:xfrm>
            <a:custGeom>
              <a:avLst/>
              <a:gdLst/>
              <a:ahLst/>
              <a:cxnLst/>
              <a:rect l="l" t="t" r="r" b="b"/>
              <a:pathLst>
                <a:path w="76200" h="503554">
                  <a:moveTo>
                    <a:pt x="0" y="424942"/>
                  </a:moveTo>
                  <a:lnTo>
                    <a:pt x="33400" y="503301"/>
                  </a:lnTo>
                  <a:lnTo>
                    <a:pt x="69830" y="440309"/>
                  </a:lnTo>
                  <a:lnTo>
                    <a:pt x="43560" y="440309"/>
                  </a:lnTo>
                  <a:lnTo>
                    <a:pt x="30860" y="439547"/>
                  </a:lnTo>
                  <a:lnTo>
                    <a:pt x="31631" y="426843"/>
                  </a:lnTo>
                  <a:lnTo>
                    <a:pt x="0" y="424942"/>
                  </a:lnTo>
                  <a:close/>
                </a:path>
                <a:path w="76200" h="503554">
                  <a:moveTo>
                    <a:pt x="31631" y="426843"/>
                  </a:moveTo>
                  <a:lnTo>
                    <a:pt x="30860" y="439547"/>
                  </a:lnTo>
                  <a:lnTo>
                    <a:pt x="43560" y="440309"/>
                  </a:lnTo>
                  <a:lnTo>
                    <a:pt x="44331" y="427606"/>
                  </a:lnTo>
                  <a:lnTo>
                    <a:pt x="31631" y="426843"/>
                  </a:lnTo>
                  <a:close/>
                </a:path>
                <a:path w="76200" h="503554">
                  <a:moveTo>
                    <a:pt x="44331" y="427606"/>
                  </a:moveTo>
                  <a:lnTo>
                    <a:pt x="43560" y="440309"/>
                  </a:lnTo>
                  <a:lnTo>
                    <a:pt x="69830" y="440309"/>
                  </a:lnTo>
                  <a:lnTo>
                    <a:pt x="76072" y="429514"/>
                  </a:lnTo>
                  <a:lnTo>
                    <a:pt x="44331" y="427606"/>
                  </a:lnTo>
                  <a:close/>
                </a:path>
                <a:path w="76200" h="503554">
                  <a:moveTo>
                    <a:pt x="57530" y="0"/>
                  </a:moveTo>
                  <a:lnTo>
                    <a:pt x="31631" y="426843"/>
                  </a:lnTo>
                  <a:lnTo>
                    <a:pt x="44331" y="427606"/>
                  </a:lnTo>
                  <a:lnTo>
                    <a:pt x="70230" y="762"/>
                  </a:lnTo>
                  <a:lnTo>
                    <a:pt x="57530" y="0"/>
                  </a:lnTo>
                  <a:close/>
                </a:path>
              </a:pathLst>
            </a:custGeom>
            <a:solidFill>
              <a:srgbClr val="000000"/>
            </a:solidFill>
          </p:spPr>
          <p:txBody>
            <a:bodyPr wrap="square" lIns="0" tIns="0" rIns="0" bIns="0" rtlCol="0"/>
            <a:lstStyle/>
            <a:p>
              <a:endParaRPr/>
            </a:p>
          </p:txBody>
        </p:sp>
        <p:sp>
          <p:nvSpPr>
            <p:cNvPr id="14" name="object 14"/>
            <p:cNvSpPr/>
            <p:nvPr/>
          </p:nvSpPr>
          <p:spPr>
            <a:xfrm>
              <a:off x="3297935" y="3582923"/>
              <a:ext cx="373380" cy="0"/>
            </a:xfrm>
            <a:custGeom>
              <a:avLst/>
              <a:gdLst/>
              <a:ahLst/>
              <a:cxnLst/>
              <a:rect l="l" t="t" r="r" b="b"/>
              <a:pathLst>
                <a:path w="373379">
                  <a:moveTo>
                    <a:pt x="0" y="0"/>
                  </a:moveTo>
                  <a:lnTo>
                    <a:pt x="373379" y="0"/>
                  </a:lnTo>
                </a:path>
              </a:pathLst>
            </a:custGeom>
            <a:ln w="9144">
              <a:solidFill>
                <a:srgbClr val="000000"/>
              </a:solidFill>
            </a:ln>
          </p:spPr>
          <p:txBody>
            <a:bodyPr wrap="square" lIns="0" tIns="0" rIns="0" bIns="0" rtlCol="0"/>
            <a:lstStyle/>
            <a:p>
              <a:endParaRPr/>
            </a:p>
          </p:txBody>
        </p:sp>
        <p:sp>
          <p:nvSpPr>
            <p:cNvPr id="15" name="object 15"/>
            <p:cNvSpPr/>
            <p:nvPr/>
          </p:nvSpPr>
          <p:spPr>
            <a:xfrm>
              <a:off x="3259073" y="3582923"/>
              <a:ext cx="76200" cy="471170"/>
            </a:xfrm>
            <a:custGeom>
              <a:avLst/>
              <a:gdLst/>
              <a:ahLst/>
              <a:cxnLst/>
              <a:rect l="l" t="t" r="r" b="b"/>
              <a:pathLst>
                <a:path w="76200" h="471170">
                  <a:moveTo>
                    <a:pt x="31754" y="394779"/>
                  </a:moveTo>
                  <a:lnTo>
                    <a:pt x="0" y="395096"/>
                  </a:lnTo>
                  <a:lnTo>
                    <a:pt x="38862" y="470915"/>
                  </a:lnTo>
                  <a:lnTo>
                    <a:pt x="69822" y="407415"/>
                  </a:lnTo>
                  <a:lnTo>
                    <a:pt x="31876" y="407415"/>
                  </a:lnTo>
                  <a:lnTo>
                    <a:pt x="31754" y="394779"/>
                  </a:lnTo>
                  <a:close/>
                </a:path>
                <a:path w="76200" h="471170">
                  <a:moveTo>
                    <a:pt x="44453" y="394652"/>
                  </a:moveTo>
                  <a:lnTo>
                    <a:pt x="31754" y="394779"/>
                  </a:lnTo>
                  <a:lnTo>
                    <a:pt x="31876" y="407415"/>
                  </a:lnTo>
                  <a:lnTo>
                    <a:pt x="44576" y="407415"/>
                  </a:lnTo>
                  <a:lnTo>
                    <a:pt x="44453" y="394652"/>
                  </a:lnTo>
                  <a:close/>
                </a:path>
                <a:path w="76200" h="471170">
                  <a:moveTo>
                    <a:pt x="76200" y="394334"/>
                  </a:moveTo>
                  <a:lnTo>
                    <a:pt x="44453" y="394652"/>
                  </a:lnTo>
                  <a:lnTo>
                    <a:pt x="44576" y="407415"/>
                  </a:lnTo>
                  <a:lnTo>
                    <a:pt x="69822" y="407415"/>
                  </a:lnTo>
                  <a:lnTo>
                    <a:pt x="76200" y="394334"/>
                  </a:lnTo>
                  <a:close/>
                </a:path>
                <a:path w="76200" h="471170">
                  <a:moveTo>
                    <a:pt x="40639" y="0"/>
                  </a:moveTo>
                  <a:lnTo>
                    <a:pt x="27939" y="0"/>
                  </a:lnTo>
                  <a:lnTo>
                    <a:pt x="31754" y="394779"/>
                  </a:lnTo>
                  <a:lnTo>
                    <a:pt x="44453" y="394652"/>
                  </a:lnTo>
                  <a:lnTo>
                    <a:pt x="40639" y="0"/>
                  </a:lnTo>
                  <a:close/>
                </a:path>
              </a:pathLst>
            </a:custGeom>
            <a:solidFill>
              <a:srgbClr val="000000"/>
            </a:solidFill>
          </p:spPr>
          <p:txBody>
            <a:bodyPr wrap="square" lIns="0" tIns="0" rIns="0" bIns="0" rtlCol="0"/>
            <a:lstStyle/>
            <a:p>
              <a:endParaRPr/>
            </a:p>
          </p:txBody>
        </p:sp>
      </p:grpSp>
      <p:grpSp>
        <p:nvGrpSpPr>
          <p:cNvPr id="16" name="object 16"/>
          <p:cNvGrpSpPr/>
          <p:nvPr/>
        </p:nvGrpSpPr>
        <p:grpSpPr>
          <a:xfrm>
            <a:off x="4486655" y="4773167"/>
            <a:ext cx="83820" cy="1195070"/>
            <a:chOff x="4486655" y="4773167"/>
            <a:chExt cx="83820" cy="1195070"/>
          </a:xfrm>
        </p:grpSpPr>
        <p:sp>
          <p:nvSpPr>
            <p:cNvPr id="17" name="object 17"/>
            <p:cNvSpPr/>
            <p:nvPr/>
          </p:nvSpPr>
          <p:spPr>
            <a:xfrm>
              <a:off x="4486655" y="5705855"/>
              <a:ext cx="76200" cy="262255"/>
            </a:xfrm>
            <a:custGeom>
              <a:avLst/>
              <a:gdLst/>
              <a:ahLst/>
              <a:cxnLst/>
              <a:rect l="l" t="t" r="r" b="b"/>
              <a:pathLst>
                <a:path w="76200" h="262254">
                  <a:moveTo>
                    <a:pt x="31750" y="185928"/>
                  </a:moveTo>
                  <a:lnTo>
                    <a:pt x="0" y="185928"/>
                  </a:lnTo>
                  <a:lnTo>
                    <a:pt x="38100" y="262128"/>
                  </a:lnTo>
                  <a:lnTo>
                    <a:pt x="69850" y="198628"/>
                  </a:lnTo>
                  <a:lnTo>
                    <a:pt x="31750" y="198628"/>
                  </a:lnTo>
                  <a:lnTo>
                    <a:pt x="31750" y="185928"/>
                  </a:lnTo>
                  <a:close/>
                </a:path>
                <a:path w="76200" h="262254">
                  <a:moveTo>
                    <a:pt x="44450" y="0"/>
                  </a:moveTo>
                  <a:lnTo>
                    <a:pt x="31750" y="0"/>
                  </a:lnTo>
                  <a:lnTo>
                    <a:pt x="31750" y="198628"/>
                  </a:lnTo>
                  <a:lnTo>
                    <a:pt x="44450" y="198628"/>
                  </a:lnTo>
                  <a:lnTo>
                    <a:pt x="44450" y="0"/>
                  </a:lnTo>
                  <a:close/>
                </a:path>
                <a:path w="76200" h="262254">
                  <a:moveTo>
                    <a:pt x="76200" y="185928"/>
                  </a:moveTo>
                  <a:lnTo>
                    <a:pt x="44450" y="185928"/>
                  </a:lnTo>
                  <a:lnTo>
                    <a:pt x="44450" y="198628"/>
                  </a:lnTo>
                  <a:lnTo>
                    <a:pt x="69850" y="198628"/>
                  </a:lnTo>
                  <a:lnTo>
                    <a:pt x="76200" y="185928"/>
                  </a:lnTo>
                  <a:close/>
                </a:path>
              </a:pathLst>
            </a:custGeom>
            <a:solidFill>
              <a:srgbClr val="000000"/>
            </a:solidFill>
          </p:spPr>
          <p:txBody>
            <a:bodyPr wrap="square" lIns="0" tIns="0" rIns="0" bIns="0" rtlCol="0"/>
            <a:lstStyle/>
            <a:p>
              <a:endParaRPr/>
            </a:p>
          </p:txBody>
        </p:sp>
        <p:sp>
          <p:nvSpPr>
            <p:cNvPr id="18" name="object 18"/>
            <p:cNvSpPr/>
            <p:nvPr/>
          </p:nvSpPr>
          <p:spPr>
            <a:xfrm>
              <a:off x="4494275" y="4773167"/>
              <a:ext cx="76200" cy="312420"/>
            </a:xfrm>
            <a:custGeom>
              <a:avLst/>
              <a:gdLst/>
              <a:ahLst/>
              <a:cxnLst/>
              <a:rect l="l" t="t" r="r" b="b"/>
              <a:pathLst>
                <a:path w="76200" h="312420">
                  <a:moveTo>
                    <a:pt x="31750" y="236219"/>
                  </a:moveTo>
                  <a:lnTo>
                    <a:pt x="0" y="236219"/>
                  </a:lnTo>
                  <a:lnTo>
                    <a:pt x="38100" y="312419"/>
                  </a:lnTo>
                  <a:lnTo>
                    <a:pt x="69850" y="248919"/>
                  </a:lnTo>
                  <a:lnTo>
                    <a:pt x="31750" y="248919"/>
                  </a:lnTo>
                  <a:lnTo>
                    <a:pt x="31750" y="236219"/>
                  </a:lnTo>
                  <a:close/>
                </a:path>
                <a:path w="76200" h="312420">
                  <a:moveTo>
                    <a:pt x="44450" y="0"/>
                  </a:moveTo>
                  <a:lnTo>
                    <a:pt x="31750" y="0"/>
                  </a:lnTo>
                  <a:lnTo>
                    <a:pt x="31750" y="248919"/>
                  </a:lnTo>
                  <a:lnTo>
                    <a:pt x="44450" y="248919"/>
                  </a:lnTo>
                  <a:lnTo>
                    <a:pt x="44450" y="0"/>
                  </a:lnTo>
                  <a:close/>
                </a:path>
                <a:path w="76200" h="312420">
                  <a:moveTo>
                    <a:pt x="76200" y="236219"/>
                  </a:moveTo>
                  <a:lnTo>
                    <a:pt x="44450" y="236219"/>
                  </a:lnTo>
                  <a:lnTo>
                    <a:pt x="44450" y="248919"/>
                  </a:lnTo>
                  <a:lnTo>
                    <a:pt x="69850" y="248919"/>
                  </a:lnTo>
                  <a:lnTo>
                    <a:pt x="76200" y="236219"/>
                  </a:lnTo>
                  <a:close/>
                </a:path>
              </a:pathLst>
            </a:custGeom>
            <a:solidFill>
              <a:srgbClr val="000000"/>
            </a:solidFill>
          </p:spPr>
          <p:txBody>
            <a:bodyPr wrap="square" lIns="0" tIns="0" rIns="0" bIns="0" rtlCol="0"/>
            <a:lstStyle/>
            <a:p>
              <a:endParaRPr/>
            </a:p>
          </p:txBody>
        </p:sp>
      </p:grpSp>
      <p:sp>
        <p:nvSpPr>
          <p:cNvPr id="19" name="object 19"/>
          <p:cNvSpPr txBox="1"/>
          <p:nvPr/>
        </p:nvSpPr>
        <p:spPr>
          <a:xfrm>
            <a:off x="3340989" y="3281298"/>
            <a:ext cx="283845" cy="239395"/>
          </a:xfrm>
          <a:prstGeom prst="rect">
            <a:avLst/>
          </a:prstGeom>
        </p:spPr>
        <p:txBody>
          <a:bodyPr vert="horz" wrap="square" lIns="0" tIns="13335" rIns="0" bIns="0" rtlCol="0">
            <a:spAutoFit/>
          </a:bodyPr>
          <a:lstStyle/>
          <a:p>
            <a:pPr marL="12700">
              <a:lnSpc>
                <a:spcPct val="100000"/>
              </a:lnSpc>
              <a:spcBef>
                <a:spcPts val="105"/>
              </a:spcBef>
            </a:pPr>
            <a:r>
              <a:rPr sz="1400" spc="-155" dirty="0">
                <a:latin typeface="Times New Roman"/>
                <a:cs typeface="Times New Roman"/>
              </a:rPr>
              <a:t>Y</a:t>
            </a:r>
            <a:r>
              <a:rPr sz="1400" dirty="0">
                <a:latin typeface="Times New Roman"/>
                <a:cs typeface="Times New Roman"/>
              </a:rPr>
              <a:t>es</a:t>
            </a:r>
            <a:endParaRPr sz="1400">
              <a:latin typeface="Times New Roman"/>
              <a:cs typeface="Times New Roman"/>
            </a:endParaRPr>
          </a:p>
        </p:txBody>
      </p:sp>
      <p:grpSp>
        <p:nvGrpSpPr>
          <p:cNvPr id="20" name="object 20"/>
          <p:cNvGrpSpPr/>
          <p:nvPr/>
        </p:nvGrpSpPr>
        <p:grpSpPr>
          <a:xfrm>
            <a:off x="2515933" y="1653349"/>
            <a:ext cx="3993515" cy="1215390"/>
            <a:chOff x="2515933" y="1653349"/>
            <a:chExt cx="3993515" cy="1215390"/>
          </a:xfrm>
        </p:grpSpPr>
        <p:sp>
          <p:nvSpPr>
            <p:cNvPr id="21" name="object 21"/>
            <p:cNvSpPr/>
            <p:nvPr/>
          </p:nvSpPr>
          <p:spPr>
            <a:xfrm>
              <a:off x="4021835" y="1658111"/>
              <a:ext cx="1021080" cy="421005"/>
            </a:xfrm>
            <a:custGeom>
              <a:avLst/>
              <a:gdLst/>
              <a:ahLst/>
              <a:cxnLst/>
              <a:rect l="l" t="t" r="r" b="b"/>
              <a:pathLst>
                <a:path w="1021079" h="421005">
                  <a:moveTo>
                    <a:pt x="856868" y="0"/>
                  </a:moveTo>
                  <a:lnTo>
                    <a:pt x="164211" y="0"/>
                  </a:lnTo>
                  <a:lnTo>
                    <a:pt x="120561" y="7508"/>
                  </a:lnTo>
                  <a:lnTo>
                    <a:pt x="81336" y="28701"/>
                  </a:lnTo>
                  <a:lnTo>
                    <a:pt x="48101" y="61579"/>
                  </a:lnTo>
                  <a:lnTo>
                    <a:pt x="22422" y="104139"/>
                  </a:lnTo>
                  <a:lnTo>
                    <a:pt x="5866" y="154384"/>
                  </a:lnTo>
                  <a:lnTo>
                    <a:pt x="0" y="210312"/>
                  </a:lnTo>
                  <a:lnTo>
                    <a:pt x="5866" y="266239"/>
                  </a:lnTo>
                  <a:lnTo>
                    <a:pt x="22422" y="316484"/>
                  </a:lnTo>
                  <a:lnTo>
                    <a:pt x="48101" y="359044"/>
                  </a:lnTo>
                  <a:lnTo>
                    <a:pt x="81336" y="391922"/>
                  </a:lnTo>
                  <a:lnTo>
                    <a:pt x="120561" y="413115"/>
                  </a:lnTo>
                  <a:lnTo>
                    <a:pt x="164211" y="420624"/>
                  </a:lnTo>
                  <a:lnTo>
                    <a:pt x="856868" y="420624"/>
                  </a:lnTo>
                  <a:lnTo>
                    <a:pt x="900518" y="413115"/>
                  </a:lnTo>
                  <a:lnTo>
                    <a:pt x="939743" y="391922"/>
                  </a:lnTo>
                  <a:lnTo>
                    <a:pt x="972978" y="359044"/>
                  </a:lnTo>
                  <a:lnTo>
                    <a:pt x="998657" y="316484"/>
                  </a:lnTo>
                  <a:lnTo>
                    <a:pt x="1015213" y="266239"/>
                  </a:lnTo>
                  <a:lnTo>
                    <a:pt x="1021079" y="210312"/>
                  </a:lnTo>
                  <a:lnTo>
                    <a:pt x="1015213" y="154384"/>
                  </a:lnTo>
                  <a:lnTo>
                    <a:pt x="998657" y="104139"/>
                  </a:lnTo>
                  <a:lnTo>
                    <a:pt x="972978" y="61579"/>
                  </a:lnTo>
                  <a:lnTo>
                    <a:pt x="939743" y="28701"/>
                  </a:lnTo>
                  <a:lnTo>
                    <a:pt x="900518" y="7508"/>
                  </a:lnTo>
                  <a:lnTo>
                    <a:pt x="856868" y="0"/>
                  </a:lnTo>
                  <a:close/>
                </a:path>
              </a:pathLst>
            </a:custGeom>
            <a:solidFill>
              <a:srgbClr val="F1F1F1"/>
            </a:solidFill>
          </p:spPr>
          <p:txBody>
            <a:bodyPr wrap="square" lIns="0" tIns="0" rIns="0" bIns="0" rtlCol="0"/>
            <a:lstStyle/>
            <a:p>
              <a:endParaRPr/>
            </a:p>
          </p:txBody>
        </p:sp>
        <p:sp>
          <p:nvSpPr>
            <p:cNvPr id="22" name="object 22"/>
            <p:cNvSpPr/>
            <p:nvPr/>
          </p:nvSpPr>
          <p:spPr>
            <a:xfrm>
              <a:off x="4021835" y="1658111"/>
              <a:ext cx="1021080" cy="421005"/>
            </a:xfrm>
            <a:custGeom>
              <a:avLst/>
              <a:gdLst/>
              <a:ahLst/>
              <a:cxnLst/>
              <a:rect l="l" t="t" r="r" b="b"/>
              <a:pathLst>
                <a:path w="1021079" h="421005">
                  <a:moveTo>
                    <a:pt x="164211" y="0"/>
                  </a:moveTo>
                  <a:lnTo>
                    <a:pt x="856868" y="0"/>
                  </a:lnTo>
                  <a:lnTo>
                    <a:pt x="900518" y="7508"/>
                  </a:lnTo>
                  <a:lnTo>
                    <a:pt x="939743" y="28701"/>
                  </a:lnTo>
                  <a:lnTo>
                    <a:pt x="972978" y="61579"/>
                  </a:lnTo>
                  <a:lnTo>
                    <a:pt x="998657" y="104139"/>
                  </a:lnTo>
                  <a:lnTo>
                    <a:pt x="1015213" y="154384"/>
                  </a:lnTo>
                  <a:lnTo>
                    <a:pt x="1021079" y="210312"/>
                  </a:lnTo>
                  <a:lnTo>
                    <a:pt x="1015213" y="266239"/>
                  </a:lnTo>
                  <a:lnTo>
                    <a:pt x="998657" y="316484"/>
                  </a:lnTo>
                  <a:lnTo>
                    <a:pt x="972978" y="359044"/>
                  </a:lnTo>
                  <a:lnTo>
                    <a:pt x="939743" y="391922"/>
                  </a:lnTo>
                  <a:lnTo>
                    <a:pt x="900518" y="413115"/>
                  </a:lnTo>
                  <a:lnTo>
                    <a:pt x="856868" y="420624"/>
                  </a:lnTo>
                  <a:lnTo>
                    <a:pt x="164211" y="420624"/>
                  </a:lnTo>
                  <a:lnTo>
                    <a:pt x="120561" y="413115"/>
                  </a:lnTo>
                  <a:lnTo>
                    <a:pt x="81336" y="391922"/>
                  </a:lnTo>
                  <a:lnTo>
                    <a:pt x="48101" y="359044"/>
                  </a:lnTo>
                  <a:lnTo>
                    <a:pt x="22422" y="316484"/>
                  </a:lnTo>
                  <a:lnTo>
                    <a:pt x="5866" y="266239"/>
                  </a:lnTo>
                  <a:lnTo>
                    <a:pt x="0" y="210312"/>
                  </a:lnTo>
                  <a:lnTo>
                    <a:pt x="5866" y="154384"/>
                  </a:lnTo>
                  <a:lnTo>
                    <a:pt x="22422" y="104139"/>
                  </a:lnTo>
                  <a:lnTo>
                    <a:pt x="48101" y="61579"/>
                  </a:lnTo>
                  <a:lnTo>
                    <a:pt x="81336" y="28701"/>
                  </a:lnTo>
                  <a:lnTo>
                    <a:pt x="120561" y="7508"/>
                  </a:lnTo>
                  <a:lnTo>
                    <a:pt x="164211" y="0"/>
                  </a:lnTo>
                  <a:close/>
                </a:path>
              </a:pathLst>
            </a:custGeom>
            <a:ln w="9144">
              <a:solidFill>
                <a:srgbClr val="000000"/>
              </a:solidFill>
            </a:ln>
          </p:spPr>
          <p:txBody>
            <a:bodyPr wrap="square" lIns="0" tIns="0" rIns="0" bIns="0" rtlCol="0"/>
            <a:lstStyle/>
            <a:p>
              <a:endParaRPr/>
            </a:p>
          </p:txBody>
        </p:sp>
        <p:sp>
          <p:nvSpPr>
            <p:cNvPr id="23" name="object 23"/>
            <p:cNvSpPr/>
            <p:nvPr/>
          </p:nvSpPr>
          <p:spPr>
            <a:xfrm>
              <a:off x="4494275" y="2078735"/>
              <a:ext cx="76200" cy="260985"/>
            </a:xfrm>
            <a:custGeom>
              <a:avLst/>
              <a:gdLst/>
              <a:ahLst/>
              <a:cxnLst/>
              <a:rect l="l" t="t" r="r" b="b"/>
              <a:pathLst>
                <a:path w="76200" h="260985">
                  <a:moveTo>
                    <a:pt x="31750" y="184403"/>
                  </a:moveTo>
                  <a:lnTo>
                    <a:pt x="0" y="184403"/>
                  </a:lnTo>
                  <a:lnTo>
                    <a:pt x="38100" y="260603"/>
                  </a:lnTo>
                  <a:lnTo>
                    <a:pt x="69850" y="197103"/>
                  </a:lnTo>
                  <a:lnTo>
                    <a:pt x="31750" y="197103"/>
                  </a:lnTo>
                  <a:lnTo>
                    <a:pt x="31750" y="184403"/>
                  </a:lnTo>
                  <a:close/>
                </a:path>
                <a:path w="76200" h="260985">
                  <a:moveTo>
                    <a:pt x="44450" y="0"/>
                  </a:moveTo>
                  <a:lnTo>
                    <a:pt x="31750" y="0"/>
                  </a:lnTo>
                  <a:lnTo>
                    <a:pt x="31750" y="197103"/>
                  </a:lnTo>
                  <a:lnTo>
                    <a:pt x="44450" y="197103"/>
                  </a:lnTo>
                  <a:lnTo>
                    <a:pt x="44450" y="0"/>
                  </a:lnTo>
                  <a:close/>
                </a:path>
                <a:path w="76200" h="260985">
                  <a:moveTo>
                    <a:pt x="76200" y="184403"/>
                  </a:moveTo>
                  <a:lnTo>
                    <a:pt x="44450" y="184403"/>
                  </a:lnTo>
                  <a:lnTo>
                    <a:pt x="44450" y="197103"/>
                  </a:lnTo>
                  <a:lnTo>
                    <a:pt x="69850" y="197103"/>
                  </a:lnTo>
                  <a:lnTo>
                    <a:pt x="76200" y="184403"/>
                  </a:lnTo>
                  <a:close/>
                </a:path>
              </a:pathLst>
            </a:custGeom>
            <a:solidFill>
              <a:srgbClr val="000000"/>
            </a:solidFill>
          </p:spPr>
          <p:txBody>
            <a:bodyPr wrap="square" lIns="0" tIns="0" rIns="0" bIns="0" rtlCol="0"/>
            <a:lstStyle/>
            <a:p>
              <a:endParaRPr/>
            </a:p>
          </p:txBody>
        </p:sp>
        <p:sp>
          <p:nvSpPr>
            <p:cNvPr id="24" name="object 24"/>
            <p:cNvSpPr/>
            <p:nvPr/>
          </p:nvSpPr>
          <p:spPr>
            <a:xfrm>
              <a:off x="2520695" y="2365247"/>
              <a:ext cx="3983990" cy="498475"/>
            </a:xfrm>
            <a:custGeom>
              <a:avLst/>
              <a:gdLst/>
              <a:ahLst/>
              <a:cxnLst/>
              <a:rect l="l" t="t" r="r" b="b"/>
              <a:pathLst>
                <a:path w="3983990" h="498475">
                  <a:moveTo>
                    <a:pt x="3983735" y="0"/>
                  </a:moveTo>
                  <a:lnTo>
                    <a:pt x="796798" y="0"/>
                  </a:lnTo>
                  <a:lnTo>
                    <a:pt x="0" y="498348"/>
                  </a:lnTo>
                  <a:lnTo>
                    <a:pt x="3186938" y="498348"/>
                  </a:lnTo>
                  <a:lnTo>
                    <a:pt x="3983735" y="0"/>
                  </a:lnTo>
                  <a:close/>
                </a:path>
              </a:pathLst>
            </a:custGeom>
            <a:solidFill>
              <a:srgbClr val="F1F1F1"/>
            </a:solidFill>
          </p:spPr>
          <p:txBody>
            <a:bodyPr wrap="square" lIns="0" tIns="0" rIns="0" bIns="0" rtlCol="0"/>
            <a:lstStyle/>
            <a:p>
              <a:endParaRPr/>
            </a:p>
          </p:txBody>
        </p:sp>
        <p:sp>
          <p:nvSpPr>
            <p:cNvPr id="25" name="object 25"/>
            <p:cNvSpPr/>
            <p:nvPr/>
          </p:nvSpPr>
          <p:spPr>
            <a:xfrm>
              <a:off x="2520695" y="2365247"/>
              <a:ext cx="3983990" cy="498475"/>
            </a:xfrm>
            <a:custGeom>
              <a:avLst/>
              <a:gdLst/>
              <a:ahLst/>
              <a:cxnLst/>
              <a:rect l="l" t="t" r="r" b="b"/>
              <a:pathLst>
                <a:path w="3983990" h="498475">
                  <a:moveTo>
                    <a:pt x="0" y="498348"/>
                  </a:moveTo>
                  <a:lnTo>
                    <a:pt x="796798" y="0"/>
                  </a:lnTo>
                  <a:lnTo>
                    <a:pt x="3983735" y="0"/>
                  </a:lnTo>
                  <a:lnTo>
                    <a:pt x="3186938" y="498348"/>
                  </a:lnTo>
                  <a:lnTo>
                    <a:pt x="0" y="498348"/>
                  </a:lnTo>
                  <a:close/>
                </a:path>
              </a:pathLst>
            </a:custGeom>
            <a:ln w="9144">
              <a:solidFill>
                <a:srgbClr val="000000"/>
              </a:solidFill>
            </a:ln>
          </p:spPr>
          <p:txBody>
            <a:bodyPr wrap="square" lIns="0" tIns="0" rIns="0" bIns="0" rtlCol="0"/>
            <a:lstStyle/>
            <a:p>
              <a:endParaRPr/>
            </a:p>
          </p:txBody>
        </p:sp>
      </p:grpSp>
      <p:sp>
        <p:nvSpPr>
          <p:cNvPr id="26" name="object 26"/>
          <p:cNvSpPr txBox="1"/>
          <p:nvPr/>
        </p:nvSpPr>
        <p:spPr>
          <a:xfrm>
            <a:off x="3790315" y="1743201"/>
            <a:ext cx="1445260" cy="1092835"/>
          </a:xfrm>
          <a:prstGeom prst="rect">
            <a:avLst/>
          </a:prstGeom>
        </p:spPr>
        <p:txBody>
          <a:bodyPr vert="horz" wrap="square" lIns="0" tIns="13335" rIns="0" bIns="0" rtlCol="0">
            <a:spAutoFit/>
          </a:bodyPr>
          <a:lstStyle/>
          <a:p>
            <a:pPr marL="38735" algn="ctr">
              <a:lnSpc>
                <a:spcPct val="100000"/>
              </a:lnSpc>
              <a:spcBef>
                <a:spcPts val="105"/>
              </a:spcBef>
            </a:pPr>
            <a:r>
              <a:rPr sz="1400" dirty="0">
                <a:latin typeface="Times New Roman"/>
                <a:cs typeface="Times New Roman"/>
              </a:rPr>
              <a:t>Start</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20"/>
              </a:spcBef>
            </a:pPr>
            <a:endParaRPr sz="1400">
              <a:latin typeface="Times New Roman"/>
              <a:cs typeface="Times New Roman"/>
            </a:endParaRPr>
          </a:p>
          <a:p>
            <a:pPr marL="12700" marR="5080" indent="524510">
              <a:lnSpc>
                <a:spcPct val="100000"/>
              </a:lnSpc>
            </a:pPr>
            <a:r>
              <a:rPr sz="1400" spc="5" dirty="0">
                <a:latin typeface="Times New Roman"/>
                <a:cs typeface="Times New Roman"/>
              </a:rPr>
              <a:t>input </a:t>
            </a:r>
            <a:r>
              <a:rPr sz="1400" spc="10" dirty="0">
                <a:latin typeface="Times New Roman"/>
                <a:cs typeface="Times New Roman"/>
              </a:rPr>
              <a:t> </a:t>
            </a:r>
            <a:r>
              <a:rPr sz="1400" spc="-190" dirty="0">
                <a:solidFill>
                  <a:srgbClr val="006FC0"/>
                </a:solidFill>
                <a:latin typeface="Times New Roman"/>
                <a:cs typeface="Times New Roman"/>
              </a:rPr>
              <a:t>V</a:t>
            </a:r>
            <a:r>
              <a:rPr sz="1400" spc="-10" dirty="0">
                <a:solidFill>
                  <a:srgbClr val="006FC0"/>
                </a:solidFill>
                <a:latin typeface="Times New Roman"/>
                <a:cs typeface="Times New Roman"/>
              </a:rPr>
              <a:t>ALU</a:t>
            </a:r>
            <a:r>
              <a:rPr sz="1400" spc="-5" dirty="0">
                <a:solidFill>
                  <a:srgbClr val="006FC0"/>
                </a:solidFill>
                <a:latin typeface="Times New Roman"/>
                <a:cs typeface="Times New Roman"/>
              </a:rPr>
              <a:t>E</a:t>
            </a:r>
            <a:r>
              <a:rPr sz="1400" spc="5" dirty="0">
                <a:solidFill>
                  <a:srgbClr val="006FC0"/>
                </a:solidFill>
                <a:latin typeface="Times New Roman"/>
                <a:cs typeface="Times New Roman"/>
              </a:rPr>
              <a:t>1</a:t>
            </a:r>
            <a:r>
              <a:rPr sz="1400" dirty="0">
                <a:latin typeface="Times New Roman"/>
                <a:cs typeface="Times New Roman"/>
              </a:rPr>
              <a:t>,</a:t>
            </a:r>
            <a:r>
              <a:rPr sz="1400" spc="-30" dirty="0">
                <a:latin typeface="Times New Roman"/>
                <a:cs typeface="Times New Roman"/>
              </a:rPr>
              <a:t> </a:t>
            </a:r>
            <a:r>
              <a:rPr sz="1400" spc="-190" dirty="0">
                <a:solidFill>
                  <a:srgbClr val="006FC0"/>
                </a:solidFill>
                <a:latin typeface="Times New Roman"/>
                <a:cs typeface="Times New Roman"/>
              </a:rPr>
              <a:t>V</a:t>
            </a:r>
            <a:r>
              <a:rPr sz="1400" spc="-10" dirty="0">
                <a:solidFill>
                  <a:srgbClr val="006FC0"/>
                </a:solidFill>
                <a:latin typeface="Times New Roman"/>
                <a:cs typeface="Times New Roman"/>
              </a:rPr>
              <a:t>ALUE</a:t>
            </a:r>
            <a:r>
              <a:rPr sz="1400" dirty="0">
                <a:solidFill>
                  <a:srgbClr val="006FC0"/>
                </a:solidFill>
                <a:latin typeface="Times New Roman"/>
                <a:cs typeface="Times New Roman"/>
              </a:rPr>
              <a:t>2</a:t>
            </a:r>
            <a:endParaRPr sz="1400">
              <a:latin typeface="Times New Roman"/>
              <a:cs typeface="Times New Roman"/>
            </a:endParaRPr>
          </a:p>
        </p:txBody>
      </p:sp>
      <p:sp>
        <p:nvSpPr>
          <p:cNvPr id="27" name="object 27"/>
          <p:cNvSpPr/>
          <p:nvPr/>
        </p:nvSpPr>
        <p:spPr>
          <a:xfrm>
            <a:off x="4477511" y="2863595"/>
            <a:ext cx="76200" cy="262255"/>
          </a:xfrm>
          <a:custGeom>
            <a:avLst/>
            <a:gdLst/>
            <a:ahLst/>
            <a:cxnLst/>
            <a:rect l="l" t="t" r="r" b="b"/>
            <a:pathLst>
              <a:path w="76200" h="262255">
                <a:moveTo>
                  <a:pt x="31750" y="185927"/>
                </a:moveTo>
                <a:lnTo>
                  <a:pt x="0" y="185927"/>
                </a:lnTo>
                <a:lnTo>
                  <a:pt x="38100" y="262127"/>
                </a:lnTo>
                <a:lnTo>
                  <a:pt x="69850" y="198627"/>
                </a:lnTo>
                <a:lnTo>
                  <a:pt x="31750" y="198627"/>
                </a:lnTo>
                <a:lnTo>
                  <a:pt x="31750" y="185927"/>
                </a:lnTo>
                <a:close/>
              </a:path>
              <a:path w="76200" h="262255">
                <a:moveTo>
                  <a:pt x="44450" y="0"/>
                </a:moveTo>
                <a:lnTo>
                  <a:pt x="31750" y="0"/>
                </a:lnTo>
                <a:lnTo>
                  <a:pt x="31750" y="198627"/>
                </a:lnTo>
                <a:lnTo>
                  <a:pt x="44450" y="198627"/>
                </a:lnTo>
                <a:lnTo>
                  <a:pt x="44450" y="0"/>
                </a:lnTo>
                <a:close/>
              </a:path>
              <a:path w="76200" h="262255">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28" name="object 28"/>
          <p:cNvSpPr txBox="1"/>
          <p:nvPr/>
        </p:nvSpPr>
        <p:spPr>
          <a:xfrm>
            <a:off x="3876547" y="3294126"/>
            <a:ext cx="1264920" cy="408940"/>
          </a:xfrm>
          <a:prstGeom prst="rect">
            <a:avLst/>
          </a:prstGeom>
        </p:spPr>
        <p:txBody>
          <a:bodyPr vert="horz" wrap="square" lIns="0" tIns="13335" rIns="0" bIns="0" rtlCol="0">
            <a:spAutoFit/>
          </a:bodyPr>
          <a:lstStyle/>
          <a:p>
            <a:pPr algn="ctr">
              <a:lnSpc>
                <a:spcPct val="100000"/>
              </a:lnSpc>
              <a:spcBef>
                <a:spcPts val="105"/>
              </a:spcBef>
            </a:pPr>
            <a:r>
              <a:rPr sz="1400" spc="5" dirty="0">
                <a:latin typeface="Times New Roman"/>
                <a:cs typeface="Times New Roman"/>
              </a:rPr>
              <a:t>is</a:t>
            </a:r>
            <a:endParaRPr sz="1400">
              <a:latin typeface="Times New Roman"/>
              <a:cs typeface="Times New Roman"/>
            </a:endParaRPr>
          </a:p>
          <a:p>
            <a:pPr algn="ctr">
              <a:lnSpc>
                <a:spcPct val="100000"/>
              </a:lnSpc>
              <a:spcBef>
                <a:spcPts val="10"/>
              </a:spcBef>
            </a:pPr>
            <a:r>
              <a:rPr sz="1100" spc="-5" dirty="0">
                <a:solidFill>
                  <a:srgbClr val="006FC0"/>
                </a:solidFill>
                <a:latin typeface="Times New Roman"/>
                <a:cs typeface="Times New Roman"/>
              </a:rPr>
              <a:t>VALUE1</a:t>
            </a:r>
            <a:r>
              <a:rPr sz="1100" spc="-20" dirty="0">
                <a:solidFill>
                  <a:srgbClr val="006FC0"/>
                </a:solidFill>
                <a:latin typeface="Times New Roman"/>
                <a:cs typeface="Times New Roman"/>
              </a:rPr>
              <a:t> </a:t>
            </a:r>
            <a:r>
              <a:rPr sz="1100" dirty="0">
                <a:latin typeface="Times New Roman"/>
                <a:cs typeface="Times New Roman"/>
              </a:rPr>
              <a:t>&gt;</a:t>
            </a:r>
            <a:r>
              <a:rPr sz="1100" spc="-25" dirty="0">
                <a:latin typeface="Times New Roman"/>
                <a:cs typeface="Times New Roman"/>
              </a:rPr>
              <a:t> </a:t>
            </a:r>
            <a:r>
              <a:rPr sz="1100" dirty="0">
                <a:solidFill>
                  <a:srgbClr val="006FC0"/>
                </a:solidFill>
                <a:latin typeface="Times New Roman"/>
                <a:cs typeface="Times New Roman"/>
              </a:rPr>
              <a:t>VALUE2</a:t>
            </a:r>
            <a:endParaRPr sz="1100">
              <a:latin typeface="Times New Roman"/>
              <a:cs typeface="Times New Roman"/>
            </a:endParaRPr>
          </a:p>
        </p:txBody>
      </p:sp>
      <p:sp>
        <p:nvSpPr>
          <p:cNvPr id="31" name="object 31"/>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.5</a:t>
            </a:r>
            <a:endParaRPr sz="1050">
              <a:latin typeface="Calibri"/>
              <a:cs typeface="Calibri"/>
            </a:endParaRP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106045">
              <a:lnSpc>
                <a:spcPts val="1100"/>
              </a:lnSpc>
            </a:pPr>
            <a:fld id="{81D60167-4931-47E6-BA6A-407CBD079E47}" type="slidenum">
              <a:rPr dirty="0"/>
              <a:t>60</a:t>
            </a:fld>
            <a:endParaRPr dirty="0"/>
          </a:p>
        </p:txBody>
      </p:sp>
      <p:sp>
        <p:nvSpPr>
          <p:cNvPr id="33" name="object 33"/>
          <p:cNvSpPr txBox="1"/>
          <p:nvPr/>
        </p:nvSpPr>
        <p:spPr>
          <a:xfrm>
            <a:off x="4346828" y="6685508"/>
            <a:ext cx="452755"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 7</a:t>
            </a:r>
            <a:endParaRPr sz="800">
              <a:latin typeface="Calibri"/>
              <a:cs typeface="Calibri"/>
            </a:endParaRPr>
          </a:p>
        </p:txBody>
      </p:sp>
      <p:graphicFrame>
        <p:nvGraphicFramePr>
          <p:cNvPr id="29" name="object 29"/>
          <p:cNvGraphicFramePr>
            <a:graphicFrameLocks noGrp="1"/>
          </p:cNvGraphicFramePr>
          <p:nvPr/>
        </p:nvGraphicFramePr>
        <p:xfrm>
          <a:off x="2516123" y="4058411"/>
          <a:ext cx="3984624" cy="708660"/>
        </p:xfrm>
        <a:graphic>
          <a:graphicData uri="http://schemas.openxmlformats.org/drawingml/2006/table">
            <a:tbl>
              <a:tblPr firstRow="1" bandRow="1">
                <a:tableStyleId>{2D5ABB26-0587-4C30-8999-92F81FD0307C}</a:tableStyleId>
              </a:tblPr>
              <a:tblGrid>
                <a:gridCol w="770255">
                  <a:extLst>
                    <a:ext uri="{9D8B030D-6E8A-4147-A177-3AD203B41FA5}">
                      <a16:colId xmlns="" xmlns:a16="http://schemas.microsoft.com/office/drawing/2014/main" val="20000"/>
                    </a:ext>
                  </a:extLst>
                </a:gridCol>
                <a:gridCol w="762634">
                  <a:extLst>
                    <a:ext uri="{9D8B030D-6E8A-4147-A177-3AD203B41FA5}">
                      <a16:colId xmlns="" xmlns:a16="http://schemas.microsoft.com/office/drawing/2014/main" val="20001"/>
                    </a:ext>
                  </a:extLst>
                </a:gridCol>
                <a:gridCol w="917575">
                  <a:extLst>
                    <a:ext uri="{9D8B030D-6E8A-4147-A177-3AD203B41FA5}">
                      <a16:colId xmlns="" xmlns:a16="http://schemas.microsoft.com/office/drawing/2014/main" val="20002"/>
                    </a:ext>
                  </a:extLst>
                </a:gridCol>
                <a:gridCol w="771525">
                  <a:extLst>
                    <a:ext uri="{9D8B030D-6E8A-4147-A177-3AD203B41FA5}">
                      <a16:colId xmlns="" xmlns:a16="http://schemas.microsoft.com/office/drawing/2014/main" val="20003"/>
                    </a:ext>
                  </a:extLst>
                </a:gridCol>
                <a:gridCol w="762635">
                  <a:extLst>
                    <a:ext uri="{9D8B030D-6E8A-4147-A177-3AD203B41FA5}">
                      <a16:colId xmlns="" xmlns:a16="http://schemas.microsoft.com/office/drawing/2014/main" val="20004"/>
                    </a:ext>
                  </a:extLst>
                </a:gridCol>
              </a:tblGrid>
              <a:tr h="554736">
                <a:tc gridSpan="2">
                  <a:txBody>
                    <a:bodyPr/>
                    <a:lstStyle/>
                    <a:p>
                      <a:pPr marL="131445">
                        <a:lnSpc>
                          <a:spcPct val="100000"/>
                        </a:lnSpc>
                        <a:spcBef>
                          <a:spcPts val="1255"/>
                        </a:spcBef>
                      </a:pPr>
                      <a:r>
                        <a:rPr sz="1400" spc="-5" dirty="0">
                          <a:solidFill>
                            <a:srgbClr val="006FC0"/>
                          </a:solidFill>
                          <a:latin typeface="Times New Roman"/>
                          <a:cs typeface="Times New Roman"/>
                        </a:rPr>
                        <a:t>MAX</a:t>
                      </a:r>
                      <a:r>
                        <a:rPr sz="1400" spc="-20" dirty="0">
                          <a:solidFill>
                            <a:srgbClr val="006FC0"/>
                          </a:solidFill>
                          <a:latin typeface="Times New Roman"/>
                          <a:cs typeface="Times New Roman"/>
                        </a:rPr>
                        <a:t> </a:t>
                      </a:r>
                      <a:r>
                        <a:rPr sz="1400" dirty="0">
                          <a:latin typeface="Times New Roman"/>
                          <a:cs typeface="Times New Roman"/>
                        </a:rPr>
                        <a:t>=</a:t>
                      </a:r>
                      <a:r>
                        <a:rPr sz="1400" spc="-45" dirty="0">
                          <a:latin typeface="Times New Roman"/>
                          <a:cs typeface="Times New Roman"/>
                        </a:rPr>
                        <a:t> </a:t>
                      </a:r>
                      <a:r>
                        <a:rPr sz="1400" spc="-40" dirty="0">
                          <a:solidFill>
                            <a:srgbClr val="006FC0"/>
                          </a:solidFill>
                          <a:latin typeface="Times New Roman"/>
                          <a:cs typeface="Times New Roman"/>
                        </a:rPr>
                        <a:t>VALUE1</a:t>
                      </a:r>
                      <a:endParaRPr sz="1400">
                        <a:latin typeface="Times New Roman"/>
                        <a:cs typeface="Times New Roman"/>
                      </a:endParaRPr>
                    </a:p>
                  </a:txBody>
                  <a:tcPr marL="0" marR="0" marT="1593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tc hMerge="1">
                  <a:txBody>
                    <a:bodyPr/>
                    <a:lstStyle/>
                    <a:p>
                      <a:endParaRPr/>
                    </a:p>
                  </a:txBody>
                  <a:tcPr marL="0" marR="0" marT="0" marB="0"/>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gridSpan="2">
                  <a:txBody>
                    <a:bodyPr/>
                    <a:lstStyle/>
                    <a:p>
                      <a:pPr>
                        <a:lnSpc>
                          <a:spcPct val="100000"/>
                        </a:lnSpc>
                        <a:spcBef>
                          <a:spcPts val="30"/>
                        </a:spcBef>
                      </a:pPr>
                      <a:endParaRPr sz="1150">
                        <a:latin typeface="Times New Roman"/>
                        <a:cs typeface="Times New Roman"/>
                      </a:endParaRPr>
                    </a:p>
                    <a:p>
                      <a:pPr marL="132080">
                        <a:lnSpc>
                          <a:spcPct val="100000"/>
                        </a:lnSpc>
                      </a:pPr>
                      <a:r>
                        <a:rPr sz="1400" spc="-5" dirty="0">
                          <a:solidFill>
                            <a:srgbClr val="006FC0"/>
                          </a:solidFill>
                          <a:latin typeface="Times New Roman"/>
                          <a:cs typeface="Times New Roman"/>
                        </a:rPr>
                        <a:t>MAX</a:t>
                      </a:r>
                      <a:r>
                        <a:rPr sz="1400" spc="-20" dirty="0">
                          <a:solidFill>
                            <a:srgbClr val="006FC0"/>
                          </a:solidFill>
                          <a:latin typeface="Times New Roman"/>
                          <a:cs typeface="Times New Roman"/>
                        </a:rPr>
                        <a:t> </a:t>
                      </a:r>
                      <a:r>
                        <a:rPr sz="1400" dirty="0">
                          <a:latin typeface="Times New Roman"/>
                          <a:cs typeface="Times New Roman"/>
                        </a:rPr>
                        <a:t>=</a:t>
                      </a:r>
                      <a:r>
                        <a:rPr sz="1400" spc="-40" dirty="0">
                          <a:latin typeface="Times New Roman"/>
                          <a:cs typeface="Times New Roman"/>
                        </a:rPr>
                        <a:t> </a:t>
                      </a:r>
                      <a:r>
                        <a:rPr sz="1400" spc="-40" dirty="0">
                          <a:solidFill>
                            <a:srgbClr val="006FC0"/>
                          </a:solidFill>
                          <a:latin typeface="Times New Roman"/>
                          <a:cs typeface="Times New Roman"/>
                        </a:rPr>
                        <a:t>VALUE2</a:t>
                      </a:r>
                      <a:endParaRPr sz="1400">
                        <a:latin typeface="Times New Roman"/>
                        <a:cs typeface="Times New Roman"/>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tc hMerge="1">
                  <a:txBody>
                    <a:bodyPr/>
                    <a:lstStyle/>
                    <a:p>
                      <a:endParaRPr/>
                    </a:p>
                  </a:txBody>
                  <a:tcPr marL="0" marR="0" marT="0" marB="0"/>
                </a:tc>
                <a:extLst>
                  <a:ext uri="{0D108BD9-81ED-4DB2-BD59-A6C34878D82A}">
                    <a16:rowId xmlns="" xmlns:a16="http://schemas.microsoft.com/office/drawing/2014/main" val="10000"/>
                  </a:ext>
                </a:extLst>
              </a:tr>
              <a:tr h="153924">
                <a:tc>
                  <a:txBody>
                    <a:bodyPr/>
                    <a:lstStyle/>
                    <a:p>
                      <a:pPr>
                        <a:lnSpc>
                          <a:spcPct val="100000"/>
                        </a:lnSpc>
                      </a:pPr>
                      <a:endParaRPr sz="800">
                        <a:latin typeface="Times New Roman"/>
                        <a:cs typeface="Times New Roman"/>
                      </a:endParaRPr>
                    </a:p>
                  </a:txBody>
                  <a:tcPr marL="0" marR="0" marT="0" marB="0">
                    <a:lnR w="19050">
                      <a:solidFill>
                        <a:srgbClr val="000000"/>
                      </a:solidFill>
                      <a:prstDash val="solid"/>
                    </a:lnR>
                    <a:lnT w="9525">
                      <a:solidFill>
                        <a:srgbClr val="000000"/>
                      </a:solidFill>
                      <a:prstDash val="solid"/>
                    </a:lnT>
                  </a:tcPr>
                </a:tc>
                <a:tc gridSpan="3">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9525">
                      <a:solidFill>
                        <a:srgbClr val="000000"/>
                      </a:solidFill>
                      <a:prstDash val="solid"/>
                    </a:lnR>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T w="9525">
                      <a:solidFill>
                        <a:srgbClr val="000000"/>
                      </a:solidFill>
                      <a:prstDash val="solid"/>
                    </a:lnT>
                  </a:tcPr>
                </a:tc>
                <a:extLst>
                  <a:ext uri="{0D108BD9-81ED-4DB2-BD59-A6C34878D82A}">
                    <a16:rowId xmlns="" xmlns:a16="http://schemas.microsoft.com/office/drawing/2014/main" val="10001"/>
                  </a:ext>
                </a:extLst>
              </a:tr>
            </a:tbl>
          </a:graphicData>
        </a:graphic>
      </p:graphicFrame>
      <p:sp>
        <p:nvSpPr>
          <p:cNvPr id="30" name="object 30"/>
          <p:cNvSpPr txBox="1"/>
          <p:nvPr/>
        </p:nvSpPr>
        <p:spPr>
          <a:xfrm>
            <a:off x="5506339" y="3286125"/>
            <a:ext cx="241935" cy="239395"/>
          </a:xfrm>
          <a:prstGeom prst="rect">
            <a:avLst/>
          </a:prstGeom>
        </p:spPr>
        <p:txBody>
          <a:bodyPr vert="horz" wrap="square" lIns="0" tIns="13335" rIns="0" bIns="0" rtlCol="0">
            <a:spAutoFit/>
          </a:bodyPr>
          <a:lstStyle/>
          <a:p>
            <a:pPr marL="12700">
              <a:lnSpc>
                <a:spcPct val="100000"/>
              </a:lnSpc>
              <a:spcBef>
                <a:spcPts val="105"/>
              </a:spcBef>
            </a:pPr>
            <a:r>
              <a:rPr sz="1400" spc="-10" dirty="0">
                <a:latin typeface="Times New Roman"/>
                <a:cs typeface="Times New Roman"/>
              </a:rPr>
              <a:t>No</a:t>
            </a:r>
            <a:endParaRPr sz="1400">
              <a:latin typeface="Times New Roman"/>
              <a:cs typeface="Times New Roman"/>
            </a:endParaRPr>
          </a:p>
        </p:txBody>
      </p:sp>
    </p:spTree>
    <p:extLst>
      <p:ext uri="{BB962C8B-B14F-4D97-AF65-F5344CB8AC3E}">
        <p14:creationId xmlns:p14="http://schemas.microsoft.com/office/powerpoint/2010/main" val="3651782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605016"/>
            <a:ext cx="9144000" cy="253365"/>
            <a:chOff x="0" y="6605016"/>
            <a:chExt cx="9144000" cy="253365"/>
          </a:xfrm>
        </p:grpSpPr>
        <p:pic>
          <p:nvPicPr>
            <p:cNvPr id="3" name="object 3"/>
            <p:cNvPicPr/>
            <p:nvPr/>
          </p:nvPicPr>
          <p:blipFill>
            <a:blip r:embed="rId2" cstate="print"/>
            <a:stretch>
              <a:fillRect/>
            </a:stretch>
          </p:blipFill>
          <p:spPr>
            <a:xfrm>
              <a:off x="4160520" y="6652260"/>
              <a:ext cx="187451" cy="188976"/>
            </a:xfrm>
            <a:prstGeom prst="rect">
              <a:avLst/>
            </a:prstGeom>
          </p:spPr>
        </p:pic>
        <p:pic>
          <p:nvPicPr>
            <p:cNvPr id="4" name="object 4"/>
            <p:cNvPicPr/>
            <p:nvPr/>
          </p:nvPicPr>
          <p:blipFill>
            <a:blip r:embed="rId3" cstate="print"/>
            <a:stretch>
              <a:fillRect/>
            </a:stretch>
          </p:blipFill>
          <p:spPr>
            <a:xfrm>
              <a:off x="4809744" y="6652258"/>
              <a:ext cx="187451" cy="188976"/>
            </a:xfrm>
            <a:prstGeom prst="rect">
              <a:avLst/>
            </a:prstGeom>
          </p:spPr>
        </p:pic>
      </p:grpSp>
      <p:sp>
        <p:nvSpPr>
          <p:cNvPr id="5" name="object 5"/>
          <p:cNvSpPr txBox="1">
            <a:spLocks noGrp="1"/>
          </p:cNvSpPr>
          <p:nvPr>
            <p:ph type="title"/>
          </p:nvPr>
        </p:nvSpPr>
        <p:spPr>
          <a:prstGeom prst="rect">
            <a:avLst/>
          </a:prstGeom>
        </p:spPr>
        <p:txBody>
          <a:bodyPr vert="horz" wrap="square" lIns="0" tIns="116205" rIns="0" bIns="0" rtlCol="0">
            <a:spAutoFit/>
          </a:bodyPr>
          <a:lstStyle/>
          <a:p>
            <a:pPr marL="784860" marR="5080" indent="-765175">
              <a:lnSpc>
                <a:spcPts val="4490"/>
              </a:lnSpc>
              <a:spcBef>
                <a:spcPts val="915"/>
              </a:spcBef>
            </a:pPr>
            <a:r>
              <a:rPr spc="-50" dirty="0"/>
              <a:t>Determining</a:t>
            </a:r>
            <a:r>
              <a:rPr spc="-155" dirty="0"/>
              <a:t> </a:t>
            </a:r>
            <a:r>
              <a:rPr spc="-35" dirty="0"/>
              <a:t>The</a:t>
            </a:r>
            <a:r>
              <a:rPr spc="-125" dirty="0"/>
              <a:t> </a:t>
            </a:r>
            <a:r>
              <a:rPr spc="-65" dirty="0"/>
              <a:t>Largest</a:t>
            </a:r>
            <a:r>
              <a:rPr spc="-145" dirty="0"/>
              <a:t> </a:t>
            </a:r>
            <a:r>
              <a:rPr spc="-90" dirty="0"/>
              <a:t>Value </a:t>
            </a:r>
            <a:r>
              <a:rPr spc="-980" dirty="0"/>
              <a:t> </a:t>
            </a:r>
            <a:r>
              <a:rPr spc="-65" dirty="0">
                <a:solidFill>
                  <a:srgbClr val="37A76E"/>
                </a:solidFill>
              </a:rPr>
              <a:t>Verifying</a:t>
            </a:r>
            <a:r>
              <a:rPr spc="-145" dirty="0">
                <a:solidFill>
                  <a:srgbClr val="37A76E"/>
                </a:solidFill>
              </a:rPr>
              <a:t> </a:t>
            </a:r>
            <a:r>
              <a:rPr spc="-35" dirty="0">
                <a:solidFill>
                  <a:srgbClr val="37A76E"/>
                </a:solidFill>
              </a:rPr>
              <a:t>The</a:t>
            </a:r>
            <a:r>
              <a:rPr spc="-125" dirty="0">
                <a:solidFill>
                  <a:srgbClr val="37A76E"/>
                </a:solidFill>
              </a:rPr>
              <a:t> </a:t>
            </a:r>
            <a:r>
              <a:rPr spc="-45" dirty="0">
                <a:solidFill>
                  <a:srgbClr val="37A76E"/>
                </a:solidFill>
              </a:rPr>
              <a:t>Algorithm</a:t>
            </a:r>
          </a:p>
        </p:txBody>
      </p:sp>
      <p:grpSp>
        <p:nvGrpSpPr>
          <p:cNvPr id="6" name="object 6"/>
          <p:cNvGrpSpPr/>
          <p:nvPr/>
        </p:nvGrpSpPr>
        <p:grpSpPr>
          <a:xfrm>
            <a:off x="7728204" y="2354579"/>
            <a:ext cx="1423670" cy="676910"/>
            <a:chOff x="7728204" y="2354579"/>
            <a:chExt cx="1423670" cy="676910"/>
          </a:xfrm>
        </p:grpSpPr>
        <p:sp>
          <p:nvSpPr>
            <p:cNvPr id="7" name="object 7"/>
            <p:cNvSpPr/>
            <p:nvPr/>
          </p:nvSpPr>
          <p:spPr>
            <a:xfrm>
              <a:off x="7735824" y="2362199"/>
              <a:ext cx="1408430" cy="661670"/>
            </a:xfrm>
            <a:custGeom>
              <a:avLst/>
              <a:gdLst/>
              <a:ahLst/>
              <a:cxnLst/>
              <a:rect l="l" t="t" r="r" b="b"/>
              <a:pathLst>
                <a:path w="1408429" h="661669">
                  <a:moveTo>
                    <a:pt x="1408176" y="0"/>
                  </a:moveTo>
                  <a:lnTo>
                    <a:pt x="0" y="0"/>
                  </a:lnTo>
                  <a:lnTo>
                    <a:pt x="0" y="661415"/>
                  </a:lnTo>
                  <a:lnTo>
                    <a:pt x="1408176" y="661415"/>
                  </a:lnTo>
                  <a:lnTo>
                    <a:pt x="1408176" y="0"/>
                  </a:lnTo>
                  <a:close/>
                </a:path>
              </a:pathLst>
            </a:custGeom>
            <a:solidFill>
              <a:srgbClr val="37A76E"/>
            </a:solidFill>
          </p:spPr>
          <p:txBody>
            <a:bodyPr wrap="square" lIns="0" tIns="0" rIns="0" bIns="0" rtlCol="0"/>
            <a:lstStyle/>
            <a:p>
              <a:endParaRPr/>
            </a:p>
          </p:txBody>
        </p:sp>
        <p:sp>
          <p:nvSpPr>
            <p:cNvPr id="8" name="object 8"/>
            <p:cNvSpPr/>
            <p:nvPr/>
          </p:nvSpPr>
          <p:spPr>
            <a:xfrm>
              <a:off x="7735824" y="2362199"/>
              <a:ext cx="1408430" cy="661670"/>
            </a:xfrm>
            <a:custGeom>
              <a:avLst/>
              <a:gdLst/>
              <a:ahLst/>
              <a:cxnLst/>
              <a:rect l="l" t="t" r="r" b="b"/>
              <a:pathLst>
                <a:path w="1408429" h="661669">
                  <a:moveTo>
                    <a:pt x="0" y="661415"/>
                  </a:moveTo>
                  <a:lnTo>
                    <a:pt x="1408176" y="661415"/>
                  </a:lnTo>
                  <a:lnTo>
                    <a:pt x="1408176" y="0"/>
                  </a:lnTo>
                  <a:lnTo>
                    <a:pt x="0" y="0"/>
                  </a:lnTo>
                  <a:lnTo>
                    <a:pt x="0" y="661415"/>
                  </a:lnTo>
                  <a:close/>
                </a:path>
              </a:pathLst>
            </a:custGeom>
            <a:ln w="15240">
              <a:solidFill>
                <a:srgbClr val="257950"/>
              </a:solidFill>
            </a:ln>
          </p:spPr>
          <p:txBody>
            <a:bodyPr wrap="square" lIns="0" tIns="0" rIns="0" bIns="0" rtlCol="0"/>
            <a:lstStyle/>
            <a:p>
              <a:endParaRPr/>
            </a:p>
          </p:txBody>
        </p:sp>
      </p:grpSp>
      <p:sp>
        <p:nvSpPr>
          <p:cNvPr id="9" name="object 9"/>
          <p:cNvSpPr txBox="1"/>
          <p:nvPr/>
        </p:nvSpPr>
        <p:spPr>
          <a:xfrm>
            <a:off x="7743443" y="2444623"/>
            <a:ext cx="1400810" cy="452120"/>
          </a:xfrm>
          <a:prstGeom prst="rect">
            <a:avLst/>
          </a:prstGeom>
        </p:spPr>
        <p:txBody>
          <a:bodyPr vert="horz" wrap="square" lIns="0" tIns="12065" rIns="0" bIns="0" rtlCol="0">
            <a:spAutoFit/>
          </a:bodyPr>
          <a:lstStyle/>
          <a:p>
            <a:pPr marL="273050">
              <a:lnSpc>
                <a:spcPct val="100000"/>
              </a:lnSpc>
              <a:spcBef>
                <a:spcPts val="95"/>
              </a:spcBef>
            </a:pPr>
            <a:r>
              <a:rPr sz="2800" b="1" spc="-80" dirty="0">
                <a:solidFill>
                  <a:srgbClr val="FFFFFF"/>
                </a:solidFill>
                <a:latin typeface="Calibri"/>
                <a:cs typeface="Calibri"/>
              </a:rPr>
              <a:t>Test</a:t>
            </a:r>
            <a:r>
              <a:rPr sz="2800" b="1" spc="-5" dirty="0">
                <a:solidFill>
                  <a:srgbClr val="FFFFFF"/>
                </a:solidFill>
                <a:latin typeface="Calibri"/>
                <a:cs typeface="Calibri"/>
              </a:rPr>
              <a:t> 1</a:t>
            </a:r>
            <a:endParaRPr sz="2800">
              <a:latin typeface="Calibri"/>
              <a:cs typeface="Calibri"/>
            </a:endParaRPr>
          </a:p>
        </p:txBody>
      </p:sp>
      <p:grpSp>
        <p:nvGrpSpPr>
          <p:cNvPr id="10" name="object 10"/>
          <p:cNvGrpSpPr/>
          <p:nvPr/>
        </p:nvGrpSpPr>
        <p:grpSpPr>
          <a:xfrm>
            <a:off x="260413" y="5230177"/>
            <a:ext cx="3993515" cy="619125"/>
            <a:chOff x="260413" y="5230177"/>
            <a:chExt cx="3993515" cy="619125"/>
          </a:xfrm>
        </p:grpSpPr>
        <p:sp>
          <p:nvSpPr>
            <p:cNvPr id="11" name="object 11"/>
            <p:cNvSpPr/>
            <p:nvPr/>
          </p:nvSpPr>
          <p:spPr>
            <a:xfrm>
              <a:off x="265175" y="5234940"/>
              <a:ext cx="3983990" cy="609600"/>
            </a:xfrm>
            <a:custGeom>
              <a:avLst/>
              <a:gdLst/>
              <a:ahLst/>
              <a:cxnLst/>
              <a:rect l="l" t="t" r="r" b="b"/>
              <a:pathLst>
                <a:path w="3983990" h="609600">
                  <a:moveTo>
                    <a:pt x="3983736" y="0"/>
                  </a:moveTo>
                  <a:lnTo>
                    <a:pt x="796747" y="0"/>
                  </a:lnTo>
                  <a:lnTo>
                    <a:pt x="0" y="609600"/>
                  </a:lnTo>
                  <a:lnTo>
                    <a:pt x="3186938" y="609600"/>
                  </a:lnTo>
                  <a:lnTo>
                    <a:pt x="3983736" y="0"/>
                  </a:lnTo>
                  <a:close/>
                </a:path>
              </a:pathLst>
            </a:custGeom>
            <a:solidFill>
              <a:srgbClr val="F1F1F1"/>
            </a:solidFill>
          </p:spPr>
          <p:txBody>
            <a:bodyPr wrap="square" lIns="0" tIns="0" rIns="0" bIns="0" rtlCol="0"/>
            <a:lstStyle/>
            <a:p>
              <a:endParaRPr/>
            </a:p>
          </p:txBody>
        </p:sp>
        <p:sp>
          <p:nvSpPr>
            <p:cNvPr id="12" name="object 12"/>
            <p:cNvSpPr/>
            <p:nvPr/>
          </p:nvSpPr>
          <p:spPr>
            <a:xfrm>
              <a:off x="265175" y="5234940"/>
              <a:ext cx="3983990" cy="609600"/>
            </a:xfrm>
            <a:custGeom>
              <a:avLst/>
              <a:gdLst/>
              <a:ahLst/>
              <a:cxnLst/>
              <a:rect l="l" t="t" r="r" b="b"/>
              <a:pathLst>
                <a:path w="3983990" h="609600">
                  <a:moveTo>
                    <a:pt x="0" y="609600"/>
                  </a:moveTo>
                  <a:lnTo>
                    <a:pt x="796747" y="0"/>
                  </a:lnTo>
                  <a:lnTo>
                    <a:pt x="3983736" y="0"/>
                  </a:lnTo>
                  <a:lnTo>
                    <a:pt x="3186938" y="609600"/>
                  </a:lnTo>
                  <a:lnTo>
                    <a:pt x="0" y="609600"/>
                  </a:lnTo>
                  <a:close/>
                </a:path>
              </a:pathLst>
            </a:custGeom>
            <a:ln w="9144">
              <a:solidFill>
                <a:srgbClr val="000000"/>
              </a:solidFill>
            </a:ln>
          </p:spPr>
          <p:txBody>
            <a:bodyPr wrap="square" lIns="0" tIns="0" rIns="0" bIns="0" rtlCol="0"/>
            <a:lstStyle/>
            <a:p>
              <a:endParaRPr/>
            </a:p>
          </p:txBody>
        </p:sp>
      </p:grpSp>
      <p:sp>
        <p:nvSpPr>
          <p:cNvPr id="13" name="object 13"/>
          <p:cNvSpPr txBox="1"/>
          <p:nvPr/>
        </p:nvSpPr>
        <p:spPr>
          <a:xfrm>
            <a:off x="1220520" y="5307914"/>
            <a:ext cx="2075180" cy="453390"/>
          </a:xfrm>
          <a:prstGeom prst="rect">
            <a:avLst/>
          </a:prstGeom>
        </p:spPr>
        <p:txBody>
          <a:bodyPr vert="horz" wrap="square" lIns="0" tIns="13335" rIns="0" bIns="0" rtlCol="0">
            <a:spAutoFit/>
          </a:bodyPr>
          <a:lstStyle/>
          <a:p>
            <a:pPr algn="ctr">
              <a:lnSpc>
                <a:spcPct val="100000"/>
              </a:lnSpc>
              <a:spcBef>
                <a:spcPts val="105"/>
              </a:spcBef>
            </a:pPr>
            <a:r>
              <a:rPr sz="1400" dirty="0">
                <a:latin typeface="Times New Roman"/>
                <a:cs typeface="Times New Roman"/>
              </a:rPr>
              <a:t>print</a:t>
            </a:r>
            <a:endParaRPr sz="1400">
              <a:latin typeface="Times New Roman"/>
              <a:cs typeface="Times New Roman"/>
            </a:endParaRPr>
          </a:p>
          <a:p>
            <a:pPr algn="ctr">
              <a:lnSpc>
                <a:spcPct val="100000"/>
              </a:lnSpc>
            </a:pPr>
            <a:r>
              <a:rPr sz="1400" spc="-10" dirty="0">
                <a:latin typeface="Times New Roman"/>
                <a:cs typeface="Times New Roman"/>
              </a:rPr>
              <a:t>“</a:t>
            </a:r>
            <a:r>
              <a:rPr sz="1400" spc="-10" dirty="0">
                <a:solidFill>
                  <a:srgbClr val="7E7E7E"/>
                </a:solidFill>
                <a:latin typeface="Times New Roman"/>
                <a:cs typeface="Times New Roman"/>
              </a:rPr>
              <a:t>The</a:t>
            </a:r>
            <a:r>
              <a:rPr sz="1400" spc="-5" dirty="0">
                <a:solidFill>
                  <a:srgbClr val="7E7E7E"/>
                </a:solidFill>
                <a:latin typeface="Times New Roman"/>
                <a:cs typeface="Times New Roman"/>
              </a:rPr>
              <a:t> largest</a:t>
            </a:r>
            <a:r>
              <a:rPr sz="1400" spc="-35" dirty="0">
                <a:solidFill>
                  <a:srgbClr val="7E7E7E"/>
                </a:solidFill>
                <a:latin typeface="Times New Roman"/>
                <a:cs typeface="Times New Roman"/>
              </a:rPr>
              <a:t> </a:t>
            </a:r>
            <a:r>
              <a:rPr sz="1400" dirty="0">
                <a:solidFill>
                  <a:srgbClr val="7E7E7E"/>
                </a:solidFill>
                <a:latin typeface="Times New Roman"/>
                <a:cs typeface="Times New Roman"/>
              </a:rPr>
              <a:t>value</a:t>
            </a:r>
            <a:r>
              <a:rPr sz="1400" spc="-35" dirty="0">
                <a:solidFill>
                  <a:srgbClr val="7E7E7E"/>
                </a:solidFill>
                <a:latin typeface="Times New Roman"/>
                <a:cs typeface="Times New Roman"/>
              </a:rPr>
              <a:t> </a:t>
            </a:r>
            <a:r>
              <a:rPr sz="1400" spc="5" dirty="0">
                <a:solidFill>
                  <a:srgbClr val="7E7E7E"/>
                </a:solidFill>
                <a:latin typeface="Times New Roman"/>
                <a:cs typeface="Times New Roman"/>
              </a:rPr>
              <a:t>is</a:t>
            </a:r>
            <a:r>
              <a:rPr sz="1400" spc="5" dirty="0">
                <a:latin typeface="Times New Roman"/>
                <a:cs typeface="Times New Roman"/>
              </a:rPr>
              <a:t>”,</a:t>
            </a:r>
            <a:r>
              <a:rPr sz="1400" spc="-15" dirty="0">
                <a:latin typeface="Times New Roman"/>
                <a:cs typeface="Times New Roman"/>
              </a:rPr>
              <a:t> </a:t>
            </a:r>
            <a:r>
              <a:rPr sz="1400" dirty="0">
                <a:solidFill>
                  <a:srgbClr val="006FC0"/>
                </a:solidFill>
                <a:latin typeface="Times New Roman"/>
                <a:cs typeface="Times New Roman"/>
              </a:rPr>
              <a:t>MAX</a:t>
            </a:r>
            <a:endParaRPr sz="1400">
              <a:latin typeface="Times New Roman"/>
              <a:cs typeface="Times New Roman"/>
            </a:endParaRPr>
          </a:p>
        </p:txBody>
      </p:sp>
      <p:grpSp>
        <p:nvGrpSpPr>
          <p:cNvPr id="14" name="object 14"/>
          <p:cNvGrpSpPr/>
          <p:nvPr/>
        </p:nvGrpSpPr>
        <p:grpSpPr>
          <a:xfrm>
            <a:off x="884707" y="3235261"/>
            <a:ext cx="2505075" cy="984885"/>
            <a:chOff x="884707" y="3235261"/>
            <a:chExt cx="2505075" cy="984885"/>
          </a:xfrm>
        </p:grpSpPr>
        <p:sp>
          <p:nvSpPr>
            <p:cNvPr id="15" name="object 15"/>
            <p:cNvSpPr/>
            <p:nvPr/>
          </p:nvSpPr>
          <p:spPr>
            <a:xfrm>
              <a:off x="1277112" y="3240023"/>
              <a:ext cx="1717675" cy="957580"/>
            </a:xfrm>
            <a:custGeom>
              <a:avLst/>
              <a:gdLst/>
              <a:ahLst/>
              <a:cxnLst/>
              <a:rect l="l" t="t" r="r" b="b"/>
              <a:pathLst>
                <a:path w="1717675" h="957579">
                  <a:moveTo>
                    <a:pt x="858774" y="0"/>
                  </a:moveTo>
                  <a:lnTo>
                    <a:pt x="0" y="478536"/>
                  </a:lnTo>
                  <a:lnTo>
                    <a:pt x="858774" y="957071"/>
                  </a:lnTo>
                  <a:lnTo>
                    <a:pt x="1717548" y="478536"/>
                  </a:lnTo>
                  <a:lnTo>
                    <a:pt x="858774" y="0"/>
                  </a:lnTo>
                  <a:close/>
                </a:path>
              </a:pathLst>
            </a:custGeom>
            <a:solidFill>
              <a:srgbClr val="F1F1F1"/>
            </a:solidFill>
          </p:spPr>
          <p:txBody>
            <a:bodyPr wrap="square" lIns="0" tIns="0" rIns="0" bIns="0" rtlCol="0"/>
            <a:lstStyle/>
            <a:p>
              <a:endParaRPr/>
            </a:p>
          </p:txBody>
        </p:sp>
        <p:sp>
          <p:nvSpPr>
            <p:cNvPr id="16" name="object 16"/>
            <p:cNvSpPr/>
            <p:nvPr/>
          </p:nvSpPr>
          <p:spPr>
            <a:xfrm>
              <a:off x="1277112" y="3240023"/>
              <a:ext cx="1717675" cy="957580"/>
            </a:xfrm>
            <a:custGeom>
              <a:avLst/>
              <a:gdLst/>
              <a:ahLst/>
              <a:cxnLst/>
              <a:rect l="l" t="t" r="r" b="b"/>
              <a:pathLst>
                <a:path w="1717675" h="957579">
                  <a:moveTo>
                    <a:pt x="0" y="478536"/>
                  </a:moveTo>
                  <a:lnTo>
                    <a:pt x="858774" y="0"/>
                  </a:lnTo>
                  <a:lnTo>
                    <a:pt x="1717548" y="478536"/>
                  </a:lnTo>
                  <a:lnTo>
                    <a:pt x="858774" y="957071"/>
                  </a:lnTo>
                  <a:lnTo>
                    <a:pt x="0" y="478536"/>
                  </a:lnTo>
                  <a:close/>
                </a:path>
              </a:pathLst>
            </a:custGeom>
            <a:ln w="9144">
              <a:solidFill>
                <a:srgbClr val="000000"/>
              </a:solidFill>
            </a:ln>
          </p:spPr>
          <p:txBody>
            <a:bodyPr wrap="square" lIns="0" tIns="0" rIns="0" bIns="0" rtlCol="0"/>
            <a:lstStyle/>
            <a:p>
              <a:endParaRPr/>
            </a:p>
          </p:txBody>
        </p:sp>
        <p:sp>
          <p:nvSpPr>
            <p:cNvPr id="17" name="object 17"/>
            <p:cNvSpPr/>
            <p:nvPr/>
          </p:nvSpPr>
          <p:spPr>
            <a:xfrm>
              <a:off x="2994660" y="3717035"/>
              <a:ext cx="382905" cy="1905"/>
            </a:xfrm>
            <a:custGeom>
              <a:avLst/>
              <a:gdLst/>
              <a:ahLst/>
              <a:cxnLst/>
              <a:rect l="l" t="t" r="r" b="b"/>
              <a:pathLst>
                <a:path w="382904" h="1904">
                  <a:moveTo>
                    <a:pt x="0" y="0"/>
                  </a:moveTo>
                  <a:lnTo>
                    <a:pt x="382524" y="1524"/>
                  </a:lnTo>
                </a:path>
              </a:pathLst>
            </a:custGeom>
            <a:ln w="9144">
              <a:solidFill>
                <a:srgbClr val="000000"/>
              </a:solidFill>
            </a:ln>
          </p:spPr>
          <p:txBody>
            <a:bodyPr wrap="square" lIns="0" tIns="0" rIns="0" bIns="0" rtlCol="0"/>
            <a:lstStyle/>
            <a:p>
              <a:endParaRPr/>
            </a:p>
          </p:txBody>
        </p:sp>
        <p:sp>
          <p:nvSpPr>
            <p:cNvPr id="18" name="object 18"/>
            <p:cNvSpPr/>
            <p:nvPr/>
          </p:nvSpPr>
          <p:spPr>
            <a:xfrm>
              <a:off x="3313302" y="3716654"/>
              <a:ext cx="76200" cy="503555"/>
            </a:xfrm>
            <a:custGeom>
              <a:avLst/>
              <a:gdLst/>
              <a:ahLst/>
              <a:cxnLst/>
              <a:rect l="l" t="t" r="r" b="b"/>
              <a:pathLst>
                <a:path w="76200" h="503554">
                  <a:moveTo>
                    <a:pt x="0" y="424942"/>
                  </a:moveTo>
                  <a:lnTo>
                    <a:pt x="33400" y="503301"/>
                  </a:lnTo>
                  <a:lnTo>
                    <a:pt x="69830" y="440309"/>
                  </a:lnTo>
                  <a:lnTo>
                    <a:pt x="43561" y="440309"/>
                  </a:lnTo>
                  <a:lnTo>
                    <a:pt x="30861" y="439547"/>
                  </a:lnTo>
                  <a:lnTo>
                    <a:pt x="31631" y="426843"/>
                  </a:lnTo>
                  <a:lnTo>
                    <a:pt x="0" y="424942"/>
                  </a:lnTo>
                  <a:close/>
                </a:path>
                <a:path w="76200" h="503554">
                  <a:moveTo>
                    <a:pt x="31631" y="426843"/>
                  </a:moveTo>
                  <a:lnTo>
                    <a:pt x="30861" y="439547"/>
                  </a:lnTo>
                  <a:lnTo>
                    <a:pt x="43561" y="440309"/>
                  </a:lnTo>
                  <a:lnTo>
                    <a:pt x="44331" y="427606"/>
                  </a:lnTo>
                  <a:lnTo>
                    <a:pt x="31631" y="426843"/>
                  </a:lnTo>
                  <a:close/>
                </a:path>
                <a:path w="76200" h="503554">
                  <a:moveTo>
                    <a:pt x="44331" y="427606"/>
                  </a:moveTo>
                  <a:lnTo>
                    <a:pt x="43561" y="440309"/>
                  </a:lnTo>
                  <a:lnTo>
                    <a:pt x="69830" y="440309"/>
                  </a:lnTo>
                  <a:lnTo>
                    <a:pt x="76073" y="429514"/>
                  </a:lnTo>
                  <a:lnTo>
                    <a:pt x="44331" y="427606"/>
                  </a:lnTo>
                  <a:close/>
                </a:path>
                <a:path w="76200" h="503554">
                  <a:moveTo>
                    <a:pt x="57531" y="0"/>
                  </a:moveTo>
                  <a:lnTo>
                    <a:pt x="31631" y="426843"/>
                  </a:lnTo>
                  <a:lnTo>
                    <a:pt x="44331" y="427606"/>
                  </a:lnTo>
                  <a:lnTo>
                    <a:pt x="70231" y="762"/>
                  </a:lnTo>
                  <a:lnTo>
                    <a:pt x="57531" y="0"/>
                  </a:lnTo>
                  <a:close/>
                </a:path>
              </a:pathLst>
            </a:custGeom>
            <a:solidFill>
              <a:srgbClr val="000000"/>
            </a:solidFill>
          </p:spPr>
          <p:txBody>
            <a:bodyPr wrap="square" lIns="0" tIns="0" rIns="0" bIns="0" rtlCol="0"/>
            <a:lstStyle/>
            <a:p>
              <a:endParaRPr/>
            </a:p>
          </p:txBody>
        </p:sp>
        <p:sp>
          <p:nvSpPr>
            <p:cNvPr id="19" name="object 19"/>
            <p:cNvSpPr/>
            <p:nvPr/>
          </p:nvSpPr>
          <p:spPr>
            <a:xfrm>
              <a:off x="923544" y="3717035"/>
              <a:ext cx="373380" cy="0"/>
            </a:xfrm>
            <a:custGeom>
              <a:avLst/>
              <a:gdLst/>
              <a:ahLst/>
              <a:cxnLst/>
              <a:rect l="l" t="t" r="r" b="b"/>
              <a:pathLst>
                <a:path w="373380">
                  <a:moveTo>
                    <a:pt x="0" y="0"/>
                  </a:moveTo>
                  <a:lnTo>
                    <a:pt x="373380" y="0"/>
                  </a:lnTo>
                </a:path>
              </a:pathLst>
            </a:custGeom>
            <a:ln w="9144">
              <a:solidFill>
                <a:srgbClr val="000000"/>
              </a:solidFill>
            </a:ln>
          </p:spPr>
          <p:txBody>
            <a:bodyPr wrap="square" lIns="0" tIns="0" rIns="0" bIns="0" rtlCol="0"/>
            <a:lstStyle/>
            <a:p>
              <a:endParaRPr/>
            </a:p>
          </p:txBody>
        </p:sp>
        <p:sp>
          <p:nvSpPr>
            <p:cNvPr id="20" name="object 20"/>
            <p:cNvSpPr/>
            <p:nvPr/>
          </p:nvSpPr>
          <p:spPr>
            <a:xfrm>
              <a:off x="884707" y="3717035"/>
              <a:ext cx="76200" cy="471170"/>
            </a:xfrm>
            <a:custGeom>
              <a:avLst/>
              <a:gdLst/>
              <a:ahLst/>
              <a:cxnLst/>
              <a:rect l="l" t="t" r="r" b="b"/>
              <a:pathLst>
                <a:path w="76200" h="471170">
                  <a:moveTo>
                    <a:pt x="31740" y="394779"/>
                  </a:moveTo>
                  <a:lnTo>
                    <a:pt x="0" y="395096"/>
                  </a:lnTo>
                  <a:lnTo>
                    <a:pt x="38836" y="470915"/>
                  </a:lnTo>
                  <a:lnTo>
                    <a:pt x="69755" y="407543"/>
                  </a:lnTo>
                  <a:lnTo>
                    <a:pt x="31864" y="407543"/>
                  </a:lnTo>
                  <a:lnTo>
                    <a:pt x="31740" y="394779"/>
                  </a:lnTo>
                  <a:close/>
                </a:path>
                <a:path w="76200" h="471170">
                  <a:moveTo>
                    <a:pt x="44440" y="394652"/>
                  </a:moveTo>
                  <a:lnTo>
                    <a:pt x="31740" y="394779"/>
                  </a:lnTo>
                  <a:lnTo>
                    <a:pt x="31864" y="407543"/>
                  </a:lnTo>
                  <a:lnTo>
                    <a:pt x="44564" y="407415"/>
                  </a:lnTo>
                  <a:lnTo>
                    <a:pt x="44440" y="394652"/>
                  </a:lnTo>
                  <a:close/>
                </a:path>
                <a:path w="76200" h="471170">
                  <a:moveTo>
                    <a:pt x="76200" y="394334"/>
                  </a:moveTo>
                  <a:lnTo>
                    <a:pt x="44440" y="394652"/>
                  </a:lnTo>
                  <a:lnTo>
                    <a:pt x="44564" y="407415"/>
                  </a:lnTo>
                  <a:lnTo>
                    <a:pt x="31864" y="407543"/>
                  </a:lnTo>
                  <a:lnTo>
                    <a:pt x="69755" y="407543"/>
                  </a:lnTo>
                  <a:lnTo>
                    <a:pt x="76200" y="394334"/>
                  </a:lnTo>
                  <a:close/>
                </a:path>
                <a:path w="76200" h="471170">
                  <a:moveTo>
                    <a:pt x="40614" y="0"/>
                  </a:moveTo>
                  <a:lnTo>
                    <a:pt x="27914" y="0"/>
                  </a:lnTo>
                  <a:lnTo>
                    <a:pt x="31740" y="394779"/>
                  </a:lnTo>
                  <a:lnTo>
                    <a:pt x="44440" y="394652"/>
                  </a:lnTo>
                  <a:lnTo>
                    <a:pt x="40614" y="0"/>
                  </a:lnTo>
                  <a:close/>
                </a:path>
              </a:pathLst>
            </a:custGeom>
            <a:solidFill>
              <a:srgbClr val="000000"/>
            </a:solidFill>
          </p:spPr>
          <p:txBody>
            <a:bodyPr wrap="square" lIns="0" tIns="0" rIns="0" bIns="0" rtlCol="0"/>
            <a:lstStyle/>
            <a:p>
              <a:endParaRPr/>
            </a:p>
          </p:txBody>
        </p:sp>
      </p:grpSp>
      <p:grpSp>
        <p:nvGrpSpPr>
          <p:cNvPr id="21" name="object 21"/>
          <p:cNvGrpSpPr/>
          <p:nvPr/>
        </p:nvGrpSpPr>
        <p:grpSpPr>
          <a:xfrm>
            <a:off x="1629155" y="4907279"/>
            <a:ext cx="1030605" cy="1618615"/>
            <a:chOff x="1629155" y="4907279"/>
            <a:chExt cx="1030605" cy="1618615"/>
          </a:xfrm>
        </p:grpSpPr>
        <p:sp>
          <p:nvSpPr>
            <p:cNvPr id="22" name="object 22"/>
            <p:cNvSpPr/>
            <p:nvPr/>
          </p:nvSpPr>
          <p:spPr>
            <a:xfrm>
              <a:off x="1633727" y="6086855"/>
              <a:ext cx="1021080" cy="434340"/>
            </a:xfrm>
            <a:custGeom>
              <a:avLst/>
              <a:gdLst/>
              <a:ahLst/>
              <a:cxnLst/>
              <a:rect l="l" t="t" r="r" b="b"/>
              <a:pathLst>
                <a:path w="1021080" h="434340">
                  <a:moveTo>
                    <a:pt x="856869" y="0"/>
                  </a:moveTo>
                  <a:lnTo>
                    <a:pt x="164211" y="0"/>
                  </a:lnTo>
                  <a:lnTo>
                    <a:pt x="126563" y="5735"/>
                  </a:lnTo>
                  <a:lnTo>
                    <a:pt x="92000" y="22073"/>
                  </a:lnTo>
                  <a:lnTo>
                    <a:pt x="61510" y="47710"/>
                  </a:lnTo>
                  <a:lnTo>
                    <a:pt x="36079" y="81341"/>
                  </a:lnTo>
                  <a:lnTo>
                    <a:pt x="16692" y="121664"/>
                  </a:lnTo>
                  <a:lnTo>
                    <a:pt x="4337" y="167375"/>
                  </a:lnTo>
                  <a:lnTo>
                    <a:pt x="0" y="217170"/>
                  </a:lnTo>
                  <a:lnTo>
                    <a:pt x="4337" y="266964"/>
                  </a:lnTo>
                  <a:lnTo>
                    <a:pt x="16692" y="312675"/>
                  </a:lnTo>
                  <a:lnTo>
                    <a:pt x="36079" y="352998"/>
                  </a:lnTo>
                  <a:lnTo>
                    <a:pt x="61510" y="386629"/>
                  </a:lnTo>
                  <a:lnTo>
                    <a:pt x="92000" y="412266"/>
                  </a:lnTo>
                  <a:lnTo>
                    <a:pt x="126563" y="428604"/>
                  </a:lnTo>
                  <a:lnTo>
                    <a:pt x="164211" y="434340"/>
                  </a:lnTo>
                  <a:lnTo>
                    <a:pt x="856869" y="434340"/>
                  </a:lnTo>
                  <a:lnTo>
                    <a:pt x="929079" y="412266"/>
                  </a:lnTo>
                  <a:lnTo>
                    <a:pt x="959569" y="386629"/>
                  </a:lnTo>
                  <a:lnTo>
                    <a:pt x="985000" y="352998"/>
                  </a:lnTo>
                  <a:lnTo>
                    <a:pt x="1004387" y="312675"/>
                  </a:lnTo>
                  <a:lnTo>
                    <a:pt x="1016742" y="266964"/>
                  </a:lnTo>
                  <a:lnTo>
                    <a:pt x="1021080" y="217170"/>
                  </a:lnTo>
                  <a:lnTo>
                    <a:pt x="1016742" y="167375"/>
                  </a:lnTo>
                  <a:lnTo>
                    <a:pt x="1004387" y="121664"/>
                  </a:lnTo>
                  <a:lnTo>
                    <a:pt x="985000" y="81341"/>
                  </a:lnTo>
                  <a:lnTo>
                    <a:pt x="959569" y="47710"/>
                  </a:lnTo>
                  <a:lnTo>
                    <a:pt x="929079" y="22073"/>
                  </a:lnTo>
                  <a:lnTo>
                    <a:pt x="894516" y="5735"/>
                  </a:lnTo>
                  <a:lnTo>
                    <a:pt x="856869" y="0"/>
                  </a:lnTo>
                  <a:close/>
                </a:path>
              </a:pathLst>
            </a:custGeom>
            <a:solidFill>
              <a:srgbClr val="F1F1F1"/>
            </a:solidFill>
          </p:spPr>
          <p:txBody>
            <a:bodyPr wrap="square" lIns="0" tIns="0" rIns="0" bIns="0" rtlCol="0"/>
            <a:lstStyle/>
            <a:p>
              <a:endParaRPr/>
            </a:p>
          </p:txBody>
        </p:sp>
        <p:sp>
          <p:nvSpPr>
            <p:cNvPr id="23" name="object 23"/>
            <p:cNvSpPr/>
            <p:nvPr/>
          </p:nvSpPr>
          <p:spPr>
            <a:xfrm>
              <a:off x="1633727" y="6086855"/>
              <a:ext cx="1021080" cy="434340"/>
            </a:xfrm>
            <a:custGeom>
              <a:avLst/>
              <a:gdLst/>
              <a:ahLst/>
              <a:cxnLst/>
              <a:rect l="l" t="t" r="r" b="b"/>
              <a:pathLst>
                <a:path w="1021080" h="434340">
                  <a:moveTo>
                    <a:pt x="164211" y="0"/>
                  </a:moveTo>
                  <a:lnTo>
                    <a:pt x="856869" y="0"/>
                  </a:lnTo>
                  <a:lnTo>
                    <a:pt x="894516" y="5735"/>
                  </a:lnTo>
                  <a:lnTo>
                    <a:pt x="929079" y="22073"/>
                  </a:lnTo>
                  <a:lnTo>
                    <a:pt x="959569" y="47710"/>
                  </a:lnTo>
                  <a:lnTo>
                    <a:pt x="985000" y="81341"/>
                  </a:lnTo>
                  <a:lnTo>
                    <a:pt x="1004387" y="121664"/>
                  </a:lnTo>
                  <a:lnTo>
                    <a:pt x="1016742" y="167375"/>
                  </a:lnTo>
                  <a:lnTo>
                    <a:pt x="1021080" y="217170"/>
                  </a:lnTo>
                  <a:lnTo>
                    <a:pt x="1016742" y="266964"/>
                  </a:lnTo>
                  <a:lnTo>
                    <a:pt x="1004387" y="312675"/>
                  </a:lnTo>
                  <a:lnTo>
                    <a:pt x="985000" y="352998"/>
                  </a:lnTo>
                  <a:lnTo>
                    <a:pt x="959569" y="386629"/>
                  </a:lnTo>
                  <a:lnTo>
                    <a:pt x="929079" y="412266"/>
                  </a:lnTo>
                  <a:lnTo>
                    <a:pt x="894516" y="428604"/>
                  </a:lnTo>
                  <a:lnTo>
                    <a:pt x="856869" y="434340"/>
                  </a:lnTo>
                  <a:lnTo>
                    <a:pt x="164211" y="434340"/>
                  </a:lnTo>
                  <a:lnTo>
                    <a:pt x="92000" y="412266"/>
                  </a:lnTo>
                  <a:lnTo>
                    <a:pt x="61510" y="386629"/>
                  </a:lnTo>
                  <a:lnTo>
                    <a:pt x="36079" y="352998"/>
                  </a:lnTo>
                  <a:lnTo>
                    <a:pt x="16692" y="312675"/>
                  </a:lnTo>
                  <a:lnTo>
                    <a:pt x="4337" y="266964"/>
                  </a:lnTo>
                  <a:lnTo>
                    <a:pt x="0" y="217170"/>
                  </a:lnTo>
                  <a:lnTo>
                    <a:pt x="4337" y="167375"/>
                  </a:lnTo>
                  <a:lnTo>
                    <a:pt x="16692" y="121664"/>
                  </a:lnTo>
                  <a:lnTo>
                    <a:pt x="36079" y="81341"/>
                  </a:lnTo>
                  <a:lnTo>
                    <a:pt x="61510" y="47710"/>
                  </a:lnTo>
                  <a:lnTo>
                    <a:pt x="92000" y="22073"/>
                  </a:lnTo>
                  <a:lnTo>
                    <a:pt x="126563" y="5735"/>
                  </a:lnTo>
                  <a:lnTo>
                    <a:pt x="164211" y="0"/>
                  </a:lnTo>
                  <a:close/>
                </a:path>
              </a:pathLst>
            </a:custGeom>
            <a:ln w="9144">
              <a:solidFill>
                <a:srgbClr val="000000"/>
              </a:solidFill>
            </a:ln>
          </p:spPr>
          <p:txBody>
            <a:bodyPr wrap="square" lIns="0" tIns="0" rIns="0" bIns="0" rtlCol="0"/>
            <a:lstStyle/>
            <a:p>
              <a:endParaRPr/>
            </a:p>
          </p:txBody>
        </p:sp>
        <p:sp>
          <p:nvSpPr>
            <p:cNvPr id="24" name="object 24"/>
            <p:cNvSpPr/>
            <p:nvPr/>
          </p:nvSpPr>
          <p:spPr>
            <a:xfrm>
              <a:off x="2112263" y="5839967"/>
              <a:ext cx="76200" cy="262255"/>
            </a:xfrm>
            <a:custGeom>
              <a:avLst/>
              <a:gdLst/>
              <a:ahLst/>
              <a:cxnLst/>
              <a:rect l="l" t="t" r="r" b="b"/>
              <a:pathLst>
                <a:path w="76200" h="262254">
                  <a:moveTo>
                    <a:pt x="31750" y="185927"/>
                  </a:moveTo>
                  <a:lnTo>
                    <a:pt x="0" y="185927"/>
                  </a:lnTo>
                  <a:lnTo>
                    <a:pt x="38100" y="262127"/>
                  </a:lnTo>
                  <a:lnTo>
                    <a:pt x="69850" y="198627"/>
                  </a:lnTo>
                  <a:lnTo>
                    <a:pt x="31750" y="198627"/>
                  </a:lnTo>
                  <a:lnTo>
                    <a:pt x="31750" y="185927"/>
                  </a:lnTo>
                  <a:close/>
                </a:path>
                <a:path w="76200" h="262254">
                  <a:moveTo>
                    <a:pt x="44450" y="0"/>
                  </a:moveTo>
                  <a:lnTo>
                    <a:pt x="31750" y="0"/>
                  </a:lnTo>
                  <a:lnTo>
                    <a:pt x="31750" y="198627"/>
                  </a:lnTo>
                  <a:lnTo>
                    <a:pt x="44450" y="198627"/>
                  </a:lnTo>
                  <a:lnTo>
                    <a:pt x="44450" y="0"/>
                  </a:lnTo>
                  <a:close/>
                </a:path>
                <a:path w="76200" h="262254">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25" name="object 25"/>
            <p:cNvSpPr/>
            <p:nvPr/>
          </p:nvSpPr>
          <p:spPr>
            <a:xfrm>
              <a:off x="2119883" y="4907279"/>
              <a:ext cx="76200" cy="312420"/>
            </a:xfrm>
            <a:custGeom>
              <a:avLst/>
              <a:gdLst/>
              <a:ahLst/>
              <a:cxnLst/>
              <a:rect l="l" t="t" r="r" b="b"/>
              <a:pathLst>
                <a:path w="76200" h="312420">
                  <a:moveTo>
                    <a:pt x="31750" y="236220"/>
                  </a:moveTo>
                  <a:lnTo>
                    <a:pt x="0" y="236220"/>
                  </a:lnTo>
                  <a:lnTo>
                    <a:pt x="38100" y="312420"/>
                  </a:lnTo>
                  <a:lnTo>
                    <a:pt x="69850" y="248920"/>
                  </a:lnTo>
                  <a:lnTo>
                    <a:pt x="31750" y="248920"/>
                  </a:lnTo>
                  <a:lnTo>
                    <a:pt x="31750" y="236220"/>
                  </a:lnTo>
                  <a:close/>
                </a:path>
                <a:path w="76200" h="312420">
                  <a:moveTo>
                    <a:pt x="44450" y="0"/>
                  </a:moveTo>
                  <a:lnTo>
                    <a:pt x="31750" y="0"/>
                  </a:lnTo>
                  <a:lnTo>
                    <a:pt x="31750" y="248920"/>
                  </a:lnTo>
                  <a:lnTo>
                    <a:pt x="44450" y="248920"/>
                  </a:lnTo>
                  <a:lnTo>
                    <a:pt x="44450" y="0"/>
                  </a:lnTo>
                  <a:close/>
                </a:path>
                <a:path w="76200" h="312420">
                  <a:moveTo>
                    <a:pt x="76200" y="236220"/>
                  </a:moveTo>
                  <a:lnTo>
                    <a:pt x="44450" y="236220"/>
                  </a:lnTo>
                  <a:lnTo>
                    <a:pt x="44450" y="248920"/>
                  </a:lnTo>
                  <a:lnTo>
                    <a:pt x="69850" y="248920"/>
                  </a:lnTo>
                  <a:lnTo>
                    <a:pt x="76200" y="236220"/>
                  </a:lnTo>
                  <a:close/>
                </a:path>
              </a:pathLst>
            </a:custGeom>
            <a:solidFill>
              <a:srgbClr val="000000"/>
            </a:solidFill>
          </p:spPr>
          <p:txBody>
            <a:bodyPr wrap="square" lIns="0" tIns="0" rIns="0" bIns="0" rtlCol="0"/>
            <a:lstStyle/>
            <a:p>
              <a:endParaRPr/>
            </a:p>
          </p:txBody>
        </p:sp>
      </p:grpSp>
      <p:sp>
        <p:nvSpPr>
          <p:cNvPr id="26" name="object 26"/>
          <p:cNvSpPr txBox="1"/>
          <p:nvPr/>
        </p:nvSpPr>
        <p:spPr>
          <a:xfrm>
            <a:off x="966317" y="3415664"/>
            <a:ext cx="283845" cy="239395"/>
          </a:xfrm>
          <a:prstGeom prst="rect">
            <a:avLst/>
          </a:prstGeom>
        </p:spPr>
        <p:txBody>
          <a:bodyPr vert="horz" wrap="square" lIns="0" tIns="13335" rIns="0" bIns="0" rtlCol="0">
            <a:spAutoFit/>
          </a:bodyPr>
          <a:lstStyle/>
          <a:p>
            <a:pPr marL="12700">
              <a:lnSpc>
                <a:spcPct val="100000"/>
              </a:lnSpc>
              <a:spcBef>
                <a:spcPts val="105"/>
              </a:spcBef>
            </a:pPr>
            <a:r>
              <a:rPr sz="1400" spc="-155" dirty="0">
                <a:latin typeface="Times New Roman"/>
                <a:cs typeface="Times New Roman"/>
              </a:rPr>
              <a:t>Y</a:t>
            </a:r>
            <a:r>
              <a:rPr sz="1400" dirty="0">
                <a:latin typeface="Times New Roman"/>
                <a:cs typeface="Times New Roman"/>
              </a:rPr>
              <a:t>es</a:t>
            </a:r>
            <a:endParaRPr sz="1400">
              <a:latin typeface="Times New Roman"/>
              <a:cs typeface="Times New Roman"/>
            </a:endParaRPr>
          </a:p>
        </p:txBody>
      </p:sp>
      <p:grpSp>
        <p:nvGrpSpPr>
          <p:cNvPr id="27" name="object 27"/>
          <p:cNvGrpSpPr/>
          <p:nvPr/>
        </p:nvGrpSpPr>
        <p:grpSpPr>
          <a:xfrm>
            <a:off x="1642681" y="1788985"/>
            <a:ext cx="1030605" cy="428625"/>
            <a:chOff x="1642681" y="1788985"/>
            <a:chExt cx="1030605" cy="428625"/>
          </a:xfrm>
        </p:grpSpPr>
        <p:sp>
          <p:nvSpPr>
            <p:cNvPr id="28" name="object 28"/>
            <p:cNvSpPr/>
            <p:nvPr/>
          </p:nvSpPr>
          <p:spPr>
            <a:xfrm>
              <a:off x="1647444" y="1793748"/>
              <a:ext cx="1021080" cy="419100"/>
            </a:xfrm>
            <a:custGeom>
              <a:avLst/>
              <a:gdLst/>
              <a:ahLst/>
              <a:cxnLst/>
              <a:rect l="l" t="t" r="r" b="b"/>
              <a:pathLst>
                <a:path w="1021080" h="419100">
                  <a:moveTo>
                    <a:pt x="856869" y="0"/>
                  </a:moveTo>
                  <a:lnTo>
                    <a:pt x="164211" y="0"/>
                  </a:lnTo>
                  <a:lnTo>
                    <a:pt x="120561" y="7487"/>
                  </a:lnTo>
                  <a:lnTo>
                    <a:pt x="81336" y="28617"/>
                  </a:lnTo>
                  <a:lnTo>
                    <a:pt x="48101" y="61388"/>
                  </a:lnTo>
                  <a:lnTo>
                    <a:pt x="22422" y="103801"/>
                  </a:lnTo>
                  <a:lnTo>
                    <a:pt x="5866" y="153855"/>
                  </a:lnTo>
                  <a:lnTo>
                    <a:pt x="0" y="209550"/>
                  </a:lnTo>
                  <a:lnTo>
                    <a:pt x="5866" y="265244"/>
                  </a:lnTo>
                  <a:lnTo>
                    <a:pt x="22422" y="315298"/>
                  </a:lnTo>
                  <a:lnTo>
                    <a:pt x="48101" y="357711"/>
                  </a:lnTo>
                  <a:lnTo>
                    <a:pt x="81336" y="390482"/>
                  </a:lnTo>
                  <a:lnTo>
                    <a:pt x="120561" y="411612"/>
                  </a:lnTo>
                  <a:lnTo>
                    <a:pt x="164211" y="419100"/>
                  </a:lnTo>
                  <a:lnTo>
                    <a:pt x="856869" y="419100"/>
                  </a:lnTo>
                  <a:lnTo>
                    <a:pt x="900518" y="411612"/>
                  </a:lnTo>
                  <a:lnTo>
                    <a:pt x="939743" y="390482"/>
                  </a:lnTo>
                  <a:lnTo>
                    <a:pt x="972978" y="357711"/>
                  </a:lnTo>
                  <a:lnTo>
                    <a:pt x="998657" y="315298"/>
                  </a:lnTo>
                  <a:lnTo>
                    <a:pt x="1015213" y="265244"/>
                  </a:lnTo>
                  <a:lnTo>
                    <a:pt x="1021080" y="209550"/>
                  </a:lnTo>
                  <a:lnTo>
                    <a:pt x="1015213" y="153855"/>
                  </a:lnTo>
                  <a:lnTo>
                    <a:pt x="998657" y="103801"/>
                  </a:lnTo>
                  <a:lnTo>
                    <a:pt x="972978" y="61388"/>
                  </a:lnTo>
                  <a:lnTo>
                    <a:pt x="939743" y="28617"/>
                  </a:lnTo>
                  <a:lnTo>
                    <a:pt x="900518" y="7487"/>
                  </a:lnTo>
                  <a:lnTo>
                    <a:pt x="856869" y="0"/>
                  </a:lnTo>
                  <a:close/>
                </a:path>
              </a:pathLst>
            </a:custGeom>
            <a:solidFill>
              <a:srgbClr val="EBF5D6"/>
            </a:solidFill>
          </p:spPr>
          <p:txBody>
            <a:bodyPr wrap="square" lIns="0" tIns="0" rIns="0" bIns="0" rtlCol="0"/>
            <a:lstStyle/>
            <a:p>
              <a:endParaRPr/>
            </a:p>
          </p:txBody>
        </p:sp>
        <p:sp>
          <p:nvSpPr>
            <p:cNvPr id="29" name="object 29"/>
            <p:cNvSpPr/>
            <p:nvPr/>
          </p:nvSpPr>
          <p:spPr>
            <a:xfrm>
              <a:off x="1647444" y="1793748"/>
              <a:ext cx="1021080" cy="419100"/>
            </a:xfrm>
            <a:custGeom>
              <a:avLst/>
              <a:gdLst/>
              <a:ahLst/>
              <a:cxnLst/>
              <a:rect l="l" t="t" r="r" b="b"/>
              <a:pathLst>
                <a:path w="1021080" h="419100">
                  <a:moveTo>
                    <a:pt x="164211" y="0"/>
                  </a:moveTo>
                  <a:lnTo>
                    <a:pt x="856869" y="0"/>
                  </a:lnTo>
                  <a:lnTo>
                    <a:pt x="900518" y="7487"/>
                  </a:lnTo>
                  <a:lnTo>
                    <a:pt x="939743" y="28617"/>
                  </a:lnTo>
                  <a:lnTo>
                    <a:pt x="972978" y="61388"/>
                  </a:lnTo>
                  <a:lnTo>
                    <a:pt x="998657" y="103801"/>
                  </a:lnTo>
                  <a:lnTo>
                    <a:pt x="1015213" y="153855"/>
                  </a:lnTo>
                  <a:lnTo>
                    <a:pt x="1021080" y="209550"/>
                  </a:lnTo>
                  <a:lnTo>
                    <a:pt x="1015213" y="265244"/>
                  </a:lnTo>
                  <a:lnTo>
                    <a:pt x="998657" y="315298"/>
                  </a:lnTo>
                  <a:lnTo>
                    <a:pt x="972978" y="357711"/>
                  </a:lnTo>
                  <a:lnTo>
                    <a:pt x="939743" y="390482"/>
                  </a:lnTo>
                  <a:lnTo>
                    <a:pt x="900518" y="411612"/>
                  </a:lnTo>
                  <a:lnTo>
                    <a:pt x="856869" y="419100"/>
                  </a:lnTo>
                  <a:lnTo>
                    <a:pt x="164211" y="419100"/>
                  </a:lnTo>
                  <a:lnTo>
                    <a:pt x="120561" y="411612"/>
                  </a:lnTo>
                  <a:lnTo>
                    <a:pt x="81336" y="390482"/>
                  </a:lnTo>
                  <a:lnTo>
                    <a:pt x="48101" y="357711"/>
                  </a:lnTo>
                  <a:lnTo>
                    <a:pt x="22422" y="315298"/>
                  </a:lnTo>
                  <a:lnTo>
                    <a:pt x="5866" y="265244"/>
                  </a:lnTo>
                  <a:lnTo>
                    <a:pt x="0" y="209550"/>
                  </a:lnTo>
                  <a:lnTo>
                    <a:pt x="5866" y="153855"/>
                  </a:lnTo>
                  <a:lnTo>
                    <a:pt x="22422" y="103801"/>
                  </a:lnTo>
                  <a:lnTo>
                    <a:pt x="48101" y="61388"/>
                  </a:lnTo>
                  <a:lnTo>
                    <a:pt x="81336" y="28617"/>
                  </a:lnTo>
                  <a:lnTo>
                    <a:pt x="120561" y="7487"/>
                  </a:lnTo>
                  <a:lnTo>
                    <a:pt x="164211" y="0"/>
                  </a:lnTo>
                  <a:close/>
                </a:path>
              </a:pathLst>
            </a:custGeom>
            <a:ln w="9144">
              <a:solidFill>
                <a:srgbClr val="000000"/>
              </a:solidFill>
            </a:ln>
          </p:spPr>
          <p:txBody>
            <a:bodyPr wrap="square" lIns="0" tIns="0" rIns="0" bIns="0" rtlCol="0"/>
            <a:lstStyle/>
            <a:p>
              <a:endParaRPr/>
            </a:p>
          </p:txBody>
        </p:sp>
      </p:grpSp>
      <p:sp>
        <p:nvSpPr>
          <p:cNvPr id="30" name="object 30"/>
          <p:cNvSpPr txBox="1"/>
          <p:nvPr/>
        </p:nvSpPr>
        <p:spPr>
          <a:xfrm>
            <a:off x="1456182" y="1424685"/>
            <a:ext cx="1377315" cy="692785"/>
          </a:xfrm>
          <a:prstGeom prst="rect">
            <a:avLst/>
          </a:prstGeom>
        </p:spPr>
        <p:txBody>
          <a:bodyPr vert="horz" wrap="square" lIns="0" tIns="12700" rIns="0" bIns="0" rtlCol="0">
            <a:spAutoFit/>
          </a:bodyPr>
          <a:lstStyle/>
          <a:p>
            <a:pPr algn="ctr">
              <a:lnSpc>
                <a:spcPct val="100000"/>
              </a:lnSpc>
              <a:spcBef>
                <a:spcPts val="100"/>
              </a:spcBef>
            </a:pPr>
            <a:r>
              <a:rPr sz="1800" b="1" spc="-5" dirty="0">
                <a:latin typeface="Calibri"/>
                <a:cs typeface="Calibri"/>
              </a:rPr>
              <a:t>The</a:t>
            </a:r>
            <a:r>
              <a:rPr sz="1800" b="1" spc="-55" dirty="0">
                <a:latin typeface="Calibri"/>
                <a:cs typeface="Calibri"/>
              </a:rPr>
              <a:t> </a:t>
            </a:r>
            <a:r>
              <a:rPr sz="1800" b="1" spc="-5" dirty="0">
                <a:latin typeface="Calibri"/>
                <a:cs typeface="Calibri"/>
              </a:rPr>
              <a:t>Algorithm</a:t>
            </a:r>
            <a:endParaRPr sz="1800">
              <a:latin typeface="Calibri"/>
              <a:cs typeface="Calibri"/>
            </a:endParaRPr>
          </a:p>
          <a:p>
            <a:pPr marL="25400" algn="ctr">
              <a:lnSpc>
                <a:spcPct val="100000"/>
              </a:lnSpc>
              <a:spcBef>
                <a:spcPts val="1410"/>
              </a:spcBef>
            </a:pPr>
            <a:r>
              <a:rPr sz="1400" dirty="0">
                <a:latin typeface="Times New Roman"/>
                <a:cs typeface="Times New Roman"/>
              </a:rPr>
              <a:t>Start</a:t>
            </a:r>
            <a:endParaRPr sz="1400">
              <a:latin typeface="Times New Roman"/>
              <a:cs typeface="Times New Roman"/>
            </a:endParaRPr>
          </a:p>
        </p:txBody>
      </p:sp>
      <p:grpSp>
        <p:nvGrpSpPr>
          <p:cNvPr id="31" name="object 31"/>
          <p:cNvGrpSpPr/>
          <p:nvPr/>
        </p:nvGrpSpPr>
        <p:grpSpPr>
          <a:xfrm>
            <a:off x="141541" y="2212848"/>
            <a:ext cx="3993515" cy="789940"/>
            <a:chOff x="141541" y="2212848"/>
            <a:chExt cx="3993515" cy="789940"/>
          </a:xfrm>
        </p:grpSpPr>
        <p:sp>
          <p:nvSpPr>
            <p:cNvPr id="32" name="object 32"/>
            <p:cNvSpPr/>
            <p:nvPr/>
          </p:nvSpPr>
          <p:spPr>
            <a:xfrm>
              <a:off x="2119883" y="2212848"/>
              <a:ext cx="76200" cy="262255"/>
            </a:xfrm>
            <a:custGeom>
              <a:avLst/>
              <a:gdLst/>
              <a:ahLst/>
              <a:cxnLst/>
              <a:rect l="l" t="t" r="r" b="b"/>
              <a:pathLst>
                <a:path w="76200" h="262255">
                  <a:moveTo>
                    <a:pt x="31750" y="185927"/>
                  </a:moveTo>
                  <a:lnTo>
                    <a:pt x="0" y="185927"/>
                  </a:lnTo>
                  <a:lnTo>
                    <a:pt x="38100" y="262127"/>
                  </a:lnTo>
                  <a:lnTo>
                    <a:pt x="69850" y="198627"/>
                  </a:lnTo>
                  <a:lnTo>
                    <a:pt x="31750" y="198627"/>
                  </a:lnTo>
                  <a:lnTo>
                    <a:pt x="31750" y="185927"/>
                  </a:lnTo>
                  <a:close/>
                </a:path>
                <a:path w="76200" h="262255">
                  <a:moveTo>
                    <a:pt x="44450" y="0"/>
                  </a:moveTo>
                  <a:lnTo>
                    <a:pt x="31750" y="0"/>
                  </a:lnTo>
                  <a:lnTo>
                    <a:pt x="31750" y="198627"/>
                  </a:lnTo>
                  <a:lnTo>
                    <a:pt x="44450" y="198627"/>
                  </a:lnTo>
                  <a:lnTo>
                    <a:pt x="44450" y="0"/>
                  </a:lnTo>
                  <a:close/>
                </a:path>
                <a:path w="76200" h="262255">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33" name="object 33"/>
            <p:cNvSpPr/>
            <p:nvPr/>
          </p:nvSpPr>
          <p:spPr>
            <a:xfrm>
              <a:off x="146304" y="2499360"/>
              <a:ext cx="3983990" cy="498475"/>
            </a:xfrm>
            <a:custGeom>
              <a:avLst/>
              <a:gdLst/>
              <a:ahLst/>
              <a:cxnLst/>
              <a:rect l="l" t="t" r="r" b="b"/>
              <a:pathLst>
                <a:path w="3983990" h="498475">
                  <a:moveTo>
                    <a:pt x="3983736" y="0"/>
                  </a:moveTo>
                  <a:lnTo>
                    <a:pt x="796747" y="0"/>
                  </a:lnTo>
                  <a:lnTo>
                    <a:pt x="0" y="498348"/>
                  </a:lnTo>
                  <a:lnTo>
                    <a:pt x="3186937" y="498348"/>
                  </a:lnTo>
                  <a:lnTo>
                    <a:pt x="3983736" y="0"/>
                  </a:lnTo>
                  <a:close/>
                </a:path>
              </a:pathLst>
            </a:custGeom>
            <a:solidFill>
              <a:srgbClr val="F1F1F1"/>
            </a:solidFill>
          </p:spPr>
          <p:txBody>
            <a:bodyPr wrap="square" lIns="0" tIns="0" rIns="0" bIns="0" rtlCol="0"/>
            <a:lstStyle/>
            <a:p>
              <a:endParaRPr/>
            </a:p>
          </p:txBody>
        </p:sp>
        <p:sp>
          <p:nvSpPr>
            <p:cNvPr id="34" name="object 34"/>
            <p:cNvSpPr/>
            <p:nvPr/>
          </p:nvSpPr>
          <p:spPr>
            <a:xfrm>
              <a:off x="146304" y="2499360"/>
              <a:ext cx="3983990" cy="498475"/>
            </a:xfrm>
            <a:custGeom>
              <a:avLst/>
              <a:gdLst/>
              <a:ahLst/>
              <a:cxnLst/>
              <a:rect l="l" t="t" r="r" b="b"/>
              <a:pathLst>
                <a:path w="3983990" h="498475">
                  <a:moveTo>
                    <a:pt x="0" y="498348"/>
                  </a:moveTo>
                  <a:lnTo>
                    <a:pt x="796747" y="0"/>
                  </a:lnTo>
                  <a:lnTo>
                    <a:pt x="3983736" y="0"/>
                  </a:lnTo>
                  <a:lnTo>
                    <a:pt x="3186937" y="498348"/>
                  </a:lnTo>
                  <a:lnTo>
                    <a:pt x="0" y="498348"/>
                  </a:lnTo>
                  <a:close/>
                </a:path>
              </a:pathLst>
            </a:custGeom>
            <a:ln w="9144">
              <a:solidFill>
                <a:srgbClr val="000000"/>
              </a:solidFill>
            </a:ln>
          </p:spPr>
          <p:txBody>
            <a:bodyPr wrap="square" lIns="0" tIns="0" rIns="0" bIns="0" rtlCol="0"/>
            <a:lstStyle/>
            <a:p>
              <a:endParaRPr/>
            </a:p>
          </p:txBody>
        </p:sp>
      </p:grpSp>
      <p:sp>
        <p:nvSpPr>
          <p:cNvPr id="35" name="object 35"/>
          <p:cNvSpPr txBox="1"/>
          <p:nvPr/>
        </p:nvSpPr>
        <p:spPr>
          <a:xfrm>
            <a:off x="1415541" y="2517394"/>
            <a:ext cx="1445895" cy="452755"/>
          </a:xfrm>
          <a:prstGeom prst="rect">
            <a:avLst/>
          </a:prstGeom>
        </p:spPr>
        <p:txBody>
          <a:bodyPr vert="horz" wrap="square" lIns="0" tIns="13335" rIns="0" bIns="0" rtlCol="0">
            <a:spAutoFit/>
          </a:bodyPr>
          <a:lstStyle/>
          <a:p>
            <a:pPr marL="12700" marR="5080" indent="523875">
              <a:lnSpc>
                <a:spcPct val="100000"/>
              </a:lnSpc>
              <a:spcBef>
                <a:spcPts val="105"/>
              </a:spcBef>
            </a:pPr>
            <a:r>
              <a:rPr sz="1400" dirty="0">
                <a:latin typeface="Times New Roman"/>
                <a:cs typeface="Times New Roman"/>
              </a:rPr>
              <a:t>input </a:t>
            </a:r>
            <a:r>
              <a:rPr sz="1400" spc="5" dirty="0">
                <a:latin typeface="Times New Roman"/>
                <a:cs typeface="Times New Roman"/>
              </a:rPr>
              <a:t> </a:t>
            </a:r>
            <a:r>
              <a:rPr sz="1400" spc="-190" dirty="0">
                <a:solidFill>
                  <a:srgbClr val="006FC0"/>
                </a:solidFill>
                <a:latin typeface="Times New Roman"/>
                <a:cs typeface="Times New Roman"/>
              </a:rPr>
              <a:t>V</a:t>
            </a:r>
            <a:r>
              <a:rPr sz="1400" spc="-10" dirty="0">
                <a:solidFill>
                  <a:srgbClr val="006FC0"/>
                </a:solidFill>
                <a:latin typeface="Times New Roman"/>
                <a:cs typeface="Times New Roman"/>
              </a:rPr>
              <a:t>ALU</a:t>
            </a:r>
            <a:r>
              <a:rPr sz="1400" spc="-5" dirty="0">
                <a:solidFill>
                  <a:srgbClr val="006FC0"/>
                </a:solidFill>
                <a:latin typeface="Times New Roman"/>
                <a:cs typeface="Times New Roman"/>
              </a:rPr>
              <a:t>E</a:t>
            </a:r>
            <a:r>
              <a:rPr sz="1400" spc="5" dirty="0">
                <a:solidFill>
                  <a:srgbClr val="006FC0"/>
                </a:solidFill>
                <a:latin typeface="Times New Roman"/>
                <a:cs typeface="Times New Roman"/>
              </a:rPr>
              <a:t>1</a:t>
            </a:r>
            <a:r>
              <a:rPr sz="1400" dirty="0">
                <a:latin typeface="Times New Roman"/>
                <a:cs typeface="Times New Roman"/>
              </a:rPr>
              <a:t>,</a:t>
            </a:r>
            <a:r>
              <a:rPr sz="1400" spc="-30" dirty="0">
                <a:latin typeface="Times New Roman"/>
                <a:cs typeface="Times New Roman"/>
              </a:rPr>
              <a:t> </a:t>
            </a:r>
            <a:r>
              <a:rPr sz="1400" spc="-190" dirty="0">
                <a:solidFill>
                  <a:srgbClr val="006FC0"/>
                </a:solidFill>
                <a:latin typeface="Times New Roman"/>
                <a:cs typeface="Times New Roman"/>
              </a:rPr>
              <a:t>V</a:t>
            </a:r>
            <a:r>
              <a:rPr sz="1400" spc="-10" dirty="0">
                <a:solidFill>
                  <a:srgbClr val="006FC0"/>
                </a:solidFill>
                <a:latin typeface="Times New Roman"/>
                <a:cs typeface="Times New Roman"/>
              </a:rPr>
              <a:t>ALUE</a:t>
            </a:r>
            <a:r>
              <a:rPr sz="1400" dirty="0">
                <a:solidFill>
                  <a:srgbClr val="006FC0"/>
                </a:solidFill>
                <a:latin typeface="Times New Roman"/>
                <a:cs typeface="Times New Roman"/>
              </a:rPr>
              <a:t>2</a:t>
            </a:r>
            <a:endParaRPr sz="1400">
              <a:latin typeface="Times New Roman"/>
              <a:cs typeface="Times New Roman"/>
            </a:endParaRPr>
          </a:p>
        </p:txBody>
      </p:sp>
      <p:sp>
        <p:nvSpPr>
          <p:cNvPr id="36" name="object 36"/>
          <p:cNvSpPr/>
          <p:nvPr/>
        </p:nvSpPr>
        <p:spPr>
          <a:xfrm>
            <a:off x="2103120" y="2997707"/>
            <a:ext cx="76200" cy="262255"/>
          </a:xfrm>
          <a:custGeom>
            <a:avLst/>
            <a:gdLst/>
            <a:ahLst/>
            <a:cxnLst/>
            <a:rect l="l" t="t" r="r" b="b"/>
            <a:pathLst>
              <a:path w="76200" h="262254">
                <a:moveTo>
                  <a:pt x="31750" y="185927"/>
                </a:moveTo>
                <a:lnTo>
                  <a:pt x="0" y="185927"/>
                </a:lnTo>
                <a:lnTo>
                  <a:pt x="38100" y="262127"/>
                </a:lnTo>
                <a:lnTo>
                  <a:pt x="69850" y="198627"/>
                </a:lnTo>
                <a:lnTo>
                  <a:pt x="31750" y="198627"/>
                </a:lnTo>
                <a:lnTo>
                  <a:pt x="31750" y="185927"/>
                </a:lnTo>
                <a:close/>
              </a:path>
              <a:path w="76200" h="262254">
                <a:moveTo>
                  <a:pt x="44450" y="0"/>
                </a:moveTo>
                <a:lnTo>
                  <a:pt x="31750" y="0"/>
                </a:lnTo>
                <a:lnTo>
                  <a:pt x="31750" y="198627"/>
                </a:lnTo>
                <a:lnTo>
                  <a:pt x="44450" y="198627"/>
                </a:lnTo>
                <a:lnTo>
                  <a:pt x="44450" y="0"/>
                </a:lnTo>
                <a:close/>
              </a:path>
              <a:path w="76200" h="262254">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37" name="object 37"/>
          <p:cNvSpPr txBox="1"/>
          <p:nvPr/>
        </p:nvSpPr>
        <p:spPr>
          <a:xfrm>
            <a:off x="1501902" y="3427933"/>
            <a:ext cx="1264920" cy="409575"/>
          </a:xfrm>
          <a:prstGeom prst="rect">
            <a:avLst/>
          </a:prstGeom>
        </p:spPr>
        <p:txBody>
          <a:bodyPr vert="horz" wrap="square" lIns="0" tIns="13335" rIns="0" bIns="0" rtlCol="0">
            <a:spAutoFit/>
          </a:bodyPr>
          <a:lstStyle/>
          <a:p>
            <a:pPr algn="ctr">
              <a:lnSpc>
                <a:spcPct val="100000"/>
              </a:lnSpc>
              <a:spcBef>
                <a:spcPts val="105"/>
              </a:spcBef>
            </a:pPr>
            <a:r>
              <a:rPr sz="1400" spc="5" dirty="0">
                <a:latin typeface="Times New Roman"/>
                <a:cs typeface="Times New Roman"/>
              </a:rPr>
              <a:t>is</a:t>
            </a:r>
            <a:endParaRPr sz="1400">
              <a:latin typeface="Times New Roman"/>
              <a:cs typeface="Times New Roman"/>
            </a:endParaRPr>
          </a:p>
          <a:p>
            <a:pPr algn="ctr">
              <a:lnSpc>
                <a:spcPct val="100000"/>
              </a:lnSpc>
              <a:spcBef>
                <a:spcPts val="15"/>
              </a:spcBef>
            </a:pPr>
            <a:r>
              <a:rPr sz="1100" spc="-5" dirty="0">
                <a:solidFill>
                  <a:srgbClr val="006FC0"/>
                </a:solidFill>
                <a:latin typeface="Times New Roman"/>
                <a:cs typeface="Times New Roman"/>
              </a:rPr>
              <a:t>VALUE1</a:t>
            </a:r>
            <a:r>
              <a:rPr sz="1100" spc="-10" dirty="0">
                <a:solidFill>
                  <a:srgbClr val="006FC0"/>
                </a:solidFill>
                <a:latin typeface="Times New Roman"/>
                <a:cs typeface="Times New Roman"/>
              </a:rPr>
              <a:t> </a:t>
            </a:r>
            <a:r>
              <a:rPr sz="1100" dirty="0">
                <a:latin typeface="Times New Roman"/>
                <a:cs typeface="Times New Roman"/>
              </a:rPr>
              <a:t>&gt;</a:t>
            </a:r>
            <a:r>
              <a:rPr sz="1100" spc="-15" dirty="0">
                <a:latin typeface="Times New Roman"/>
                <a:cs typeface="Times New Roman"/>
              </a:rPr>
              <a:t> </a:t>
            </a:r>
            <a:r>
              <a:rPr sz="1100" spc="-5" dirty="0">
                <a:solidFill>
                  <a:srgbClr val="006FC0"/>
                </a:solidFill>
                <a:latin typeface="Times New Roman"/>
                <a:cs typeface="Times New Roman"/>
              </a:rPr>
              <a:t>VALUE2</a:t>
            </a:r>
            <a:endParaRPr sz="1100">
              <a:latin typeface="Times New Roman"/>
              <a:cs typeface="Times New Roman"/>
            </a:endParaRPr>
          </a:p>
        </p:txBody>
      </p:sp>
      <p:graphicFrame>
        <p:nvGraphicFramePr>
          <p:cNvPr id="38" name="object 38"/>
          <p:cNvGraphicFramePr>
            <a:graphicFrameLocks noGrp="1"/>
          </p:cNvGraphicFramePr>
          <p:nvPr/>
        </p:nvGraphicFramePr>
        <p:xfrm>
          <a:off x="141731" y="4192523"/>
          <a:ext cx="3984624" cy="708660"/>
        </p:xfrm>
        <a:graphic>
          <a:graphicData uri="http://schemas.openxmlformats.org/drawingml/2006/table">
            <a:tbl>
              <a:tblPr firstRow="1" bandRow="1">
                <a:tableStyleId>{2D5ABB26-0587-4C30-8999-92F81FD0307C}</a:tableStyleId>
              </a:tblPr>
              <a:tblGrid>
                <a:gridCol w="770255">
                  <a:extLst>
                    <a:ext uri="{9D8B030D-6E8A-4147-A177-3AD203B41FA5}">
                      <a16:colId xmlns="" xmlns:a16="http://schemas.microsoft.com/office/drawing/2014/main" val="20000"/>
                    </a:ext>
                  </a:extLst>
                </a:gridCol>
                <a:gridCol w="762634">
                  <a:extLst>
                    <a:ext uri="{9D8B030D-6E8A-4147-A177-3AD203B41FA5}">
                      <a16:colId xmlns="" xmlns:a16="http://schemas.microsoft.com/office/drawing/2014/main" val="20001"/>
                    </a:ext>
                  </a:extLst>
                </a:gridCol>
                <a:gridCol w="917575">
                  <a:extLst>
                    <a:ext uri="{9D8B030D-6E8A-4147-A177-3AD203B41FA5}">
                      <a16:colId xmlns="" xmlns:a16="http://schemas.microsoft.com/office/drawing/2014/main" val="20002"/>
                    </a:ext>
                  </a:extLst>
                </a:gridCol>
                <a:gridCol w="771525">
                  <a:extLst>
                    <a:ext uri="{9D8B030D-6E8A-4147-A177-3AD203B41FA5}">
                      <a16:colId xmlns="" xmlns:a16="http://schemas.microsoft.com/office/drawing/2014/main" val="20003"/>
                    </a:ext>
                  </a:extLst>
                </a:gridCol>
                <a:gridCol w="762635">
                  <a:extLst>
                    <a:ext uri="{9D8B030D-6E8A-4147-A177-3AD203B41FA5}">
                      <a16:colId xmlns="" xmlns:a16="http://schemas.microsoft.com/office/drawing/2014/main" val="20004"/>
                    </a:ext>
                  </a:extLst>
                </a:gridCol>
              </a:tblGrid>
              <a:tr h="554736">
                <a:tc gridSpan="2">
                  <a:txBody>
                    <a:bodyPr/>
                    <a:lstStyle/>
                    <a:p>
                      <a:pPr marL="130810">
                        <a:lnSpc>
                          <a:spcPct val="100000"/>
                        </a:lnSpc>
                        <a:spcBef>
                          <a:spcPts val="1255"/>
                        </a:spcBef>
                      </a:pPr>
                      <a:r>
                        <a:rPr sz="1400" spc="-5" dirty="0">
                          <a:solidFill>
                            <a:srgbClr val="006FC0"/>
                          </a:solidFill>
                          <a:latin typeface="Times New Roman"/>
                          <a:cs typeface="Times New Roman"/>
                        </a:rPr>
                        <a:t>MAX</a:t>
                      </a:r>
                      <a:r>
                        <a:rPr sz="1400" spc="-20" dirty="0">
                          <a:solidFill>
                            <a:srgbClr val="006FC0"/>
                          </a:solidFill>
                          <a:latin typeface="Times New Roman"/>
                          <a:cs typeface="Times New Roman"/>
                        </a:rPr>
                        <a:t> </a:t>
                      </a:r>
                      <a:r>
                        <a:rPr sz="1400" dirty="0">
                          <a:latin typeface="Times New Roman"/>
                          <a:cs typeface="Times New Roman"/>
                        </a:rPr>
                        <a:t>=</a:t>
                      </a:r>
                      <a:r>
                        <a:rPr sz="1400" spc="-45" dirty="0">
                          <a:latin typeface="Times New Roman"/>
                          <a:cs typeface="Times New Roman"/>
                        </a:rPr>
                        <a:t> </a:t>
                      </a:r>
                      <a:r>
                        <a:rPr sz="1400" spc="-40" dirty="0">
                          <a:solidFill>
                            <a:srgbClr val="006FC0"/>
                          </a:solidFill>
                          <a:latin typeface="Times New Roman"/>
                          <a:cs typeface="Times New Roman"/>
                        </a:rPr>
                        <a:t>VALUE1</a:t>
                      </a:r>
                      <a:endParaRPr sz="1400">
                        <a:latin typeface="Times New Roman"/>
                        <a:cs typeface="Times New Roman"/>
                      </a:endParaRPr>
                    </a:p>
                  </a:txBody>
                  <a:tcPr marL="0" marR="0" marT="1593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tc hMerge="1">
                  <a:txBody>
                    <a:bodyPr/>
                    <a:lstStyle/>
                    <a:p>
                      <a:endParaRPr/>
                    </a:p>
                  </a:txBody>
                  <a:tcPr marL="0" marR="0" marT="0" marB="0"/>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gridSpan="2">
                  <a:txBody>
                    <a:bodyPr/>
                    <a:lstStyle/>
                    <a:p>
                      <a:pPr>
                        <a:lnSpc>
                          <a:spcPct val="100000"/>
                        </a:lnSpc>
                        <a:spcBef>
                          <a:spcPts val="30"/>
                        </a:spcBef>
                      </a:pPr>
                      <a:endParaRPr sz="1150">
                        <a:latin typeface="Times New Roman"/>
                        <a:cs typeface="Times New Roman"/>
                      </a:endParaRPr>
                    </a:p>
                    <a:p>
                      <a:pPr marL="132080">
                        <a:lnSpc>
                          <a:spcPct val="100000"/>
                        </a:lnSpc>
                      </a:pPr>
                      <a:r>
                        <a:rPr sz="1400" spc="-5" dirty="0">
                          <a:solidFill>
                            <a:srgbClr val="006FC0"/>
                          </a:solidFill>
                          <a:latin typeface="Times New Roman"/>
                          <a:cs typeface="Times New Roman"/>
                        </a:rPr>
                        <a:t>MAX</a:t>
                      </a:r>
                      <a:r>
                        <a:rPr sz="1400" spc="-30" dirty="0">
                          <a:solidFill>
                            <a:srgbClr val="006FC0"/>
                          </a:solidFill>
                          <a:latin typeface="Times New Roman"/>
                          <a:cs typeface="Times New Roman"/>
                        </a:rPr>
                        <a:t> </a:t>
                      </a:r>
                      <a:r>
                        <a:rPr sz="1400" dirty="0">
                          <a:latin typeface="Times New Roman"/>
                          <a:cs typeface="Times New Roman"/>
                        </a:rPr>
                        <a:t>=</a:t>
                      </a:r>
                      <a:r>
                        <a:rPr sz="1400" spc="-50" dirty="0">
                          <a:latin typeface="Times New Roman"/>
                          <a:cs typeface="Times New Roman"/>
                        </a:rPr>
                        <a:t> </a:t>
                      </a:r>
                      <a:r>
                        <a:rPr sz="1400" spc="-35" dirty="0">
                          <a:solidFill>
                            <a:srgbClr val="006FC0"/>
                          </a:solidFill>
                          <a:latin typeface="Times New Roman"/>
                          <a:cs typeface="Times New Roman"/>
                        </a:rPr>
                        <a:t>VALUE2</a:t>
                      </a:r>
                      <a:endParaRPr sz="1400">
                        <a:latin typeface="Times New Roman"/>
                        <a:cs typeface="Times New Roman"/>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tc hMerge="1">
                  <a:txBody>
                    <a:bodyPr/>
                    <a:lstStyle/>
                    <a:p>
                      <a:endParaRPr/>
                    </a:p>
                  </a:txBody>
                  <a:tcPr marL="0" marR="0" marT="0" marB="0"/>
                </a:tc>
                <a:extLst>
                  <a:ext uri="{0D108BD9-81ED-4DB2-BD59-A6C34878D82A}">
                    <a16:rowId xmlns="" xmlns:a16="http://schemas.microsoft.com/office/drawing/2014/main" val="10000"/>
                  </a:ext>
                </a:extLst>
              </a:tr>
              <a:tr h="153924">
                <a:tc>
                  <a:txBody>
                    <a:bodyPr/>
                    <a:lstStyle/>
                    <a:p>
                      <a:pPr>
                        <a:lnSpc>
                          <a:spcPct val="100000"/>
                        </a:lnSpc>
                      </a:pPr>
                      <a:endParaRPr sz="800">
                        <a:latin typeface="Times New Roman"/>
                        <a:cs typeface="Times New Roman"/>
                      </a:endParaRPr>
                    </a:p>
                  </a:txBody>
                  <a:tcPr marL="0" marR="0" marT="0" marB="0">
                    <a:lnR w="19050">
                      <a:solidFill>
                        <a:srgbClr val="000000"/>
                      </a:solidFill>
                      <a:prstDash val="solid"/>
                    </a:lnR>
                    <a:lnT w="9525">
                      <a:solidFill>
                        <a:srgbClr val="000000"/>
                      </a:solidFill>
                      <a:prstDash val="solid"/>
                    </a:lnT>
                  </a:tcPr>
                </a:tc>
                <a:tc gridSpan="3">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9525">
                      <a:solidFill>
                        <a:srgbClr val="000000"/>
                      </a:solidFill>
                      <a:prstDash val="solid"/>
                    </a:lnR>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T w="9525">
                      <a:solidFill>
                        <a:srgbClr val="000000"/>
                      </a:solidFill>
                      <a:prstDash val="solid"/>
                    </a:lnT>
                  </a:tcPr>
                </a:tc>
                <a:extLst>
                  <a:ext uri="{0D108BD9-81ED-4DB2-BD59-A6C34878D82A}">
                    <a16:rowId xmlns="" xmlns:a16="http://schemas.microsoft.com/office/drawing/2014/main" val="10001"/>
                  </a:ext>
                </a:extLst>
              </a:tr>
            </a:tbl>
          </a:graphicData>
        </a:graphic>
      </p:graphicFrame>
      <p:sp>
        <p:nvSpPr>
          <p:cNvPr id="39" name="object 39"/>
          <p:cNvSpPr txBox="1"/>
          <p:nvPr/>
        </p:nvSpPr>
        <p:spPr>
          <a:xfrm>
            <a:off x="3131566" y="3420617"/>
            <a:ext cx="241935" cy="239395"/>
          </a:xfrm>
          <a:prstGeom prst="rect">
            <a:avLst/>
          </a:prstGeom>
        </p:spPr>
        <p:txBody>
          <a:bodyPr vert="horz" wrap="square" lIns="0" tIns="13335" rIns="0" bIns="0" rtlCol="0">
            <a:spAutoFit/>
          </a:bodyPr>
          <a:lstStyle/>
          <a:p>
            <a:pPr marL="12700">
              <a:lnSpc>
                <a:spcPct val="100000"/>
              </a:lnSpc>
              <a:spcBef>
                <a:spcPts val="105"/>
              </a:spcBef>
            </a:pPr>
            <a:r>
              <a:rPr sz="1400" spc="-10" dirty="0">
                <a:latin typeface="Times New Roman"/>
                <a:cs typeface="Times New Roman"/>
              </a:rPr>
              <a:t>No</a:t>
            </a:r>
            <a:endParaRPr sz="1400">
              <a:latin typeface="Times New Roman"/>
              <a:cs typeface="Times New Roman"/>
            </a:endParaRPr>
          </a:p>
        </p:txBody>
      </p:sp>
      <p:pic>
        <p:nvPicPr>
          <p:cNvPr id="40" name="object 40"/>
          <p:cNvPicPr/>
          <p:nvPr/>
        </p:nvPicPr>
        <p:blipFill>
          <a:blip r:embed="rId4" cstate="print"/>
          <a:stretch>
            <a:fillRect/>
          </a:stretch>
        </p:blipFill>
        <p:spPr>
          <a:xfrm>
            <a:off x="7137844" y="4068127"/>
            <a:ext cx="938212" cy="1109662"/>
          </a:xfrm>
          <a:prstGeom prst="rect">
            <a:avLst/>
          </a:prstGeom>
        </p:spPr>
      </p:pic>
      <p:sp>
        <p:nvSpPr>
          <p:cNvPr id="41" name="object 41"/>
          <p:cNvSpPr txBox="1"/>
          <p:nvPr/>
        </p:nvSpPr>
        <p:spPr>
          <a:xfrm>
            <a:off x="7177278" y="3685108"/>
            <a:ext cx="86550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The</a:t>
            </a:r>
            <a:r>
              <a:rPr sz="1800" b="1" spc="-80" dirty="0">
                <a:latin typeface="Calibri"/>
                <a:cs typeface="Calibri"/>
              </a:rPr>
              <a:t> </a:t>
            </a:r>
            <a:r>
              <a:rPr sz="1800" b="1" dirty="0">
                <a:latin typeface="Calibri"/>
                <a:cs typeface="Calibri"/>
              </a:rPr>
              <a:t>User</a:t>
            </a:r>
            <a:endParaRPr sz="1800">
              <a:latin typeface="Calibri"/>
              <a:cs typeface="Calibri"/>
            </a:endParaRPr>
          </a:p>
        </p:txBody>
      </p:sp>
      <p:pic>
        <p:nvPicPr>
          <p:cNvPr id="42" name="object 42"/>
          <p:cNvPicPr/>
          <p:nvPr/>
        </p:nvPicPr>
        <p:blipFill>
          <a:blip r:embed="rId5" cstate="print"/>
          <a:stretch>
            <a:fillRect/>
          </a:stretch>
        </p:blipFill>
        <p:spPr>
          <a:xfrm>
            <a:off x="24383" y="41148"/>
            <a:ext cx="361188" cy="361188"/>
          </a:xfrm>
          <a:prstGeom prst="rect">
            <a:avLst/>
          </a:prstGeom>
        </p:spPr>
      </p:pic>
      <p:sp>
        <p:nvSpPr>
          <p:cNvPr id="43" name="object 43"/>
          <p:cNvSpPr txBox="1"/>
          <p:nvPr/>
        </p:nvSpPr>
        <p:spPr>
          <a:xfrm>
            <a:off x="1986533" y="6199337"/>
            <a:ext cx="313055" cy="222885"/>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E</a:t>
            </a:r>
            <a:r>
              <a:rPr sz="1400" dirty="0">
                <a:latin typeface="Times New Roman"/>
                <a:cs typeface="Times New Roman"/>
              </a:rPr>
              <a:t>nd</a:t>
            </a:r>
            <a:endParaRPr sz="1400">
              <a:latin typeface="Times New Roman"/>
              <a:cs typeface="Times New Roman"/>
            </a:endParaRPr>
          </a:p>
        </p:txBody>
      </p:sp>
      <p:sp>
        <p:nvSpPr>
          <p:cNvPr id="44" name="object 44"/>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.5</a:t>
            </a:r>
            <a:endParaRPr sz="1050">
              <a:latin typeface="Calibri"/>
              <a:cs typeface="Calibri"/>
            </a:endParaRPr>
          </a:p>
        </p:txBody>
      </p:sp>
      <p:sp>
        <p:nvSpPr>
          <p:cNvPr id="45" name="object 45"/>
          <p:cNvSpPr txBox="1"/>
          <p:nvPr/>
        </p:nvSpPr>
        <p:spPr>
          <a:xfrm>
            <a:off x="8168131" y="6673088"/>
            <a:ext cx="162560" cy="160020"/>
          </a:xfrm>
          <a:prstGeom prst="rect">
            <a:avLst/>
          </a:prstGeom>
        </p:spPr>
        <p:txBody>
          <a:bodyPr vert="horz" wrap="square" lIns="0" tIns="0" rIns="0" bIns="0" rtlCol="0">
            <a:spAutoFit/>
          </a:bodyPr>
          <a:lstStyle/>
          <a:p>
            <a:pPr marL="12700">
              <a:lnSpc>
                <a:spcPts val="1100"/>
              </a:lnSpc>
            </a:pPr>
            <a:r>
              <a:rPr sz="1050" b="1" dirty="0">
                <a:solidFill>
                  <a:srgbClr val="FFFFFF"/>
                </a:solidFill>
                <a:latin typeface="Calibri"/>
                <a:cs typeface="Calibri"/>
              </a:rPr>
              <a:t>85</a:t>
            </a:r>
            <a:endParaRPr sz="1050">
              <a:latin typeface="Calibri"/>
              <a:cs typeface="Calibri"/>
            </a:endParaRPr>
          </a:p>
        </p:txBody>
      </p:sp>
      <p:sp>
        <p:nvSpPr>
          <p:cNvPr id="46" name="object 46"/>
          <p:cNvSpPr txBox="1"/>
          <p:nvPr/>
        </p:nvSpPr>
        <p:spPr>
          <a:xfrm>
            <a:off x="4418965" y="6685508"/>
            <a:ext cx="322580" cy="127635"/>
          </a:xfrm>
          <a:prstGeom prst="rect">
            <a:avLst/>
          </a:prstGeom>
        </p:spPr>
        <p:txBody>
          <a:bodyPr vert="horz" wrap="square" lIns="0" tIns="0" rIns="0" bIns="0" rtlCol="0">
            <a:spAutoFit/>
          </a:bodyPr>
          <a:lstStyle/>
          <a:p>
            <a:pPr marL="38100">
              <a:lnSpc>
                <a:spcPts val="865"/>
              </a:lnSpc>
            </a:pPr>
            <a:r>
              <a:rPr sz="800" dirty="0">
                <a:solidFill>
                  <a:srgbClr val="FFFFFF"/>
                </a:solidFill>
                <a:latin typeface="Calibri"/>
                <a:cs typeface="Calibri"/>
              </a:rPr>
              <a:t>1</a:t>
            </a:r>
            <a:r>
              <a:rPr sz="800" spc="-40" dirty="0">
                <a:solidFill>
                  <a:srgbClr val="FFFFFF"/>
                </a:solidFill>
                <a:latin typeface="Calibri"/>
                <a:cs typeface="Calibri"/>
              </a:rPr>
              <a:t> </a:t>
            </a:r>
            <a:r>
              <a:rPr sz="800" spc="-5" dirty="0">
                <a:solidFill>
                  <a:srgbClr val="FFFFFF"/>
                </a:solidFill>
                <a:latin typeface="Calibri"/>
                <a:cs typeface="Calibri"/>
              </a:rPr>
              <a:t>of</a:t>
            </a:r>
            <a:r>
              <a:rPr sz="800" spc="-20" dirty="0">
                <a:solidFill>
                  <a:srgbClr val="FFFFFF"/>
                </a:solidFill>
                <a:latin typeface="Calibri"/>
                <a:cs typeface="Calibri"/>
              </a:rPr>
              <a:t> </a:t>
            </a:r>
            <a:r>
              <a:rPr sz="800" dirty="0">
                <a:solidFill>
                  <a:srgbClr val="FFFFFF"/>
                </a:solidFill>
                <a:latin typeface="Calibri"/>
                <a:cs typeface="Calibri"/>
              </a:rPr>
              <a:t>6</a:t>
            </a:r>
            <a:endParaRPr sz="800">
              <a:latin typeface="Calibri"/>
              <a:cs typeface="Calibri"/>
            </a:endParaRPr>
          </a:p>
        </p:txBody>
      </p:sp>
      <p:sp>
        <p:nvSpPr>
          <p:cNvPr id="47" name="object 47"/>
          <p:cNvSpPr txBox="1"/>
          <p:nvPr/>
        </p:nvSpPr>
        <p:spPr>
          <a:xfrm>
            <a:off x="6407911" y="6678803"/>
            <a:ext cx="452120"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a:t>
            </a:r>
            <a:r>
              <a:rPr sz="800" spc="-5" dirty="0">
                <a:solidFill>
                  <a:srgbClr val="FFFFFF"/>
                </a:solidFill>
                <a:latin typeface="Calibri"/>
                <a:cs typeface="Calibri"/>
              </a:rPr>
              <a:t> </a:t>
            </a:r>
            <a:r>
              <a:rPr sz="800" dirty="0">
                <a:solidFill>
                  <a:srgbClr val="FFFFFF"/>
                </a:solidFill>
                <a:latin typeface="Calibri"/>
                <a:cs typeface="Calibri"/>
              </a:rPr>
              <a:t>7</a:t>
            </a:r>
            <a:endParaRPr sz="800">
              <a:latin typeface="Calibri"/>
              <a:cs typeface="Calibri"/>
            </a:endParaRPr>
          </a:p>
        </p:txBody>
      </p:sp>
    </p:spTree>
    <p:extLst>
      <p:ext uri="{BB962C8B-B14F-4D97-AF65-F5344CB8AC3E}">
        <p14:creationId xmlns:p14="http://schemas.microsoft.com/office/powerpoint/2010/main" val="4013560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605016"/>
            <a:ext cx="9144000" cy="253365"/>
            <a:chOff x="0" y="6605016"/>
            <a:chExt cx="9144000" cy="253365"/>
          </a:xfrm>
        </p:grpSpPr>
        <p:pic>
          <p:nvPicPr>
            <p:cNvPr id="3" name="object 3"/>
            <p:cNvPicPr/>
            <p:nvPr/>
          </p:nvPicPr>
          <p:blipFill>
            <a:blip r:embed="rId2" cstate="print"/>
            <a:stretch>
              <a:fillRect/>
            </a:stretch>
          </p:blipFill>
          <p:spPr>
            <a:xfrm>
              <a:off x="4160520" y="6652260"/>
              <a:ext cx="187451" cy="188976"/>
            </a:xfrm>
            <a:prstGeom prst="rect">
              <a:avLst/>
            </a:prstGeom>
          </p:spPr>
        </p:pic>
        <p:pic>
          <p:nvPicPr>
            <p:cNvPr id="4" name="object 4"/>
            <p:cNvPicPr/>
            <p:nvPr/>
          </p:nvPicPr>
          <p:blipFill>
            <a:blip r:embed="rId3" cstate="print"/>
            <a:stretch>
              <a:fillRect/>
            </a:stretch>
          </p:blipFill>
          <p:spPr>
            <a:xfrm>
              <a:off x="4809744" y="6652258"/>
              <a:ext cx="187451" cy="188976"/>
            </a:xfrm>
            <a:prstGeom prst="rect">
              <a:avLst/>
            </a:prstGeom>
          </p:spPr>
        </p:pic>
      </p:grpSp>
      <p:sp>
        <p:nvSpPr>
          <p:cNvPr id="5" name="object 5"/>
          <p:cNvSpPr txBox="1">
            <a:spLocks noGrp="1"/>
          </p:cNvSpPr>
          <p:nvPr>
            <p:ph type="title"/>
          </p:nvPr>
        </p:nvSpPr>
        <p:spPr>
          <a:prstGeom prst="rect">
            <a:avLst/>
          </a:prstGeom>
        </p:spPr>
        <p:txBody>
          <a:bodyPr vert="horz" wrap="square" lIns="0" tIns="116205" rIns="0" bIns="0" rtlCol="0">
            <a:spAutoFit/>
          </a:bodyPr>
          <a:lstStyle/>
          <a:p>
            <a:pPr marL="784860" marR="5080" indent="-765175">
              <a:lnSpc>
                <a:spcPts val="4490"/>
              </a:lnSpc>
              <a:spcBef>
                <a:spcPts val="915"/>
              </a:spcBef>
            </a:pPr>
            <a:r>
              <a:rPr spc="-50" dirty="0"/>
              <a:t>Determining</a:t>
            </a:r>
            <a:r>
              <a:rPr spc="-155" dirty="0"/>
              <a:t> </a:t>
            </a:r>
            <a:r>
              <a:rPr spc="-35" dirty="0"/>
              <a:t>The</a:t>
            </a:r>
            <a:r>
              <a:rPr spc="-125" dirty="0"/>
              <a:t> </a:t>
            </a:r>
            <a:r>
              <a:rPr spc="-65" dirty="0"/>
              <a:t>Largest</a:t>
            </a:r>
            <a:r>
              <a:rPr spc="-145" dirty="0"/>
              <a:t> </a:t>
            </a:r>
            <a:r>
              <a:rPr spc="-90" dirty="0"/>
              <a:t>Value </a:t>
            </a:r>
            <a:r>
              <a:rPr spc="-980" dirty="0"/>
              <a:t> </a:t>
            </a:r>
            <a:r>
              <a:rPr spc="-65" dirty="0">
                <a:solidFill>
                  <a:srgbClr val="37A76E"/>
                </a:solidFill>
              </a:rPr>
              <a:t>Verifying</a:t>
            </a:r>
            <a:r>
              <a:rPr spc="-145" dirty="0">
                <a:solidFill>
                  <a:srgbClr val="37A76E"/>
                </a:solidFill>
              </a:rPr>
              <a:t> </a:t>
            </a:r>
            <a:r>
              <a:rPr spc="-35" dirty="0">
                <a:solidFill>
                  <a:srgbClr val="37A76E"/>
                </a:solidFill>
              </a:rPr>
              <a:t>The</a:t>
            </a:r>
            <a:r>
              <a:rPr spc="-125" dirty="0">
                <a:solidFill>
                  <a:srgbClr val="37A76E"/>
                </a:solidFill>
              </a:rPr>
              <a:t> </a:t>
            </a:r>
            <a:r>
              <a:rPr spc="-45" dirty="0">
                <a:solidFill>
                  <a:srgbClr val="37A76E"/>
                </a:solidFill>
              </a:rPr>
              <a:t>Algorithm</a:t>
            </a:r>
          </a:p>
        </p:txBody>
      </p:sp>
      <p:grpSp>
        <p:nvGrpSpPr>
          <p:cNvPr id="6" name="object 6"/>
          <p:cNvGrpSpPr/>
          <p:nvPr/>
        </p:nvGrpSpPr>
        <p:grpSpPr>
          <a:xfrm>
            <a:off x="7728204" y="2354579"/>
            <a:ext cx="1423670" cy="676910"/>
            <a:chOff x="7728204" y="2354579"/>
            <a:chExt cx="1423670" cy="676910"/>
          </a:xfrm>
        </p:grpSpPr>
        <p:sp>
          <p:nvSpPr>
            <p:cNvPr id="7" name="object 7"/>
            <p:cNvSpPr/>
            <p:nvPr/>
          </p:nvSpPr>
          <p:spPr>
            <a:xfrm>
              <a:off x="7735824" y="2362199"/>
              <a:ext cx="1408430" cy="661670"/>
            </a:xfrm>
            <a:custGeom>
              <a:avLst/>
              <a:gdLst/>
              <a:ahLst/>
              <a:cxnLst/>
              <a:rect l="l" t="t" r="r" b="b"/>
              <a:pathLst>
                <a:path w="1408429" h="661669">
                  <a:moveTo>
                    <a:pt x="1408176" y="0"/>
                  </a:moveTo>
                  <a:lnTo>
                    <a:pt x="0" y="0"/>
                  </a:lnTo>
                  <a:lnTo>
                    <a:pt x="0" y="661415"/>
                  </a:lnTo>
                  <a:lnTo>
                    <a:pt x="1408176" y="661415"/>
                  </a:lnTo>
                  <a:lnTo>
                    <a:pt x="1408176" y="0"/>
                  </a:lnTo>
                  <a:close/>
                </a:path>
              </a:pathLst>
            </a:custGeom>
            <a:solidFill>
              <a:srgbClr val="37A76E"/>
            </a:solidFill>
          </p:spPr>
          <p:txBody>
            <a:bodyPr wrap="square" lIns="0" tIns="0" rIns="0" bIns="0" rtlCol="0"/>
            <a:lstStyle/>
            <a:p>
              <a:endParaRPr/>
            </a:p>
          </p:txBody>
        </p:sp>
        <p:sp>
          <p:nvSpPr>
            <p:cNvPr id="8" name="object 8"/>
            <p:cNvSpPr/>
            <p:nvPr/>
          </p:nvSpPr>
          <p:spPr>
            <a:xfrm>
              <a:off x="7735824" y="2362199"/>
              <a:ext cx="1408430" cy="661670"/>
            </a:xfrm>
            <a:custGeom>
              <a:avLst/>
              <a:gdLst/>
              <a:ahLst/>
              <a:cxnLst/>
              <a:rect l="l" t="t" r="r" b="b"/>
              <a:pathLst>
                <a:path w="1408429" h="661669">
                  <a:moveTo>
                    <a:pt x="0" y="661415"/>
                  </a:moveTo>
                  <a:lnTo>
                    <a:pt x="1408176" y="661415"/>
                  </a:lnTo>
                  <a:lnTo>
                    <a:pt x="1408176" y="0"/>
                  </a:lnTo>
                  <a:lnTo>
                    <a:pt x="0" y="0"/>
                  </a:lnTo>
                  <a:lnTo>
                    <a:pt x="0" y="661415"/>
                  </a:lnTo>
                  <a:close/>
                </a:path>
              </a:pathLst>
            </a:custGeom>
            <a:ln w="15240">
              <a:solidFill>
                <a:srgbClr val="257950"/>
              </a:solidFill>
            </a:ln>
          </p:spPr>
          <p:txBody>
            <a:bodyPr wrap="square" lIns="0" tIns="0" rIns="0" bIns="0" rtlCol="0"/>
            <a:lstStyle/>
            <a:p>
              <a:endParaRPr/>
            </a:p>
          </p:txBody>
        </p:sp>
      </p:grpSp>
      <p:sp>
        <p:nvSpPr>
          <p:cNvPr id="9" name="object 9"/>
          <p:cNvSpPr txBox="1"/>
          <p:nvPr/>
        </p:nvSpPr>
        <p:spPr>
          <a:xfrm>
            <a:off x="7743443" y="2444623"/>
            <a:ext cx="1400810" cy="452120"/>
          </a:xfrm>
          <a:prstGeom prst="rect">
            <a:avLst/>
          </a:prstGeom>
        </p:spPr>
        <p:txBody>
          <a:bodyPr vert="horz" wrap="square" lIns="0" tIns="12065" rIns="0" bIns="0" rtlCol="0">
            <a:spAutoFit/>
          </a:bodyPr>
          <a:lstStyle/>
          <a:p>
            <a:pPr marL="273050">
              <a:lnSpc>
                <a:spcPct val="100000"/>
              </a:lnSpc>
              <a:spcBef>
                <a:spcPts val="95"/>
              </a:spcBef>
            </a:pPr>
            <a:r>
              <a:rPr sz="2800" b="1" spc="-80" dirty="0">
                <a:solidFill>
                  <a:srgbClr val="FFFFFF"/>
                </a:solidFill>
                <a:latin typeface="Calibri"/>
                <a:cs typeface="Calibri"/>
              </a:rPr>
              <a:t>Test</a:t>
            </a:r>
            <a:r>
              <a:rPr sz="2800" b="1" spc="-5" dirty="0">
                <a:solidFill>
                  <a:srgbClr val="FFFFFF"/>
                </a:solidFill>
                <a:latin typeface="Calibri"/>
                <a:cs typeface="Calibri"/>
              </a:rPr>
              <a:t> 1</a:t>
            </a:r>
            <a:endParaRPr sz="2800">
              <a:latin typeface="Calibri"/>
              <a:cs typeface="Calibri"/>
            </a:endParaRPr>
          </a:p>
        </p:txBody>
      </p:sp>
      <p:pic>
        <p:nvPicPr>
          <p:cNvPr id="10" name="object 10"/>
          <p:cNvPicPr/>
          <p:nvPr/>
        </p:nvPicPr>
        <p:blipFill>
          <a:blip r:embed="rId4" cstate="print"/>
          <a:stretch>
            <a:fillRect/>
          </a:stretch>
        </p:blipFill>
        <p:spPr>
          <a:xfrm>
            <a:off x="7137844" y="4068127"/>
            <a:ext cx="938212" cy="1109662"/>
          </a:xfrm>
          <a:prstGeom prst="rect">
            <a:avLst/>
          </a:prstGeom>
        </p:spPr>
      </p:pic>
      <p:sp>
        <p:nvSpPr>
          <p:cNvPr id="11" name="object 11"/>
          <p:cNvSpPr txBox="1"/>
          <p:nvPr/>
        </p:nvSpPr>
        <p:spPr>
          <a:xfrm>
            <a:off x="7177278" y="3685108"/>
            <a:ext cx="86550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The</a:t>
            </a:r>
            <a:r>
              <a:rPr sz="1800" b="1" spc="-80" dirty="0">
                <a:latin typeface="Calibri"/>
                <a:cs typeface="Calibri"/>
              </a:rPr>
              <a:t> </a:t>
            </a:r>
            <a:r>
              <a:rPr sz="1800" b="1" dirty="0">
                <a:latin typeface="Calibri"/>
                <a:cs typeface="Calibri"/>
              </a:rPr>
              <a:t>User</a:t>
            </a:r>
            <a:endParaRPr sz="1800">
              <a:latin typeface="Calibri"/>
              <a:cs typeface="Calibri"/>
            </a:endParaRPr>
          </a:p>
        </p:txBody>
      </p:sp>
      <p:grpSp>
        <p:nvGrpSpPr>
          <p:cNvPr id="12" name="object 12"/>
          <p:cNvGrpSpPr/>
          <p:nvPr/>
        </p:nvGrpSpPr>
        <p:grpSpPr>
          <a:xfrm>
            <a:off x="260413" y="2827527"/>
            <a:ext cx="6666865" cy="3021965"/>
            <a:chOff x="260413" y="2827527"/>
            <a:chExt cx="6666865" cy="3021965"/>
          </a:xfrm>
        </p:grpSpPr>
        <p:pic>
          <p:nvPicPr>
            <p:cNvPr id="13" name="object 13"/>
            <p:cNvPicPr/>
            <p:nvPr/>
          </p:nvPicPr>
          <p:blipFill>
            <a:blip r:embed="rId5" cstate="print"/>
            <a:stretch>
              <a:fillRect/>
            </a:stretch>
          </p:blipFill>
          <p:spPr>
            <a:xfrm>
              <a:off x="4458208" y="3436238"/>
              <a:ext cx="938656" cy="632333"/>
            </a:xfrm>
            <a:prstGeom prst="rect">
              <a:avLst/>
            </a:prstGeom>
          </p:spPr>
        </p:pic>
        <p:sp>
          <p:nvSpPr>
            <p:cNvPr id="14" name="object 14"/>
            <p:cNvSpPr/>
            <p:nvPr/>
          </p:nvSpPr>
          <p:spPr>
            <a:xfrm>
              <a:off x="5497067" y="3955288"/>
              <a:ext cx="541020" cy="388620"/>
            </a:xfrm>
            <a:custGeom>
              <a:avLst/>
              <a:gdLst/>
              <a:ahLst/>
              <a:cxnLst/>
              <a:rect l="l" t="t" r="r" b="b"/>
              <a:pathLst>
                <a:path w="541020" h="388620">
                  <a:moveTo>
                    <a:pt x="141034" y="161670"/>
                  </a:moveTo>
                  <a:lnTo>
                    <a:pt x="106934" y="161670"/>
                  </a:lnTo>
                  <a:lnTo>
                    <a:pt x="160655" y="188594"/>
                  </a:lnTo>
                  <a:lnTo>
                    <a:pt x="156083" y="225551"/>
                  </a:lnTo>
                  <a:lnTo>
                    <a:pt x="156083" y="226949"/>
                  </a:lnTo>
                  <a:lnTo>
                    <a:pt x="156210" y="227964"/>
                  </a:lnTo>
                  <a:lnTo>
                    <a:pt x="156591" y="228600"/>
                  </a:lnTo>
                  <a:lnTo>
                    <a:pt x="157607" y="229616"/>
                  </a:lnTo>
                  <a:lnTo>
                    <a:pt x="158369" y="230250"/>
                  </a:lnTo>
                  <a:lnTo>
                    <a:pt x="159639" y="231012"/>
                  </a:lnTo>
                  <a:lnTo>
                    <a:pt x="160782" y="231775"/>
                  </a:lnTo>
                  <a:lnTo>
                    <a:pt x="171831" y="236474"/>
                  </a:lnTo>
                  <a:lnTo>
                    <a:pt x="172593" y="236347"/>
                  </a:lnTo>
                  <a:lnTo>
                    <a:pt x="175304" y="230250"/>
                  </a:lnTo>
                  <a:lnTo>
                    <a:pt x="182078" y="172593"/>
                  </a:lnTo>
                  <a:lnTo>
                    <a:pt x="162941" y="172593"/>
                  </a:lnTo>
                  <a:lnTo>
                    <a:pt x="141034" y="161670"/>
                  </a:lnTo>
                  <a:close/>
                </a:path>
                <a:path w="541020" h="388620">
                  <a:moveTo>
                    <a:pt x="172593" y="75945"/>
                  </a:moveTo>
                  <a:lnTo>
                    <a:pt x="171704" y="75945"/>
                  </a:lnTo>
                  <a:lnTo>
                    <a:pt x="170434" y="76454"/>
                  </a:lnTo>
                  <a:lnTo>
                    <a:pt x="169799" y="76835"/>
                  </a:lnTo>
                  <a:lnTo>
                    <a:pt x="169164" y="77469"/>
                  </a:lnTo>
                  <a:lnTo>
                    <a:pt x="65786" y="175894"/>
                  </a:lnTo>
                  <a:lnTo>
                    <a:pt x="64516" y="177037"/>
                  </a:lnTo>
                  <a:lnTo>
                    <a:pt x="63627" y="178054"/>
                  </a:lnTo>
                  <a:lnTo>
                    <a:pt x="63246" y="178943"/>
                  </a:lnTo>
                  <a:lnTo>
                    <a:pt x="62737" y="179831"/>
                  </a:lnTo>
                  <a:lnTo>
                    <a:pt x="62611" y="180720"/>
                  </a:lnTo>
                  <a:lnTo>
                    <a:pt x="62865" y="181356"/>
                  </a:lnTo>
                  <a:lnTo>
                    <a:pt x="63119" y="182118"/>
                  </a:lnTo>
                  <a:lnTo>
                    <a:pt x="63881" y="182880"/>
                  </a:lnTo>
                  <a:lnTo>
                    <a:pt x="66167" y="184404"/>
                  </a:lnTo>
                  <a:lnTo>
                    <a:pt x="67691" y="185293"/>
                  </a:lnTo>
                  <a:lnTo>
                    <a:pt x="69596" y="186181"/>
                  </a:lnTo>
                  <a:lnTo>
                    <a:pt x="71501" y="187198"/>
                  </a:lnTo>
                  <a:lnTo>
                    <a:pt x="74295" y="188341"/>
                  </a:lnTo>
                  <a:lnTo>
                    <a:pt x="75437" y="188722"/>
                  </a:lnTo>
                  <a:lnTo>
                    <a:pt x="76454" y="188975"/>
                  </a:lnTo>
                  <a:lnTo>
                    <a:pt x="78105" y="188975"/>
                  </a:lnTo>
                  <a:lnTo>
                    <a:pt x="78740" y="188849"/>
                  </a:lnTo>
                  <a:lnTo>
                    <a:pt x="79756" y="188341"/>
                  </a:lnTo>
                  <a:lnTo>
                    <a:pt x="80391" y="187960"/>
                  </a:lnTo>
                  <a:lnTo>
                    <a:pt x="106934" y="161670"/>
                  </a:lnTo>
                  <a:lnTo>
                    <a:pt x="141034" y="161670"/>
                  </a:lnTo>
                  <a:lnTo>
                    <a:pt x="118110" y="150241"/>
                  </a:lnTo>
                  <a:lnTo>
                    <a:pt x="172466" y="96900"/>
                  </a:lnTo>
                  <a:lnTo>
                    <a:pt x="190971" y="96900"/>
                  </a:lnTo>
                  <a:lnTo>
                    <a:pt x="191897" y="89026"/>
                  </a:lnTo>
                  <a:lnTo>
                    <a:pt x="179959" y="78486"/>
                  </a:lnTo>
                  <a:lnTo>
                    <a:pt x="176911" y="77088"/>
                  </a:lnTo>
                  <a:lnTo>
                    <a:pt x="175641" y="76581"/>
                  </a:lnTo>
                  <a:lnTo>
                    <a:pt x="174498" y="76200"/>
                  </a:lnTo>
                  <a:lnTo>
                    <a:pt x="172593" y="75945"/>
                  </a:lnTo>
                  <a:close/>
                </a:path>
                <a:path w="541020" h="388620">
                  <a:moveTo>
                    <a:pt x="190971" y="96900"/>
                  </a:moveTo>
                  <a:lnTo>
                    <a:pt x="172593" y="96900"/>
                  </a:lnTo>
                  <a:lnTo>
                    <a:pt x="162941" y="172593"/>
                  </a:lnTo>
                  <a:lnTo>
                    <a:pt x="182078" y="172593"/>
                  </a:lnTo>
                  <a:lnTo>
                    <a:pt x="190971" y="96900"/>
                  </a:lnTo>
                  <a:close/>
                </a:path>
                <a:path w="541020" h="388620">
                  <a:moveTo>
                    <a:pt x="21462" y="0"/>
                  </a:moveTo>
                  <a:lnTo>
                    <a:pt x="127" y="146938"/>
                  </a:lnTo>
                  <a:lnTo>
                    <a:pt x="0" y="147574"/>
                  </a:lnTo>
                  <a:lnTo>
                    <a:pt x="0" y="148589"/>
                  </a:lnTo>
                  <a:lnTo>
                    <a:pt x="127" y="149098"/>
                  </a:lnTo>
                  <a:lnTo>
                    <a:pt x="254" y="149479"/>
                  </a:lnTo>
                  <a:lnTo>
                    <a:pt x="762" y="150494"/>
                  </a:lnTo>
                  <a:lnTo>
                    <a:pt x="1651" y="151384"/>
                  </a:lnTo>
                  <a:lnTo>
                    <a:pt x="2159" y="151764"/>
                  </a:lnTo>
                  <a:lnTo>
                    <a:pt x="2667" y="152273"/>
                  </a:lnTo>
                  <a:lnTo>
                    <a:pt x="3429" y="152781"/>
                  </a:lnTo>
                  <a:lnTo>
                    <a:pt x="4191" y="153416"/>
                  </a:lnTo>
                  <a:lnTo>
                    <a:pt x="5080" y="153924"/>
                  </a:lnTo>
                  <a:lnTo>
                    <a:pt x="6223" y="154431"/>
                  </a:lnTo>
                  <a:lnTo>
                    <a:pt x="7239" y="155067"/>
                  </a:lnTo>
                  <a:lnTo>
                    <a:pt x="10033" y="156463"/>
                  </a:lnTo>
                  <a:lnTo>
                    <a:pt x="19304" y="159893"/>
                  </a:lnTo>
                  <a:lnTo>
                    <a:pt x="20193" y="159893"/>
                  </a:lnTo>
                  <a:lnTo>
                    <a:pt x="20828" y="159638"/>
                  </a:lnTo>
                  <a:lnTo>
                    <a:pt x="21590" y="159385"/>
                  </a:lnTo>
                  <a:lnTo>
                    <a:pt x="22225" y="159004"/>
                  </a:lnTo>
                  <a:lnTo>
                    <a:pt x="22860" y="158369"/>
                  </a:lnTo>
                  <a:lnTo>
                    <a:pt x="43438" y="138430"/>
                  </a:lnTo>
                  <a:lnTo>
                    <a:pt x="19685" y="138430"/>
                  </a:lnTo>
                  <a:lnTo>
                    <a:pt x="36957" y="11175"/>
                  </a:lnTo>
                  <a:lnTo>
                    <a:pt x="36830" y="8509"/>
                  </a:lnTo>
                  <a:lnTo>
                    <a:pt x="31242" y="4191"/>
                  </a:lnTo>
                  <a:lnTo>
                    <a:pt x="29464" y="3175"/>
                  </a:lnTo>
                  <a:lnTo>
                    <a:pt x="27178" y="2031"/>
                  </a:lnTo>
                  <a:lnTo>
                    <a:pt x="25273" y="1269"/>
                  </a:lnTo>
                  <a:lnTo>
                    <a:pt x="23876" y="762"/>
                  </a:lnTo>
                  <a:lnTo>
                    <a:pt x="22479" y="126"/>
                  </a:lnTo>
                  <a:lnTo>
                    <a:pt x="21462" y="0"/>
                  </a:lnTo>
                  <a:close/>
                </a:path>
                <a:path w="541020" h="388620">
                  <a:moveTo>
                    <a:pt x="113537" y="46100"/>
                  </a:moveTo>
                  <a:lnTo>
                    <a:pt x="112776" y="46100"/>
                  </a:lnTo>
                  <a:lnTo>
                    <a:pt x="112141" y="46228"/>
                  </a:lnTo>
                  <a:lnTo>
                    <a:pt x="111633" y="46481"/>
                  </a:lnTo>
                  <a:lnTo>
                    <a:pt x="111125" y="46862"/>
                  </a:lnTo>
                  <a:lnTo>
                    <a:pt x="19685" y="138430"/>
                  </a:lnTo>
                  <a:lnTo>
                    <a:pt x="43438" y="138430"/>
                  </a:lnTo>
                  <a:lnTo>
                    <a:pt x="124968" y="59436"/>
                  </a:lnTo>
                  <a:lnTo>
                    <a:pt x="126237" y="58293"/>
                  </a:lnTo>
                  <a:lnTo>
                    <a:pt x="127127" y="57276"/>
                  </a:lnTo>
                  <a:lnTo>
                    <a:pt x="127762" y="56387"/>
                  </a:lnTo>
                  <a:lnTo>
                    <a:pt x="128270" y="55499"/>
                  </a:lnTo>
                  <a:lnTo>
                    <a:pt x="128270" y="54101"/>
                  </a:lnTo>
                  <a:lnTo>
                    <a:pt x="119507" y="48260"/>
                  </a:lnTo>
                  <a:lnTo>
                    <a:pt x="117856" y="47498"/>
                  </a:lnTo>
                  <a:lnTo>
                    <a:pt x="115316" y="46481"/>
                  </a:lnTo>
                  <a:lnTo>
                    <a:pt x="114300" y="46228"/>
                  </a:lnTo>
                  <a:lnTo>
                    <a:pt x="113537" y="46100"/>
                  </a:lnTo>
                  <a:close/>
                </a:path>
                <a:path w="541020" h="388620">
                  <a:moveTo>
                    <a:pt x="259587" y="119506"/>
                  </a:moveTo>
                  <a:lnTo>
                    <a:pt x="197612" y="240664"/>
                  </a:lnTo>
                  <a:lnTo>
                    <a:pt x="196087" y="245491"/>
                  </a:lnTo>
                  <a:lnTo>
                    <a:pt x="196977" y="247142"/>
                  </a:lnTo>
                  <a:lnTo>
                    <a:pt x="197739" y="248919"/>
                  </a:lnTo>
                  <a:lnTo>
                    <a:pt x="199009" y="250062"/>
                  </a:lnTo>
                  <a:lnTo>
                    <a:pt x="200533" y="250951"/>
                  </a:lnTo>
                  <a:lnTo>
                    <a:pt x="257556" y="279400"/>
                  </a:lnTo>
                  <a:lnTo>
                    <a:pt x="258191" y="279781"/>
                  </a:lnTo>
                  <a:lnTo>
                    <a:pt x="259334" y="279781"/>
                  </a:lnTo>
                  <a:lnTo>
                    <a:pt x="259969" y="279654"/>
                  </a:lnTo>
                  <a:lnTo>
                    <a:pt x="264795" y="273685"/>
                  </a:lnTo>
                  <a:lnTo>
                    <a:pt x="265557" y="272288"/>
                  </a:lnTo>
                  <a:lnTo>
                    <a:pt x="266065" y="271144"/>
                  </a:lnTo>
                  <a:lnTo>
                    <a:pt x="266319" y="270129"/>
                  </a:lnTo>
                  <a:lnTo>
                    <a:pt x="266700" y="269239"/>
                  </a:lnTo>
                  <a:lnTo>
                    <a:pt x="266827" y="268350"/>
                  </a:lnTo>
                  <a:lnTo>
                    <a:pt x="266827" y="266954"/>
                  </a:lnTo>
                  <a:lnTo>
                    <a:pt x="266700" y="266319"/>
                  </a:lnTo>
                  <a:lnTo>
                    <a:pt x="266319" y="265811"/>
                  </a:lnTo>
                  <a:lnTo>
                    <a:pt x="266065" y="265303"/>
                  </a:lnTo>
                  <a:lnTo>
                    <a:pt x="265684" y="264794"/>
                  </a:lnTo>
                  <a:lnTo>
                    <a:pt x="265049" y="264541"/>
                  </a:lnTo>
                  <a:lnTo>
                    <a:pt x="218694" y="241426"/>
                  </a:lnTo>
                  <a:lnTo>
                    <a:pt x="274828" y="129159"/>
                  </a:lnTo>
                  <a:lnTo>
                    <a:pt x="274828" y="127507"/>
                  </a:lnTo>
                  <a:lnTo>
                    <a:pt x="263271" y="120395"/>
                  </a:lnTo>
                  <a:lnTo>
                    <a:pt x="262128" y="120014"/>
                  </a:lnTo>
                  <a:lnTo>
                    <a:pt x="261112" y="119761"/>
                  </a:lnTo>
                  <a:lnTo>
                    <a:pt x="259587" y="119506"/>
                  </a:lnTo>
                  <a:close/>
                </a:path>
                <a:path w="541020" h="388620">
                  <a:moveTo>
                    <a:pt x="474472" y="226949"/>
                  </a:moveTo>
                  <a:lnTo>
                    <a:pt x="472567" y="227330"/>
                  </a:lnTo>
                  <a:lnTo>
                    <a:pt x="470789" y="227711"/>
                  </a:lnTo>
                  <a:lnTo>
                    <a:pt x="469138" y="229107"/>
                  </a:lnTo>
                  <a:lnTo>
                    <a:pt x="467868" y="231775"/>
                  </a:lnTo>
                  <a:lnTo>
                    <a:pt x="410337" y="346963"/>
                  </a:lnTo>
                  <a:lnTo>
                    <a:pt x="408940" y="349504"/>
                  </a:lnTo>
                  <a:lnTo>
                    <a:pt x="408813" y="351663"/>
                  </a:lnTo>
                  <a:lnTo>
                    <a:pt x="409575" y="353441"/>
                  </a:lnTo>
                  <a:lnTo>
                    <a:pt x="410464" y="355092"/>
                  </a:lnTo>
                  <a:lnTo>
                    <a:pt x="411607" y="356362"/>
                  </a:lnTo>
                  <a:lnTo>
                    <a:pt x="475742" y="388366"/>
                  </a:lnTo>
                  <a:lnTo>
                    <a:pt x="476250" y="388493"/>
                  </a:lnTo>
                  <a:lnTo>
                    <a:pt x="476885" y="388493"/>
                  </a:lnTo>
                  <a:lnTo>
                    <a:pt x="480441" y="385825"/>
                  </a:lnTo>
                  <a:lnTo>
                    <a:pt x="481076" y="384937"/>
                  </a:lnTo>
                  <a:lnTo>
                    <a:pt x="481584" y="383920"/>
                  </a:lnTo>
                  <a:lnTo>
                    <a:pt x="482219" y="382778"/>
                  </a:lnTo>
                  <a:lnTo>
                    <a:pt x="482854" y="381507"/>
                  </a:lnTo>
                  <a:lnTo>
                    <a:pt x="483362" y="380364"/>
                  </a:lnTo>
                  <a:lnTo>
                    <a:pt x="483743" y="379349"/>
                  </a:lnTo>
                  <a:lnTo>
                    <a:pt x="483997" y="378332"/>
                  </a:lnTo>
                  <a:lnTo>
                    <a:pt x="484124" y="376809"/>
                  </a:lnTo>
                  <a:lnTo>
                    <a:pt x="483870" y="375412"/>
                  </a:lnTo>
                  <a:lnTo>
                    <a:pt x="483616" y="375031"/>
                  </a:lnTo>
                  <a:lnTo>
                    <a:pt x="483235" y="374523"/>
                  </a:lnTo>
                  <a:lnTo>
                    <a:pt x="482854" y="374142"/>
                  </a:lnTo>
                  <a:lnTo>
                    <a:pt x="431038" y="348234"/>
                  </a:lnTo>
                  <a:lnTo>
                    <a:pt x="454152" y="302006"/>
                  </a:lnTo>
                  <a:lnTo>
                    <a:pt x="488903" y="302006"/>
                  </a:lnTo>
                  <a:lnTo>
                    <a:pt x="461137" y="288163"/>
                  </a:lnTo>
                  <a:lnTo>
                    <a:pt x="481330" y="247650"/>
                  </a:lnTo>
                  <a:lnTo>
                    <a:pt x="517143" y="247650"/>
                  </a:lnTo>
                  <a:lnTo>
                    <a:pt x="476250" y="227203"/>
                  </a:lnTo>
                  <a:lnTo>
                    <a:pt x="474472" y="226949"/>
                  </a:lnTo>
                  <a:close/>
                </a:path>
                <a:path w="541020" h="388620">
                  <a:moveTo>
                    <a:pt x="488903" y="302006"/>
                  </a:moveTo>
                  <a:lnTo>
                    <a:pt x="454152" y="302006"/>
                  </a:lnTo>
                  <a:lnTo>
                    <a:pt x="498094" y="323976"/>
                  </a:lnTo>
                  <a:lnTo>
                    <a:pt x="498602" y="324104"/>
                  </a:lnTo>
                  <a:lnTo>
                    <a:pt x="499110" y="324104"/>
                  </a:lnTo>
                  <a:lnTo>
                    <a:pt x="499745" y="323976"/>
                  </a:lnTo>
                  <a:lnTo>
                    <a:pt x="500253" y="323850"/>
                  </a:lnTo>
                  <a:lnTo>
                    <a:pt x="500761" y="323469"/>
                  </a:lnTo>
                  <a:lnTo>
                    <a:pt x="501396" y="323088"/>
                  </a:lnTo>
                  <a:lnTo>
                    <a:pt x="505333" y="316230"/>
                  </a:lnTo>
                  <a:lnTo>
                    <a:pt x="505714" y="315341"/>
                  </a:lnTo>
                  <a:lnTo>
                    <a:pt x="506095" y="314325"/>
                  </a:lnTo>
                  <a:lnTo>
                    <a:pt x="505968" y="311531"/>
                  </a:lnTo>
                  <a:lnTo>
                    <a:pt x="505714" y="311023"/>
                  </a:lnTo>
                  <a:lnTo>
                    <a:pt x="505460" y="310388"/>
                  </a:lnTo>
                  <a:lnTo>
                    <a:pt x="504952" y="310006"/>
                  </a:lnTo>
                  <a:lnTo>
                    <a:pt x="488903" y="302006"/>
                  </a:lnTo>
                  <a:close/>
                </a:path>
                <a:path w="541020" h="388620">
                  <a:moveTo>
                    <a:pt x="341122" y="160274"/>
                  </a:moveTo>
                  <a:lnTo>
                    <a:pt x="340487" y="160400"/>
                  </a:lnTo>
                  <a:lnTo>
                    <a:pt x="340106" y="160655"/>
                  </a:lnTo>
                  <a:lnTo>
                    <a:pt x="339598" y="160909"/>
                  </a:lnTo>
                  <a:lnTo>
                    <a:pt x="339217" y="161289"/>
                  </a:lnTo>
                  <a:lnTo>
                    <a:pt x="298958" y="242062"/>
                  </a:lnTo>
                  <a:lnTo>
                    <a:pt x="294894" y="249936"/>
                  </a:lnTo>
                  <a:lnTo>
                    <a:pt x="292608" y="257556"/>
                  </a:lnTo>
                  <a:lnTo>
                    <a:pt x="291313" y="269748"/>
                  </a:lnTo>
                  <a:lnTo>
                    <a:pt x="291206" y="273176"/>
                  </a:lnTo>
                  <a:lnTo>
                    <a:pt x="291719" y="278511"/>
                  </a:lnTo>
                  <a:lnTo>
                    <a:pt x="294005" y="284606"/>
                  </a:lnTo>
                  <a:lnTo>
                    <a:pt x="296164" y="290830"/>
                  </a:lnTo>
                  <a:lnTo>
                    <a:pt x="330200" y="318007"/>
                  </a:lnTo>
                  <a:lnTo>
                    <a:pt x="352171" y="322199"/>
                  </a:lnTo>
                  <a:lnTo>
                    <a:pt x="358902" y="321563"/>
                  </a:lnTo>
                  <a:lnTo>
                    <a:pt x="371729" y="317245"/>
                  </a:lnTo>
                  <a:lnTo>
                    <a:pt x="377571" y="313689"/>
                  </a:lnTo>
                  <a:lnTo>
                    <a:pt x="382905" y="308610"/>
                  </a:lnTo>
                  <a:lnTo>
                    <a:pt x="386965" y="304926"/>
                  </a:lnTo>
                  <a:lnTo>
                    <a:pt x="349885" y="304926"/>
                  </a:lnTo>
                  <a:lnTo>
                    <a:pt x="345313" y="304545"/>
                  </a:lnTo>
                  <a:lnTo>
                    <a:pt x="340614" y="304038"/>
                  </a:lnTo>
                  <a:lnTo>
                    <a:pt x="335788" y="302513"/>
                  </a:lnTo>
                  <a:lnTo>
                    <a:pt x="330835" y="299974"/>
                  </a:lnTo>
                  <a:lnTo>
                    <a:pt x="326009" y="297561"/>
                  </a:lnTo>
                  <a:lnTo>
                    <a:pt x="310648" y="270510"/>
                  </a:lnTo>
                  <a:lnTo>
                    <a:pt x="310736" y="269748"/>
                  </a:lnTo>
                  <a:lnTo>
                    <a:pt x="355981" y="170434"/>
                  </a:lnTo>
                  <a:lnTo>
                    <a:pt x="356362" y="169799"/>
                  </a:lnTo>
                  <a:lnTo>
                    <a:pt x="356235" y="168275"/>
                  </a:lnTo>
                  <a:lnTo>
                    <a:pt x="353060" y="165226"/>
                  </a:lnTo>
                  <a:lnTo>
                    <a:pt x="352044" y="164464"/>
                  </a:lnTo>
                  <a:lnTo>
                    <a:pt x="350774" y="163703"/>
                  </a:lnTo>
                  <a:lnTo>
                    <a:pt x="349123" y="162941"/>
                  </a:lnTo>
                  <a:lnTo>
                    <a:pt x="347472" y="162051"/>
                  </a:lnTo>
                  <a:lnTo>
                    <a:pt x="345948" y="161417"/>
                  </a:lnTo>
                  <a:lnTo>
                    <a:pt x="344805" y="161162"/>
                  </a:lnTo>
                  <a:lnTo>
                    <a:pt x="343662" y="160781"/>
                  </a:lnTo>
                  <a:lnTo>
                    <a:pt x="342773" y="160528"/>
                  </a:lnTo>
                  <a:lnTo>
                    <a:pt x="341122" y="160274"/>
                  </a:lnTo>
                  <a:close/>
                </a:path>
                <a:path w="541020" h="388620">
                  <a:moveTo>
                    <a:pt x="421386" y="200406"/>
                  </a:moveTo>
                  <a:lnTo>
                    <a:pt x="420751" y="200532"/>
                  </a:lnTo>
                  <a:lnTo>
                    <a:pt x="420370" y="200787"/>
                  </a:lnTo>
                  <a:lnTo>
                    <a:pt x="419862" y="201041"/>
                  </a:lnTo>
                  <a:lnTo>
                    <a:pt x="419481" y="201422"/>
                  </a:lnTo>
                  <a:lnTo>
                    <a:pt x="379730" y="280924"/>
                  </a:lnTo>
                  <a:lnTo>
                    <a:pt x="376936" y="286766"/>
                  </a:lnTo>
                  <a:lnTo>
                    <a:pt x="373634" y="291464"/>
                  </a:lnTo>
                  <a:lnTo>
                    <a:pt x="370078" y="295020"/>
                  </a:lnTo>
                  <a:lnTo>
                    <a:pt x="366522" y="298704"/>
                  </a:lnTo>
                  <a:lnTo>
                    <a:pt x="362585" y="301244"/>
                  </a:lnTo>
                  <a:lnTo>
                    <a:pt x="358394" y="302894"/>
                  </a:lnTo>
                  <a:lnTo>
                    <a:pt x="354330" y="304419"/>
                  </a:lnTo>
                  <a:lnTo>
                    <a:pt x="349885" y="304926"/>
                  </a:lnTo>
                  <a:lnTo>
                    <a:pt x="386965" y="304926"/>
                  </a:lnTo>
                  <a:lnTo>
                    <a:pt x="388366" y="303656"/>
                  </a:lnTo>
                  <a:lnTo>
                    <a:pt x="392938" y="297180"/>
                  </a:lnTo>
                  <a:lnTo>
                    <a:pt x="396875" y="289432"/>
                  </a:lnTo>
                  <a:lnTo>
                    <a:pt x="436626" y="209931"/>
                  </a:lnTo>
                  <a:lnTo>
                    <a:pt x="436626" y="208914"/>
                  </a:lnTo>
                  <a:lnTo>
                    <a:pt x="436499" y="208280"/>
                  </a:lnTo>
                  <a:lnTo>
                    <a:pt x="436118" y="207772"/>
                  </a:lnTo>
                  <a:lnTo>
                    <a:pt x="435610" y="207263"/>
                  </a:lnTo>
                  <a:lnTo>
                    <a:pt x="435102" y="206629"/>
                  </a:lnTo>
                  <a:lnTo>
                    <a:pt x="434340" y="205994"/>
                  </a:lnTo>
                  <a:lnTo>
                    <a:pt x="433324" y="205359"/>
                  </a:lnTo>
                  <a:lnTo>
                    <a:pt x="432308" y="204597"/>
                  </a:lnTo>
                  <a:lnTo>
                    <a:pt x="431038" y="203835"/>
                  </a:lnTo>
                  <a:lnTo>
                    <a:pt x="429387" y="203073"/>
                  </a:lnTo>
                  <a:lnTo>
                    <a:pt x="427736" y="202184"/>
                  </a:lnTo>
                  <a:lnTo>
                    <a:pt x="426339" y="201675"/>
                  </a:lnTo>
                  <a:lnTo>
                    <a:pt x="425196" y="201294"/>
                  </a:lnTo>
                  <a:lnTo>
                    <a:pt x="423037" y="200660"/>
                  </a:lnTo>
                  <a:lnTo>
                    <a:pt x="421386" y="200406"/>
                  </a:lnTo>
                  <a:close/>
                </a:path>
                <a:path w="541020" h="388620">
                  <a:moveTo>
                    <a:pt x="517143" y="247650"/>
                  </a:moveTo>
                  <a:lnTo>
                    <a:pt x="481330" y="247650"/>
                  </a:lnTo>
                  <a:lnTo>
                    <a:pt x="532384" y="273050"/>
                  </a:lnTo>
                  <a:lnTo>
                    <a:pt x="533019" y="273176"/>
                  </a:lnTo>
                  <a:lnTo>
                    <a:pt x="534162" y="273176"/>
                  </a:lnTo>
                  <a:lnTo>
                    <a:pt x="534670" y="272923"/>
                  </a:lnTo>
                  <a:lnTo>
                    <a:pt x="535178" y="272414"/>
                  </a:lnTo>
                  <a:lnTo>
                    <a:pt x="535813" y="272034"/>
                  </a:lnTo>
                  <a:lnTo>
                    <a:pt x="536321" y="271399"/>
                  </a:lnTo>
                  <a:lnTo>
                    <a:pt x="537061" y="270382"/>
                  </a:lnTo>
                  <a:lnTo>
                    <a:pt x="537591" y="269748"/>
                  </a:lnTo>
                  <a:lnTo>
                    <a:pt x="538226" y="268731"/>
                  </a:lnTo>
                  <a:lnTo>
                    <a:pt x="538734" y="267588"/>
                  </a:lnTo>
                  <a:lnTo>
                    <a:pt x="539496" y="266192"/>
                  </a:lnTo>
                  <a:lnTo>
                    <a:pt x="539877" y="265049"/>
                  </a:lnTo>
                  <a:lnTo>
                    <a:pt x="540258" y="264032"/>
                  </a:lnTo>
                  <a:lnTo>
                    <a:pt x="540512" y="263144"/>
                  </a:lnTo>
                  <a:lnTo>
                    <a:pt x="540639" y="262255"/>
                  </a:lnTo>
                  <a:lnTo>
                    <a:pt x="540543" y="260095"/>
                  </a:lnTo>
                  <a:lnTo>
                    <a:pt x="540258" y="259714"/>
                  </a:lnTo>
                  <a:lnTo>
                    <a:pt x="540004" y="259206"/>
                  </a:lnTo>
                  <a:lnTo>
                    <a:pt x="539623" y="258825"/>
                  </a:lnTo>
                  <a:lnTo>
                    <a:pt x="538988" y="258572"/>
                  </a:lnTo>
                  <a:lnTo>
                    <a:pt x="517143" y="247650"/>
                  </a:lnTo>
                  <a:close/>
                </a:path>
              </a:pathLst>
            </a:custGeom>
            <a:solidFill>
              <a:srgbClr val="006FC0"/>
            </a:solidFill>
          </p:spPr>
          <p:txBody>
            <a:bodyPr wrap="square" lIns="0" tIns="0" rIns="0" bIns="0" rtlCol="0"/>
            <a:lstStyle/>
            <a:p>
              <a:endParaRPr/>
            </a:p>
          </p:txBody>
        </p:sp>
        <p:pic>
          <p:nvPicPr>
            <p:cNvPr id="15" name="object 15"/>
            <p:cNvPicPr/>
            <p:nvPr/>
          </p:nvPicPr>
          <p:blipFill>
            <a:blip r:embed="rId6" cstate="print"/>
            <a:stretch>
              <a:fillRect/>
            </a:stretch>
          </p:blipFill>
          <p:spPr>
            <a:xfrm>
              <a:off x="5999606" y="4237100"/>
              <a:ext cx="126364" cy="157861"/>
            </a:xfrm>
            <a:prstGeom prst="rect">
              <a:avLst/>
            </a:prstGeom>
          </p:spPr>
        </p:pic>
        <p:pic>
          <p:nvPicPr>
            <p:cNvPr id="16" name="object 16"/>
            <p:cNvPicPr/>
            <p:nvPr/>
          </p:nvPicPr>
          <p:blipFill>
            <a:blip r:embed="rId7" cstate="print"/>
            <a:stretch>
              <a:fillRect/>
            </a:stretch>
          </p:blipFill>
          <p:spPr>
            <a:xfrm>
              <a:off x="6162674" y="4347336"/>
              <a:ext cx="106045" cy="91567"/>
            </a:xfrm>
            <a:prstGeom prst="rect">
              <a:avLst/>
            </a:prstGeom>
          </p:spPr>
        </p:pic>
        <p:pic>
          <p:nvPicPr>
            <p:cNvPr id="17" name="object 17"/>
            <p:cNvPicPr/>
            <p:nvPr/>
          </p:nvPicPr>
          <p:blipFill>
            <a:blip r:embed="rId8" cstate="print"/>
            <a:stretch>
              <a:fillRect/>
            </a:stretch>
          </p:blipFill>
          <p:spPr>
            <a:xfrm>
              <a:off x="6299199" y="4380483"/>
              <a:ext cx="131952" cy="150622"/>
            </a:xfrm>
            <a:prstGeom prst="rect">
              <a:avLst/>
            </a:prstGeom>
          </p:spPr>
        </p:pic>
        <p:sp>
          <p:nvSpPr>
            <p:cNvPr id="18" name="object 18"/>
            <p:cNvSpPr/>
            <p:nvPr/>
          </p:nvSpPr>
          <p:spPr>
            <a:xfrm>
              <a:off x="3937761" y="2827527"/>
              <a:ext cx="2989580" cy="1536065"/>
            </a:xfrm>
            <a:custGeom>
              <a:avLst/>
              <a:gdLst/>
              <a:ahLst/>
              <a:cxnLst/>
              <a:rect l="l" t="t" r="r" b="b"/>
              <a:pathLst>
                <a:path w="2989579" h="1536064">
                  <a:moveTo>
                    <a:pt x="2884194" y="1493906"/>
                  </a:moveTo>
                  <a:lnTo>
                    <a:pt x="2822447" y="1497584"/>
                  </a:lnTo>
                  <a:lnTo>
                    <a:pt x="2804667" y="1517777"/>
                  </a:lnTo>
                  <a:lnTo>
                    <a:pt x="2806606" y="1525039"/>
                  </a:lnTo>
                  <a:lnTo>
                    <a:pt x="2811033" y="1530826"/>
                  </a:lnTo>
                  <a:lnTo>
                    <a:pt x="2817294" y="1534564"/>
                  </a:lnTo>
                  <a:lnTo>
                    <a:pt x="2824734" y="1535684"/>
                  </a:lnTo>
                  <a:lnTo>
                    <a:pt x="2989453" y="1525778"/>
                  </a:lnTo>
                  <a:lnTo>
                    <a:pt x="2947162" y="1525778"/>
                  </a:lnTo>
                  <a:lnTo>
                    <a:pt x="2884194" y="1493906"/>
                  </a:lnTo>
                  <a:close/>
                </a:path>
                <a:path w="2989579" h="1536064">
                  <a:moveTo>
                    <a:pt x="2922074" y="1491650"/>
                  </a:moveTo>
                  <a:lnTo>
                    <a:pt x="2884194" y="1493906"/>
                  </a:lnTo>
                  <a:lnTo>
                    <a:pt x="2947162" y="1525778"/>
                  </a:lnTo>
                  <a:lnTo>
                    <a:pt x="2950552" y="1519047"/>
                  </a:lnTo>
                  <a:lnTo>
                    <a:pt x="2939795" y="1519047"/>
                  </a:lnTo>
                  <a:lnTo>
                    <a:pt x="2922074" y="1491650"/>
                  </a:lnTo>
                  <a:close/>
                </a:path>
                <a:path w="2989579" h="1536064">
                  <a:moveTo>
                    <a:pt x="2880574" y="1378862"/>
                  </a:moveTo>
                  <a:lnTo>
                    <a:pt x="2873502" y="1381633"/>
                  </a:lnTo>
                  <a:lnTo>
                    <a:pt x="2868128" y="1386919"/>
                  </a:lnTo>
                  <a:lnTo>
                    <a:pt x="2865278" y="1393634"/>
                  </a:lnTo>
                  <a:lnTo>
                    <a:pt x="2865143" y="1400921"/>
                  </a:lnTo>
                  <a:lnTo>
                    <a:pt x="2867914" y="1407922"/>
                  </a:lnTo>
                  <a:lnTo>
                    <a:pt x="2901602" y="1460001"/>
                  </a:lnTo>
                  <a:lnTo>
                    <a:pt x="2964307" y="1491742"/>
                  </a:lnTo>
                  <a:lnTo>
                    <a:pt x="2947162" y="1525778"/>
                  </a:lnTo>
                  <a:lnTo>
                    <a:pt x="2989453" y="1525778"/>
                  </a:lnTo>
                  <a:lnTo>
                    <a:pt x="2899791" y="1387221"/>
                  </a:lnTo>
                  <a:lnTo>
                    <a:pt x="2894576" y="1381847"/>
                  </a:lnTo>
                  <a:lnTo>
                    <a:pt x="2887884" y="1378997"/>
                  </a:lnTo>
                  <a:lnTo>
                    <a:pt x="2880574" y="1378862"/>
                  </a:lnTo>
                  <a:close/>
                </a:path>
                <a:path w="2989579" h="1536064">
                  <a:moveTo>
                    <a:pt x="2954655" y="1489710"/>
                  </a:moveTo>
                  <a:lnTo>
                    <a:pt x="2922074" y="1491650"/>
                  </a:lnTo>
                  <a:lnTo>
                    <a:pt x="2939795" y="1519047"/>
                  </a:lnTo>
                  <a:lnTo>
                    <a:pt x="2954655" y="1489710"/>
                  </a:lnTo>
                  <a:close/>
                </a:path>
                <a:path w="2989579" h="1536064">
                  <a:moveTo>
                    <a:pt x="2960292" y="1489710"/>
                  </a:moveTo>
                  <a:lnTo>
                    <a:pt x="2954655" y="1489710"/>
                  </a:lnTo>
                  <a:lnTo>
                    <a:pt x="2939795" y="1519047"/>
                  </a:lnTo>
                  <a:lnTo>
                    <a:pt x="2950552" y="1519047"/>
                  </a:lnTo>
                  <a:lnTo>
                    <a:pt x="2964307" y="1491742"/>
                  </a:lnTo>
                  <a:lnTo>
                    <a:pt x="2960292" y="1489710"/>
                  </a:lnTo>
                  <a:close/>
                </a:path>
                <a:path w="2989579" h="1536064">
                  <a:moveTo>
                    <a:pt x="17272" y="0"/>
                  </a:moveTo>
                  <a:lnTo>
                    <a:pt x="0" y="34036"/>
                  </a:lnTo>
                  <a:lnTo>
                    <a:pt x="2884194" y="1493906"/>
                  </a:lnTo>
                  <a:lnTo>
                    <a:pt x="2922074" y="1491650"/>
                  </a:lnTo>
                  <a:lnTo>
                    <a:pt x="2901602" y="1460001"/>
                  </a:lnTo>
                  <a:lnTo>
                    <a:pt x="17272" y="0"/>
                  </a:lnTo>
                  <a:close/>
                </a:path>
                <a:path w="2989579" h="1536064">
                  <a:moveTo>
                    <a:pt x="2901602" y="1460001"/>
                  </a:moveTo>
                  <a:lnTo>
                    <a:pt x="2922074" y="1491650"/>
                  </a:lnTo>
                  <a:lnTo>
                    <a:pt x="2954655" y="1489710"/>
                  </a:lnTo>
                  <a:lnTo>
                    <a:pt x="2960292" y="1489710"/>
                  </a:lnTo>
                  <a:lnTo>
                    <a:pt x="2901602" y="1460001"/>
                  </a:lnTo>
                  <a:close/>
                </a:path>
              </a:pathLst>
            </a:custGeom>
            <a:solidFill>
              <a:srgbClr val="99CA38"/>
            </a:solidFill>
          </p:spPr>
          <p:txBody>
            <a:bodyPr wrap="square" lIns="0" tIns="0" rIns="0" bIns="0" rtlCol="0"/>
            <a:lstStyle/>
            <a:p>
              <a:endParaRPr/>
            </a:p>
          </p:txBody>
        </p:sp>
        <p:sp>
          <p:nvSpPr>
            <p:cNvPr id="19" name="object 19"/>
            <p:cNvSpPr/>
            <p:nvPr/>
          </p:nvSpPr>
          <p:spPr>
            <a:xfrm>
              <a:off x="4642739" y="2971418"/>
              <a:ext cx="412750" cy="296545"/>
            </a:xfrm>
            <a:custGeom>
              <a:avLst/>
              <a:gdLst/>
              <a:ahLst/>
              <a:cxnLst/>
              <a:rect l="l" t="t" r="r" b="b"/>
              <a:pathLst>
                <a:path w="412750" h="296545">
                  <a:moveTo>
                    <a:pt x="187833" y="101600"/>
                  </a:moveTo>
                  <a:lnTo>
                    <a:pt x="180086" y="101600"/>
                  </a:lnTo>
                  <a:lnTo>
                    <a:pt x="124460" y="213359"/>
                  </a:lnTo>
                  <a:lnTo>
                    <a:pt x="124460" y="214629"/>
                  </a:lnTo>
                  <a:lnTo>
                    <a:pt x="124713" y="214629"/>
                  </a:lnTo>
                  <a:lnTo>
                    <a:pt x="125095" y="215900"/>
                  </a:lnTo>
                  <a:lnTo>
                    <a:pt x="125602" y="215900"/>
                  </a:lnTo>
                  <a:lnTo>
                    <a:pt x="126237" y="217169"/>
                  </a:lnTo>
                  <a:lnTo>
                    <a:pt x="127126" y="217169"/>
                  </a:lnTo>
                  <a:lnTo>
                    <a:pt x="130556" y="219709"/>
                  </a:lnTo>
                  <a:lnTo>
                    <a:pt x="132080" y="219709"/>
                  </a:lnTo>
                  <a:lnTo>
                    <a:pt x="133350" y="220979"/>
                  </a:lnTo>
                  <a:lnTo>
                    <a:pt x="139064" y="220979"/>
                  </a:lnTo>
                  <a:lnTo>
                    <a:pt x="159131" y="180339"/>
                  </a:lnTo>
                  <a:lnTo>
                    <a:pt x="172085" y="180339"/>
                  </a:lnTo>
                  <a:lnTo>
                    <a:pt x="170561" y="177800"/>
                  </a:lnTo>
                  <a:lnTo>
                    <a:pt x="168528" y="171450"/>
                  </a:lnTo>
                  <a:lnTo>
                    <a:pt x="167005" y="165100"/>
                  </a:lnTo>
                  <a:lnTo>
                    <a:pt x="182752" y="133350"/>
                  </a:lnTo>
                  <a:lnTo>
                    <a:pt x="186436" y="130809"/>
                  </a:lnTo>
                  <a:lnTo>
                    <a:pt x="189864" y="129539"/>
                  </a:lnTo>
                  <a:lnTo>
                    <a:pt x="192912" y="129539"/>
                  </a:lnTo>
                  <a:lnTo>
                    <a:pt x="196087" y="128269"/>
                  </a:lnTo>
                  <a:lnTo>
                    <a:pt x="198755" y="127000"/>
                  </a:lnTo>
                  <a:lnTo>
                    <a:pt x="235500" y="127000"/>
                  </a:lnTo>
                  <a:lnTo>
                    <a:pt x="233552" y="124459"/>
                  </a:lnTo>
                  <a:lnTo>
                    <a:pt x="229108" y="120650"/>
                  </a:lnTo>
                  <a:lnTo>
                    <a:pt x="223393" y="118109"/>
                  </a:lnTo>
                  <a:lnTo>
                    <a:pt x="187706" y="118109"/>
                  </a:lnTo>
                  <a:lnTo>
                    <a:pt x="193294" y="107950"/>
                  </a:lnTo>
                  <a:lnTo>
                    <a:pt x="193294" y="106679"/>
                  </a:lnTo>
                  <a:lnTo>
                    <a:pt x="193039" y="105409"/>
                  </a:lnTo>
                  <a:lnTo>
                    <a:pt x="192277" y="104139"/>
                  </a:lnTo>
                  <a:lnTo>
                    <a:pt x="190881" y="104139"/>
                  </a:lnTo>
                  <a:lnTo>
                    <a:pt x="190119" y="102869"/>
                  </a:lnTo>
                  <a:lnTo>
                    <a:pt x="189102" y="102869"/>
                  </a:lnTo>
                  <a:lnTo>
                    <a:pt x="187833" y="101600"/>
                  </a:lnTo>
                  <a:close/>
                </a:path>
                <a:path w="412750" h="296545">
                  <a:moveTo>
                    <a:pt x="172085" y="180339"/>
                  </a:moveTo>
                  <a:lnTo>
                    <a:pt x="159131" y="180339"/>
                  </a:lnTo>
                  <a:lnTo>
                    <a:pt x="160274" y="182879"/>
                  </a:lnTo>
                  <a:lnTo>
                    <a:pt x="161416" y="186689"/>
                  </a:lnTo>
                  <a:lnTo>
                    <a:pt x="163702" y="191769"/>
                  </a:lnTo>
                  <a:lnTo>
                    <a:pt x="164973" y="193039"/>
                  </a:lnTo>
                  <a:lnTo>
                    <a:pt x="166370" y="195579"/>
                  </a:lnTo>
                  <a:lnTo>
                    <a:pt x="167766" y="196850"/>
                  </a:lnTo>
                  <a:lnTo>
                    <a:pt x="169418" y="199389"/>
                  </a:lnTo>
                  <a:lnTo>
                    <a:pt x="172847" y="201929"/>
                  </a:lnTo>
                  <a:lnTo>
                    <a:pt x="175006" y="203200"/>
                  </a:lnTo>
                  <a:lnTo>
                    <a:pt x="177291" y="204469"/>
                  </a:lnTo>
                  <a:lnTo>
                    <a:pt x="182880" y="207009"/>
                  </a:lnTo>
                  <a:lnTo>
                    <a:pt x="188340" y="208279"/>
                  </a:lnTo>
                  <a:lnTo>
                    <a:pt x="199009" y="208279"/>
                  </a:lnTo>
                  <a:lnTo>
                    <a:pt x="204215" y="207009"/>
                  </a:lnTo>
                  <a:lnTo>
                    <a:pt x="213868" y="203200"/>
                  </a:lnTo>
                  <a:lnTo>
                    <a:pt x="218439" y="199389"/>
                  </a:lnTo>
                  <a:lnTo>
                    <a:pt x="222631" y="194309"/>
                  </a:lnTo>
                  <a:lnTo>
                    <a:pt x="189611" y="194309"/>
                  </a:lnTo>
                  <a:lnTo>
                    <a:pt x="186055" y="193039"/>
                  </a:lnTo>
                  <a:lnTo>
                    <a:pt x="182372" y="191769"/>
                  </a:lnTo>
                  <a:lnTo>
                    <a:pt x="178308" y="189229"/>
                  </a:lnTo>
                  <a:lnTo>
                    <a:pt x="175133" y="186689"/>
                  </a:lnTo>
                  <a:lnTo>
                    <a:pt x="172847" y="181609"/>
                  </a:lnTo>
                  <a:lnTo>
                    <a:pt x="172085" y="180339"/>
                  </a:lnTo>
                  <a:close/>
                </a:path>
                <a:path w="412750" h="296545">
                  <a:moveTo>
                    <a:pt x="235500" y="127000"/>
                  </a:moveTo>
                  <a:lnTo>
                    <a:pt x="206121" y="127000"/>
                  </a:lnTo>
                  <a:lnTo>
                    <a:pt x="210438" y="128269"/>
                  </a:lnTo>
                  <a:lnTo>
                    <a:pt x="212344" y="128269"/>
                  </a:lnTo>
                  <a:lnTo>
                    <a:pt x="214249" y="129539"/>
                  </a:lnTo>
                  <a:lnTo>
                    <a:pt x="225171" y="151129"/>
                  </a:lnTo>
                  <a:lnTo>
                    <a:pt x="224536" y="154939"/>
                  </a:lnTo>
                  <a:lnTo>
                    <a:pt x="221996" y="162559"/>
                  </a:lnTo>
                  <a:lnTo>
                    <a:pt x="220345" y="166369"/>
                  </a:lnTo>
                  <a:lnTo>
                    <a:pt x="218312" y="171450"/>
                  </a:lnTo>
                  <a:lnTo>
                    <a:pt x="216408" y="175259"/>
                  </a:lnTo>
                  <a:lnTo>
                    <a:pt x="214249" y="177800"/>
                  </a:lnTo>
                  <a:lnTo>
                    <a:pt x="211582" y="181609"/>
                  </a:lnTo>
                  <a:lnTo>
                    <a:pt x="209041" y="184150"/>
                  </a:lnTo>
                  <a:lnTo>
                    <a:pt x="206248" y="187959"/>
                  </a:lnTo>
                  <a:lnTo>
                    <a:pt x="203073" y="189229"/>
                  </a:lnTo>
                  <a:lnTo>
                    <a:pt x="200025" y="191769"/>
                  </a:lnTo>
                  <a:lnTo>
                    <a:pt x="196723" y="193039"/>
                  </a:lnTo>
                  <a:lnTo>
                    <a:pt x="189611" y="194309"/>
                  </a:lnTo>
                  <a:lnTo>
                    <a:pt x="222631" y="194309"/>
                  </a:lnTo>
                  <a:lnTo>
                    <a:pt x="226949" y="189229"/>
                  </a:lnTo>
                  <a:lnTo>
                    <a:pt x="230759" y="184150"/>
                  </a:lnTo>
                  <a:lnTo>
                    <a:pt x="234314" y="176529"/>
                  </a:lnTo>
                  <a:lnTo>
                    <a:pt x="237109" y="171450"/>
                  </a:lnTo>
                  <a:lnTo>
                    <a:pt x="239268" y="165100"/>
                  </a:lnTo>
                  <a:lnTo>
                    <a:pt x="240664" y="160019"/>
                  </a:lnTo>
                  <a:lnTo>
                    <a:pt x="242062" y="153669"/>
                  </a:lnTo>
                  <a:lnTo>
                    <a:pt x="242443" y="148589"/>
                  </a:lnTo>
                  <a:lnTo>
                    <a:pt x="241173" y="137159"/>
                  </a:lnTo>
                  <a:lnTo>
                    <a:pt x="239395" y="133350"/>
                  </a:lnTo>
                  <a:lnTo>
                    <a:pt x="236474" y="128269"/>
                  </a:lnTo>
                  <a:lnTo>
                    <a:pt x="235500" y="127000"/>
                  </a:lnTo>
                  <a:close/>
                </a:path>
                <a:path w="412750" h="296545">
                  <a:moveTo>
                    <a:pt x="137922" y="78739"/>
                  </a:moveTo>
                  <a:lnTo>
                    <a:pt x="109474" y="78739"/>
                  </a:lnTo>
                  <a:lnTo>
                    <a:pt x="113791" y="80009"/>
                  </a:lnTo>
                  <a:lnTo>
                    <a:pt x="117475" y="81279"/>
                  </a:lnTo>
                  <a:lnTo>
                    <a:pt x="120269" y="82550"/>
                  </a:lnTo>
                  <a:lnTo>
                    <a:pt x="122555" y="83819"/>
                  </a:lnTo>
                  <a:lnTo>
                    <a:pt x="124078" y="86359"/>
                  </a:lnTo>
                  <a:lnTo>
                    <a:pt x="125730" y="88900"/>
                  </a:lnTo>
                  <a:lnTo>
                    <a:pt x="126746" y="91439"/>
                  </a:lnTo>
                  <a:lnTo>
                    <a:pt x="127317" y="95250"/>
                  </a:lnTo>
                  <a:lnTo>
                    <a:pt x="127381" y="99059"/>
                  </a:lnTo>
                  <a:lnTo>
                    <a:pt x="126619" y="102869"/>
                  </a:lnTo>
                  <a:lnTo>
                    <a:pt x="125984" y="105409"/>
                  </a:lnTo>
                  <a:lnTo>
                    <a:pt x="124460" y="109219"/>
                  </a:lnTo>
                  <a:lnTo>
                    <a:pt x="122300" y="114300"/>
                  </a:lnTo>
                  <a:lnTo>
                    <a:pt x="99060" y="161289"/>
                  </a:lnTo>
                  <a:lnTo>
                    <a:pt x="98678" y="161289"/>
                  </a:lnTo>
                  <a:lnTo>
                    <a:pt x="98806" y="162559"/>
                  </a:lnTo>
                  <a:lnTo>
                    <a:pt x="99060" y="162559"/>
                  </a:lnTo>
                  <a:lnTo>
                    <a:pt x="100584" y="165100"/>
                  </a:lnTo>
                  <a:lnTo>
                    <a:pt x="101473" y="165100"/>
                  </a:lnTo>
                  <a:lnTo>
                    <a:pt x="102362" y="166369"/>
                  </a:lnTo>
                  <a:lnTo>
                    <a:pt x="103505" y="166369"/>
                  </a:lnTo>
                  <a:lnTo>
                    <a:pt x="105028" y="167639"/>
                  </a:lnTo>
                  <a:lnTo>
                    <a:pt x="106425" y="167639"/>
                  </a:lnTo>
                  <a:lnTo>
                    <a:pt x="107569" y="168909"/>
                  </a:lnTo>
                  <a:lnTo>
                    <a:pt x="113411" y="168909"/>
                  </a:lnTo>
                  <a:lnTo>
                    <a:pt x="113664" y="167639"/>
                  </a:lnTo>
                  <a:lnTo>
                    <a:pt x="137795" y="119379"/>
                  </a:lnTo>
                  <a:lnTo>
                    <a:pt x="140715" y="113029"/>
                  </a:lnTo>
                  <a:lnTo>
                    <a:pt x="142621" y="109219"/>
                  </a:lnTo>
                  <a:lnTo>
                    <a:pt x="144652" y="99059"/>
                  </a:lnTo>
                  <a:lnTo>
                    <a:pt x="144780" y="95250"/>
                  </a:lnTo>
                  <a:lnTo>
                    <a:pt x="143256" y="86359"/>
                  </a:lnTo>
                  <a:lnTo>
                    <a:pt x="141605" y="82550"/>
                  </a:lnTo>
                  <a:lnTo>
                    <a:pt x="138811" y="80009"/>
                  </a:lnTo>
                  <a:lnTo>
                    <a:pt x="137922" y="78739"/>
                  </a:lnTo>
                  <a:close/>
                </a:path>
                <a:path w="412750" h="296545">
                  <a:moveTo>
                    <a:pt x="89281" y="53339"/>
                  </a:moveTo>
                  <a:lnTo>
                    <a:pt x="84836" y="53339"/>
                  </a:lnTo>
                  <a:lnTo>
                    <a:pt x="44958" y="133350"/>
                  </a:lnTo>
                  <a:lnTo>
                    <a:pt x="44703" y="134619"/>
                  </a:lnTo>
                  <a:lnTo>
                    <a:pt x="44703" y="135889"/>
                  </a:lnTo>
                  <a:lnTo>
                    <a:pt x="44958" y="135889"/>
                  </a:lnTo>
                  <a:lnTo>
                    <a:pt x="45847" y="137159"/>
                  </a:lnTo>
                  <a:lnTo>
                    <a:pt x="46482" y="137159"/>
                  </a:lnTo>
                  <a:lnTo>
                    <a:pt x="47371" y="138429"/>
                  </a:lnTo>
                  <a:lnTo>
                    <a:pt x="50800" y="139700"/>
                  </a:lnTo>
                  <a:lnTo>
                    <a:pt x="52324" y="140969"/>
                  </a:lnTo>
                  <a:lnTo>
                    <a:pt x="53594" y="140969"/>
                  </a:lnTo>
                  <a:lnTo>
                    <a:pt x="54610" y="142239"/>
                  </a:lnTo>
                  <a:lnTo>
                    <a:pt x="59055" y="142239"/>
                  </a:lnTo>
                  <a:lnTo>
                    <a:pt x="59309" y="140969"/>
                  </a:lnTo>
                  <a:lnTo>
                    <a:pt x="87249" y="85089"/>
                  </a:lnTo>
                  <a:lnTo>
                    <a:pt x="93852" y="82550"/>
                  </a:lnTo>
                  <a:lnTo>
                    <a:pt x="99568" y="80009"/>
                  </a:lnTo>
                  <a:lnTo>
                    <a:pt x="109474" y="78739"/>
                  </a:lnTo>
                  <a:lnTo>
                    <a:pt x="137922" y="78739"/>
                  </a:lnTo>
                  <a:lnTo>
                    <a:pt x="136144" y="76200"/>
                  </a:lnTo>
                  <a:lnTo>
                    <a:pt x="132080" y="72389"/>
                  </a:lnTo>
                  <a:lnTo>
                    <a:pt x="129603" y="71119"/>
                  </a:lnTo>
                  <a:lnTo>
                    <a:pt x="92583" y="71119"/>
                  </a:lnTo>
                  <a:lnTo>
                    <a:pt x="98044" y="59689"/>
                  </a:lnTo>
                  <a:lnTo>
                    <a:pt x="98044" y="58419"/>
                  </a:lnTo>
                  <a:lnTo>
                    <a:pt x="97916" y="58419"/>
                  </a:lnTo>
                  <a:lnTo>
                    <a:pt x="97155" y="57150"/>
                  </a:lnTo>
                  <a:lnTo>
                    <a:pt x="96647" y="57150"/>
                  </a:lnTo>
                  <a:lnTo>
                    <a:pt x="95758" y="55879"/>
                  </a:lnTo>
                  <a:lnTo>
                    <a:pt x="94996" y="55879"/>
                  </a:lnTo>
                  <a:lnTo>
                    <a:pt x="93980" y="54609"/>
                  </a:lnTo>
                  <a:lnTo>
                    <a:pt x="91312" y="54609"/>
                  </a:lnTo>
                  <a:lnTo>
                    <a:pt x="89281" y="53339"/>
                  </a:lnTo>
                  <a:close/>
                </a:path>
                <a:path w="412750" h="296545">
                  <a:moveTo>
                    <a:pt x="14986" y="119379"/>
                  </a:moveTo>
                  <a:lnTo>
                    <a:pt x="11302" y="119379"/>
                  </a:lnTo>
                  <a:lnTo>
                    <a:pt x="12191" y="120650"/>
                  </a:lnTo>
                  <a:lnTo>
                    <a:pt x="14605" y="120650"/>
                  </a:lnTo>
                  <a:lnTo>
                    <a:pt x="14986" y="119379"/>
                  </a:lnTo>
                  <a:close/>
                </a:path>
                <a:path w="412750" h="296545">
                  <a:moveTo>
                    <a:pt x="62737" y="1269"/>
                  </a:moveTo>
                  <a:lnTo>
                    <a:pt x="54990" y="1269"/>
                  </a:lnTo>
                  <a:lnTo>
                    <a:pt x="0" y="111759"/>
                  </a:lnTo>
                  <a:lnTo>
                    <a:pt x="0" y="113029"/>
                  </a:lnTo>
                  <a:lnTo>
                    <a:pt x="381" y="114300"/>
                  </a:lnTo>
                  <a:lnTo>
                    <a:pt x="1397" y="114300"/>
                  </a:lnTo>
                  <a:lnTo>
                    <a:pt x="2032" y="115569"/>
                  </a:lnTo>
                  <a:lnTo>
                    <a:pt x="2921" y="115569"/>
                  </a:lnTo>
                  <a:lnTo>
                    <a:pt x="3937" y="116839"/>
                  </a:lnTo>
                  <a:lnTo>
                    <a:pt x="5080" y="118109"/>
                  </a:lnTo>
                  <a:lnTo>
                    <a:pt x="6476" y="118109"/>
                  </a:lnTo>
                  <a:lnTo>
                    <a:pt x="8000" y="119379"/>
                  </a:lnTo>
                  <a:lnTo>
                    <a:pt x="15494" y="119379"/>
                  </a:lnTo>
                  <a:lnTo>
                    <a:pt x="70485" y="8889"/>
                  </a:lnTo>
                  <a:lnTo>
                    <a:pt x="70485" y="7619"/>
                  </a:lnTo>
                  <a:lnTo>
                    <a:pt x="70231" y="6350"/>
                  </a:lnTo>
                  <a:lnTo>
                    <a:pt x="69214" y="5079"/>
                  </a:lnTo>
                  <a:lnTo>
                    <a:pt x="68580" y="5079"/>
                  </a:lnTo>
                  <a:lnTo>
                    <a:pt x="66801" y="3809"/>
                  </a:lnTo>
                  <a:lnTo>
                    <a:pt x="65532" y="3809"/>
                  </a:lnTo>
                  <a:lnTo>
                    <a:pt x="62737" y="1269"/>
                  </a:lnTo>
                  <a:close/>
                </a:path>
                <a:path w="412750" h="296545">
                  <a:moveTo>
                    <a:pt x="217932" y="115569"/>
                  </a:moveTo>
                  <a:lnTo>
                    <a:pt x="197865" y="115569"/>
                  </a:lnTo>
                  <a:lnTo>
                    <a:pt x="194690" y="116839"/>
                  </a:lnTo>
                  <a:lnTo>
                    <a:pt x="191262" y="118109"/>
                  </a:lnTo>
                  <a:lnTo>
                    <a:pt x="223393" y="118109"/>
                  </a:lnTo>
                  <a:lnTo>
                    <a:pt x="220725" y="116839"/>
                  </a:lnTo>
                  <a:lnTo>
                    <a:pt x="217932" y="115569"/>
                  </a:lnTo>
                  <a:close/>
                </a:path>
                <a:path w="412750" h="296545">
                  <a:moveTo>
                    <a:pt x="212598" y="114300"/>
                  </a:moveTo>
                  <a:lnTo>
                    <a:pt x="204088" y="114300"/>
                  </a:lnTo>
                  <a:lnTo>
                    <a:pt x="201040" y="115569"/>
                  </a:lnTo>
                  <a:lnTo>
                    <a:pt x="215264" y="115569"/>
                  </a:lnTo>
                  <a:lnTo>
                    <a:pt x="212598" y="114300"/>
                  </a:lnTo>
                  <a:close/>
                </a:path>
                <a:path w="412750" h="296545">
                  <a:moveTo>
                    <a:pt x="185674" y="100329"/>
                  </a:moveTo>
                  <a:lnTo>
                    <a:pt x="180721" y="100329"/>
                  </a:lnTo>
                  <a:lnTo>
                    <a:pt x="180466" y="101600"/>
                  </a:lnTo>
                  <a:lnTo>
                    <a:pt x="186689" y="101600"/>
                  </a:lnTo>
                  <a:lnTo>
                    <a:pt x="185674" y="100329"/>
                  </a:lnTo>
                  <a:close/>
                </a:path>
                <a:path w="412750" h="296545">
                  <a:moveTo>
                    <a:pt x="122174" y="67309"/>
                  </a:moveTo>
                  <a:lnTo>
                    <a:pt x="105918" y="67309"/>
                  </a:lnTo>
                  <a:lnTo>
                    <a:pt x="99568" y="68579"/>
                  </a:lnTo>
                  <a:lnTo>
                    <a:pt x="92583" y="71119"/>
                  </a:lnTo>
                  <a:lnTo>
                    <a:pt x="129603" y="71119"/>
                  </a:lnTo>
                  <a:lnTo>
                    <a:pt x="122174" y="67309"/>
                  </a:lnTo>
                  <a:close/>
                </a:path>
                <a:path w="412750" h="296545">
                  <a:moveTo>
                    <a:pt x="87630" y="52069"/>
                  </a:moveTo>
                  <a:lnTo>
                    <a:pt x="86360" y="52069"/>
                  </a:lnTo>
                  <a:lnTo>
                    <a:pt x="85851" y="53339"/>
                  </a:lnTo>
                  <a:lnTo>
                    <a:pt x="88391" y="53339"/>
                  </a:lnTo>
                  <a:lnTo>
                    <a:pt x="87630" y="52069"/>
                  </a:lnTo>
                  <a:close/>
                </a:path>
                <a:path w="412750" h="296545">
                  <a:moveTo>
                    <a:pt x="59436" y="0"/>
                  </a:moveTo>
                  <a:lnTo>
                    <a:pt x="56007" y="0"/>
                  </a:lnTo>
                  <a:lnTo>
                    <a:pt x="55625" y="1269"/>
                  </a:lnTo>
                  <a:lnTo>
                    <a:pt x="61468" y="1269"/>
                  </a:lnTo>
                  <a:lnTo>
                    <a:pt x="59436" y="0"/>
                  </a:lnTo>
                  <a:close/>
                </a:path>
                <a:path w="412750" h="296545">
                  <a:moveTo>
                    <a:pt x="363727" y="189610"/>
                  </a:moveTo>
                  <a:lnTo>
                    <a:pt x="362712" y="189610"/>
                  </a:lnTo>
                  <a:lnTo>
                    <a:pt x="362331" y="189864"/>
                  </a:lnTo>
                  <a:lnTo>
                    <a:pt x="361314" y="190626"/>
                  </a:lnTo>
                  <a:lnTo>
                    <a:pt x="360807" y="191134"/>
                  </a:lnTo>
                  <a:lnTo>
                    <a:pt x="360299" y="191769"/>
                  </a:lnTo>
                  <a:lnTo>
                    <a:pt x="359790" y="192531"/>
                  </a:lnTo>
                  <a:lnTo>
                    <a:pt x="359156" y="193420"/>
                  </a:lnTo>
                  <a:lnTo>
                    <a:pt x="358648" y="194563"/>
                  </a:lnTo>
                  <a:lnTo>
                    <a:pt x="357632" y="196722"/>
                  </a:lnTo>
                  <a:lnTo>
                    <a:pt x="357124" y="198373"/>
                  </a:lnTo>
                  <a:lnTo>
                    <a:pt x="357250" y="200786"/>
                  </a:lnTo>
                  <a:lnTo>
                    <a:pt x="357632" y="201548"/>
                  </a:lnTo>
                  <a:lnTo>
                    <a:pt x="358521" y="202056"/>
                  </a:lnTo>
                  <a:lnTo>
                    <a:pt x="369697" y="207517"/>
                  </a:lnTo>
                  <a:lnTo>
                    <a:pt x="346583" y="254126"/>
                  </a:lnTo>
                  <a:lnTo>
                    <a:pt x="344297" y="258825"/>
                  </a:lnTo>
                  <a:lnTo>
                    <a:pt x="342646" y="263016"/>
                  </a:lnTo>
                  <a:lnTo>
                    <a:pt x="341884" y="266826"/>
                  </a:lnTo>
                  <a:lnTo>
                    <a:pt x="340995" y="270636"/>
                  </a:lnTo>
                  <a:lnTo>
                    <a:pt x="340995" y="274192"/>
                  </a:lnTo>
                  <a:lnTo>
                    <a:pt x="341757" y="277240"/>
                  </a:lnTo>
                  <a:lnTo>
                    <a:pt x="342519" y="280415"/>
                  </a:lnTo>
                  <a:lnTo>
                    <a:pt x="362076" y="295020"/>
                  </a:lnTo>
                  <a:lnTo>
                    <a:pt x="363474" y="295528"/>
                  </a:lnTo>
                  <a:lnTo>
                    <a:pt x="364744" y="295782"/>
                  </a:lnTo>
                  <a:lnTo>
                    <a:pt x="366140" y="296163"/>
                  </a:lnTo>
                  <a:lnTo>
                    <a:pt x="368553" y="296417"/>
                  </a:lnTo>
                  <a:lnTo>
                    <a:pt x="370586" y="296417"/>
                  </a:lnTo>
                  <a:lnTo>
                    <a:pt x="371348" y="296163"/>
                  </a:lnTo>
                  <a:lnTo>
                    <a:pt x="377189" y="287019"/>
                  </a:lnTo>
                  <a:lnTo>
                    <a:pt x="377444" y="286384"/>
                  </a:lnTo>
                  <a:lnTo>
                    <a:pt x="377444" y="285114"/>
                  </a:lnTo>
                  <a:lnTo>
                    <a:pt x="377189" y="284733"/>
                  </a:lnTo>
                  <a:lnTo>
                    <a:pt x="377063" y="284479"/>
                  </a:lnTo>
                  <a:lnTo>
                    <a:pt x="376809" y="284225"/>
                  </a:lnTo>
                  <a:lnTo>
                    <a:pt x="376047" y="283844"/>
                  </a:lnTo>
                  <a:lnTo>
                    <a:pt x="375412" y="283717"/>
                  </a:lnTo>
                  <a:lnTo>
                    <a:pt x="374014" y="283717"/>
                  </a:lnTo>
                  <a:lnTo>
                    <a:pt x="372237" y="283463"/>
                  </a:lnTo>
                  <a:lnTo>
                    <a:pt x="371221" y="283463"/>
                  </a:lnTo>
                  <a:lnTo>
                    <a:pt x="368935" y="282955"/>
                  </a:lnTo>
                  <a:lnTo>
                    <a:pt x="367664" y="282701"/>
                  </a:lnTo>
                  <a:lnTo>
                    <a:pt x="358266" y="269366"/>
                  </a:lnTo>
                  <a:lnTo>
                    <a:pt x="359537" y="264794"/>
                  </a:lnTo>
                  <a:lnTo>
                    <a:pt x="362203" y="259333"/>
                  </a:lnTo>
                  <a:lnTo>
                    <a:pt x="384301" y="214883"/>
                  </a:lnTo>
                  <a:lnTo>
                    <a:pt x="412369" y="214883"/>
                  </a:lnTo>
                  <a:lnTo>
                    <a:pt x="412241" y="214248"/>
                  </a:lnTo>
                  <a:lnTo>
                    <a:pt x="411734" y="213486"/>
                  </a:lnTo>
                  <a:lnTo>
                    <a:pt x="411352" y="213105"/>
                  </a:lnTo>
                  <a:lnTo>
                    <a:pt x="390398" y="202691"/>
                  </a:lnTo>
                  <a:lnTo>
                    <a:pt x="393993" y="195452"/>
                  </a:lnTo>
                  <a:lnTo>
                    <a:pt x="375793" y="195452"/>
                  </a:lnTo>
                  <a:lnTo>
                    <a:pt x="364744" y="189864"/>
                  </a:lnTo>
                  <a:lnTo>
                    <a:pt x="363727" y="189610"/>
                  </a:lnTo>
                  <a:close/>
                </a:path>
                <a:path w="412750" h="296545">
                  <a:moveTo>
                    <a:pt x="312810" y="245109"/>
                  </a:moveTo>
                  <a:lnTo>
                    <a:pt x="296290" y="245109"/>
                  </a:lnTo>
                  <a:lnTo>
                    <a:pt x="290957" y="255650"/>
                  </a:lnTo>
                  <a:lnTo>
                    <a:pt x="290702" y="256031"/>
                  </a:lnTo>
                  <a:lnTo>
                    <a:pt x="290702" y="257301"/>
                  </a:lnTo>
                  <a:lnTo>
                    <a:pt x="290830" y="257809"/>
                  </a:lnTo>
                  <a:lnTo>
                    <a:pt x="291211" y="258317"/>
                  </a:lnTo>
                  <a:lnTo>
                    <a:pt x="292226" y="259333"/>
                  </a:lnTo>
                  <a:lnTo>
                    <a:pt x="292988" y="259841"/>
                  </a:lnTo>
                  <a:lnTo>
                    <a:pt x="293877" y="260350"/>
                  </a:lnTo>
                  <a:lnTo>
                    <a:pt x="294894" y="260984"/>
                  </a:lnTo>
                  <a:lnTo>
                    <a:pt x="296290" y="261619"/>
                  </a:lnTo>
                  <a:lnTo>
                    <a:pt x="298576" y="262763"/>
                  </a:lnTo>
                  <a:lnTo>
                    <a:pt x="299465" y="263016"/>
                  </a:lnTo>
                  <a:lnTo>
                    <a:pt x="300482" y="263397"/>
                  </a:lnTo>
                  <a:lnTo>
                    <a:pt x="301244" y="263525"/>
                  </a:lnTo>
                  <a:lnTo>
                    <a:pt x="301878" y="263525"/>
                  </a:lnTo>
                  <a:lnTo>
                    <a:pt x="302513" y="263651"/>
                  </a:lnTo>
                  <a:lnTo>
                    <a:pt x="303022" y="263525"/>
                  </a:lnTo>
                  <a:lnTo>
                    <a:pt x="303784" y="263016"/>
                  </a:lnTo>
                  <a:lnTo>
                    <a:pt x="304038" y="262763"/>
                  </a:lnTo>
                  <a:lnTo>
                    <a:pt x="312810" y="245109"/>
                  </a:lnTo>
                  <a:close/>
                </a:path>
                <a:path w="412750" h="296545">
                  <a:moveTo>
                    <a:pt x="278511" y="146938"/>
                  </a:moveTo>
                  <a:lnTo>
                    <a:pt x="276987" y="146938"/>
                  </a:lnTo>
                  <a:lnTo>
                    <a:pt x="276478" y="147065"/>
                  </a:lnTo>
                  <a:lnTo>
                    <a:pt x="251018" y="196722"/>
                  </a:lnTo>
                  <a:lnTo>
                    <a:pt x="244094" y="220979"/>
                  </a:lnTo>
                  <a:lnTo>
                    <a:pt x="244894" y="225425"/>
                  </a:lnTo>
                  <a:lnTo>
                    <a:pt x="245490" y="229361"/>
                  </a:lnTo>
                  <a:lnTo>
                    <a:pt x="247269" y="233171"/>
                  </a:lnTo>
                  <a:lnTo>
                    <a:pt x="250154" y="236854"/>
                  </a:lnTo>
                  <a:lnTo>
                    <a:pt x="252730" y="240410"/>
                  </a:lnTo>
                  <a:lnTo>
                    <a:pt x="256794" y="243458"/>
                  </a:lnTo>
                  <a:lnTo>
                    <a:pt x="266700" y="248411"/>
                  </a:lnTo>
                  <a:lnTo>
                    <a:pt x="271780" y="249427"/>
                  </a:lnTo>
                  <a:lnTo>
                    <a:pt x="277368" y="249300"/>
                  </a:lnTo>
                  <a:lnTo>
                    <a:pt x="282828" y="249300"/>
                  </a:lnTo>
                  <a:lnTo>
                    <a:pt x="289178" y="247776"/>
                  </a:lnTo>
                  <a:lnTo>
                    <a:pt x="296290" y="245109"/>
                  </a:lnTo>
                  <a:lnTo>
                    <a:pt x="312810" y="245109"/>
                  </a:lnTo>
                  <a:lnTo>
                    <a:pt x="316659" y="237362"/>
                  </a:lnTo>
                  <a:lnTo>
                    <a:pt x="279400" y="237362"/>
                  </a:lnTo>
                  <a:lnTo>
                    <a:pt x="275082" y="236854"/>
                  </a:lnTo>
                  <a:lnTo>
                    <a:pt x="271399" y="235076"/>
                  </a:lnTo>
                  <a:lnTo>
                    <a:pt x="268605" y="233679"/>
                  </a:lnTo>
                  <a:lnTo>
                    <a:pt x="266319" y="231901"/>
                  </a:lnTo>
                  <a:lnTo>
                    <a:pt x="264795" y="229742"/>
                  </a:lnTo>
                  <a:lnTo>
                    <a:pt x="263144" y="227583"/>
                  </a:lnTo>
                  <a:lnTo>
                    <a:pt x="262348" y="225425"/>
                  </a:lnTo>
                  <a:lnTo>
                    <a:pt x="262230" y="225043"/>
                  </a:lnTo>
                  <a:lnTo>
                    <a:pt x="261747" y="222503"/>
                  </a:lnTo>
                  <a:lnTo>
                    <a:pt x="261456" y="220471"/>
                  </a:lnTo>
                  <a:lnTo>
                    <a:pt x="261553" y="216661"/>
                  </a:lnTo>
                  <a:lnTo>
                    <a:pt x="263016" y="210565"/>
                  </a:lnTo>
                  <a:lnTo>
                    <a:pt x="264540" y="206628"/>
                  </a:lnTo>
                  <a:lnTo>
                    <a:pt x="290195" y="155066"/>
                  </a:lnTo>
                  <a:lnTo>
                    <a:pt x="290068" y="153796"/>
                  </a:lnTo>
                  <a:lnTo>
                    <a:pt x="289813" y="153288"/>
                  </a:lnTo>
                  <a:lnTo>
                    <a:pt x="288925" y="152145"/>
                  </a:lnTo>
                  <a:lnTo>
                    <a:pt x="288289" y="151637"/>
                  </a:lnTo>
                  <a:lnTo>
                    <a:pt x="287400" y="151129"/>
                  </a:lnTo>
                  <a:lnTo>
                    <a:pt x="286512" y="150494"/>
                  </a:lnTo>
                  <a:lnTo>
                    <a:pt x="285369" y="149859"/>
                  </a:lnTo>
                  <a:lnTo>
                    <a:pt x="283972" y="149225"/>
                  </a:lnTo>
                  <a:lnTo>
                    <a:pt x="282575" y="148462"/>
                  </a:lnTo>
                  <a:lnTo>
                    <a:pt x="281305" y="147954"/>
                  </a:lnTo>
                  <a:lnTo>
                    <a:pt x="279273" y="147192"/>
                  </a:lnTo>
                  <a:lnTo>
                    <a:pt x="278511" y="146938"/>
                  </a:lnTo>
                  <a:close/>
                </a:path>
                <a:path w="412750" h="296545">
                  <a:moveTo>
                    <a:pt x="332486" y="173862"/>
                  </a:moveTo>
                  <a:lnTo>
                    <a:pt x="330581" y="173862"/>
                  </a:lnTo>
                  <a:lnTo>
                    <a:pt x="329819" y="174370"/>
                  </a:lnTo>
                  <a:lnTo>
                    <a:pt x="329438" y="174751"/>
                  </a:lnTo>
                  <a:lnTo>
                    <a:pt x="329311" y="175132"/>
                  </a:lnTo>
                  <a:lnTo>
                    <a:pt x="301498" y="230885"/>
                  </a:lnTo>
                  <a:lnTo>
                    <a:pt x="294894" y="233933"/>
                  </a:lnTo>
                  <a:lnTo>
                    <a:pt x="289178" y="235838"/>
                  </a:lnTo>
                  <a:lnTo>
                    <a:pt x="279400" y="237362"/>
                  </a:lnTo>
                  <a:lnTo>
                    <a:pt x="316659" y="237362"/>
                  </a:lnTo>
                  <a:lnTo>
                    <a:pt x="344170" y="181990"/>
                  </a:lnTo>
                  <a:lnTo>
                    <a:pt x="344265" y="181482"/>
                  </a:lnTo>
                  <a:lnTo>
                    <a:pt x="344043" y="180593"/>
                  </a:lnTo>
                  <a:lnTo>
                    <a:pt x="339344" y="176783"/>
                  </a:lnTo>
                  <a:lnTo>
                    <a:pt x="337947" y="176021"/>
                  </a:lnTo>
                  <a:lnTo>
                    <a:pt x="336550" y="175386"/>
                  </a:lnTo>
                  <a:lnTo>
                    <a:pt x="335280" y="174751"/>
                  </a:lnTo>
                  <a:lnTo>
                    <a:pt x="334390" y="174370"/>
                  </a:lnTo>
                  <a:lnTo>
                    <a:pt x="333375" y="174116"/>
                  </a:lnTo>
                  <a:lnTo>
                    <a:pt x="332486" y="173862"/>
                  </a:lnTo>
                  <a:close/>
                </a:path>
                <a:path w="412750" h="296545">
                  <a:moveTo>
                    <a:pt x="412369" y="214883"/>
                  </a:moveTo>
                  <a:lnTo>
                    <a:pt x="384301" y="214883"/>
                  </a:lnTo>
                  <a:lnTo>
                    <a:pt x="404875" y="225043"/>
                  </a:lnTo>
                  <a:lnTo>
                    <a:pt x="405764" y="225425"/>
                  </a:lnTo>
                  <a:lnTo>
                    <a:pt x="406653" y="225297"/>
                  </a:lnTo>
                  <a:lnTo>
                    <a:pt x="408686" y="224027"/>
                  </a:lnTo>
                  <a:lnTo>
                    <a:pt x="409701" y="222630"/>
                  </a:lnTo>
                  <a:lnTo>
                    <a:pt x="410718" y="220471"/>
                  </a:lnTo>
                  <a:lnTo>
                    <a:pt x="411352" y="219328"/>
                  </a:lnTo>
                  <a:lnTo>
                    <a:pt x="411734" y="218312"/>
                  </a:lnTo>
                  <a:lnTo>
                    <a:pt x="411988" y="217550"/>
                  </a:lnTo>
                  <a:lnTo>
                    <a:pt x="412241" y="216661"/>
                  </a:lnTo>
                  <a:lnTo>
                    <a:pt x="412369" y="216026"/>
                  </a:lnTo>
                  <a:lnTo>
                    <a:pt x="412369" y="214883"/>
                  </a:lnTo>
                  <a:close/>
                </a:path>
                <a:path w="412750" h="296545">
                  <a:moveTo>
                    <a:pt x="388365" y="175132"/>
                  </a:moveTo>
                  <a:lnTo>
                    <a:pt x="386969" y="175132"/>
                  </a:lnTo>
                  <a:lnTo>
                    <a:pt x="386461" y="175259"/>
                  </a:lnTo>
                  <a:lnTo>
                    <a:pt x="385699" y="175767"/>
                  </a:lnTo>
                  <a:lnTo>
                    <a:pt x="385445" y="176021"/>
                  </a:lnTo>
                  <a:lnTo>
                    <a:pt x="375793" y="195452"/>
                  </a:lnTo>
                  <a:lnTo>
                    <a:pt x="393993" y="195452"/>
                  </a:lnTo>
                  <a:lnTo>
                    <a:pt x="399796" y="183768"/>
                  </a:lnTo>
                  <a:lnTo>
                    <a:pt x="400050" y="183387"/>
                  </a:lnTo>
                  <a:lnTo>
                    <a:pt x="396494" y="178688"/>
                  </a:lnTo>
                  <a:lnTo>
                    <a:pt x="395350" y="177926"/>
                  </a:lnTo>
                  <a:lnTo>
                    <a:pt x="393826" y="177291"/>
                  </a:lnTo>
                  <a:lnTo>
                    <a:pt x="392430" y="176529"/>
                  </a:lnTo>
                  <a:lnTo>
                    <a:pt x="391287" y="176021"/>
                  </a:lnTo>
                  <a:lnTo>
                    <a:pt x="389255" y="175259"/>
                  </a:lnTo>
                  <a:lnTo>
                    <a:pt x="388365" y="175132"/>
                  </a:lnTo>
                  <a:close/>
                </a:path>
              </a:pathLst>
            </a:custGeom>
            <a:solidFill>
              <a:srgbClr val="000000"/>
            </a:solidFill>
          </p:spPr>
          <p:txBody>
            <a:bodyPr wrap="square" lIns="0" tIns="0" rIns="0" bIns="0" rtlCol="0"/>
            <a:lstStyle/>
            <a:p>
              <a:endParaRPr/>
            </a:p>
          </p:txBody>
        </p:sp>
        <p:pic>
          <p:nvPicPr>
            <p:cNvPr id="20" name="object 20"/>
            <p:cNvPicPr/>
            <p:nvPr/>
          </p:nvPicPr>
          <p:blipFill>
            <a:blip r:embed="rId9" cstate="print"/>
            <a:stretch>
              <a:fillRect/>
            </a:stretch>
          </p:blipFill>
          <p:spPr>
            <a:xfrm>
              <a:off x="5103241" y="3180461"/>
              <a:ext cx="894714" cy="548258"/>
            </a:xfrm>
            <a:prstGeom prst="rect">
              <a:avLst/>
            </a:prstGeom>
          </p:spPr>
        </p:pic>
        <p:sp>
          <p:nvSpPr>
            <p:cNvPr id="21" name="object 21"/>
            <p:cNvSpPr/>
            <p:nvPr/>
          </p:nvSpPr>
          <p:spPr>
            <a:xfrm>
              <a:off x="6033642" y="3643502"/>
              <a:ext cx="478790" cy="343535"/>
            </a:xfrm>
            <a:custGeom>
              <a:avLst/>
              <a:gdLst/>
              <a:ahLst/>
              <a:cxnLst/>
              <a:rect l="l" t="t" r="r" b="b"/>
              <a:pathLst>
                <a:path w="478790" h="343535">
                  <a:moveTo>
                    <a:pt x="125226" y="143129"/>
                  </a:moveTo>
                  <a:lnTo>
                    <a:pt x="94615" y="143129"/>
                  </a:lnTo>
                  <a:lnTo>
                    <a:pt x="142367" y="166878"/>
                  </a:lnTo>
                  <a:lnTo>
                    <a:pt x="138303" y="199644"/>
                  </a:lnTo>
                  <a:lnTo>
                    <a:pt x="141478" y="204470"/>
                  </a:lnTo>
                  <a:lnTo>
                    <a:pt x="142494" y="205105"/>
                  </a:lnTo>
                  <a:lnTo>
                    <a:pt x="143891" y="205867"/>
                  </a:lnTo>
                  <a:lnTo>
                    <a:pt x="145796" y="206756"/>
                  </a:lnTo>
                  <a:lnTo>
                    <a:pt x="149098" y="208407"/>
                  </a:lnTo>
                  <a:lnTo>
                    <a:pt x="151384" y="209169"/>
                  </a:lnTo>
                  <a:lnTo>
                    <a:pt x="152273" y="209296"/>
                  </a:lnTo>
                  <a:lnTo>
                    <a:pt x="153670" y="209042"/>
                  </a:lnTo>
                  <a:lnTo>
                    <a:pt x="154178" y="208534"/>
                  </a:lnTo>
                  <a:lnTo>
                    <a:pt x="154559" y="207645"/>
                  </a:lnTo>
                  <a:lnTo>
                    <a:pt x="154940" y="206883"/>
                  </a:lnTo>
                  <a:lnTo>
                    <a:pt x="155165" y="205867"/>
                  </a:lnTo>
                  <a:lnTo>
                    <a:pt x="155660" y="201295"/>
                  </a:lnTo>
                  <a:lnTo>
                    <a:pt x="161310" y="152654"/>
                  </a:lnTo>
                  <a:lnTo>
                    <a:pt x="144399" y="152654"/>
                  </a:lnTo>
                  <a:lnTo>
                    <a:pt x="125226" y="143129"/>
                  </a:lnTo>
                  <a:close/>
                </a:path>
                <a:path w="478790" h="343535">
                  <a:moveTo>
                    <a:pt x="152654" y="66929"/>
                  </a:moveTo>
                  <a:lnTo>
                    <a:pt x="152019" y="66929"/>
                  </a:lnTo>
                  <a:lnTo>
                    <a:pt x="150749" y="67437"/>
                  </a:lnTo>
                  <a:lnTo>
                    <a:pt x="149606" y="68326"/>
                  </a:lnTo>
                  <a:lnTo>
                    <a:pt x="58166" y="155702"/>
                  </a:lnTo>
                  <a:lnTo>
                    <a:pt x="57023" y="156718"/>
                  </a:lnTo>
                  <a:lnTo>
                    <a:pt x="56261" y="157734"/>
                  </a:lnTo>
                  <a:lnTo>
                    <a:pt x="55499" y="159258"/>
                  </a:lnTo>
                  <a:lnTo>
                    <a:pt x="55372" y="160020"/>
                  </a:lnTo>
                  <a:lnTo>
                    <a:pt x="55880" y="161290"/>
                  </a:lnTo>
                  <a:lnTo>
                    <a:pt x="56515" y="161925"/>
                  </a:lnTo>
                  <a:lnTo>
                    <a:pt x="57531" y="162560"/>
                  </a:lnTo>
                  <a:lnTo>
                    <a:pt x="58547" y="163322"/>
                  </a:lnTo>
                  <a:lnTo>
                    <a:pt x="59817" y="164084"/>
                  </a:lnTo>
                  <a:lnTo>
                    <a:pt x="61595" y="164846"/>
                  </a:lnTo>
                  <a:lnTo>
                    <a:pt x="63246" y="165735"/>
                  </a:lnTo>
                  <a:lnTo>
                    <a:pt x="64643" y="166370"/>
                  </a:lnTo>
                  <a:lnTo>
                    <a:pt x="65659" y="166751"/>
                  </a:lnTo>
                  <a:lnTo>
                    <a:pt x="66802" y="167132"/>
                  </a:lnTo>
                  <a:lnTo>
                    <a:pt x="67691" y="167386"/>
                  </a:lnTo>
                  <a:lnTo>
                    <a:pt x="69087" y="167386"/>
                  </a:lnTo>
                  <a:lnTo>
                    <a:pt x="69723" y="167259"/>
                  </a:lnTo>
                  <a:lnTo>
                    <a:pt x="70104" y="167005"/>
                  </a:lnTo>
                  <a:lnTo>
                    <a:pt x="70612" y="166751"/>
                  </a:lnTo>
                  <a:lnTo>
                    <a:pt x="71120" y="166370"/>
                  </a:lnTo>
                  <a:lnTo>
                    <a:pt x="94615" y="143129"/>
                  </a:lnTo>
                  <a:lnTo>
                    <a:pt x="125226" y="143129"/>
                  </a:lnTo>
                  <a:lnTo>
                    <a:pt x="104521" y="132842"/>
                  </a:lnTo>
                  <a:lnTo>
                    <a:pt x="152654" y="85598"/>
                  </a:lnTo>
                  <a:lnTo>
                    <a:pt x="169099" y="85598"/>
                  </a:lnTo>
                  <a:lnTo>
                    <a:pt x="169926" y="78486"/>
                  </a:lnTo>
                  <a:lnTo>
                    <a:pt x="169926" y="77089"/>
                  </a:lnTo>
                  <a:lnTo>
                    <a:pt x="169799" y="76454"/>
                  </a:lnTo>
                  <a:lnTo>
                    <a:pt x="169545" y="75692"/>
                  </a:lnTo>
                  <a:lnTo>
                    <a:pt x="169164" y="75057"/>
                  </a:lnTo>
                  <a:lnTo>
                    <a:pt x="168529" y="74549"/>
                  </a:lnTo>
                  <a:lnTo>
                    <a:pt x="166878" y="73152"/>
                  </a:lnTo>
                  <a:lnTo>
                    <a:pt x="165735" y="72517"/>
                  </a:lnTo>
                  <a:lnTo>
                    <a:pt x="164465" y="71755"/>
                  </a:lnTo>
                  <a:lnTo>
                    <a:pt x="162941" y="70993"/>
                  </a:lnTo>
                  <a:lnTo>
                    <a:pt x="161036" y="69977"/>
                  </a:lnTo>
                  <a:lnTo>
                    <a:pt x="159258" y="69215"/>
                  </a:lnTo>
                  <a:lnTo>
                    <a:pt x="157861" y="68453"/>
                  </a:lnTo>
                  <a:lnTo>
                    <a:pt x="156591" y="67945"/>
                  </a:lnTo>
                  <a:lnTo>
                    <a:pt x="155448" y="67437"/>
                  </a:lnTo>
                  <a:lnTo>
                    <a:pt x="154432" y="67183"/>
                  </a:lnTo>
                  <a:lnTo>
                    <a:pt x="152654" y="66929"/>
                  </a:lnTo>
                  <a:close/>
                </a:path>
                <a:path w="478790" h="343535">
                  <a:moveTo>
                    <a:pt x="169099" y="85598"/>
                  </a:moveTo>
                  <a:lnTo>
                    <a:pt x="152781" y="85598"/>
                  </a:lnTo>
                  <a:lnTo>
                    <a:pt x="144399" y="152654"/>
                  </a:lnTo>
                  <a:lnTo>
                    <a:pt x="161310" y="152654"/>
                  </a:lnTo>
                  <a:lnTo>
                    <a:pt x="169099" y="85598"/>
                  </a:lnTo>
                  <a:close/>
                </a:path>
                <a:path w="478790" h="343535">
                  <a:moveTo>
                    <a:pt x="18796" y="0"/>
                  </a:moveTo>
                  <a:lnTo>
                    <a:pt x="15573" y="5461"/>
                  </a:lnTo>
                  <a:lnTo>
                    <a:pt x="127" y="130175"/>
                  </a:lnTo>
                  <a:lnTo>
                    <a:pt x="0" y="130810"/>
                  </a:lnTo>
                  <a:lnTo>
                    <a:pt x="0" y="131318"/>
                  </a:lnTo>
                  <a:lnTo>
                    <a:pt x="127" y="131699"/>
                  </a:lnTo>
                  <a:lnTo>
                    <a:pt x="254" y="132588"/>
                  </a:lnTo>
                  <a:lnTo>
                    <a:pt x="1016" y="133731"/>
                  </a:lnTo>
                  <a:lnTo>
                    <a:pt x="1524" y="134112"/>
                  </a:lnTo>
                  <a:lnTo>
                    <a:pt x="1905" y="134620"/>
                  </a:lnTo>
                  <a:lnTo>
                    <a:pt x="3048" y="135509"/>
                  </a:lnTo>
                  <a:lnTo>
                    <a:pt x="3810" y="135890"/>
                  </a:lnTo>
                  <a:lnTo>
                    <a:pt x="4572" y="136398"/>
                  </a:lnTo>
                  <a:lnTo>
                    <a:pt x="5461" y="136906"/>
                  </a:lnTo>
                  <a:lnTo>
                    <a:pt x="6477" y="137414"/>
                  </a:lnTo>
                  <a:lnTo>
                    <a:pt x="7620" y="138049"/>
                  </a:lnTo>
                  <a:lnTo>
                    <a:pt x="17145" y="141732"/>
                  </a:lnTo>
                  <a:lnTo>
                    <a:pt x="17907" y="141732"/>
                  </a:lnTo>
                  <a:lnTo>
                    <a:pt x="18542" y="141478"/>
                  </a:lnTo>
                  <a:lnTo>
                    <a:pt x="19177" y="141351"/>
                  </a:lnTo>
                  <a:lnTo>
                    <a:pt x="19812" y="140970"/>
                  </a:lnTo>
                  <a:lnTo>
                    <a:pt x="20320" y="140335"/>
                  </a:lnTo>
                  <a:lnTo>
                    <a:pt x="38483" y="122682"/>
                  </a:lnTo>
                  <a:lnTo>
                    <a:pt x="17399" y="122682"/>
                  </a:lnTo>
                  <a:lnTo>
                    <a:pt x="32512" y="9906"/>
                  </a:lnTo>
                  <a:lnTo>
                    <a:pt x="32639" y="9144"/>
                  </a:lnTo>
                  <a:lnTo>
                    <a:pt x="32639" y="8509"/>
                  </a:lnTo>
                  <a:lnTo>
                    <a:pt x="32512" y="8001"/>
                  </a:lnTo>
                  <a:lnTo>
                    <a:pt x="32512" y="7493"/>
                  </a:lnTo>
                  <a:lnTo>
                    <a:pt x="32258" y="6985"/>
                  </a:lnTo>
                  <a:lnTo>
                    <a:pt x="31750" y="6477"/>
                  </a:lnTo>
                  <a:lnTo>
                    <a:pt x="31369" y="5969"/>
                  </a:lnTo>
                  <a:lnTo>
                    <a:pt x="30734" y="5461"/>
                  </a:lnTo>
                  <a:lnTo>
                    <a:pt x="29845" y="4826"/>
                  </a:lnTo>
                  <a:lnTo>
                    <a:pt x="28829" y="4318"/>
                  </a:lnTo>
                  <a:lnTo>
                    <a:pt x="27559" y="3556"/>
                  </a:lnTo>
                  <a:lnTo>
                    <a:pt x="25908" y="2794"/>
                  </a:lnTo>
                  <a:lnTo>
                    <a:pt x="23876" y="1778"/>
                  </a:lnTo>
                  <a:lnTo>
                    <a:pt x="22225" y="1016"/>
                  </a:lnTo>
                  <a:lnTo>
                    <a:pt x="21082" y="635"/>
                  </a:lnTo>
                  <a:lnTo>
                    <a:pt x="19812" y="127"/>
                  </a:lnTo>
                  <a:lnTo>
                    <a:pt x="18796" y="0"/>
                  </a:lnTo>
                  <a:close/>
                </a:path>
                <a:path w="478790" h="343535">
                  <a:moveTo>
                    <a:pt x="100584" y="40640"/>
                  </a:moveTo>
                  <a:lnTo>
                    <a:pt x="99822" y="40640"/>
                  </a:lnTo>
                  <a:lnTo>
                    <a:pt x="99314" y="40767"/>
                  </a:lnTo>
                  <a:lnTo>
                    <a:pt x="98806" y="41021"/>
                  </a:lnTo>
                  <a:lnTo>
                    <a:pt x="98425" y="41402"/>
                  </a:lnTo>
                  <a:lnTo>
                    <a:pt x="97917" y="41783"/>
                  </a:lnTo>
                  <a:lnTo>
                    <a:pt x="17526" y="122682"/>
                  </a:lnTo>
                  <a:lnTo>
                    <a:pt x="38483" y="122682"/>
                  </a:lnTo>
                  <a:lnTo>
                    <a:pt x="110744" y="52451"/>
                  </a:lnTo>
                  <a:lnTo>
                    <a:pt x="111887" y="51435"/>
                  </a:lnTo>
                  <a:lnTo>
                    <a:pt x="112649" y="50546"/>
                  </a:lnTo>
                  <a:lnTo>
                    <a:pt x="113665" y="49022"/>
                  </a:lnTo>
                  <a:lnTo>
                    <a:pt x="113792" y="48387"/>
                  </a:lnTo>
                  <a:lnTo>
                    <a:pt x="113537" y="47752"/>
                  </a:lnTo>
                  <a:lnTo>
                    <a:pt x="113411" y="47117"/>
                  </a:lnTo>
                  <a:lnTo>
                    <a:pt x="112776" y="46482"/>
                  </a:lnTo>
                  <a:lnTo>
                    <a:pt x="111887" y="45847"/>
                  </a:lnTo>
                  <a:lnTo>
                    <a:pt x="110871" y="45085"/>
                  </a:lnTo>
                  <a:lnTo>
                    <a:pt x="109474" y="44323"/>
                  </a:lnTo>
                  <a:lnTo>
                    <a:pt x="107569" y="43434"/>
                  </a:lnTo>
                  <a:lnTo>
                    <a:pt x="105791" y="42545"/>
                  </a:lnTo>
                  <a:lnTo>
                    <a:pt x="103251" y="41402"/>
                  </a:lnTo>
                  <a:lnTo>
                    <a:pt x="102235" y="41021"/>
                  </a:lnTo>
                  <a:lnTo>
                    <a:pt x="101219" y="40767"/>
                  </a:lnTo>
                  <a:lnTo>
                    <a:pt x="100584" y="40640"/>
                  </a:lnTo>
                  <a:close/>
                </a:path>
                <a:path w="478790" h="343535">
                  <a:moveTo>
                    <a:pt x="230378" y="105410"/>
                  </a:moveTo>
                  <a:lnTo>
                    <a:pt x="229108" y="105410"/>
                  </a:lnTo>
                  <a:lnTo>
                    <a:pt x="228346" y="105918"/>
                  </a:lnTo>
                  <a:lnTo>
                    <a:pt x="227965" y="106299"/>
                  </a:lnTo>
                  <a:lnTo>
                    <a:pt x="227837" y="106807"/>
                  </a:lnTo>
                  <a:lnTo>
                    <a:pt x="175006" y="212852"/>
                  </a:lnTo>
                  <a:lnTo>
                    <a:pt x="173862" y="215265"/>
                  </a:lnTo>
                  <a:lnTo>
                    <a:pt x="173609" y="217170"/>
                  </a:lnTo>
                  <a:lnTo>
                    <a:pt x="175133" y="220218"/>
                  </a:lnTo>
                  <a:lnTo>
                    <a:pt x="176149" y="221234"/>
                  </a:lnTo>
                  <a:lnTo>
                    <a:pt x="177546" y="221996"/>
                  </a:lnTo>
                  <a:lnTo>
                    <a:pt x="228727" y="247396"/>
                  </a:lnTo>
                  <a:lnTo>
                    <a:pt x="229235" y="247523"/>
                  </a:lnTo>
                  <a:lnTo>
                    <a:pt x="229743" y="247396"/>
                  </a:lnTo>
                  <a:lnTo>
                    <a:pt x="230251" y="247396"/>
                  </a:lnTo>
                  <a:lnTo>
                    <a:pt x="230886" y="247142"/>
                  </a:lnTo>
                  <a:lnTo>
                    <a:pt x="231394" y="246634"/>
                  </a:lnTo>
                  <a:lnTo>
                    <a:pt x="231902" y="246253"/>
                  </a:lnTo>
                  <a:lnTo>
                    <a:pt x="233553" y="244221"/>
                  </a:lnTo>
                  <a:lnTo>
                    <a:pt x="234061" y="243205"/>
                  </a:lnTo>
                  <a:lnTo>
                    <a:pt x="234696" y="242062"/>
                  </a:lnTo>
                  <a:lnTo>
                    <a:pt x="235712" y="239776"/>
                  </a:lnTo>
                  <a:lnTo>
                    <a:pt x="235966" y="239014"/>
                  </a:lnTo>
                  <a:lnTo>
                    <a:pt x="236220" y="238125"/>
                  </a:lnTo>
                  <a:lnTo>
                    <a:pt x="236220" y="235458"/>
                  </a:lnTo>
                  <a:lnTo>
                    <a:pt x="235966" y="235077"/>
                  </a:lnTo>
                  <a:lnTo>
                    <a:pt x="235712" y="234569"/>
                  </a:lnTo>
                  <a:lnTo>
                    <a:pt x="235331" y="234188"/>
                  </a:lnTo>
                  <a:lnTo>
                    <a:pt x="193675" y="213487"/>
                  </a:lnTo>
                  <a:lnTo>
                    <a:pt x="243078" y="114300"/>
                  </a:lnTo>
                  <a:lnTo>
                    <a:pt x="243205" y="113919"/>
                  </a:lnTo>
                  <a:lnTo>
                    <a:pt x="243205" y="112395"/>
                  </a:lnTo>
                  <a:lnTo>
                    <a:pt x="242951" y="112014"/>
                  </a:lnTo>
                  <a:lnTo>
                    <a:pt x="241300" y="110363"/>
                  </a:lnTo>
                  <a:lnTo>
                    <a:pt x="239522" y="109093"/>
                  </a:lnTo>
                  <a:lnTo>
                    <a:pt x="238252" y="108458"/>
                  </a:lnTo>
                  <a:lnTo>
                    <a:pt x="236855" y="107696"/>
                  </a:lnTo>
                  <a:lnTo>
                    <a:pt x="235331" y="107061"/>
                  </a:lnTo>
                  <a:lnTo>
                    <a:pt x="234187" y="106426"/>
                  </a:lnTo>
                  <a:lnTo>
                    <a:pt x="233045" y="106172"/>
                  </a:lnTo>
                  <a:lnTo>
                    <a:pt x="232029" y="105791"/>
                  </a:lnTo>
                  <a:lnTo>
                    <a:pt x="231140" y="105537"/>
                  </a:lnTo>
                  <a:lnTo>
                    <a:pt x="230378" y="105410"/>
                  </a:lnTo>
                  <a:close/>
                </a:path>
                <a:path w="478790" h="343535">
                  <a:moveTo>
                    <a:pt x="419989" y="200152"/>
                  </a:moveTo>
                  <a:lnTo>
                    <a:pt x="362077" y="308864"/>
                  </a:lnTo>
                  <a:lnTo>
                    <a:pt x="361950" y="310769"/>
                  </a:lnTo>
                  <a:lnTo>
                    <a:pt x="363474" y="313817"/>
                  </a:lnTo>
                  <a:lnTo>
                    <a:pt x="364490" y="314960"/>
                  </a:lnTo>
                  <a:lnTo>
                    <a:pt x="365887" y="315595"/>
                  </a:lnTo>
                  <a:lnTo>
                    <a:pt x="421386" y="343281"/>
                  </a:lnTo>
                  <a:lnTo>
                    <a:pt x="422783" y="343281"/>
                  </a:lnTo>
                  <a:lnTo>
                    <a:pt x="423291" y="343027"/>
                  </a:lnTo>
                  <a:lnTo>
                    <a:pt x="427101" y="338201"/>
                  </a:lnTo>
                  <a:lnTo>
                    <a:pt x="427736" y="337058"/>
                  </a:lnTo>
                  <a:lnTo>
                    <a:pt x="428117" y="336042"/>
                  </a:lnTo>
                  <a:lnTo>
                    <a:pt x="428371" y="335153"/>
                  </a:lnTo>
                  <a:lnTo>
                    <a:pt x="428625" y="334391"/>
                  </a:lnTo>
                  <a:lnTo>
                    <a:pt x="428752" y="333629"/>
                  </a:lnTo>
                  <a:lnTo>
                    <a:pt x="428752" y="332232"/>
                  </a:lnTo>
                  <a:lnTo>
                    <a:pt x="428498" y="331724"/>
                  </a:lnTo>
                  <a:lnTo>
                    <a:pt x="427990" y="330962"/>
                  </a:lnTo>
                  <a:lnTo>
                    <a:pt x="427609" y="330581"/>
                  </a:lnTo>
                  <a:lnTo>
                    <a:pt x="381762" y="307721"/>
                  </a:lnTo>
                  <a:lnTo>
                    <a:pt x="402082" y="266700"/>
                  </a:lnTo>
                  <a:lnTo>
                    <a:pt x="432942" y="266700"/>
                  </a:lnTo>
                  <a:lnTo>
                    <a:pt x="408305" y="254381"/>
                  </a:lnTo>
                  <a:lnTo>
                    <a:pt x="426212" y="218440"/>
                  </a:lnTo>
                  <a:lnTo>
                    <a:pt x="457962" y="218440"/>
                  </a:lnTo>
                  <a:lnTo>
                    <a:pt x="422910" y="200914"/>
                  </a:lnTo>
                  <a:lnTo>
                    <a:pt x="421513" y="200279"/>
                  </a:lnTo>
                  <a:lnTo>
                    <a:pt x="419989" y="200152"/>
                  </a:lnTo>
                  <a:close/>
                </a:path>
                <a:path w="478790" h="343535">
                  <a:moveTo>
                    <a:pt x="432942" y="266700"/>
                  </a:moveTo>
                  <a:lnTo>
                    <a:pt x="402082" y="266700"/>
                  </a:lnTo>
                  <a:lnTo>
                    <a:pt x="440563" y="285877"/>
                  </a:lnTo>
                  <a:lnTo>
                    <a:pt x="441579" y="286131"/>
                  </a:lnTo>
                  <a:lnTo>
                    <a:pt x="442468" y="286131"/>
                  </a:lnTo>
                  <a:lnTo>
                    <a:pt x="447040" y="280289"/>
                  </a:lnTo>
                  <a:lnTo>
                    <a:pt x="447548" y="279273"/>
                  </a:lnTo>
                  <a:lnTo>
                    <a:pt x="448056" y="277495"/>
                  </a:lnTo>
                  <a:lnTo>
                    <a:pt x="448056" y="274955"/>
                  </a:lnTo>
                  <a:lnTo>
                    <a:pt x="447802" y="274574"/>
                  </a:lnTo>
                  <a:lnTo>
                    <a:pt x="447548" y="274066"/>
                  </a:lnTo>
                  <a:lnTo>
                    <a:pt x="447167" y="273685"/>
                  </a:lnTo>
                  <a:lnTo>
                    <a:pt x="446659" y="273558"/>
                  </a:lnTo>
                  <a:lnTo>
                    <a:pt x="432942" y="266700"/>
                  </a:lnTo>
                  <a:close/>
                </a:path>
                <a:path w="478790" h="343535">
                  <a:moveTo>
                    <a:pt x="301879" y="141224"/>
                  </a:moveTo>
                  <a:lnTo>
                    <a:pt x="301244" y="141351"/>
                  </a:lnTo>
                  <a:lnTo>
                    <a:pt x="300482" y="141859"/>
                  </a:lnTo>
                  <a:lnTo>
                    <a:pt x="300101" y="142240"/>
                  </a:lnTo>
                  <a:lnTo>
                    <a:pt x="299974" y="142621"/>
                  </a:lnTo>
                  <a:lnTo>
                    <a:pt x="264541" y="213868"/>
                  </a:lnTo>
                  <a:lnTo>
                    <a:pt x="260985" y="220853"/>
                  </a:lnTo>
                  <a:lnTo>
                    <a:pt x="258953" y="227584"/>
                  </a:lnTo>
                  <a:lnTo>
                    <a:pt x="258330" y="233807"/>
                  </a:lnTo>
                  <a:lnTo>
                    <a:pt x="257754" y="238633"/>
                  </a:lnTo>
                  <a:lnTo>
                    <a:pt x="257638" y="241046"/>
                  </a:lnTo>
                  <a:lnTo>
                    <a:pt x="258191" y="246126"/>
                  </a:lnTo>
                  <a:lnTo>
                    <a:pt x="260223" y="251587"/>
                  </a:lnTo>
                  <a:lnTo>
                    <a:pt x="262128" y="257048"/>
                  </a:lnTo>
                  <a:lnTo>
                    <a:pt x="265176" y="262001"/>
                  </a:lnTo>
                  <a:lnTo>
                    <a:pt x="269494" y="266319"/>
                  </a:lnTo>
                  <a:lnTo>
                    <a:pt x="273812" y="270764"/>
                  </a:lnTo>
                  <a:lnTo>
                    <a:pt x="279146" y="274574"/>
                  </a:lnTo>
                  <a:lnTo>
                    <a:pt x="292354" y="281178"/>
                  </a:lnTo>
                  <a:lnTo>
                    <a:pt x="298958" y="283210"/>
                  </a:lnTo>
                  <a:lnTo>
                    <a:pt x="311785" y="284734"/>
                  </a:lnTo>
                  <a:lnTo>
                    <a:pt x="317881" y="284226"/>
                  </a:lnTo>
                  <a:lnTo>
                    <a:pt x="329184" y="280416"/>
                  </a:lnTo>
                  <a:lnTo>
                    <a:pt x="334391" y="277241"/>
                  </a:lnTo>
                  <a:lnTo>
                    <a:pt x="339090" y="272796"/>
                  </a:lnTo>
                  <a:lnTo>
                    <a:pt x="342675" y="269494"/>
                  </a:lnTo>
                  <a:lnTo>
                    <a:pt x="309753" y="269494"/>
                  </a:lnTo>
                  <a:lnTo>
                    <a:pt x="301625" y="268732"/>
                  </a:lnTo>
                  <a:lnTo>
                    <a:pt x="276352" y="247015"/>
                  </a:lnTo>
                  <a:lnTo>
                    <a:pt x="275209" y="243205"/>
                  </a:lnTo>
                  <a:lnTo>
                    <a:pt x="275078" y="241046"/>
                  </a:lnTo>
                  <a:lnTo>
                    <a:pt x="275094" y="237998"/>
                  </a:lnTo>
                  <a:lnTo>
                    <a:pt x="276190" y="229997"/>
                  </a:lnTo>
                  <a:lnTo>
                    <a:pt x="276316" y="229489"/>
                  </a:lnTo>
                  <a:lnTo>
                    <a:pt x="278003" y="224790"/>
                  </a:lnTo>
                  <a:lnTo>
                    <a:pt x="280543" y="219456"/>
                  </a:lnTo>
                  <a:lnTo>
                    <a:pt x="315341" y="149733"/>
                  </a:lnTo>
                  <a:lnTo>
                    <a:pt x="315214" y="148336"/>
                  </a:lnTo>
                  <a:lnTo>
                    <a:pt x="312420" y="145669"/>
                  </a:lnTo>
                  <a:lnTo>
                    <a:pt x="311531" y="145034"/>
                  </a:lnTo>
                  <a:lnTo>
                    <a:pt x="310388" y="144272"/>
                  </a:lnTo>
                  <a:lnTo>
                    <a:pt x="308991" y="143637"/>
                  </a:lnTo>
                  <a:lnTo>
                    <a:pt x="307467" y="142875"/>
                  </a:lnTo>
                  <a:lnTo>
                    <a:pt x="306070" y="142240"/>
                  </a:lnTo>
                  <a:lnTo>
                    <a:pt x="305054" y="141986"/>
                  </a:lnTo>
                  <a:lnTo>
                    <a:pt x="304038" y="141605"/>
                  </a:lnTo>
                  <a:lnTo>
                    <a:pt x="301879" y="141224"/>
                  </a:lnTo>
                  <a:close/>
                </a:path>
                <a:path w="478790" h="343535">
                  <a:moveTo>
                    <a:pt x="373761" y="176784"/>
                  </a:moveTo>
                  <a:lnTo>
                    <a:pt x="372491" y="176784"/>
                  </a:lnTo>
                  <a:lnTo>
                    <a:pt x="371729" y="177292"/>
                  </a:lnTo>
                  <a:lnTo>
                    <a:pt x="371348" y="177673"/>
                  </a:lnTo>
                  <a:lnTo>
                    <a:pt x="371094" y="178054"/>
                  </a:lnTo>
                  <a:lnTo>
                    <a:pt x="336296" y="248158"/>
                  </a:lnTo>
                  <a:lnTo>
                    <a:pt x="333756" y="253365"/>
                  </a:lnTo>
                  <a:lnTo>
                    <a:pt x="330835" y="257556"/>
                  </a:lnTo>
                  <a:lnTo>
                    <a:pt x="324485" y="263906"/>
                  </a:lnTo>
                  <a:lnTo>
                    <a:pt x="321056" y="266192"/>
                  </a:lnTo>
                  <a:lnTo>
                    <a:pt x="313690" y="268986"/>
                  </a:lnTo>
                  <a:lnTo>
                    <a:pt x="309753" y="269494"/>
                  </a:lnTo>
                  <a:lnTo>
                    <a:pt x="342675" y="269494"/>
                  </a:lnTo>
                  <a:lnTo>
                    <a:pt x="343916" y="268351"/>
                  </a:lnTo>
                  <a:lnTo>
                    <a:pt x="347980" y="262636"/>
                  </a:lnTo>
                  <a:lnTo>
                    <a:pt x="351536" y="255651"/>
                  </a:lnTo>
                  <a:lnTo>
                    <a:pt x="386588" y="185166"/>
                  </a:lnTo>
                  <a:lnTo>
                    <a:pt x="386461" y="183769"/>
                  </a:lnTo>
                  <a:lnTo>
                    <a:pt x="380238" y="179070"/>
                  </a:lnTo>
                  <a:lnTo>
                    <a:pt x="378714" y="178308"/>
                  </a:lnTo>
                  <a:lnTo>
                    <a:pt x="377444" y="177800"/>
                  </a:lnTo>
                  <a:lnTo>
                    <a:pt x="376428" y="177419"/>
                  </a:lnTo>
                  <a:lnTo>
                    <a:pt x="375412" y="177165"/>
                  </a:lnTo>
                  <a:lnTo>
                    <a:pt x="374523" y="176911"/>
                  </a:lnTo>
                  <a:lnTo>
                    <a:pt x="373761" y="176784"/>
                  </a:lnTo>
                  <a:close/>
                </a:path>
                <a:path w="478790" h="343535">
                  <a:moveTo>
                    <a:pt x="457962" y="218440"/>
                  </a:moveTo>
                  <a:lnTo>
                    <a:pt x="426212" y="218440"/>
                  </a:lnTo>
                  <a:lnTo>
                    <a:pt x="471042" y="240665"/>
                  </a:lnTo>
                  <a:lnTo>
                    <a:pt x="471424" y="240919"/>
                  </a:lnTo>
                  <a:lnTo>
                    <a:pt x="471932" y="241046"/>
                  </a:lnTo>
                  <a:lnTo>
                    <a:pt x="472439" y="241046"/>
                  </a:lnTo>
                  <a:lnTo>
                    <a:pt x="473456" y="240792"/>
                  </a:lnTo>
                  <a:lnTo>
                    <a:pt x="473963" y="240411"/>
                  </a:lnTo>
                  <a:lnTo>
                    <a:pt x="474980" y="239395"/>
                  </a:lnTo>
                  <a:lnTo>
                    <a:pt x="475488" y="238633"/>
                  </a:lnTo>
                  <a:lnTo>
                    <a:pt x="475996" y="237998"/>
                  </a:lnTo>
                  <a:lnTo>
                    <a:pt x="477138" y="235966"/>
                  </a:lnTo>
                  <a:lnTo>
                    <a:pt x="477647" y="234823"/>
                  </a:lnTo>
                  <a:lnTo>
                    <a:pt x="478028" y="233807"/>
                  </a:lnTo>
                  <a:lnTo>
                    <a:pt x="478536" y="232029"/>
                  </a:lnTo>
                  <a:lnTo>
                    <a:pt x="478789" y="231267"/>
                  </a:lnTo>
                  <a:lnTo>
                    <a:pt x="477265" y="228092"/>
                  </a:lnTo>
                  <a:lnTo>
                    <a:pt x="457962" y="218440"/>
                  </a:lnTo>
                  <a:close/>
                </a:path>
              </a:pathLst>
            </a:custGeom>
            <a:solidFill>
              <a:srgbClr val="006FC0"/>
            </a:solidFill>
          </p:spPr>
          <p:txBody>
            <a:bodyPr wrap="square" lIns="0" tIns="0" rIns="0" bIns="0" rtlCol="0"/>
            <a:lstStyle/>
            <a:p>
              <a:endParaRPr/>
            </a:p>
          </p:txBody>
        </p:sp>
        <p:pic>
          <p:nvPicPr>
            <p:cNvPr id="22" name="object 22"/>
            <p:cNvPicPr/>
            <p:nvPr/>
          </p:nvPicPr>
          <p:blipFill>
            <a:blip r:embed="rId10" cstate="print"/>
            <a:stretch>
              <a:fillRect/>
            </a:stretch>
          </p:blipFill>
          <p:spPr>
            <a:xfrm>
              <a:off x="6479031" y="3892295"/>
              <a:ext cx="112013" cy="139954"/>
            </a:xfrm>
            <a:prstGeom prst="rect">
              <a:avLst/>
            </a:prstGeom>
          </p:spPr>
        </p:pic>
        <p:sp>
          <p:nvSpPr>
            <p:cNvPr id="23" name="object 23"/>
            <p:cNvSpPr/>
            <p:nvPr/>
          </p:nvSpPr>
          <p:spPr>
            <a:xfrm>
              <a:off x="3504311" y="3230879"/>
              <a:ext cx="3214370" cy="1649730"/>
            </a:xfrm>
            <a:custGeom>
              <a:avLst/>
              <a:gdLst/>
              <a:ahLst/>
              <a:cxnLst/>
              <a:rect l="l" t="t" r="r" b="b"/>
              <a:pathLst>
                <a:path w="3214370" h="1649729">
                  <a:moveTo>
                    <a:pt x="105375" y="41774"/>
                  </a:moveTo>
                  <a:lnTo>
                    <a:pt x="67504" y="44031"/>
                  </a:lnTo>
                  <a:lnTo>
                    <a:pt x="88038" y="75776"/>
                  </a:lnTo>
                  <a:lnTo>
                    <a:pt x="3196843" y="1649349"/>
                  </a:lnTo>
                  <a:lnTo>
                    <a:pt x="3213989" y="1615313"/>
                  </a:lnTo>
                  <a:lnTo>
                    <a:pt x="105375" y="41774"/>
                  </a:lnTo>
                  <a:close/>
                </a:path>
                <a:path w="3214370" h="1649729">
                  <a:moveTo>
                    <a:pt x="164718" y="0"/>
                  </a:moveTo>
                  <a:lnTo>
                    <a:pt x="0" y="9906"/>
                  </a:lnTo>
                  <a:lnTo>
                    <a:pt x="89662" y="148336"/>
                  </a:lnTo>
                  <a:lnTo>
                    <a:pt x="108950" y="156819"/>
                  </a:lnTo>
                  <a:lnTo>
                    <a:pt x="115950" y="154050"/>
                  </a:lnTo>
                  <a:lnTo>
                    <a:pt x="88038" y="75776"/>
                  </a:lnTo>
                  <a:lnTo>
                    <a:pt x="25146" y="43942"/>
                  </a:lnTo>
                  <a:lnTo>
                    <a:pt x="42417" y="9906"/>
                  </a:lnTo>
                  <a:lnTo>
                    <a:pt x="182404" y="9906"/>
                  </a:lnTo>
                  <a:lnTo>
                    <a:pt x="178530" y="4857"/>
                  </a:lnTo>
                  <a:lnTo>
                    <a:pt x="172231" y="1119"/>
                  </a:lnTo>
                  <a:lnTo>
                    <a:pt x="164718" y="0"/>
                  </a:lnTo>
                  <a:close/>
                </a:path>
                <a:path w="3214370" h="1649729">
                  <a:moveTo>
                    <a:pt x="42417" y="9906"/>
                  </a:moveTo>
                  <a:lnTo>
                    <a:pt x="25146" y="43942"/>
                  </a:lnTo>
                  <a:lnTo>
                    <a:pt x="88038" y="75776"/>
                  </a:lnTo>
                  <a:lnTo>
                    <a:pt x="68760" y="45974"/>
                  </a:lnTo>
                  <a:lnTo>
                    <a:pt x="34925" y="45974"/>
                  </a:lnTo>
                  <a:lnTo>
                    <a:pt x="49784" y="16637"/>
                  </a:lnTo>
                  <a:lnTo>
                    <a:pt x="55715" y="16637"/>
                  </a:lnTo>
                  <a:lnTo>
                    <a:pt x="42417" y="9906"/>
                  </a:lnTo>
                  <a:close/>
                </a:path>
                <a:path w="3214370" h="1649729">
                  <a:moveTo>
                    <a:pt x="49784" y="16637"/>
                  </a:moveTo>
                  <a:lnTo>
                    <a:pt x="34925" y="45974"/>
                  </a:lnTo>
                  <a:lnTo>
                    <a:pt x="67504" y="44031"/>
                  </a:lnTo>
                  <a:lnTo>
                    <a:pt x="49784" y="16637"/>
                  </a:lnTo>
                  <a:close/>
                </a:path>
                <a:path w="3214370" h="1649729">
                  <a:moveTo>
                    <a:pt x="67504" y="44031"/>
                  </a:moveTo>
                  <a:lnTo>
                    <a:pt x="34925" y="45974"/>
                  </a:lnTo>
                  <a:lnTo>
                    <a:pt x="68760" y="45974"/>
                  </a:lnTo>
                  <a:lnTo>
                    <a:pt x="67504" y="44031"/>
                  </a:lnTo>
                  <a:close/>
                </a:path>
                <a:path w="3214370" h="1649729">
                  <a:moveTo>
                    <a:pt x="55715" y="16637"/>
                  </a:moveTo>
                  <a:lnTo>
                    <a:pt x="49784" y="16637"/>
                  </a:lnTo>
                  <a:lnTo>
                    <a:pt x="67504" y="44031"/>
                  </a:lnTo>
                  <a:lnTo>
                    <a:pt x="105375" y="41774"/>
                  </a:lnTo>
                  <a:lnTo>
                    <a:pt x="55715" y="16637"/>
                  </a:lnTo>
                  <a:close/>
                </a:path>
                <a:path w="3214370" h="1649729">
                  <a:moveTo>
                    <a:pt x="182404" y="9906"/>
                  </a:moveTo>
                  <a:lnTo>
                    <a:pt x="42417" y="9906"/>
                  </a:lnTo>
                  <a:lnTo>
                    <a:pt x="105375" y="41774"/>
                  </a:lnTo>
                  <a:lnTo>
                    <a:pt x="167004" y="38100"/>
                  </a:lnTo>
                  <a:lnTo>
                    <a:pt x="184912" y="17907"/>
                  </a:lnTo>
                  <a:lnTo>
                    <a:pt x="182971" y="10644"/>
                  </a:lnTo>
                  <a:lnTo>
                    <a:pt x="182404" y="9906"/>
                  </a:lnTo>
                  <a:close/>
                </a:path>
              </a:pathLst>
            </a:custGeom>
            <a:solidFill>
              <a:srgbClr val="37A76E"/>
            </a:solidFill>
          </p:spPr>
          <p:txBody>
            <a:bodyPr wrap="square" lIns="0" tIns="0" rIns="0" bIns="0" rtlCol="0"/>
            <a:lstStyle/>
            <a:p>
              <a:endParaRPr/>
            </a:p>
          </p:txBody>
        </p:sp>
        <p:sp>
          <p:nvSpPr>
            <p:cNvPr id="24" name="object 24"/>
            <p:cNvSpPr/>
            <p:nvPr/>
          </p:nvSpPr>
          <p:spPr>
            <a:xfrm>
              <a:off x="265175" y="5234939"/>
              <a:ext cx="3983990" cy="609600"/>
            </a:xfrm>
            <a:custGeom>
              <a:avLst/>
              <a:gdLst/>
              <a:ahLst/>
              <a:cxnLst/>
              <a:rect l="l" t="t" r="r" b="b"/>
              <a:pathLst>
                <a:path w="3983990" h="609600">
                  <a:moveTo>
                    <a:pt x="3983736" y="0"/>
                  </a:moveTo>
                  <a:lnTo>
                    <a:pt x="796747" y="0"/>
                  </a:lnTo>
                  <a:lnTo>
                    <a:pt x="0" y="609600"/>
                  </a:lnTo>
                  <a:lnTo>
                    <a:pt x="3186938" y="609600"/>
                  </a:lnTo>
                  <a:lnTo>
                    <a:pt x="3983736" y="0"/>
                  </a:lnTo>
                  <a:close/>
                </a:path>
              </a:pathLst>
            </a:custGeom>
            <a:solidFill>
              <a:srgbClr val="F1F1F1"/>
            </a:solidFill>
          </p:spPr>
          <p:txBody>
            <a:bodyPr wrap="square" lIns="0" tIns="0" rIns="0" bIns="0" rtlCol="0"/>
            <a:lstStyle/>
            <a:p>
              <a:endParaRPr/>
            </a:p>
          </p:txBody>
        </p:sp>
        <p:sp>
          <p:nvSpPr>
            <p:cNvPr id="25" name="object 25"/>
            <p:cNvSpPr/>
            <p:nvPr/>
          </p:nvSpPr>
          <p:spPr>
            <a:xfrm>
              <a:off x="265175" y="5234939"/>
              <a:ext cx="3983990" cy="609600"/>
            </a:xfrm>
            <a:custGeom>
              <a:avLst/>
              <a:gdLst/>
              <a:ahLst/>
              <a:cxnLst/>
              <a:rect l="l" t="t" r="r" b="b"/>
              <a:pathLst>
                <a:path w="3983990" h="609600">
                  <a:moveTo>
                    <a:pt x="0" y="609600"/>
                  </a:moveTo>
                  <a:lnTo>
                    <a:pt x="796747" y="0"/>
                  </a:lnTo>
                  <a:lnTo>
                    <a:pt x="3983736" y="0"/>
                  </a:lnTo>
                  <a:lnTo>
                    <a:pt x="3186938" y="609600"/>
                  </a:lnTo>
                  <a:lnTo>
                    <a:pt x="0" y="609600"/>
                  </a:lnTo>
                  <a:close/>
                </a:path>
              </a:pathLst>
            </a:custGeom>
            <a:ln w="9144">
              <a:solidFill>
                <a:srgbClr val="000000"/>
              </a:solidFill>
            </a:ln>
          </p:spPr>
          <p:txBody>
            <a:bodyPr wrap="square" lIns="0" tIns="0" rIns="0" bIns="0" rtlCol="0"/>
            <a:lstStyle/>
            <a:p>
              <a:endParaRPr/>
            </a:p>
          </p:txBody>
        </p:sp>
      </p:grpSp>
      <p:sp>
        <p:nvSpPr>
          <p:cNvPr id="26" name="object 26"/>
          <p:cNvSpPr txBox="1"/>
          <p:nvPr/>
        </p:nvSpPr>
        <p:spPr>
          <a:xfrm>
            <a:off x="1220520" y="5307914"/>
            <a:ext cx="2075180" cy="453390"/>
          </a:xfrm>
          <a:prstGeom prst="rect">
            <a:avLst/>
          </a:prstGeom>
        </p:spPr>
        <p:txBody>
          <a:bodyPr vert="horz" wrap="square" lIns="0" tIns="13335" rIns="0" bIns="0" rtlCol="0">
            <a:spAutoFit/>
          </a:bodyPr>
          <a:lstStyle/>
          <a:p>
            <a:pPr algn="ctr">
              <a:lnSpc>
                <a:spcPct val="100000"/>
              </a:lnSpc>
              <a:spcBef>
                <a:spcPts val="105"/>
              </a:spcBef>
            </a:pPr>
            <a:r>
              <a:rPr sz="1400" dirty="0">
                <a:latin typeface="Times New Roman"/>
                <a:cs typeface="Times New Roman"/>
              </a:rPr>
              <a:t>print</a:t>
            </a:r>
            <a:endParaRPr sz="1400">
              <a:latin typeface="Times New Roman"/>
              <a:cs typeface="Times New Roman"/>
            </a:endParaRPr>
          </a:p>
          <a:p>
            <a:pPr algn="ctr">
              <a:lnSpc>
                <a:spcPct val="100000"/>
              </a:lnSpc>
            </a:pPr>
            <a:r>
              <a:rPr sz="1400" spc="-10" dirty="0">
                <a:latin typeface="Times New Roman"/>
                <a:cs typeface="Times New Roman"/>
              </a:rPr>
              <a:t>“</a:t>
            </a:r>
            <a:r>
              <a:rPr sz="1400" spc="-10" dirty="0">
                <a:solidFill>
                  <a:srgbClr val="7E7E7E"/>
                </a:solidFill>
                <a:latin typeface="Times New Roman"/>
                <a:cs typeface="Times New Roman"/>
              </a:rPr>
              <a:t>The</a:t>
            </a:r>
            <a:r>
              <a:rPr sz="1400" spc="-5" dirty="0">
                <a:solidFill>
                  <a:srgbClr val="7E7E7E"/>
                </a:solidFill>
                <a:latin typeface="Times New Roman"/>
                <a:cs typeface="Times New Roman"/>
              </a:rPr>
              <a:t> largest</a:t>
            </a:r>
            <a:r>
              <a:rPr sz="1400" spc="-35" dirty="0">
                <a:solidFill>
                  <a:srgbClr val="7E7E7E"/>
                </a:solidFill>
                <a:latin typeface="Times New Roman"/>
                <a:cs typeface="Times New Roman"/>
              </a:rPr>
              <a:t> </a:t>
            </a:r>
            <a:r>
              <a:rPr sz="1400" dirty="0">
                <a:solidFill>
                  <a:srgbClr val="7E7E7E"/>
                </a:solidFill>
                <a:latin typeface="Times New Roman"/>
                <a:cs typeface="Times New Roman"/>
              </a:rPr>
              <a:t>value</a:t>
            </a:r>
            <a:r>
              <a:rPr sz="1400" spc="-35" dirty="0">
                <a:solidFill>
                  <a:srgbClr val="7E7E7E"/>
                </a:solidFill>
                <a:latin typeface="Times New Roman"/>
                <a:cs typeface="Times New Roman"/>
              </a:rPr>
              <a:t> </a:t>
            </a:r>
            <a:r>
              <a:rPr sz="1400" spc="5" dirty="0">
                <a:solidFill>
                  <a:srgbClr val="7E7E7E"/>
                </a:solidFill>
                <a:latin typeface="Times New Roman"/>
                <a:cs typeface="Times New Roman"/>
              </a:rPr>
              <a:t>is</a:t>
            </a:r>
            <a:r>
              <a:rPr sz="1400" spc="5" dirty="0">
                <a:latin typeface="Times New Roman"/>
                <a:cs typeface="Times New Roman"/>
              </a:rPr>
              <a:t>”,</a:t>
            </a:r>
            <a:r>
              <a:rPr sz="1400" spc="-15" dirty="0">
                <a:latin typeface="Times New Roman"/>
                <a:cs typeface="Times New Roman"/>
              </a:rPr>
              <a:t> </a:t>
            </a:r>
            <a:r>
              <a:rPr sz="1400" dirty="0">
                <a:solidFill>
                  <a:srgbClr val="006FC0"/>
                </a:solidFill>
                <a:latin typeface="Times New Roman"/>
                <a:cs typeface="Times New Roman"/>
              </a:rPr>
              <a:t>MAX</a:t>
            </a:r>
            <a:endParaRPr sz="1400">
              <a:latin typeface="Times New Roman"/>
              <a:cs typeface="Times New Roman"/>
            </a:endParaRPr>
          </a:p>
        </p:txBody>
      </p:sp>
      <p:grpSp>
        <p:nvGrpSpPr>
          <p:cNvPr id="27" name="object 27"/>
          <p:cNvGrpSpPr/>
          <p:nvPr/>
        </p:nvGrpSpPr>
        <p:grpSpPr>
          <a:xfrm>
            <a:off x="884707" y="3235261"/>
            <a:ext cx="2505075" cy="3291204"/>
            <a:chOff x="884707" y="3235261"/>
            <a:chExt cx="2505075" cy="3291204"/>
          </a:xfrm>
        </p:grpSpPr>
        <p:sp>
          <p:nvSpPr>
            <p:cNvPr id="28" name="object 28"/>
            <p:cNvSpPr/>
            <p:nvPr/>
          </p:nvSpPr>
          <p:spPr>
            <a:xfrm>
              <a:off x="1277112" y="3240023"/>
              <a:ext cx="1717675" cy="957580"/>
            </a:xfrm>
            <a:custGeom>
              <a:avLst/>
              <a:gdLst/>
              <a:ahLst/>
              <a:cxnLst/>
              <a:rect l="l" t="t" r="r" b="b"/>
              <a:pathLst>
                <a:path w="1717675" h="957579">
                  <a:moveTo>
                    <a:pt x="858774" y="0"/>
                  </a:moveTo>
                  <a:lnTo>
                    <a:pt x="0" y="478536"/>
                  </a:lnTo>
                  <a:lnTo>
                    <a:pt x="858774" y="957071"/>
                  </a:lnTo>
                  <a:lnTo>
                    <a:pt x="1717548" y="478536"/>
                  </a:lnTo>
                  <a:lnTo>
                    <a:pt x="858774" y="0"/>
                  </a:lnTo>
                  <a:close/>
                </a:path>
              </a:pathLst>
            </a:custGeom>
            <a:solidFill>
              <a:srgbClr val="F1F1F1"/>
            </a:solidFill>
          </p:spPr>
          <p:txBody>
            <a:bodyPr wrap="square" lIns="0" tIns="0" rIns="0" bIns="0" rtlCol="0"/>
            <a:lstStyle/>
            <a:p>
              <a:endParaRPr/>
            </a:p>
          </p:txBody>
        </p:sp>
        <p:sp>
          <p:nvSpPr>
            <p:cNvPr id="29" name="object 29"/>
            <p:cNvSpPr/>
            <p:nvPr/>
          </p:nvSpPr>
          <p:spPr>
            <a:xfrm>
              <a:off x="1277112" y="3240023"/>
              <a:ext cx="1717675" cy="957580"/>
            </a:xfrm>
            <a:custGeom>
              <a:avLst/>
              <a:gdLst/>
              <a:ahLst/>
              <a:cxnLst/>
              <a:rect l="l" t="t" r="r" b="b"/>
              <a:pathLst>
                <a:path w="1717675" h="957579">
                  <a:moveTo>
                    <a:pt x="0" y="478536"/>
                  </a:moveTo>
                  <a:lnTo>
                    <a:pt x="858774" y="0"/>
                  </a:lnTo>
                  <a:lnTo>
                    <a:pt x="1717548" y="478536"/>
                  </a:lnTo>
                  <a:lnTo>
                    <a:pt x="858774" y="957071"/>
                  </a:lnTo>
                  <a:lnTo>
                    <a:pt x="0" y="478536"/>
                  </a:lnTo>
                  <a:close/>
                </a:path>
              </a:pathLst>
            </a:custGeom>
            <a:ln w="9144">
              <a:solidFill>
                <a:srgbClr val="000000"/>
              </a:solidFill>
            </a:ln>
          </p:spPr>
          <p:txBody>
            <a:bodyPr wrap="square" lIns="0" tIns="0" rIns="0" bIns="0" rtlCol="0"/>
            <a:lstStyle/>
            <a:p>
              <a:endParaRPr/>
            </a:p>
          </p:txBody>
        </p:sp>
        <p:sp>
          <p:nvSpPr>
            <p:cNvPr id="30" name="object 30"/>
            <p:cNvSpPr/>
            <p:nvPr/>
          </p:nvSpPr>
          <p:spPr>
            <a:xfrm>
              <a:off x="2994660" y="3717035"/>
              <a:ext cx="382905" cy="1905"/>
            </a:xfrm>
            <a:custGeom>
              <a:avLst/>
              <a:gdLst/>
              <a:ahLst/>
              <a:cxnLst/>
              <a:rect l="l" t="t" r="r" b="b"/>
              <a:pathLst>
                <a:path w="382904" h="1904">
                  <a:moveTo>
                    <a:pt x="0" y="0"/>
                  </a:moveTo>
                  <a:lnTo>
                    <a:pt x="382524" y="1524"/>
                  </a:lnTo>
                </a:path>
              </a:pathLst>
            </a:custGeom>
            <a:ln w="9144">
              <a:solidFill>
                <a:srgbClr val="000000"/>
              </a:solidFill>
            </a:ln>
          </p:spPr>
          <p:txBody>
            <a:bodyPr wrap="square" lIns="0" tIns="0" rIns="0" bIns="0" rtlCol="0"/>
            <a:lstStyle/>
            <a:p>
              <a:endParaRPr/>
            </a:p>
          </p:txBody>
        </p:sp>
        <p:sp>
          <p:nvSpPr>
            <p:cNvPr id="31" name="object 31"/>
            <p:cNvSpPr/>
            <p:nvPr/>
          </p:nvSpPr>
          <p:spPr>
            <a:xfrm>
              <a:off x="3313302" y="3716654"/>
              <a:ext cx="76200" cy="503555"/>
            </a:xfrm>
            <a:custGeom>
              <a:avLst/>
              <a:gdLst/>
              <a:ahLst/>
              <a:cxnLst/>
              <a:rect l="l" t="t" r="r" b="b"/>
              <a:pathLst>
                <a:path w="76200" h="503554">
                  <a:moveTo>
                    <a:pt x="0" y="424942"/>
                  </a:moveTo>
                  <a:lnTo>
                    <a:pt x="33400" y="503301"/>
                  </a:lnTo>
                  <a:lnTo>
                    <a:pt x="69830" y="440309"/>
                  </a:lnTo>
                  <a:lnTo>
                    <a:pt x="43561" y="440309"/>
                  </a:lnTo>
                  <a:lnTo>
                    <a:pt x="30861" y="439547"/>
                  </a:lnTo>
                  <a:lnTo>
                    <a:pt x="31631" y="426843"/>
                  </a:lnTo>
                  <a:lnTo>
                    <a:pt x="0" y="424942"/>
                  </a:lnTo>
                  <a:close/>
                </a:path>
                <a:path w="76200" h="503554">
                  <a:moveTo>
                    <a:pt x="31631" y="426843"/>
                  </a:moveTo>
                  <a:lnTo>
                    <a:pt x="30861" y="439547"/>
                  </a:lnTo>
                  <a:lnTo>
                    <a:pt x="43561" y="440309"/>
                  </a:lnTo>
                  <a:lnTo>
                    <a:pt x="44331" y="427606"/>
                  </a:lnTo>
                  <a:lnTo>
                    <a:pt x="31631" y="426843"/>
                  </a:lnTo>
                  <a:close/>
                </a:path>
                <a:path w="76200" h="503554">
                  <a:moveTo>
                    <a:pt x="44331" y="427606"/>
                  </a:moveTo>
                  <a:lnTo>
                    <a:pt x="43561" y="440309"/>
                  </a:lnTo>
                  <a:lnTo>
                    <a:pt x="69830" y="440309"/>
                  </a:lnTo>
                  <a:lnTo>
                    <a:pt x="76073" y="429514"/>
                  </a:lnTo>
                  <a:lnTo>
                    <a:pt x="44331" y="427606"/>
                  </a:lnTo>
                  <a:close/>
                </a:path>
                <a:path w="76200" h="503554">
                  <a:moveTo>
                    <a:pt x="57531" y="0"/>
                  </a:moveTo>
                  <a:lnTo>
                    <a:pt x="31631" y="426843"/>
                  </a:lnTo>
                  <a:lnTo>
                    <a:pt x="44331" y="427606"/>
                  </a:lnTo>
                  <a:lnTo>
                    <a:pt x="70231" y="762"/>
                  </a:lnTo>
                  <a:lnTo>
                    <a:pt x="57531" y="0"/>
                  </a:lnTo>
                  <a:close/>
                </a:path>
              </a:pathLst>
            </a:custGeom>
            <a:solidFill>
              <a:srgbClr val="000000"/>
            </a:solidFill>
          </p:spPr>
          <p:txBody>
            <a:bodyPr wrap="square" lIns="0" tIns="0" rIns="0" bIns="0" rtlCol="0"/>
            <a:lstStyle/>
            <a:p>
              <a:endParaRPr/>
            </a:p>
          </p:txBody>
        </p:sp>
        <p:sp>
          <p:nvSpPr>
            <p:cNvPr id="32" name="object 32"/>
            <p:cNvSpPr/>
            <p:nvPr/>
          </p:nvSpPr>
          <p:spPr>
            <a:xfrm>
              <a:off x="923544" y="3717035"/>
              <a:ext cx="373380" cy="0"/>
            </a:xfrm>
            <a:custGeom>
              <a:avLst/>
              <a:gdLst/>
              <a:ahLst/>
              <a:cxnLst/>
              <a:rect l="l" t="t" r="r" b="b"/>
              <a:pathLst>
                <a:path w="373380">
                  <a:moveTo>
                    <a:pt x="0" y="0"/>
                  </a:moveTo>
                  <a:lnTo>
                    <a:pt x="373380" y="0"/>
                  </a:lnTo>
                </a:path>
              </a:pathLst>
            </a:custGeom>
            <a:ln w="9144">
              <a:solidFill>
                <a:srgbClr val="000000"/>
              </a:solidFill>
            </a:ln>
          </p:spPr>
          <p:txBody>
            <a:bodyPr wrap="square" lIns="0" tIns="0" rIns="0" bIns="0" rtlCol="0"/>
            <a:lstStyle/>
            <a:p>
              <a:endParaRPr/>
            </a:p>
          </p:txBody>
        </p:sp>
        <p:sp>
          <p:nvSpPr>
            <p:cNvPr id="33" name="object 33"/>
            <p:cNvSpPr/>
            <p:nvPr/>
          </p:nvSpPr>
          <p:spPr>
            <a:xfrm>
              <a:off x="884707" y="3717035"/>
              <a:ext cx="76200" cy="471170"/>
            </a:xfrm>
            <a:custGeom>
              <a:avLst/>
              <a:gdLst/>
              <a:ahLst/>
              <a:cxnLst/>
              <a:rect l="l" t="t" r="r" b="b"/>
              <a:pathLst>
                <a:path w="76200" h="471170">
                  <a:moveTo>
                    <a:pt x="31740" y="394779"/>
                  </a:moveTo>
                  <a:lnTo>
                    <a:pt x="0" y="395096"/>
                  </a:lnTo>
                  <a:lnTo>
                    <a:pt x="38836" y="470915"/>
                  </a:lnTo>
                  <a:lnTo>
                    <a:pt x="69755" y="407543"/>
                  </a:lnTo>
                  <a:lnTo>
                    <a:pt x="31864" y="407543"/>
                  </a:lnTo>
                  <a:lnTo>
                    <a:pt x="31740" y="394779"/>
                  </a:lnTo>
                  <a:close/>
                </a:path>
                <a:path w="76200" h="471170">
                  <a:moveTo>
                    <a:pt x="44440" y="394652"/>
                  </a:moveTo>
                  <a:lnTo>
                    <a:pt x="31740" y="394779"/>
                  </a:lnTo>
                  <a:lnTo>
                    <a:pt x="31864" y="407543"/>
                  </a:lnTo>
                  <a:lnTo>
                    <a:pt x="44564" y="407415"/>
                  </a:lnTo>
                  <a:lnTo>
                    <a:pt x="44440" y="394652"/>
                  </a:lnTo>
                  <a:close/>
                </a:path>
                <a:path w="76200" h="471170">
                  <a:moveTo>
                    <a:pt x="76200" y="394334"/>
                  </a:moveTo>
                  <a:lnTo>
                    <a:pt x="44440" y="394652"/>
                  </a:lnTo>
                  <a:lnTo>
                    <a:pt x="44564" y="407415"/>
                  </a:lnTo>
                  <a:lnTo>
                    <a:pt x="31864" y="407543"/>
                  </a:lnTo>
                  <a:lnTo>
                    <a:pt x="69755" y="407543"/>
                  </a:lnTo>
                  <a:lnTo>
                    <a:pt x="76200" y="394334"/>
                  </a:lnTo>
                  <a:close/>
                </a:path>
                <a:path w="76200" h="471170">
                  <a:moveTo>
                    <a:pt x="40614" y="0"/>
                  </a:moveTo>
                  <a:lnTo>
                    <a:pt x="27914" y="0"/>
                  </a:lnTo>
                  <a:lnTo>
                    <a:pt x="31740" y="394779"/>
                  </a:lnTo>
                  <a:lnTo>
                    <a:pt x="44440" y="394652"/>
                  </a:lnTo>
                  <a:lnTo>
                    <a:pt x="40614" y="0"/>
                  </a:lnTo>
                  <a:close/>
                </a:path>
              </a:pathLst>
            </a:custGeom>
            <a:solidFill>
              <a:srgbClr val="000000"/>
            </a:solidFill>
          </p:spPr>
          <p:txBody>
            <a:bodyPr wrap="square" lIns="0" tIns="0" rIns="0" bIns="0" rtlCol="0"/>
            <a:lstStyle/>
            <a:p>
              <a:endParaRPr/>
            </a:p>
          </p:txBody>
        </p:sp>
        <p:sp>
          <p:nvSpPr>
            <p:cNvPr id="34" name="object 34"/>
            <p:cNvSpPr/>
            <p:nvPr/>
          </p:nvSpPr>
          <p:spPr>
            <a:xfrm>
              <a:off x="1633728" y="6086855"/>
              <a:ext cx="1021080" cy="434340"/>
            </a:xfrm>
            <a:custGeom>
              <a:avLst/>
              <a:gdLst/>
              <a:ahLst/>
              <a:cxnLst/>
              <a:rect l="l" t="t" r="r" b="b"/>
              <a:pathLst>
                <a:path w="1021080" h="434340">
                  <a:moveTo>
                    <a:pt x="856869" y="0"/>
                  </a:moveTo>
                  <a:lnTo>
                    <a:pt x="164211" y="0"/>
                  </a:lnTo>
                  <a:lnTo>
                    <a:pt x="126563" y="5735"/>
                  </a:lnTo>
                  <a:lnTo>
                    <a:pt x="92000" y="22073"/>
                  </a:lnTo>
                  <a:lnTo>
                    <a:pt x="61510" y="47710"/>
                  </a:lnTo>
                  <a:lnTo>
                    <a:pt x="36079" y="81341"/>
                  </a:lnTo>
                  <a:lnTo>
                    <a:pt x="16692" y="121664"/>
                  </a:lnTo>
                  <a:lnTo>
                    <a:pt x="4337" y="167375"/>
                  </a:lnTo>
                  <a:lnTo>
                    <a:pt x="0" y="217170"/>
                  </a:lnTo>
                  <a:lnTo>
                    <a:pt x="4337" y="266964"/>
                  </a:lnTo>
                  <a:lnTo>
                    <a:pt x="16692" y="312675"/>
                  </a:lnTo>
                  <a:lnTo>
                    <a:pt x="36079" y="352998"/>
                  </a:lnTo>
                  <a:lnTo>
                    <a:pt x="61510" y="386629"/>
                  </a:lnTo>
                  <a:lnTo>
                    <a:pt x="92000" y="412266"/>
                  </a:lnTo>
                  <a:lnTo>
                    <a:pt x="126563" y="428604"/>
                  </a:lnTo>
                  <a:lnTo>
                    <a:pt x="164211" y="434340"/>
                  </a:lnTo>
                  <a:lnTo>
                    <a:pt x="856869" y="434340"/>
                  </a:lnTo>
                  <a:lnTo>
                    <a:pt x="929079" y="412266"/>
                  </a:lnTo>
                  <a:lnTo>
                    <a:pt x="959569" y="386629"/>
                  </a:lnTo>
                  <a:lnTo>
                    <a:pt x="985000" y="352998"/>
                  </a:lnTo>
                  <a:lnTo>
                    <a:pt x="1004387" y="312675"/>
                  </a:lnTo>
                  <a:lnTo>
                    <a:pt x="1016742" y="266964"/>
                  </a:lnTo>
                  <a:lnTo>
                    <a:pt x="1021080" y="217170"/>
                  </a:lnTo>
                  <a:lnTo>
                    <a:pt x="1016742" y="167375"/>
                  </a:lnTo>
                  <a:lnTo>
                    <a:pt x="1004387" y="121664"/>
                  </a:lnTo>
                  <a:lnTo>
                    <a:pt x="985000" y="81341"/>
                  </a:lnTo>
                  <a:lnTo>
                    <a:pt x="959569" y="47710"/>
                  </a:lnTo>
                  <a:lnTo>
                    <a:pt x="929079" y="22073"/>
                  </a:lnTo>
                  <a:lnTo>
                    <a:pt x="894516" y="5735"/>
                  </a:lnTo>
                  <a:lnTo>
                    <a:pt x="856869" y="0"/>
                  </a:lnTo>
                  <a:close/>
                </a:path>
              </a:pathLst>
            </a:custGeom>
            <a:solidFill>
              <a:srgbClr val="F1F1F1"/>
            </a:solidFill>
          </p:spPr>
          <p:txBody>
            <a:bodyPr wrap="square" lIns="0" tIns="0" rIns="0" bIns="0" rtlCol="0"/>
            <a:lstStyle/>
            <a:p>
              <a:endParaRPr/>
            </a:p>
          </p:txBody>
        </p:sp>
        <p:sp>
          <p:nvSpPr>
            <p:cNvPr id="35" name="object 35"/>
            <p:cNvSpPr/>
            <p:nvPr/>
          </p:nvSpPr>
          <p:spPr>
            <a:xfrm>
              <a:off x="1633728" y="6086855"/>
              <a:ext cx="1021080" cy="434340"/>
            </a:xfrm>
            <a:custGeom>
              <a:avLst/>
              <a:gdLst/>
              <a:ahLst/>
              <a:cxnLst/>
              <a:rect l="l" t="t" r="r" b="b"/>
              <a:pathLst>
                <a:path w="1021080" h="434340">
                  <a:moveTo>
                    <a:pt x="164211" y="0"/>
                  </a:moveTo>
                  <a:lnTo>
                    <a:pt x="856869" y="0"/>
                  </a:lnTo>
                  <a:lnTo>
                    <a:pt x="894516" y="5735"/>
                  </a:lnTo>
                  <a:lnTo>
                    <a:pt x="929079" y="22073"/>
                  </a:lnTo>
                  <a:lnTo>
                    <a:pt x="959569" y="47710"/>
                  </a:lnTo>
                  <a:lnTo>
                    <a:pt x="985000" y="81341"/>
                  </a:lnTo>
                  <a:lnTo>
                    <a:pt x="1004387" y="121664"/>
                  </a:lnTo>
                  <a:lnTo>
                    <a:pt x="1016742" y="167375"/>
                  </a:lnTo>
                  <a:lnTo>
                    <a:pt x="1021080" y="217170"/>
                  </a:lnTo>
                  <a:lnTo>
                    <a:pt x="1016742" y="266964"/>
                  </a:lnTo>
                  <a:lnTo>
                    <a:pt x="1004387" y="312675"/>
                  </a:lnTo>
                  <a:lnTo>
                    <a:pt x="985000" y="352998"/>
                  </a:lnTo>
                  <a:lnTo>
                    <a:pt x="959569" y="386629"/>
                  </a:lnTo>
                  <a:lnTo>
                    <a:pt x="929079" y="412266"/>
                  </a:lnTo>
                  <a:lnTo>
                    <a:pt x="894516" y="428604"/>
                  </a:lnTo>
                  <a:lnTo>
                    <a:pt x="856869" y="434340"/>
                  </a:lnTo>
                  <a:lnTo>
                    <a:pt x="164211" y="434340"/>
                  </a:lnTo>
                  <a:lnTo>
                    <a:pt x="92000" y="412266"/>
                  </a:lnTo>
                  <a:lnTo>
                    <a:pt x="61510" y="386629"/>
                  </a:lnTo>
                  <a:lnTo>
                    <a:pt x="36079" y="352998"/>
                  </a:lnTo>
                  <a:lnTo>
                    <a:pt x="16692" y="312675"/>
                  </a:lnTo>
                  <a:lnTo>
                    <a:pt x="4337" y="266964"/>
                  </a:lnTo>
                  <a:lnTo>
                    <a:pt x="0" y="217170"/>
                  </a:lnTo>
                  <a:lnTo>
                    <a:pt x="4337" y="167375"/>
                  </a:lnTo>
                  <a:lnTo>
                    <a:pt x="16692" y="121664"/>
                  </a:lnTo>
                  <a:lnTo>
                    <a:pt x="36079" y="81341"/>
                  </a:lnTo>
                  <a:lnTo>
                    <a:pt x="61510" y="47710"/>
                  </a:lnTo>
                  <a:lnTo>
                    <a:pt x="92000" y="22073"/>
                  </a:lnTo>
                  <a:lnTo>
                    <a:pt x="126563" y="5735"/>
                  </a:lnTo>
                  <a:lnTo>
                    <a:pt x="164211" y="0"/>
                  </a:lnTo>
                  <a:close/>
                </a:path>
              </a:pathLst>
            </a:custGeom>
            <a:ln w="9144">
              <a:solidFill>
                <a:srgbClr val="000000"/>
              </a:solidFill>
            </a:ln>
          </p:spPr>
          <p:txBody>
            <a:bodyPr wrap="square" lIns="0" tIns="0" rIns="0" bIns="0" rtlCol="0"/>
            <a:lstStyle/>
            <a:p>
              <a:endParaRPr/>
            </a:p>
          </p:txBody>
        </p:sp>
        <p:sp>
          <p:nvSpPr>
            <p:cNvPr id="36" name="object 36"/>
            <p:cNvSpPr/>
            <p:nvPr/>
          </p:nvSpPr>
          <p:spPr>
            <a:xfrm>
              <a:off x="2112263" y="5839967"/>
              <a:ext cx="76200" cy="262255"/>
            </a:xfrm>
            <a:custGeom>
              <a:avLst/>
              <a:gdLst/>
              <a:ahLst/>
              <a:cxnLst/>
              <a:rect l="l" t="t" r="r" b="b"/>
              <a:pathLst>
                <a:path w="76200" h="262254">
                  <a:moveTo>
                    <a:pt x="31750" y="185927"/>
                  </a:moveTo>
                  <a:lnTo>
                    <a:pt x="0" y="185927"/>
                  </a:lnTo>
                  <a:lnTo>
                    <a:pt x="38100" y="262127"/>
                  </a:lnTo>
                  <a:lnTo>
                    <a:pt x="69850" y="198627"/>
                  </a:lnTo>
                  <a:lnTo>
                    <a:pt x="31750" y="198627"/>
                  </a:lnTo>
                  <a:lnTo>
                    <a:pt x="31750" y="185927"/>
                  </a:lnTo>
                  <a:close/>
                </a:path>
                <a:path w="76200" h="262254">
                  <a:moveTo>
                    <a:pt x="44450" y="0"/>
                  </a:moveTo>
                  <a:lnTo>
                    <a:pt x="31750" y="0"/>
                  </a:lnTo>
                  <a:lnTo>
                    <a:pt x="31750" y="198627"/>
                  </a:lnTo>
                  <a:lnTo>
                    <a:pt x="44450" y="198627"/>
                  </a:lnTo>
                  <a:lnTo>
                    <a:pt x="44450" y="0"/>
                  </a:lnTo>
                  <a:close/>
                </a:path>
                <a:path w="76200" h="262254">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37" name="object 37"/>
            <p:cNvSpPr/>
            <p:nvPr/>
          </p:nvSpPr>
          <p:spPr>
            <a:xfrm>
              <a:off x="916686" y="4764023"/>
              <a:ext cx="0" cy="158750"/>
            </a:xfrm>
            <a:custGeom>
              <a:avLst/>
              <a:gdLst/>
              <a:ahLst/>
              <a:cxnLst/>
              <a:rect l="l" t="t" r="r" b="b"/>
              <a:pathLst>
                <a:path h="158750">
                  <a:moveTo>
                    <a:pt x="0" y="0"/>
                  </a:moveTo>
                  <a:lnTo>
                    <a:pt x="0" y="158496"/>
                  </a:lnTo>
                </a:path>
              </a:pathLst>
            </a:custGeom>
            <a:ln w="13715">
              <a:solidFill>
                <a:srgbClr val="000000"/>
              </a:solidFill>
            </a:ln>
          </p:spPr>
          <p:txBody>
            <a:bodyPr wrap="square" lIns="0" tIns="0" rIns="0" bIns="0" rtlCol="0"/>
            <a:lstStyle/>
            <a:p>
              <a:endParaRPr/>
            </a:p>
          </p:txBody>
        </p:sp>
        <p:sp>
          <p:nvSpPr>
            <p:cNvPr id="38" name="object 38"/>
            <p:cNvSpPr/>
            <p:nvPr/>
          </p:nvSpPr>
          <p:spPr>
            <a:xfrm>
              <a:off x="914400" y="4917947"/>
              <a:ext cx="2453640" cy="0"/>
            </a:xfrm>
            <a:custGeom>
              <a:avLst/>
              <a:gdLst/>
              <a:ahLst/>
              <a:cxnLst/>
              <a:rect l="l" t="t" r="r" b="b"/>
              <a:pathLst>
                <a:path w="2453640">
                  <a:moveTo>
                    <a:pt x="0" y="0"/>
                  </a:moveTo>
                  <a:lnTo>
                    <a:pt x="2453640" y="0"/>
                  </a:lnTo>
                </a:path>
              </a:pathLst>
            </a:custGeom>
            <a:ln w="9144">
              <a:solidFill>
                <a:srgbClr val="000000"/>
              </a:solidFill>
            </a:ln>
          </p:spPr>
          <p:txBody>
            <a:bodyPr wrap="square" lIns="0" tIns="0" rIns="0" bIns="0" rtlCol="0"/>
            <a:lstStyle/>
            <a:p>
              <a:endParaRPr/>
            </a:p>
          </p:txBody>
        </p:sp>
        <p:sp>
          <p:nvSpPr>
            <p:cNvPr id="39" name="object 39"/>
            <p:cNvSpPr/>
            <p:nvPr/>
          </p:nvSpPr>
          <p:spPr>
            <a:xfrm>
              <a:off x="3368039" y="4764023"/>
              <a:ext cx="0" cy="154305"/>
            </a:xfrm>
            <a:custGeom>
              <a:avLst/>
              <a:gdLst/>
              <a:ahLst/>
              <a:cxnLst/>
              <a:rect l="l" t="t" r="r" b="b"/>
              <a:pathLst>
                <a:path h="154304">
                  <a:moveTo>
                    <a:pt x="0" y="0"/>
                  </a:moveTo>
                  <a:lnTo>
                    <a:pt x="0" y="153924"/>
                  </a:lnTo>
                </a:path>
              </a:pathLst>
            </a:custGeom>
            <a:ln w="9144">
              <a:solidFill>
                <a:srgbClr val="000000"/>
              </a:solidFill>
            </a:ln>
          </p:spPr>
          <p:txBody>
            <a:bodyPr wrap="square" lIns="0" tIns="0" rIns="0" bIns="0" rtlCol="0"/>
            <a:lstStyle/>
            <a:p>
              <a:endParaRPr/>
            </a:p>
          </p:txBody>
        </p:sp>
        <p:sp>
          <p:nvSpPr>
            <p:cNvPr id="40" name="object 40"/>
            <p:cNvSpPr/>
            <p:nvPr/>
          </p:nvSpPr>
          <p:spPr>
            <a:xfrm>
              <a:off x="2119884" y="4907279"/>
              <a:ext cx="76200" cy="312420"/>
            </a:xfrm>
            <a:custGeom>
              <a:avLst/>
              <a:gdLst/>
              <a:ahLst/>
              <a:cxnLst/>
              <a:rect l="l" t="t" r="r" b="b"/>
              <a:pathLst>
                <a:path w="76200" h="312420">
                  <a:moveTo>
                    <a:pt x="31750" y="236220"/>
                  </a:moveTo>
                  <a:lnTo>
                    <a:pt x="0" y="236220"/>
                  </a:lnTo>
                  <a:lnTo>
                    <a:pt x="38100" y="312420"/>
                  </a:lnTo>
                  <a:lnTo>
                    <a:pt x="69850" y="248920"/>
                  </a:lnTo>
                  <a:lnTo>
                    <a:pt x="31750" y="248920"/>
                  </a:lnTo>
                  <a:lnTo>
                    <a:pt x="31750" y="236220"/>
                  </a:lnTo>
                  <a:close/>
                </a:path>
                <a:path w="76200" h="312420">
                  <a:moveTo>
                    <a:pt x="44450" y="0"/>
                  </a:moveTo>
                  <a:lnTo>
                    <a:pt x="31750" y="0"/>
                  </a:lnTo>
                  <a:lnTo>
                    <a:pt x="31750" y="248920"/>
                  </a:lnTo>
                  <a:lnTo>
                    <a:pt x="44450" y="248920"/>
                  </a:lnTo>
                  <a:lnTo>
                    <a:pt x="44450" y="0"/>
                  </a:lnTo>
                  <a:close/>
                </a:path>
                <a:path w="76200" h="312420">
                  <a:moveTo>
                    <a:pt x="76200" y="236220"/>
                  </a:moveTo>
                  <a:lnTo>
                    <a:pt x="44450" y="236220"/>
                  </a:lnTo>
                  <a:lnTo>
                    <a:pt x="44450" y="248920"/>
                  </a:lnTo>
                  <a:lnTo>
                    <a:pt x="69850" y="248920"/>
                  </a:lnTo>
                  <a:lnTo>
                    <a:pt x="76200" y="236220"/>
                  </a:lnTo>
                  <a:close/>
                </a:path>
              </a:pathLst>
            </a:custGeom>
            <a:solidFill>
              <a:srgbClr val="000000"/>
            </a:solidFill>
          </p:spPr>
          <p:txBody>
            <a:bodyPr wrap="square" lIns="0" tIns="0" rIns="0" bIns="0" rtlCol="0"/>
            <a:lstStyle/>
            <a:p>
              <a:endParaRPr/>
            </a:p>
          </p:txBody>
        </p:sp>
      </p:grpSp>
      <p:sp>
        <p:nvSpPr>
          <p:cNvPr id="41" name="object 41"/>
          <p:cNvSpPr txBox="1"/>
          <p:nvPr/>
        </p:nvSpPr>
        <p:spPr>
          <a:xfrm>
            <a:off x="966317" y="3415664"/>
            <a:ext cx="283845" cy="239395"/>
          </a:xfrm>
          <a:prstGeom prst="rect">
            <a:avLst/>
          </a:prstGeom>
        </p:spPr>
        <p:txBody>
          <a:bodyPr vert="horz" wrap="square" lIns="0" tIns="13335" rIns="0" bIns="0" rtlCol="0">
            <a:spAutoFit/>
          </a:bodyPr>
          <a:lstStyle/>
          <a:p>
            <a:pPr marL="12700">
              <a:lnSpc>
                <a:spcPct val="100000"/>
              </a:lnSpc>
              <a:spcBef>
                <a:spcPts val="105"/>
              </a:spcBef>
            </a:pPr>
            <a:r>
              <a:rPr sz="1400" spc="-155" dirty="0">
                <a:latin typeface="Times New Roman"/>
                <a:cs typeface="Times New Roman"/>
              </a:rPr>
              <a:t>Y</a:t>
            </a:r>
            <a:r>
              <a:rPr sz="1400" dirty="0">
                <a:latin typeface="Times New Roman"/>
                <a:cs typeface="Times New Roman"/>
              </a:rPr>
              <a:t>es</a:t>
            </a:r>
            <a:endParaRPr sz="1400">
              <a:latin typeface="Times New Roman"/>
              <a:cs typeface="Times New Roman"/>
            </a:endParaRPr>
          </a:p>
        </p:txBody>
      </p:sp>
      <p:grpSp>
        <p:nvGrpSpPr>
          <p:cNvPr id="42" name="object 42"/>
          <p:cNvGrpSpPr/>
          <p:nvPr/>
        </p:nvGrpSpPr>
        <p:grpSpPr>
          <a:xfrm>
            <a:off x="1642681" y="1788985"/>
            <a:ext cx="1030605" cy="428625"/>
            <a:chOff x="1642681" y="1788985"/>
            <a:chExt cx="1030605" cy="428625"/>
          </a:xfrm>
        </p:grpSpPr>
        <p:sp>
          <p:nvSpPr>
            <p:cNvPr id="43" name="object 43"/>
            <p:cNvSpPr/>
            <p:nvPr/>
          </p:nvSpPr>
          <p:spPr>
            <a:xfrm>
              <a:off x="1647444" y="1793748"/>
              <a:ext cx="1021080" cy="419100"/>
            </a:xfrm>
            <a:custGeom>
              <a:avLst/>
              <a:gdLst/>
              <a:ahLst/>
              <a:cxnLst/>
              <a:rect l="l" t="t" r="r" b="b"/>
              <a:pathLst>
                <a:path w="1021080" h="419100">
                  <a:moveTo>
                    <a:pt x="856869" y="0"/>
                  </a:moveTo>
                  <a:lnTo>
                    <a:pt x="164211" y="0"/>
                  </a:lnTo>
                  <a:lnTo>
                    <a:pt x="120561" y="7487"/>
                  </a:lnTo>
                  <a:lnTo>
                    <a:pt x="81336" y="28617"/>
                  </a:lnTo>
                  <a:lnTo>
                    <a:pt x="48101" y="61388"/>
                  </a:lnTo>
                  <a:lnTo>
                    <a:pt x="22422" y="103801"/>
                  </a:lnTo>
                  <a:lnTo>
                    <a:pt x="5866" y="153855"/>
                  </a:lnTo>
                  <a:lnTo>
                    <a:pt x="0" y="209550"/>
                  </a:lnTo>
                  <a:lnTo>
                    <a:pt x="5866" y="265244"/>
                  </a:lnTo>
                  <a:lnTo>
                    <a:pt x="22422" y="315298"/>
                  </a:lnTo>
                  <a:lnTo>
                    <a:pt x="48101" y="357711"/>
                  </a:lnTo>
                  <a:lnTo>
                    <a:pt x="81336" y="390482"/>
                  </a:lnTo>
                  <a:lnTo>
                    <a:pt x="120561" y="411612"/>
                  </a:lnTo>
                  <a:lnTo>
                    <a:pt x="164211" y="419100"/>
                  </a:lnTo>
                  <a:lnTo>
                    <a:pt x="856869" y="419100"/>
                  </a:lnTo>
                  <a:lnTo>
                    <a:pt x="900518" y="411612"/>
                  </a:lnTo>
                  <a:lnTo>
                    <a:pt x="939743" y="390482"/>
                  </a:lnTo>
                  <a:lnTo>
                    <a:pt x="972978" y="357711"/>
                  </a:lnTo>
                  <a:lnTo>
                    <a:pt x="998657" y="315298"/>
                  </a:lnTo>
                  <a:lnTo>
                    <a:pt x="1015213" y="265244"/>
                  </a:lnTo>
                  <a:lnTo>
                    <a:pt x="1021080" y="209550"/>
                  </a:lnTo>
                  <a:lnTo>
                    <a:pt x="1015213" y="153855"/>
                  </a:lnTo>
                  <a:lnTo>
                    <a:pt x="998657" y="103801"/>
                  </a:lnTo>
                  <a:lnTo>
                    <a:pt x="972978" y="61388"/>
                  </a:lnTo>
                  <a:lnTo>
                    <a:pt x="939743" y="28617"/>
                  </a:lnTo>
                  <a:lnTo>
                    <a:pt x="900518" y="7487"/>
                  </a:lnTo>
                  <a:lnTo>
                    <a:pt x="856869" y="0"/>
                  </a:lnTo>
                  <a:close/>
                </a:path>
              </a:pathLst>
            </a:custGeom>
            <a:solidFill>
              <a:srgbClr val="F1F1F1"/>
            </a:solidFill>
          </p:spPr>
          <p:txBody>
            <a:bodyPr wrap="square" lIns="0" tIns="0" rIns="0" bIns="0" rtlCol="0"/>
            <a:lstStyle/>
            <a:p>
              <a:endParaRPr/>
            </a:p>
          </p:txBody>
        </p:sp>
        <p:sp>
          <p:nvSpPr>
            <p:cNvPr id="44" name="object 44"/>
            <p:cNvSpPr/>
            <p:nvPr/>
          </p:nvSpPr>
          <p:spPr>
            <a:xfrm>
              <a:off x="1647444" y="1793748"/>
              <a:ext cx="1021080" cy="419100"/>
            </a:xfrm>
            <a:custGeom>
              <a:avLst/>
              <a:gdLst/>
              <a:ahLst/>
              <a:cxnLst/>
              <a:rect l="l" t="t" r="r" b="b"/>
              <a:pathLst>
                <a:path w="1021080" h="419100">
                  <a:moveTo>
                    <a:pt x="164211" y="0"/>
                  </a:moveTo>
                  <a:lnTo>
                    <a:pt x="856869" y="0"/>
                  </a:lnTo>
                  <a:lnTo>
                    <a:pt x="900518" y="7487"/>
                  </a:lnTo>
                  <a:lnTo>
                    <a:pt x="939743" y="28617"/>
                  </a:lnTo>
                  <a:lnTo>
                    <a:pt x="972978" y="61388"/>
                  </a:lnTo>
                  <a:lnTo>
                    <a:pt x="998657" y="103801"/>
                  </a:lnTo>
                  <a:lnTo>
                    <a:pt x="1015213" y="153855"/>
                  </a:lnTo>
                  <a:lnTo>
                    <a:pt x="1021080" y="209550"/>
                  </a:lnTo>
                  <a:lnTo>
                    <a:pt x="1015213" y="265244"/>
                  </a:lnTo>
                  <a:lnTo>
                    <a:pt x="998657" y="315298"/>
                  </a:lnTo>
                  <a:lnTo>
                    <a:pt x="972978" y="357711"/>
                  </a:lnTo>
                  <a:lnTo>
                    <a:pt x="939743" y="390482"/>
                  </a:lnTo>
                  <a:lnTo>
                    <a:pt x="900518" y="411612"/>
                  </a:lnTo>
                  <a:lnTo>
                    <a:pt x="856869" y="419100"/>
                  </a:lnTo>
                  <a:lnTo>
                    <a:pt x="164211" y="419100"/>
                  </a:lnTo>
                  <a:lnTo>
                    <a:pt x="120561" y="411612"/>
                  </a:lnTo>
                  <a:lnTo>
                    <a:pt x="81336" y="390482"/>
                  </a:lnTo>
                  <a:lnTo>
                    <a:pt x="48101" y="357711"/>
                  </a:lnTo>
                  <a:lnTo>
                    <a:pt x="22422" y="315298"/>
                  </a:lnTo>
                  <a:lnTo>
                    <a:pt x="5866" y="265244"/>
                  </a:lnTo>
                  <a:lnTo>
                    <a:pt x="0" y="209550"/>
                  </a:lnTo>
                  <a:lnTo>
                    <a:pt x="5866" y="153855"/>
                  </a:lnTo>
                  <a:lnTo>
                    <a:pt x="22422" y="103801"/>
                  </a:lnTo>
                  <a:lnTo>
                    <a:pt x="48101" y="61388"/>
                  </a:lnTo>
                  <a:lnTo>
                    <a:pt x="81336" y="28617"/>
                  </a:lnTo>
                  <a:lnTo>
                    <a:pt x="120561" y="7487"/>
                  </a:lnTo>
                  <a:lnTo>
                    <a:pt x="164211" y="0"/>
                  </a:lnTo>
                  <a:close/>
                </a:path>
              </a:pathLst>
            </a:custGeom>
            <a:ln w="9144">
              <a:solidFill>
                <a:srgbClr val="000000"/>
              </a:solidFill>
            </a:ln>
          </p:spPr>
          <p:txBody>
            <a:bodyPr wrap="square" lIns="0" tIns="0" rIns="0" bIns="0" rtlCol="0"/>
            <a:lstStyle/>
            <a:p>
              <a:endParaRPr/>
            </a:p>
          </p:txBody>
        </p:sp>
      </p:grpSp>
      <p:sp>
        <p:nvSpPr>
          <p:cNvPr id="45" name="object 45"/>
          <p:cNvSpPr txBox="1"/>
          <p:nvPr/>
        </p:nvSpPr>
        <p:spPr>
          <a:xfrm>
            <a:off x="1456182" y="1424685"/>
            <a:ext cx="1377315" cy="692785"/>
          </a:xfrm>
          <a:prstGeom prst="rect">
            <a:avLst/>
          </a:prstGeom>
        </p:spPr>
        <p:txBody>
          <a:bodyPr vert="horz" wrap="square" lIns="0" tIns="12700" rIns="0" bIns="0" rtlCol="0">
            <a:spAutoFit/>
          </a:bodyPr>
          <a:lstStyle/>
          <a:p>
            <a:pPr algn="ctr">
              <a:lnSpc>
                <a:spcPct val="100000"/>
              </a:lnSpc>
              <a:spcBef>
                <a:spcPts val="100"/>
              </a:spcBef>
            </a:pPr>
            <a:r>
              <a:rPr sz="1800" b="1" spc="-5" dirty="0">
                <a:latin typeface="Calibri"/>
                <a:cs typeface="Calibri"/>
              </a:rPr>
              <a:t>The</a:t>
            </a:r>
            <a:r>
              <a:rPr sz="1800" b="1" spc="-55" dirty="0">
                <a:latin typeface="Calibri"/>
                <a:cs typeface="Calibri"/>
              </a:rPr>
              <a:t> </a:t>
            </a:r>
            <a:r>
              <a:rPr sz="1800" b="1" spc="-5" dirty="0">
                <a:latin typeface="Calibri"/>
                <a:cs typeface="Calibri"/>
              </a:rPr>
              <a:t>Algorithm</a:t>
            </a:r>
            <a:endParaRPr sz="1800">
              <a:latin typeface="Calibri"/>
              <a:cs typeface="Calibri"/>
            </a:endParaRPr>
          </a:p>
          <a:p>
            <a:pPr marL="25400" algn="ctr">
              <a:lnSpc>
                <a:spcPct val="100000"/>
              </a:lnSpc>
              <a:spcBef>
                <a:spcPts val="1410"/>
              </a:spcBef>
            </a:pPr>
            <a:r>
              <a:rPr sz="1400" dirty="0">
                <a:latin typeface="Times New Roman"/>
                <a:cs typeface="Times New Roman"/>
              </a:rPr>
              <a:t>Start</a:t>
            </a:r>
            <a:endParaRPr sz="1400">
              <a:latin typeface="Times New Roman"/>
              <a:cs typeface="Times New Roman"/>
            </a:endParaRPr>
          </a:p>
        </p:txBody>
      </p:sp>
      <p:grpSp>
        <p:nvGrpSpPr>
          <p:cNvPr id="46" name="object 46"/>
          <p:cNvGrpSpPr/>
          <p:nvPr/>
        </p:nvGrpSpPr>
        <p:grpSpPr>
          <a:xfrm>
            <a:off x="141541" y="2212848"/>
            <a:ext cx="3993515" cy="789940"/>
            <a:chOff x="141541" y="2212848"/>
            <a:chExt cx="3993515" cy="789940"/>
          </a:xfrm>
        </p:grpSpPr>
        <p:sp>
          <p:nvSpPr>
            <p:cNvPr id="47" name="object 47"/>
            <p:cNvSpPr/>
            <p:nvPr/>
          </p:nvSpPr>
          <p:spPr>
            <a:xfrm>
              <a:off x="2119883" y="2212848"/>
              <a:ext cx="76200" cy="262255"/>
            </a:xfrm>
            <a:custGeom>
              <a:avLst/>
              <a:gdLst/>
              <a:ahLst/>
              <a:cxnLst/>
              <a:rect l="l" t="t" r="r" b="b"/>
              <a:pathLst>
                <a:path w="76200" h="262255">
                  <a:moveTo>
                    <a:pt x="31750" y="185927"/>
                  </a:moveTo>
                  <a:lnTo>
                    <a:pt x="0" y="185927"/>
                  </a:lnTo>
                  <a:lnTo>
                    <a:pt x="38100" y="262127"/>
                  </a:lnTo>
                  <a:lnTo>
                    <a:pt x="69850" y="198627"/>
                  </a:lnTo>
                  <a:lnTo>
                    <a:pt x="31750" y="198627"/>
                  </a:lnTo>
                  <a:lnTo>
                    <a:pt x="31750" y="185927"/>
                  </a:lnTo>
                  <a:close/>
                </a:path>
                <a:path w="76200" h="262255">
                  <a:moveTo>
                    <a:pt x="44450" y="0"/>
                  </a:moveTo>
                  <a:lnTo>
                    <a:pt x="31750" y="0"/>
                  </a:lnTo>
                  <a:lnTo>
                    <a:pt x="31750" y="198627"/>
                  </a:lnTo>
                  <a:lnTo>
                    <a:pt x="44450" y="198627"/>
                  </a:lnTo>
                  <a:lnTo>
                    <a:pt x="44450" y="0"/>
                  </a:lnTo>
                  <a:close/>
                </a:path>
                <a:path w="76200" h="262255">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48" name="object 48"/>
            <p:cNvSpPr/>
            <p:nvPr/>
          </p:nvSpPr>
          <p:spPr>
            <a:xfrm>
              <a:off x="146304" y="2499360"/>
              <a:ext cx="3983990" cy="498475"/>
            </a:xfrm>
            <a:custGeom>
              <a:avLst/>
              <a:gdLst/>
              <a:ahLst/>
              <a:cxnLst/>
              <a:rect l="l" t="t" r="r" b="b"/>
              <a:pathLst>
                <a:path w="3983990" h="498475">
                  <a:moveTo>
                    <a:pt x="3983736" y="0"/>
                  </a:moveTo>
                  <a:lnTo>
                    <a:pt x="796747" y="0"/>
                  </a:lnTo>
                  <a:lnTo>
                    <a:pt x="0" y="498348"/>
                  </a:lnTo>
                  <a:lnTo>
                    <a:pt x="3186937" y="498348"/>
                  </a:lnTo>
                  <a:lnTo>
                    <a:pt x="3983736" y="0"/>
                  </a:lnTo>
                  <a:close/>
                </a:path>
              </a:pathLst>
            </a:custGeom>
            <a:solidFill>
              <a:srgbClr val="EBF5D6"/>
            </a:solidFill>
          </p:spPr>
          <p:txBody>
            <a:bodyPr wrap="square" lIns="0" tIns="0" rIns="0" bIns="0" rtlCol="0"/>
            <a:lstStyle/>
            <a:p>
              <a:endParaRPr/>
            </a:p>
          </p:txBody>
        </p:sp>
        <p:sp>
          <p:nvSpPr>
            <p:cNvPr id="49" name="object 49"/>
            <p:cNvSpPr/>
            <p:nvPr/>
          </p:nvSpPr>
          <p:spPr>
            <a:xfrm>
              <a:off x="146304" y="2499360"/>
              <a:ext cx="3983990" cy="498475"/>
            </a:xfrm>
            <a:custGeom>
              <a:avLst/>
              <a:gdLst/>
              <a:ahLst/>
              <a:cxnLst/>
              <a:rect l="l" t="t" r="r" b="b"/>
              <a:pathLst>
                <a:path w="3983990" h="498475">
                  <a:moveTo>
                    <a:pt x="0" y="498348"/>
                  </a:moveTo>
                  <a:lnTo>
                    <a:pt x="796747" y="0"/>
                  </a:lnTo>
                  <a:lnTo>
                    <a:pt x="3983736" y="0"/>
                  </a:lnTo>
                  <a:lnTo>
                    <a:pt x="3186937" y="498348"/>
                  </a:lnTo>
                  <a:lnTo>
                    <a:pt x="0" y="498348"/>
                  </a:lnTo>
                  <a:close/>
                </a:path>
              </a:pathLst>
            </a:custGeom>
            <a:ln w="9144">
              <a:solidFill>
                <a:srgbClr val="000000"/>
              </a:solidFill>
            </a:ln>
          </p:spPr>
          <p:txBody>
            <a:bodyPr wrap="square" lIns="0" tIns="0" rIns="0" bIns="0" rtlCol="0"/>
            <a:lstStyle/>
            <a:p>
              <a:endParaRPr/>
            </a:p>
          </p:txBody>
        </p:sp>
      </p:grpSp>
      <p:sp>
        <p:nvSpPr>
          <p:cNvPr id="50" name="object 50"/>
          <p:cNvSpPr txBox="1"/>
          <p:nvPr/>
        </p:nvSpPr>
        <p:spPr>
          <a:xfrm>
            <a:off x="1415541" y="2517394"/>
            <a:ext cx="1445895" cy="452755"/>
          </a:xfrm>
          <a:prstGeom prst="rect">
            <a:avLst/>
          </a:prstGeom>
        </p:spPr>
        <p:txBody>
          <a:bodyPr vert="horz" wrap="square" lIns="0" tIns="13335" rIns="0" bIns="0" rtlCol="0">
            <a:spAutoFit/>
          </a:bodyPr>
          <a:lstStyle/>
          <a:p>
            <a:pPr marL="12700" marR="5080" indent="523875">
              <a:lnSpc>
                <a:spcPct val="100000"/>
              </a:lnSpc>
              <a:spcBef>
                <a:spcPts val="105"/>
              </a:spcBef>
            </a:pPr>
            <a:r>
              <a:rPr sz="1400" dirty="0">
                <a:latin typeface="Times New Roman"/>
                <a:cs typeface="Times New Roman"/>
              </a:rPr>
              <a:t>input </a:t>
            </a:r>
            <a:r>
              <a:rPr sz="1400" spc="5" dirty="0">
                <a:latin typeface="Times New Roman"/>
                <a:cs typeface="Times New Roman"/>
              </a:rPr>
              <a:t> </a:t>
            </a:r>
            <a:r>
              <a:rPr sz="1400" spc="-190" dirty="0">
                <a:solidFill>
                  <a:srgbClr val="006FC0"/>
                </a:solidFill>
                <a:latin typeface="Times New Roman"/>
                <a:cs typeface="Times New Roman"/>
              </a:rPr>
              <a:t>V</a:t>
            </a:r>
            <a:r>
              <a:rPr sz="1400" spc="-10" dirty="0">
                <a:solidFill>
                  <a:srgbClr val="006FC0"/>
                </a:solidFill>
                <a:latin typeface="Times New Roman"/>
                <a:cs typeface="Times New Roman"/>
              </a:rPr>
              <a:t>ALU</a:t>
            </a:r>
            <a:r>
              <a:rPr sz="1400" spc="-5" dirty="0">
                <a:solidFill>
                  <a:srgbClr val="006FC0"/>
                </a:solidFill>
                <a:latin typeface="Times New Roman"/>
                <a:cs typeface="Times New Roman"/>
              </a:rPr>
              <a:t>E</a:t>
            </a:r>
            <a:r>
              <a:rPr sz="1400" spc="5" dirty="0">
                <a:solidFill>
                  <a:srgbClr val="006FC0"/>
                </a:solidFill>
                <a:latin typeface="Times New Roman"/>
                <a:cs typeface="Times New Roman"/>
              </a:rPr>
              <a:t>1</a:t>
            </a:r>
            <a:r>
              <a:rPr sz="1400" dirty="0">
                <a:latin typeface="Times New Roman"/>
                <a:cs typeface="Times New Roman"/>
              </a:rPr>
              <a:t>,</a:t>
            </a:r>
            <a:r>
              <a:rPr sz="1400" spc="-30" dirty="0">
                <a:latin typeface="Times New Roman"/>
                <a:cs typeface="Times New Roman"/>
              </a:rPr>
              <a:t> </a:t>
            </a:r>
            <a:r>
              <a:rPr sz="1400" spc="-190" dirty="0">
                <a:solidFill>
                  <a:srgbClr val="006FC0"/>
                </a:solidFill>
                <a:latin typeface="Times New Roman"/>
                <a:cs typeface="Times New Roman"/>
              </a:rPr>
              <a:t>V</a:t>
            </a:r>
            <a:r>
              <a:rPr sz="1400" spc="-10" dirty="0">
                <a:solidFill>
                  <a:srgbClr val="006FC0"/>
                </a:solidFill>
                <a:latin typeface="Times New Roman"/>
                <a:cs typeface="Times New Roman"/>
              </a:rPr>
              <a:t>ALUE</a:t>
            </a:r>
            <a:r>
              <a:rPr sz="1400" dirty="0">
                <a:solidFill>
                  <a:srgbClr val="006FC0"/>
                </a:solidFill>
                <a:latin typeface="Times New Roman"/>
                <a:cs typeface="Times New Roman"/>
              </a:rPr>
              <a:t>2</a:t>
            </a:r>
            <a:endParaRPr sz="1400">
              <a:latin typeface="Times New Roman"/>
              <a:cs typeface="Times New Roman"/>
            </a:endParaRPr>
          </a:p>
        </p:txBody>
      </p:sp>
      <p:grpSp>
        <p:nvGrpSpPr>
          <p:cNvPr id="51" name="object 51"/>
          <p:cNvGrpSpPr/>
          <p:nvPr/>
        </p:nvGrpSpPr>
        <p:grpSpPr>
          <a:xfrm>
            <a:off x="2103120" y="2997707"/>
            <a:ext cx="2026920" cy="1766570"/>
            <a:chOff x="2103120" y="2997707"/>
            <a:chExt cx="2026920" cy="1766570"/>
          </a:xfrm>
        </p:grpSpPr>
        <p:sp>
          <p:nvSpPr>
            <p:cNvPr id="52" name="object 52"/>
            <p:cNvSpPr/>
            <p:nvPr/>
          </p:nvSpPr>
          <p:spPr>
            <a:xfrm>
              <a:off x="2103120" y="2997707"/>
              <a:ext cx="76200" cy="262255"/>
            </a:xfrm>
            <a:custGeom>
              <a:avLst/>
              <a:gdLst/>
              <a:ahLst/>
              <a:cxnLst/>
              <a:rect l="l" t="t" r="r" b="b"/>
              <a:pathLst>
                <a:path w="76200" h="262254">
                  <a:moveTo>
                    <a:pt x="31750" y="185927"/>
                  </a:moveTo>
                  <a:lnTo>
                    <a:pt x="0" y="185927"/>
                  </a:lnTo>
                  <a:lnTo>
                    <a:pt x="38100" y="262127"/>
                  </a:lnTo>
                  <a:lnTo>
                    <a:pt x="69850" y="198627"/>
                  </a:lnTo>
                  <a:lnTo>
                    <a:pt x="31750" y="198627"/>
                  </a:lnTo>
                  <a:lnTo>
                    <a:pt x="31750" y="185927"/>
                  </a:lnTo>
                  <a:close/>
                </a:path>
                <a:path w="76200" h="262254">
                  <a:moveTo>
                    <a:pt x="44450" y="0"/>
                  </a:moveTo>
                  <a:lnTo>
                    <a:pt x="31750" y="0"/>
                  </a:lnTo>
                  <a:lnTo>
                    <a:pt x="31750" y="198627"/>
                  </a:lnTo>
                  <a:lnTo>
                    <a:pt x="44450" y="198627"/>
                  </a:lnTo>
                  <a:lnTo>
                    <a:pt x="44450" y="0"/>
                  </a:lnTo>
                  <a:close/>
                </a:path>
                <a:path w="76200" h="262254">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53" name="object 53"/>
            <p:cNvSpPr/>
            <p:nvPr/>
          </p:nvSpPr>
          <p:spPr>
            <a:xfrm>
              <a:off x="2596896" y="4221479"/>
              <a:ext cx="1533525" cy="542925"/>
            </a:xfrm>
            <a:custGeom>
              <a:avLst/>
              <a:gdLst/>
              <a:ahLst/>
              <a:cxnLst/>
              <a:rect l="l" t="t" r="r" b="b"/>
              <a:pathLst>
                <a:path w="1533525" h="542925">
                  <a:moveTo>
                    <a:pt x="1533144" y="0"/>
                  </a:moveTo>
                  <a:lnTo>
                    <a:pt x="0" y="0"/>
                  </a:lnTo>
                  <a:lnTo>
                    <a:pt x="0" y="542544"/>
                  </a:lnTo>
                  <a:lnTo>
                    <a:pt x="1533144" y="542544"/>
                  </a:lnTo>
                  <a:lnTo>
                    <a:pt x="1533144" y="0"/>
                  </a:lnTo>
                  <a:close/>
                </a:path>
              </a:pathLst>
            </a:custGeom>
            <a:solidFill>
              <a:srgbClr val="F1F1F1"/>
            </a:solidFill>
          </p:spPr>
          <p:txBody>
            <a:bodyPr wrap="square" lIns="0" tIns="0" rIns="0" bIns="0" rtlCol="0"/>
            <a:lstStyle/>
            <a:p>
              <a:endParaRPr/>
            </a:p>
          </p:txBody>
        </p:sp>
      </p:grpSp>
      <p:sp>
        <p:nvSpPr>
          <p:cNvPr id="54" name="object 54"/>
          <p:cNvSpPr txBox="1"/>
          <p:nvPr/>
        </p:nvSpPr>
        <p:spPr>
          <a:xfrm>
            <a:off x="2596895" y="4209288"/>
            <a:ext cx="1533525" cy="554990"/>
          </a:xfrm>
          <a:prstGeom prst="rect">
            <a:avLst/>
          </a:prstGeom>
          <a:ln w="9144">
            <a:solidFill>
              <a:srgbClr val="000000"/>
            </a:solidFill>
          </a:ln>
        </p:spPr>
        <p:txBody>
          <a:bodyPr vert="horz" wrap="square" lIns="0" tIns="3810" rIns="0" bIns="0" rtlCol="0">
            <a:spAutoFit/>
          </a:bodyPr>
          <a:lstStyle/>
          <a:p>
            <a:pPr>
              <a:lnSpc>
                <a:spcPct val="100000"/>
              </a:lnSpc>
              <a:spcBef>
                <a:spcPts val="30"/>
              </a:spcBef>
            </a:pPr>
            <a:endParaRPr sz="1150">
              <a:latin typeface="Times New Roman"/>
              <a:cs typeface="Times New Roman"/>
            </a:endParaRPr>
          </a:p>
          <a:p>
            <a:pPr marL="132080">
              <a:lnSpc>
                <a:spcPct val="100000"/>
              </a:lnSpc>
            </a:pPr>
            <a:r>
              <a:rPr sz="1400" spc="-5" dirty="0">
                <a:solidFill>
                  <a:srgbClr val="006FC0"/>
                </a:solidFill>
                <a:latin typeface="Times New Roman"/>
                <a:cs typeface="Times New Roman"/>
              </a:rPr>
              <a:t>MAX</a:t>
            </a:r>
            <a:r>
              <a:rPr sz="1400" spc="-30" dirty="0">
                <a:solidFill>
                  <a:srgbClr val="006FC0"/>
                </a:solidFill>
                <a:latin typeface="Times New Roman"/>
                <a:cs typeface="Times New Roman"/>
              </a:rPr>
              <a:t> </a:t>
            </a:r>
            <a:r>
              <a:rPr sz="1400" dirty="0">
                <a:latin typeface="Times New Roman"/>
                <a:cs typeface="Times New Roman"/>
              </a:rPr>
              <a:t>=</a:t>
            </a:r>
            <a:r>
              <a:rPr sz="1400" spc="-50" dirty="0">
                <a:latin typeface="Times New Roman"/>
                <a:cs typeface="Times New Roman"/>
              </a:rPr>
              <a:t> </a:t>
            </a:r>
            <a:r>
              <a:rPr sz="1400" spc="-35" dirty="0">
                <a:solidFill>
                  <a:srgbClr val="006FC0"/>
                </a:solidFill>
                <a:latin typeface="Times New Roman"/>
                <a:cs typeface="Times New Roman"/>
              </a:rPr>
              <a:t>VALUE2</a:t>
            </a:r>
            <a:endParaRPr sz="1400">
              <a:latin typeface="Times New Roman"/>
              <a:cs typeface="Times New Roman"/>
            </a:endParaRPr>
          </a:p>
        </p:txBody>
      </p:sp>
      <p:sp>
        <p:nvSpPr>
          <p:cNvPr id="55" name="object 55"/>
          <p:cNvSpPr txBox="1"/>
          <p:nvPr/>
        </p:nvSpPr>
        <p:spPr>
          <a:xfrm>
            <a:off x="1501902" y="3427933"/>
            <a:ext cx="1264920" cy="409575"/>
          </a:xfrm>
          <a:prstGeom prst="rect">
            <a:avLst/>
          </a:prstGeom>
        </p:spPr>
        <p:txBody>
          <a:bodyPr vert="horz" wrap="square" lIns="0" tIns="13335" rIns="0" bIns="0" rtlCol="0">
            <a:spAutoFit/>
          </a:bodyPr>
          <a:lstStyle/>
          <a:p>
            <a:pPr algn="ctr">
              <a:lnSpc>
                <a:spcPct val="100000"/>
              </a:lnSpc>
              <a:spcBef>
                <a:spcPts val="105"/>
              </a:spcBef>
            </a:pPr>
            <a:r>
              <a:rPr sz="1400" spc="5" dirty="0">
                <a:latin typeface="Times New Roman"/>
                <a:cs typeface="Times New Roman"/>
              </a:rPr>
              <a:t>is</a:t>
            </a:r>
            <a:endParaRPr sz="1400">
              <a:latin typeface="Times New Roman"/>
              <a:cs typeface="Times New Roman"/>
            </a:endParaRPr>
          </a:p>
          <a:p>
            <a:pPr algn="ctr">
              <a:lnSpc>
                <a:spcPct val="100000"/>
              </a:lnSpc>
              <a:spcBef>
                <a:spcPts val="15"/>
              </a:spcBef>
            </a:pPr>
            <a:r>
              <a:rPr sz="1100" spc="-5" dirty="0">
                <a:solidFill>
                  <a:srgbClr val="006FC0"/>
                </a:solidFill>
                <a:latin typeface="Times New Roman"/>
                <a:cs typeface="Times New Roman"/>
              </a:rPr>
              <a:t>VALUE1</a:t>
            </a:r>
            <a:r>
              <a:rPr sz="1100" spc="-10" dirty="0">
                <a:solidFill>
                  <a:srgbClr val="006FC0"/>
                </a:solidFill>
                <a:latin typeface="Times New Roman"/>
                <a:cs typeface="Times New Roman"/>
              </a:rPr>
              <a:t> </a:t>
            </a:r>
            <a:r>
              <a:rPr sz="1100" dirty="0">
                <a:latin typeface="Times New Roman"/>
                <a:cs typeface="Times New Roman"/>
              </a:rPr>
              <a:t>&gt;</a:t>
            </a:r>
            <a:r>
              <a:rPr sz="1100" spc="-15" dirty="0">
                <a:latin typeface="Times New Roman"/>
                <a:cs typeface="Times New Roman"/>
              </a:rPr>
              <a:t> </a:t>
            </a:r>
            <a:r>
              <a:rPr sz="1100" spc="-5" dirty="0">
                <a:solidFill>
                  <a:srgbClr val="006FC0"/>
                </a:solidFill>
                <a:latin typeface="Times New Roman"/>
                <a:cs typeface="Times New Roman"/>
              </a:rPr>
              <a:t>VALUE2</a:t>
            </a:r>
            <a:endParaRPr sz="1100">
              <a:latin typeface="Times New Roman"/>
              <a:cs typeface="Times New Roman"/>
            </a:endParaRPr>
          </a:p>
        </p:txBody>
      </p:sp>
      <p:sp>
        <p:nvSpPr>
          <p:cNvPr id="56" name="object 56"/>
          <p:cNvSpPr txBox="1"/>
          <p:nvPr/>
        </p:nvSpPr>
        <p:spPr>
          <a:xfrm>
            <a:off x="146304" y="4209288"/>
            <a:ext cx="1533525" cy="554990"/>
          </a:xfrm>
          <a:prstGeom prst="rect">
            <a:avLst/>
          </a:prstGeom>
          <a:solidFill>
            <a:srgbClr val="F1F1F1"/>
          </a:solidFill>
          <a:ln w="9144">
            <a:solidFill>
              <a:srgbClr val="000000"/>
            </a:solidFill>
          </a:ln>
        </p:spPr>
        <p:txBody>
          <a:bodyPr vert="horz" wrap="square" lIns="0" tIns="159385" rIns="0" bIns="0" rtlCol="0">
            <a:spAutoFit/>
          </a:bodyPr>
          <a:lstStyle/>
          <a:p>
            <a:pPr marL="130810">
              <a:lnSpc>
                <a:spcPct val="100000"/>
              </a:lnSpc>
              <a:spcBef>
                <a:spcPts val="1255"/>
              </a:spcBef>
            </a:pPr>
            <a:r>
              <a:rPr sz="1400" spc="-5" dirty="0">
                <a:solidFill>
                  <a:srgbClr val="006FC0"/>
                </a:solidFill>
                <a:latin typeface="Times New Roman"/>
                <a:cs typeface="Times New Roman"/>
              </a:rPr>
              <a:t>MAX</a:t>
            </a:r>
            <a:r>
              <a:rPr sz="1400" spc="-20" dirty="0">
                <a:solidFill>
                  <a:srgbClr val="006FC0"/>
                </a:solidFill>
                <a:latin typeface="Times New Roman"/>
                <a:cs typeface="Times New Roman"/>
              </a:rPr>
              <a:t> </a:t>
            </a:r>
            <a:r>
              <a:rPr sz="1400" dirty="0">
                <a:latin typeface="Times New Roman"/>
                <a:cs typeface="Times New Roman"/>
              </a:rPr>
              <a:t>=</a:t>
            </a:r>
            <a:r>
              <a:rPr sz="1400" spc="-45" dirty="0">
                <a:latin typeface="Times New Roman"/>
                <a:cs typeface="Times New Roman"/>
              </a:rPr>
              <a:t> </a:t>
            </a:r>
            <a:r>
              <a:rPr sz="1400" spc="-40" dirty="0">
                <a:solidFill>
                  <a:srgbClr val="006FC0"/>
                </a:solidFill>
                <a:latin typeface="Times New Roman"/>
                <a:cs typeface="Times New Roman"/>
              </a:rPr>
              <a:t>VALUE1</a:t>
            </a:r>
            <a:endParaRPr sz="1400">
              <a:latin typeface="Times New Roman"/>
              <a:cs typeface="Times New Roman"/>
            </a:endParaRPr>
          </a:p>
        </p:txBody>
      </p:sp>
      <p:sp>
        <p:nvSpPr>
          <p:cNvPr id="57" name="object 57"/>
          <p:cNvSpPr txBox="1"/>
          <p:nvPr/>
        </p:nvSpPr>
        <p:spPr>
          <a:xfrm>
            <a:off x="3131566" y="3420617"/>
            <a:ext cx="241935" cy="239395"/>
          </a:xfrm>
          <a:prstGeom prst="rect">
            <a:avLst/>
          </a:prstGeom>
        </p:spPr>
        <p:txBody>
          <a:bodyPr vert="horz" wrap="square" lIns="0" tIns="13335" rIns="0" bIns="0" rtlCol="0">
            <a:spAutoFit/>
          </a:bodyPr>
          <a:lstStyle/>
          <a:p>
            <a:pPr marL="12700">
              <a:lnSpc>
                <a:spcPct val="100000"/>
              </a:lnSpc>
              <a:spcBef>
                <a:spcPts val="105"/>
              </a:spcBef>
            </a:pPr>
            <a:r>
              <a:rPr sz="1400" spc="-10" dirty="0">
                <a:latin typeface="Times New Roman"/>
                <a:cs typeface="Times New Roman"/>
              </a:rPr>
              <a:t>No</a:t>
            </a:r>
            <a:endParaRPr sz="1400">
              <a:latin typeface="Times New Roman"/>
              <a:cs typeface="Times New Roman"/>
            </a:endParaRPr>
          </a:p>
        </p:txBody>
      </p:sp>
      <p:pic>
        <p:nvPicPr>
          <p:cNvPr id="58" name="object 58"/>
          <p:cNvPicPr/>
          <p:nvPr/>
        </p:nvPicPr>
        <p:blipFill>
          <a:blip r:embed="rId11" cstate="print"/>
          <a:stretch>
            <a:fillRect/>
          </a:stretch>
        </p:blipFill>
        <p:spPr>
          <a:xfrm>
            <a:off x="24383" y="41148"/>
            <a:ext cx="361188" cy="361188"/>
          </a:xfrm>
          <a:prstGeom prst="rect">
            <a:avLst/>
          </a:prstGeom>
        </p:spPr>
      </p:pic>
      <p:sp>
        <p:nvSpPr>
          <p:cNvPr id="59" name="object 59"/>
          <p:cNvSpPr txBox="1"/>
          <p:nvPr/>
        </p:nvSpPr>
        <p:spPr>
          <a:xfrm>
            <a:off x="1986533" y="6199337"/>
            <a:ext cx="313055" cy="222885"/>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E</a:t>
            </a:r>
            <a:r>
              <a:rPr sz="1400" dirty="0">
                <a:latin typeface="Times New Roman"/>
                <a:cs typeface="Times New Roman"/>
              </a:rPr>
              <a:t>nd</a:t>
            </a:r>
            <a:endParaRPr sz="1400">
              <a:latin typeface="Times New Roman"/>
              <a:cs typeface="Times New Roman"/>
            </a:endParaRPr>
          </a:p>
        </p:txBody>
      </p:sp>
      <p:sp>
        <p:nvSpPr>
          <p:cNvPr id="60" name="object 60"/>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.5</a:t>
            </a:r>
            <a:endParaRPr sz="1050">
              <a:latin typeface="Calibri"/>
              <a:cs typeface="Calibri"/>
            </a:endParaRPr>
          </a:p>
        </p:txBody>
      </p:sp>
      <p:sp>
        <p:nvSpPr>
          <p:cNvPr id="61" name="object 61"/>
          <p:cNvSpPr txBox="1"/>
          <p:nvPr/>
        </p:nvSpPr>
        <p:spPr>
          <a:xfrm>
            <a:off x="8168131" y="6673088"/>
            <a:ext cx="162560" cy="160020"/>
          </a:xfrm>
          <a:prstGeom prst="rect">
            <a:avLst/>
          </a:prstGeom>
        </p:spPr>
        <p:txBody>
          <a:bodyPr vert="horz" wrap="square" lIns="0" tIns="0" rIns="0" bIns="0" rtlCol="0">
            <a:spAutoFit/>
          </a:bodyPr>
          <a:lstStyle/>
          <a:p>
            <a:pPr marL="12700">
              <a:lnSpc>
                <a:spcPts val="1100"/>
              </a:lnSpc>
            </a:pPr>
            <a:r>
              <a:rPr sz="1050" b="1" dirty="0">
                <a:solidFill>
                  <a:srgbClr val="FFFFFF"/>
                </a:solidFill>
                <a:latin typeface="Calibri"/>
                <a:cs typeface="Calibri"/>
              </a:rPr>
              <a:t>86</a:t>
            </a:r>
            <a:endParaRPr sz="1050">
              <a:latin typeface="Calibri"/>
              <a:cs typeface="Calibri"/>
            </a:endParaRPr>
          </a:p>
        </p:txBody>
      </p:sp>
      <p:sp>
        <p:nvSpPr>
          <p:cNvPr id="62" name="object 62"/>
          <p:cNvSpPr txBox="1"/>
          <p:nvPr/>
        </p:nvSpPr>
        <p:spPr>
          <a:xfrm>
            <a:off x="4418965" y="6685508"/>
            <a:ext cx="322580" cy="127635"/>
          </a:xfrm>
          <a:prstGeom prst="rect">
            <a:avLst/>
          </a:prstGeom>
        </p:spPr>
        <p:txBody>
          <a:bodyPr vert="horz" wrap="square" lIns="0" tIns="0" rIns="0" bIns="0" rtlCol="0">
            <a:spAutoFit/>
          </a:bodyPr>
          <a:lstStyle/>
          <a:p>
            <a:pPr marL="38100">
              <a:lnSpc>
                <a:spcPts val="865"/>
              </a:lnSpc>
            </a:pPr>
            <a:r>
              <a:rPr sz="800" dirty="0">
                <a:solidFill>
                  <a:srgbClr val="FFFFFF"/>
                </a:solidFill>
                <a:latin typeface="Calibri"/>
                <a:cs typeface="Calibri"/>
              </a:rPr>
              <a:t>2</a:t>
            </a:r>
            <a:r>
              <a:rPr sz="800" spc="-40" dirty="0">
                <a:solidFill>
                  <a:srgbClr val="FFFFFF"/>
                </a:solidFill>
                <a:latin typeface="Calibri"/>
                <a:cs typeface="Calibri"/>
              </a:rPr>
              <a:t> </a:t>
            </a:r>
            <a:r>
              <a:rPr sz="800" spc="-5" dirty="0">
                <a:solidFill>
                  <a:srgbClr val="FFFFFF"/>
                </a:solidFill>
                <a:latin typeface="Calibri"/>
                <a:cs typeface="Calibri"/>
              </a:rPr>
              <a:t>of</a:t>
            </a:r>
            <a:r>
              <a:rPr sz="800" spc="-20" dirty="0">
                <a:solidFill>
                  <a:srgbClr val="FFFFFF"/>
                </a:solidFill>
                <a:latin typeface="Calibri"/>
                <a:cs typeface="Calibri"/>
              </a:rPr>
              <a:t> </a:t>
            </a:r>
            <a:r>
              <a:rPr sz="800" dirty="0">
                <a:solidFill>
                  <a:srgbClr val="FFFFFF"/>
                </a:solidFill>
                <a:latin typeface="Calibri"/>
                <a:cs typeface="Calibri"/>
              </a:rPr>
              <a:t>6</a:t>
            </a:r>
            <a:endParaRPr sz="800">
              <a:latin typeface="Calibri"/>
              <a:cs typeface="Calibri"/>
            </a:endParaRPr>
          </a:p>
        </p:txBody>
      </p:sp>
      <p:sp>
        <p:nvSpPr>
          <p:cNvPr id="63" name="object 63"/>
          <p:cNvSpPr txBox="1"/>
          <p:nvPr/>
        </p:nvSpPr>
        <p:spPr>
          <a:xfrm>
            <a:off x="6407911" y="6678803"/>
            <a:ext cx="452120"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a:t>
            </a:r>
            <a:r>
              <a:rPr sz="800" spc="-5" dirty="0">
                <a:solidFill>
                  <a:srgbClr val="FFFFFF"/>
                </a:solidFill>
                <a:latin typeface="Calibri"/>
                <a:cs typeface="Calibri"/>
              </a:rPr>
              <a:t> </a:t>
            </a:r>
            <a:r>
              <a:rPr sz="800" dirty="0">
                <a:solidFill>
                  <a:srgbClr val="FFFFFF"/>
                </a:solidFill>
                <a:latin typeface="Calibri"/>
                <a:cs typeface="Calibri"/>
              </a:rPr>
              <a:t>7</a:t>
            </a:r>
            <a:endParaRPr sz="800">
              <a:latin typeface="Calibri"/>
              <a:cs typeface="Calibri"/>
            </a:endParaRPr>
          </a:p>
        </p:txBody>
      </p:sp>
    </p:spTree>
    <p:extLst>
      <p:ext uri="{BB962C8B-B14F-4D97-AF65-F5344CB8AC3E}">
        <p14:creationId xmlns:p14="http://schemas.microsoft.com/office/powerpoint/2010/main" val="17037564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605016"/>
            <a:ext cx="9144000" cy="253365"/>
            <a:chOff x="0" y="6605016"/>
            <a:chExt cx="9144000" cy="253365"/>
          </a:xfrm>
        </p:grpSpPr>
        <p:pic>
          <p:nvPicPr>
            <p:cNvPr id="3" name="object 3"/>
            <p:cNvPicPr/>
            <p:nvPr/>
          </p:nvPicPr>
          <p:blipFill>
            <a:blip r:embed="rId2" cstate="print"/>
            <a:stretch>
              <a:fillRect/>
            </a:stretch>
          </p:blipFill>
          <p:spPr>
            <a:xfrm>
              <a:off x="4160520" y="6652260"/>
              <a:ext cx="187451" cy="188976"/>
            </a:xfrm>
            <a:prstGeom prst="rect">
              <a:avLst/>
            </a:prstGeom>
          </p:spPr>
        </p:pic>
        <p:pic>
          <p:nvPicPr>
            <p:cNvPr id="4" name="object 4"/>
            <p:cNvPicPr/>
            <p:nvPr/>
          </p:nvPicPr>
          <p:blipFill>
            <a:blip r:embed="rId3" cstate="print"/>
            <a:stretch>
              <a:fillRect/>
            </a:stretch>
          </p:blipFill>
          <p:spPr>
            <a:xfrm>
              <a:off x="4809744" y="6652258"/>
              <a:ext cx="187451" cy="188976"/>
            </a:xfrm>
            <a:prstGeom prst="rect">
              <a:avLst/>
            </a:prstGeom>
          </p:spPr>
        </p:pic>
      </p:grpSp>
      <p:sp>
        <p:nvSpPr>
          <p:cNvPr id="5" name="object 5"/>
          <p:cNvSpPr txBox="1">
            <a:spLocks noGrp="1"/>
          </p:cNvSpPr>
          <p:nvPr>
            <p:ph type="title"/>
          </p:nvPr>
        </p:nvSpPr>
        <p:spPr>
          <a:prstGeom prst="rect">
            <a:avLst/>
          </a:prstGeom>
        </p:spPr>
        <p:txBody>
          <a:bodyPr vert="horz" wrap="square" lIns="0" tIns="116205" rIns="0" bIns="0" rtlCol="0">
            <a:spAutoFit/>
          </a:bodyPr>
          <a:lstStyle/>
          <a:p>
            <a:pPr marL="784860" marR="5080" indent="-765175">
              <a:lnSpc>
                <a:spcPts val="4490"/>
              </a:lnSpc>
              <a:spcBef>
                <a:spcPts val="915"/>
              </a:spcBef>
            </a:pPr>
            <a:r>
              <a:rPr spc="-50" dirty="0"/>
              <a:t>Determining</a:t>
            </a:r>
            <a:r>
              <a:rPr spc="-155" dirty="0"/>
              <a:t> </a:t>
            </a:r>
            <a:r>
              <a:rPr spc="-35" dirty="0"/>
              <a:t>The</a:t>
            </a:r>
            <a:r>
              <a:rPr spc="-125" dirty="0"/>
              <a:t> </a:t>
            </a:r>
            <a:r>
              <a:rPr spc="-65" dirty="0"/>
              <a:t>Largest</a:t>
            </a:r>
            <a:r>
              <a:rPr spc="-145" dirty="0"/>
              <a:t> </a:t>
            </a:r>
            <a:r>
              <a:rPr spc="-90" dirty="0"/>
              <a:t>Value </a:t>
            </a:r>
            <a:r>
              <a:rPr spc="-980" dirty="0"/>
              <a:t> </a:t>
            </a:r>
            <a:r>
              <a:rPr spc="-65" dirty="0">
                <a:solidFill>
                  <a:srgbClr val="37A76E"/>
                </a:solidFill>
              </a:rPr>
              <a:t>Verifying</a:t>
            </a:r>
            <a:r>
              <a:rPr spc="-145" dirty="0">
                <a:solidFill>
                  <a:srgbClr val="37A76E"/>
                </a:solidFill>
              </a:rPr>
              <a:t> </a:t>
            </a:r>
            <a:r>
              <a:rPr spc="-35" dirty="0">
                <a:solidFill>
                  <a:srgbClr val="37A76E"/>
                </a:solidFill>
              </a:rPr>
              <a:t>The</a:t>
            </a:r>
            <a:r>
              <a:rPr spc="-125" dirty="0">
                <a:solidFill>
                  <a:srgbClr val="37A76E"/>
                </a:solidFill>
              </a:rPr>
              <a:t> </a:t>
            </a:r>
            <a:r>
              <a:rPr spc="-45" dirty="0">
                <a:solidFill>
                  <a:srgbClr val="37A76E"/>
                </a:solidFill>
              </a:rPr>
              <a:t>Algorithm</a:t>
            </a:r>
          </a:p>
        </p:txBody>
      </p:sp>
      <p:grpSp>
        <p:nvGrpSpPr>
          <p:cNvPr id="6" name="object 6"/>
          <p:cNvGrpSpPr/>
          <p:nvPr/>
        </p:nvGrpSpPr>
        <p:grpSpPr>
          <a:xfrm>
            <a:off x="7728204" y="2354579"/>
            <a:ext cx="1423670" cy="676910"/>
            <a:chOff x="7728204" y="2354579"/>
            <a:chExt cx="1423670" cy="676910"/>
          </a:xfrm>
        </p:grpSpPr>
        <p:sp>
          <p:nvSpPr>
            <p:cNvPr id="7" name="object 7"/>
            <p:cNvSpPr/>
            <p:nvPr/>
          </p:nvSpPr>
          <p:spPr>
            <a:xfrm>
              <a:off x="7735824" y="2362199"/>
              <a:ext cx="1408430" cy="661670"/>
            </a:xfrm>
            <a:custGeom>
              <a:avLst/>
              <a:gdLst/>
              <a:ahLst/>
              <a:cxnLst/>
              <a:rect l="l" t="t" r="r" b="b"/>
              <a:pathLst>
                <a:path w="1408429" h="661669">
                  <a:moveTo>
                    <a:pt x="1408176" y="0"/>
                  </a:moveTo>
                  <a:lnTo>
                    <a:pt x="0" y="0"/>
                  </a:lnTo>
                  <a:lnTo>
                    <a:pt x="0" y="661415"/>
                  </a:lnTo>
                  <a:lnTo>
                    <a:pt x="1408176" y="661415"/>
                  </a:lnTo>
                  <a:lnTo>
                    <a:pt x="1408176" y="0"/>
                  </a:lnTo>
                  <a:close/>
                </a:path>
              </a:pathLst>
            </a:custGeom>
            <a:solidFill>
              <a:srgbClr val="37A76E"/>
            </a:solidFill>
          </p:spPr>
          <p:txBody>
            <a:bodyPr wrap="square" lIns="0" tIns="0" rIns="0" bIns="0" rtlCol="0"/>
            <a:lstStyle/>
            <a:p>
              <a:endParaRPr/>
            </a:p>
          </p:txBody>
        </p:sp>
        <p:sp>
          <p:nvSpPr>
            <p:cNvPr id="8" name="object 8"/>
            <p:cNvSpPr/>
            <p:nvPr/>
          </p:nvSpPr>
          <p:spPr>
            <a:xfrm>
              <a:off x="7735824" y="2362199"/>
              <a:ext cx="1408430" cy="661670"/>
            </a:xfrm>
            <a:custGeom>
              <a:avLst/>
              <a:gdLst/>
              <a:ahLst/>
              <a:cxnLst/>
              <a:rect l="l" t="t" r="r" b="b"/>
              <a:pathLst>
                <a:path w="1408429" h="661669">
                  <a:moveTo>
                    <a:pt x="0" y="661415"/>
                  </a:moveTo>
                  <a:lnTo>
                    <a:pt x="1408176" y="661415"/>
                  </a:lnTo>
                  <a:lnTo>
                    <a:pt x="1408176" y="0"/>
                  </a:lnTo>
                  <a:lnTo>
                    <a:pt x="0" y="0"/>
                  </a:lnTo>
                  <a:lnTo>
                    <a:pt x="0" y="661415"/>
                  </a:lnTo>
                  <a:close/>
                </a:path>
              </a:pathLst>
            </a:custGeom>
            <a:ln w="15240">
              <a:solidFill>
                <a:srgbClr val="257950"/>
              </a:solidFill>
            </a:ln>
          </p:spPr>
          <p:txBody>
            <a:bodyPr wrap="square" lIns="0" tIns="0" rIns="0" bIns="0" rtlCol="0"/>
            <a:lstStyle/>
            <a:p>
              <a:endParaRPr/>
            </a:p>
          </p:txBody>
        </p:sp>
      </p:grpSp>
      <p:sp>
        <p:nvSpPr>
          <p:cNvPr id="9" name="object 9"/>
          <p:cNvSpPr txBox="1"/>
          <p:nvPr/>
        </p:nvSpPr>
        <p:spPr>
          <a:xfrm>
            <a:off x="7743443" y="2444623"/>
            <a:ext cx="1400810" cy="452120"/>
          </a:xfrm>
          <a:prstGeom prst="rect">
            <a:avLst/>
          </a:prstGeom>
        </p:spPr>
        <p:txBody>
          <a:bodyPr vert="horz" wrap="square" lIns="0" tIns="12065" rIns="0" bIns="0" rtlCol="0">
            <a:spAutoFit/>
          </a:bodyPr>
          <a:lstStyle/>
          <a:p>
            <a:pPr marL="273050">
              <a:lnSpc>
                <a:spcPct val="100000"/>
              </a:lnSpc>
              <a:spcBef>
                <a:spcPts val="95"/>
              </a:spcBef>
            </a:pPr>
            <a:r>
              <a:rPr sz="2800" b="1" spc="-80" dirty="0">
                <a:solidFill>
                  <a:srgbClr val="FFFFFF"/>
                </a:solidFill>
                <a:latin typeface="Calibri"/>
                <a:cs typeface="Calibri"/>
              </a:rPr>
              <a:t>Test</a:t>
            </a:r>
            <a:r>
              <a:rPr sz="2800" b="1" spc="-5" dirty="0">
                <a:solidFill>
                  <a:srgbClr val="FFFFFF"/>
                </a:solidFill>
                <a:latin typeface="Calibri"/>
                <a:cs typeface="Calibri"/>
              </a:rPr>
              <a:t> 1</a:t>
            </a:r>
            <a:endParaRPr sz="2800">
              <a:latin typeface="Calibri"/>
              <a:cs typeface="Calibri"/>
            </a:endParaRPr>
          </a:p>
        </p:txBody>
      </p:sp>
      <p:pic>
        <p:nvPicPr>
          <p:cNvPr id="10" name="object 10"/>
          <p:cNvPicPr/>
          <p:nvPr/>
        </p:nvPicPr>
        <p:blipFill>
          <a:blip r:embed="rId4" cstate="print"/>
          <a:stretch>
            <a:fillRect/>
          </a:stretch>
        </p:blipFill>
        <p:spPr>
          <a:xfrm>
            <a:off x="7137844" y="4068127"/>
            <a:ext cx="938212" cy="1109662"/>
          </a:xfrm>
          <a:prstGeom prst="rect">
            <a:avLst/>
          </a:prstGeom>
        </p:spPr>
      </p:pic>
      <p:sp>
        <p:nvSpPr>
          <p:cNvPr id="11" name="object 11"/>
          <p:cNvSpPr txBox="1"/>
          <p:nvPr/>
        </p:nvSpPr>
        <p:spPr>
          <a:xfrm>
            <a:off x="7177278" y="3685108"/>
            <a:ext cx="86550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The</a:t>
            </a:r>
            <a:r>
              <a:rPr sz="1800" b="1" spc="-80" dirty="0">
                <a:latin typeface="Calibri"/>
                <a:cs typeface="Calibri"/>
              </a:rPr>
              <a:t> </a:t>
            </a:r>
            <a:r>
              <a:rPr sz="1800" b="1" dirty="0">
                <a:latin typeface="Calibri"/>
                <a:cs typeface="Calibri"/>
              </a:rPr>
              <a:t>User</a:t>
            </a:r>
            <a:endParaRPr sz="1800">
              <a:latin typeface="Calibri"/>
              <a:cs typeface="Calibri"/>
            </a:endParaRPr>
          </a:p>
        </p:txBody>
      </p:sp>
      <p:grpSp>
        <p:nvGrpSpPr>
          <p:cNvPr id="12" name="object 12"/>
          <p:cNvGrpSpPr/>
          <p:nvPr/>
        </p:nvGrpSpPr>
        <p:grpSpPr>
          <a:xfrm>
            <a:off x="260413" y="5230177"/>
            <a:ext cx="3993515" cy="619125"/>
            <a:chOff x="260413" y="5230177"/>
            <a:chExt cx="3993515" cy="619125"/>
          </a:xfrm>
        </p:grpSpPr>
        <p:sp>
          <p:nvSpPr>
            <p:cNvPr id="13" name="object 13"/>
            <p:cNvSpPr/>
            <p:nvPr/>
          </p:nvSpPr>
          <p:spPr>
            <a:xfrm>
              <a:off x="265175" y="5234940"/>
              <a:ext cx="3983990" cy="609600"/>
            </a:xfrm>
            <a:custGeom>
              <a:avLst/>
              <a:gdLst/>
              <a:ahLst/>
              <a:cxnLst/>
              <a:rect l="l" t="t" r="r" b="b"/>
              <a:pathLst>
                <a:path w="3983990" h="609600">
                  <a:moveTo>
                    <a:pt x="3983736" y="0"/>
                  </a:moveTo>
                  <a:lnTo>
                    <a:pt x="796747" y="0"/>
                  </a:lnTo>
                  <a:lnTo>
                    <a:pt x="0" y="609600"/>
                  </a:lnTo>
                  <a:lnTo>
                    <a:pt x="3186938" y="609600"/>
                  </a:lnTo>
                  <a:lnTo>
                    <a:pt x="3983736" y="0"/>
                  </a:lnTo>
                  <a:close/>
                </a:path>
              </a:pathLst>
            </a:custGeom>
            <a:solidFill>
              <a:srgbClr val="F1F1F1"/>
            </a:solidFill>
          </p:spPr>
          <p:txBody>
            <a:bodyPr wrap="square" lIns="0" tIns="0" rIns="0" bIns="0" rtlCol="0"/>
            <a:lstStyle/>
            <a:p>
              <a:endParaRPr/>
            </a:p>
          </p:txBody>
        </p:sp>
        <p:sp>
          <p:nvSpPr>
            <p:cNvPr id="14" name="object 14"/>
            <p:cNvSpPr/>
            <p:nvPr/>
          </p:nvSpPr>
          <p:spPr>
            <a:xfrm>
              <a:off x="265175" y="5234940"/>
              <a:ext cx="3983990" cy="609600"/>
            </a:xfrm>
            <a:custGeom>
              <a:avLst/>
              <a:gdLst/>
              <a:ahLst/>
              <a:cxnLst/>
              <a:rect l="l" t="t" r="r" b="b"/>
              <a:pathLst>
                <a:path w="3983990" h="609600">
                  <a:moveTo>
                    <a:pt x="0" y="609600"/>
                  </a:moveTo>
                  <a:lnTo>
                    <a:pt x="796747" y="0"/>
                  </a:lnTo>
                  <a:lnTo>
                    <a:pt x="3983736" y="0"/>
                  </a:lnTo>
                  <a:lnTo>
                    <a:pt x="3186938" y="609600"/>
                  </a:lnTo>
                  <a:lnTo>
                    <a:pt x="0" y="609600"/>
                  </a:lnTo>
                  <a:close/>
                </a:path>
              </a:pathLst>
            </a:custGeom>
            <a:ln w="9144">
              <a:solidFill>
                <a:srgbClr val="000000"/>
              </a:solidFill>
            </a:ln>
          </p:spPr>
          <p:txBody>
            <a:bodyPr wrap="square" lIns="0" tIns="0" rIns="0" bIns="0" rtlCol="0"/>
            <a:lstStyle/>
            <a:p>
              <a:endParaRPr/>
            </a:p>
          </p:txBody>
        </p:sp>
      </p:grpSp>
      <p:sp>
        <p:nvSpPr>
          <p:cNvPr id="15" name="object 15"/>
          <p:cNvSpPr txBox="1"/>
          <p:nvPr/>
        </p:nvSpPr>
        <p:spPr>
          <a:xfrm>
            <a:off x="1220520" y="5307914"/>
            <a:ext cx="2075180" cy="453390"/>
          </a:xfrm>
          <a:prstGeom prst="rect">
            <a:avLst/>
          </a:prstGeom>
        </p:spPr>
        <p:txBody>
          <a:bodyPr vert="horz" wrap="square" lIns="0" tIns="13335" rIns="0" bIns="0" rtlCol="0">
            <a:spAutoFit/>
          </a:bodyPr>
          <a:lstStyle/>
          <a:p>
            <a:pPr algn="ctr">
              <a:lnSpc>
                <a:spcPct val="100000"/>
              </a:lnSpc>
              <a:spcBef>
                <a:spcPts val="105"/>
              </a:spcBef>
            </a:pPr>
            <a:r>
              <a:rPr sz="1400" dirty="0">
                <a:latin typeface="Times New Roman"/>
                <a:cs typeface="Times New Roman"/>
              </a:rPr>
              <a:t>print</a:t>
            </a:r>
            <a:endParaRPr sz="1400">
              <a:latin typeface="Times New Roman"/>
              <a:cs typeface="Times New Roman"/>
            </a:endParaRPr>
          </a:p>
          <a:p>
            <a:pPr algn="ctr">
              <a:lnSpc>
                <a:spcPct val="100000"/>
              </a:lnSpc>
            </a:pPr>
            <a:r>
              <a:rPr sz="1400" spc="-10" dirty="0">
                <a:latin typeface="Times New Roman"/>
                <a:cs typeface="Times New Roman"/>
              </a:rPr>
              <a:t>“</a:t>
            </a:r>
            <a:r>
              <a:rPr sz="1400" spc="-10" dirty="0">
                <a:solidFill>
                  <a:srgbClr val="7E7E7E"/>
                </a:solidFill>
                <a:latin typeface="Times New Roman"/>
                <a:cs typeface="Times New Roman"/>
              </a:rPr>
              <a:t>The</a:t>
            </a:r>
            <a:r>
              <a:rPr sz="1400" spc="-5" dirty="0">
                <a:solidFill>
                  <a:srgbClr val="7E7E7E"/>
                </a:solidFill>
                <a:latin typeface="Times New Roman"/>
                <a:cs typeface="Times New Roman"/>
              </a:rPr>
              <a:t> largest</a:t>
            </a:r>
            <a:r>
              <a:rPr sz="1400" spc="-35" dirty="0">
                <a:solidFill>
                  <a:srgbClr val="7E7E7E"/>
                </a:solidFill>
                <a:latin typeface="Times New Roman"/>
                <a:cs typeface="Times New Roman"/>
              </a:rPr>
              <a:t> </a:t>
            </a:r>
            <a:r>
              <a:rPr sz="1400" dirty="0">
                <a:solidFill>
                  <a:srgbClr val="7E7E7E"/>
                </a:solidFill>
                <a:latin typeface="Times New Roman"/>
                <a:cs typeface="Times New Roman"/>
              </a:rPr>
              <a:t>value</a:t>
            </a:r>
            <a:r>
              <a:rPr sz="1400" spc="-35" dirty="0">
                <a:solidFill>
                  <a:srgbClr val="7E7E7E"/>
                </a:solidFill>
                <a:latin typeface="Times New Roman"/>
                <a:cs typeface="Times New Roman"/>
              </a:rPr>
              <a:t> </a:t>
            </a:r>
            <a:r>
              <a:rPr sz="1400" spc="5" dirty="0">
                <a:solidFill>
                  <a:srgbClr val="7E7E7E"/>
                </a:solidFill>
                <a:latin typeface="Times New Roman"/>
                <a:cs typeface="Times New Roman"/>
              </a:rPr>
              <a:t>is</a:t>
            </a:r>
            <a:r>
              <a:rPr sz="1400" spc="5" dirty="0">
                <a:latin typeface="Times New Roman"/>
                <a:cs typeface="Times New Roman"/>
              </a:rPr>
              <a:t>”,</a:t>
            </a:r>
            <a:r>
              <a:rPr sz="1400" spc="-15" dirty="0">
                <a:latin typeface="Times New Roman"/>
                <a:cs typeface="Times New Roman"/>
              </a:rPr>
              <a:t> </a:t>
            </a:r>
            <a:r>
              <a:rPr sz="1400" dirty="0">
                <a:solidFill>
                  <a:srgbClr val="006FC0"/>
                </a:solidFill>
                <a:latin typeface="Times New Roman"/>
                <a:cs typeface="Times New Roman"/>
              </a:rPr>
              <a:t>MAX</a:t>
            </a:r>
            <a:endParaRPr sz="1400">
              <a:latin typeface="Times New Roman"/>
              <a:cs typeface="Times New Roman"/>
            </a:endParaRPr>
          </a:p>
        </p:txBody>
      </p:sp>
      <p:grpSp>
        <p:nvGrpSpPr>
          <p:cNvPr id="16" name="object 16"/>
          <p:cNvGrpSpPr/>
          <p:nvPr/>
        </p:nvGrpSpPr>
        <p:grpSpPr>
          <a:xfrm>
            <a:off x="884707" y="3235261"/>
            <a:ext cx="2505075" cy="984885"/>
            <a:chOff x="884707" y="3235261"/>
            <a:chExt cx="2505075" cy="984885"/>
          </a:xfrm>
        </p:grpSpPr>
        <p:sp>
          <p:nvSpPr>
            <p:cNvPr id="17" name="object 17"/>
            <p:cNvSpPr/>
            <p:nvPr/>
          </p:nvSpPr>
          <p:spPr>
            <a:xfrm>
              <a:off x="1277112" y="3240023"/>
              <a:ext cx="1717675" cy="957580"/>
            </a:xfrm>
            <a:custGeom>
              <a:avLst/>
              <a:gdLst/>
              <a:ahLst/>
              <a:cxnLst/>
              <a:rect l="l" t="t" r="r" b="b"/>
              <a:pathLst>
                <a:path w="1717675" h="957579">
                  <a:moveTo>
                    <a:pt x="858774" y="0"/>
                  </a:moveTo>
                  <a:lnTo>
                    <a:pt x="0" y="478536"/>
                  </a:lnTo>
                  <a:lnTo>
                    <a:pt x="858774" y="957071"/>
                  </a:lnTo>
                  <a:lnTo>
                    <a:pt x="1717548" y="478536"/>
                  </a:lnTo>
                  <a:lnTo>
                    <a:pt x="858774" y="0"/>
                  </a:lnTo>
                  <a:close/>
                </a:path>
              </a:pathLst>
            </a:custGeom>
            <a:solidFill>
              <a:srgbClr val="EBF5D6"/>
            </a:solidFill>
          </p:spPr>
          <p:txBody>
            <a:bodyPr wrap="square" lIns="0" tIns="0" rIns="0" bIns="0" rtlCol="0"/>
            <a:lstStyle/>
            <a:p>
              <a:endParaRPr/>
            </a:p>
          </p:txBody>
        </p:sp>
        <p:sp>
          <p:nvSpPr>
            <p:cNvPr id="18" name="object 18"/>
            <p:cNvSpPr/>
            <p:nvPr/>
          </p:nvSpPr>
          <p:spPr>
            <a:xfrm>
              <a:off x="1277112" y="3240023"/>
              <a:ext cx="1717675" cy="957580"/>
            </a:xfrm>
            <a:custGeom>
              <a:avLst/>
              <a:gdLst/>
              <a:ahLst/>
              <a:cxnLst/>
              <a:rect l="l" t="t" r="r" b="b"/>
              <a:pathLst>
                <a:path w="1717675" h="957579">
                  <a:moveTo>
                    <a:pt x="0" y="478536"/>
                  </a:moveTo>
                  <a:lnTo>
                    <a:pt x="858774" y="0"/>
                  </a:lnTo>
                  <a:lnTo>
                    <a:pt x="1717548" y="478536"/>
                  </a:lnTo>
                  <a:lnTo>
                    <a:pt x="858774" y="957071"/>
                  </a:lnTo>
                  <a:lnTo>
                    <a:pt x="0" y="478536"/>
                  </a:lnTo>
                  <a:close/>
                </a:path>
              </a:pathLst>
            </a:custGeom>
            <a:ln w="9144">
              <a:solidFill>
                <a:srgbClr val="000000"/>
              </a:solidFill>
            </a:ln>
          </p:spPr>
          <p:txBody>
            <a:bodyPr wrap="square" lIns="0" tIns="0" rIns="0" bIns="0" rtlCol="0"/>
            <a:lstStyle/>
            <a:p>
              <a:endParaRPr/>
            </a:p>
          </p:txBody>
        </p:sp>
        <p:sp>
          <p:nvSpPr>
            <p:cNvPr id="19" name="object 19"/>
            <p:cNvSpPr/>
            <p:nvPr/>
          </p:nvSpPr>
          <p:spPr>
            <a:xfrm>
              <a:off x="2994660" y="3717035"/>
              <a:ext cx="382905" cy="1905"/>
            </a:xfrm>
            <a:custGeom>
              <a:avLst/>
              <a:gdLst/>
              <a:ahLst/>
              <a:cxnLst/>
              <a:rect l="l" t="t" r="r" b="b"/>
              <a:pathLst>
                <a:path w="382904" h="1904">
                  <a:moveTo>
                    <a:pt x="0" y="0"/>
                  </a:moveTo>
                  <a:lnTo>
                    <a:pt x="382524" y="1524"/>
                  </a:lnTo>
                </a:path>
              </a:pathLst>
            </a:custGeom>
            <a:ln w="9144">
              <a:solidFill>
                <a:srgbClr val="000000"/>
              </a:solidFill>
            </a:ln>
          </p:spPr>
          <p:txBody>
            <a:bodyPr wrap="square" lIns="0" tIns="0" rIns="0" bIns="0" rtlCol="0"/>
            <a:lstStyle/>
            <a:p>
              <a:endParaRPr/>
            </a:p>
          </p:txBody>
        </p:sp>
        <p:sp>
          <p:nvSpPr>
            <p:cNvPr id="20" name="object 20"/>
            <p:cNvSpPr/>
            <p:nvPr/>
          </p:nvSpPr>
          <p:spPr>
            <a:xfrm>
              <a:off x="3313302" y="3716654"/>
              <a:ext cx="76200" cy="503555"/>
            </a:xfrm>
            <a:custGeom>
              <a:avLst/>
              <a:gdLst/>
              <a:ahLst/>
              <a:cxnLst/>
              <a:rect l="l" t="t" r="r" b="b"/>
              <a:pathLst>
                <a:path w="76200" h="503554">
                  <a:moveTo>
                    <a:pt x="0" y="424942"/>
                  </a:moveTo>
                  <a:lnTo>
                    <a:pt x="33400" y="503301"/>
                  </a:lnTo>
                  <a:lnTo>
                    <a:pt x="69830" y="440309"/>
                  </a:lnTo>
                  <a:lnTo>
                    <a:pt x="43561" y="440309"/>
                  </a:lnTo>
                  <a:lnTo>
                    <a:pt x="30861" y="439547"/>
                  </a:lnTo>
                  <a:lnTo>
                    <a:pt x="31631" y="426843"/>
                  </a:lnTo>
                  <a:lnTo>
                    <a:pt x="0" y="424942"/>
                  </a:lnTo>
                  <a:close/>
                </a:path>
                <a:path w="76200" h="503554">
                  <a:moveTo>
                    <a:pt x="31631" y="426843"/>
                  </a:moveTo>
                  <a:lnTo>
                    <a:pt x="30861" y="439547"/>
                  </a:lnTo>
                  <a:lnTo>
                    <a:pt x="43561" y="440309"/>
                  </a:lnTo>
                  <a:lnTo>
                    <a:pt x="44331" y="427606"/>
                  </a:lnTo>
                  <a:lnTo>
                    <a:pt x="31631" y="426843"/>
                  </a:lnTo>
                  <a:close/>
                </a:path>
                <a:path w="76200" h="503554">
                  <a:moveTo>
                    <a:pt x="44331" y="427606"/>
                  </a:moveTo>
                  <a:lnTo>
                    <a:pt x="43561" y="440309"/>
                  </a:lnTo>
                  <a:lnTo>
                    <a:pt x="69830" y="440309"/>
                  </a:lnTo>
                  <a:lnTo>
                    <a:pt x="76073" y="429514"/>
                  </a:lnTo>
                  <a:lnTo>
                    <a:pt x="44331" y="427606"/>
                  </a:lnTo>
                  <a:close/>
                </a:path>
                <a:path w="76200" h="503554">
                  <a:moveTo>
                    <a:pt x="57531" y="0"/>
                  </a:moveTo>
                  <a:lnTo>
                    <a:pt x="31631" y="426843"/>
                  </a:lnTo>
                  <a:lnTo>
                    <a:pt x="44331" y="427606"/>
                  </a:lnTo>
                  <a:lnTo>
                    <a:pt x="70231" y="762"/>
                  </a:lnTo>
                  <a:lnTo>
                    <a:pt x="57531" y="0"/>
                  </a:lnTo>
                  <a:close/>
                </a:path>
              </a:pathLst>
            </a:custGeom>
            <a:solidFill>
              <a:srgbClr val="000000"/>
            </a:solidFill>
          </p:spPr>
          <p:txBody>
            <a:bodyPr wrap="square" lIns="0" tIns="0" rIns="0" bIns="0" rtlCol="0"/>
            <a:lstStyle/>
            <a:p>
              <a:endParaRPr/>
            </a:p>
          </p:txBody>
        </p:sp>
        <p:sp>
          <p:nvSpPr>
            <p:cNvPr id="21" name="object 21"/>
            <p:cNvSpPr/>
            <p:nvPr/>
          </p:nvSpPr>
          <p:spPr>
            <a:xfrm>
              <a:off x="923544" y="3717035"/>
              <a:ext cx="373380" cy="0"/>
            </a:xfrm>
            <a:custGeom>
              <a:avLst/>
              <a:gdLst/>
              <a:ahLst/>
              <a:cxnLst/>
              <a:rect l="l" t="t" r="r" b="b"/>
              <a:pathLst>
                <a:path w="373380">
                  <a:moveTo>
                    <a:pt x="0" y="0"/>
                  </a:moveTo>
                  <a:lnTo>
                    <a:pt x="373380" y="0"/>
                  </a:lnTo>
                </a:path>
              </a:pathLst>
            </a:custGeom>
            <a:ln w="9144">
              <a:solidFill>
                <a:srgbClr val="000000"/>
              </a:solidFill>
            </a:ln>
          </p:spPr>
          <p:txBody>
            <a:bodyPr wrap="square" lIns="0" tIns="0" rIns="0" bIns="0" rtlCol="0"/>
            <a:lstStyle/>
            <a:p>
              <a:endParaRPr/>
            </a:p>
          </p:txBody>
        </p:sp>
        <p:sp>
          <p:nvSpPr>
            <p:cNvPr id="22" name="object 22"/>
            <p:cNvSpPr/>
            <p:nvPr/>
          </p:nvSpPr>
          <p:spPr>
            <a:xfrm>
              <a:off x="884707" y="3717035"/>
              <a:ext cx="76200" cy="471170"/>
            </a:xfrm>
            <a:custGeom>
              <a:avLst/>
              <a:gdLst/>
              <a:ahLst/>
              <a:cxnLst/>
              <a:rect l="l" t="t" r="r" b="b"/>
              <a:pathLst>
                <a:path w="76200" h="471170">
                  <a:moveTo>
                    <a:pt x="31740" y="394779"/>
                  </a:moveTo>
                  <a:lnTo>
                    <a:pt x="0" y="395096"/>
                  </a:lnTo>
                  <a:lnTo>
                    <a:pt x="38836" y="470915"/>
                  </a:lnTo>
                  <a:lnTo>
                    <a:pt x="69755" y="407543"/>
                  </a:lnTo>
                  <a:lnTo>
                    <a:pt x="31864" y="407543"/>
                  </a:lnTo>
                  <a:lnTo>
                    <a:pt x="31740" y="394779"/>
                  </a:lnTo>
                  <a:close/>
                </a:path>
                <a:path w="76200" h="471170">
                  <a:moveTo>
                    <a:pt x="44440" y="394652"/>
                  </a:moveTo>
                  <a:lnTo>
                    <a:pt x="31740" y="394779"/>
                  </a:lnTo>
                  <a:lnTo>
                    <a:pt x="31864" y="407543"/>
                  </a:lnTo>
                  <a:lnTo>
                    <a:pt x="44564" y="407415"/>
                  </a:lnTo>
                  <a:lnTo>
                    <a:pt x="44440" y="394652"/>
                  </a:lnTo>
                  <a:close/>
                </a:path>
                <a:path w="76200" h="471170">
                  <a:moveTo>
                    <a:pt x="76200" y="394334"/>
                  </a:moveTo>
                  <a:lnTo>
                    <a:pt x="44440" y="394652"/>
                  </a:lnTo>
                  <a:lnTo>
                    <a:pt x="44564" y="407415"/>
                  </a:lnTo>
                  <a:lnTo>
                    <a:pt x="31864" y="407543"/>
                  </a:lnTo>
                  <a:lnTo>
                    <a:pt x="69755" y="407543"/>
                  </a:lnTo>
                  <a:lnTo>
                    <a:pt x="76200" y="394334"/>
                  </a:lnTo>
                  <a:close/>
                </a:path>
                <a:path w="76200" h="471170">
                  <a:moveTo>
                    <a:pt x="40614" y="0"/>
                  </a:moveTo>
                  <a:lnTo>
                    <a:pt x="27914" y="0"/>
                  </a:lnTo>
                  <a:lnTo>
                    <a:pt x="31740" y="394779"/>
                  </a:lnTo>
                  <a:lnTo>
                    <a:pt x="44440" y="394652"/>
                  </a:lnTo>
                  <a:lnTo>
                    <a:pt x="40614" y="0"/>
                  </a:lnTo>
                  <a:close/>
                </a:path>
              </a:pathLst>
            </a:custGeom>
            <a:solidFill>
              <a:srgbClr val="000000"/>
            </a:solidFill>
          </p:spPr>
          <p:txBody>
            <a:bodyPr wrap="square" lIns="0" tIns="0" rIns="0" bIns="0" rtlCol="0"/>
            <a:lstStyle/>
            <a:p>
              <a:endParaRPr/>
            </a:p>
          </p:txBody>
        </p:sp>
      </p:grpSp>
      <p:grpSp>
        <p:nvGrpSpPr>
          <p:cNvPr id="23" name="object 23"/>
          <p:cNvGrpSpPr/>
          <p:nvPr/>
        </p:nvGrpSpPr>
        <p:grpSpPr>
          <a:xfrm>
            <a:off x="1629155" y="4907279"/>
            <a:ext cx="1030605" cy="1618615"/>
            <a:chOff x="1629155" y="4907279"/>
            <a:chExt cx="1030605" cy="1618615"/>
          </a:xfrm>
        </p:grpSpPr>
        <p:sp>
          <p:nvSpPr>
            <p:cNvPr id="24" name="object 24"/>
            <p:cNvSpPr/>
            <p:nvPr/>
          </p:nvSpPr>
          <p:spPr>
            <a:xfrm>
              <a:off x="1633727" y="6086855"/>
              <a:ext cx="1021080" cy="434340"/>
            </a:xfrm>
            <a:custGeom>
              <a:avLst/>
              <a:gdLst/>
              <a:ahLst/>
              <a:cxnLst/>
              <a:rect l="l" t="t" r="r" b="b"/>
              <a:pathLst>
                <a:path w="1021080" h="434340">
                  <a:moveTo>
                    <a:pt x="856869" y="0"/>
                  </a:moveTo>
                  <a:lnTo>
                    <a:pt x="164211" y="0"/>
                  </a:lnTo>
                  <a:lnTo>
                    <a:pt x="126563" y="5735"/>
                  </a:lnTo>
                  <a:lnTo>
                    <a:pt x="92000" y="22073"/>
                  </a:lnTo>
                  <a:lnTo>
                    <a:pt x="61510" y="47710"/>
                  </a:lnTo>
                  <a:lnTo>
                    <a:pt x="36079" y="81341"/>
                  </a:lnTo>
                  <a:lnTo>
                    <a:pt x="16692" y="121664"/>
                  </a:lnTo>
                  <a:lnTo>
                    <a:pt x="4337" y="167375"/>
                  </a:lnTo>
                  <a:lnTo>
                    <a:pt x="0" y="217170"/>
                  </a:lnTo>
                  <a:lnTo>
                    <a:pt x="4337" y="266964"/>
                  </a:lnTo>
                  <a:lnTo>
                    <a:pt x="16692" y="312675"/>
                  </a:lnTo>
                  <a:lnTo>
                    <a:pt x="36079" y="352998"/>
                  </a:lnTo>
                  <a:lnTo>
                    <a:pt x="61510" y="386629"/>
                  </a:lnTo>
                  <a:lnTo>
                    <a:pt x="92000" y="412266"/>
                  </a:lnTo>
                  <a:lnTo>
                    <a:pt x="126563" y="428604"/>
                  </a:lnTo>
                  <a:lnTo>
                    <a:pt x="164211" y="434340"/>
                  </a:lnTo>
                  <a:lnTo>
                    <a:pt x="856869" y="434340"/>
                  </a:lnTo>
                  <a:lnTo>
                    <a:pt x="929079" y="412266"/>
                  </a:lnTo>
                  <a:lnTo>
                    <a:pt x="959569" y="386629"/>
                  </a:lnTo>
                  <a:lnTo>
                    <a:pt x="985000" y="352998"/>
                  </a:lnTo>
                  <a:lnTo>
                    <a:pt x="1004387" y="312675"/>
                  </a:lnTo>
                  <a:lnTo>
                    <a:pt x="1016742" y="266964"/>
                  </a:lnTo>
                  <a:lnTo>
                    <a:pt x="1021080" y="217170"/>
                  </a:lnTo>
                  <a:lnTo>
                    <a:pt x="1016742" y="167375"/>
                  </a:lnTo>
                  <a:lnTo>
                    <a:pt x="1004387" y="121664"/>
                  </a:lnTo>
                  <a:lnTo>
                    <a:pt x="985000" y="81341"/>
                  </a:lnTo>
                  <a:lnTo>
                    <a:pt x="959569" y="47710"/>
                  </a:lnTo>
                  <a:lnTo>
                    <a:pt x="929079" y="22073"/>
                  </a:lnTo>
                  <a:lnTo>
                    <a:pt x="894516" y="5735"/>
                  </a:lnTo>
                  <a:lnTo>
                    <a:pt x="856869" y="0"/>
                  </a:lnTo>
                  <a:close/>
                </a:path>
              </a:pathLst>
            </a:custGeom>
            <a:solidFill>
              <a:srgbClr val="F1F1F1"/>
            </a:solidFill>
          </p:spPr>
          <p:txBody>
            <a:bodyPr wrap="square" lIns="0" tIns="0" rIns="0" bIns="0" rtlCol="0"/>
            <a:lstStyle/>
            <a:p>
              <a:endParaRPr/>
            </a:p>
          </p:txBody>
        </p:sp>
        <p:sp>
          <p:nvSpPr>
            <p:cNvPr id="25" name="object 25"/>
            <p:cNvSpPr/>
            <p:nvPr/>
          </p:nvSpPr>
          <p:spPr>
            <a:xfrm>
              <a:off x="1633727" y="6086855"/>
              <a:ext cx="1021080" cy="434340"/>
            </a:xfrm>
            <a:custGeom>
              <a:avLst/>
              <a:gdLst/>
              <a:ahLst/>
              <a:cxnLst/>
              <a:rect l="l" t="t" r="r" b="b"/>
              <a:pathLst>
                <a:path w="1021080" h="434340">
                  <a:moveTo>
                    <a:pt x="164211" y="0"/>
                  </a:moveTo>
                  <a:lnTo>
                    <a:pt x="856869" y="0"/>
                  </a:lnTo>
                  <a:lnTo>
                    <a:pt x="894516" y="5735"/>
                  </a:lnTo>
                  <a:lnTo>
                    <a:pt x="929079" y="22073"/>
                  </a:lnTo>
                  <a:lnTo>
                    <a:pt x="959569" y="47710"/>
                  </a:lnTo>
                  <a:lnTo>
                    <a:pt x="985000" y="81341"/>
                  </a:lnTo>
                  <a:lnTo>
                    <a:pt x="1004387" y="121664"/>
                  </a:lnTo>
                  <a:lnTo>
                    <a:pt x="1016742" y="167375"/>
                  </a:lnTo>
                  <a:lnTo>
                    <a:pt x="1021080" y="217170"/>
                  </a:lnTo>
                  <a:lnTo>
                    <a:pt x="1016742" y="266964"/>
                  </a:lnTo>
                  <a:lnTo>
                    <a:pt x="1004387" y="312675"/>
                  </a:lnTo>
                  <a:lnTo>
                    <a:pt x="985000" y="352998"/>
                  </a:lnTo>
                  <a:lnTo>
                    <a:pt x="959569" y="386629"/>
                  </a:lnTo>
                  <a:lnTo>
                    <a:pt x="929079" y="412266"/>
                  </a:lnTo>
                  <a:lnTo>
                    <a:pt x="894516" y="428604"/>
                  </a:lnTo>
                  <a:lnTo>
                    <a:pt x="856869" y="434340"/>
                  </a:lnTo>
                  <a:lnTo>
                    <a:pt x="164211" y="434340"/>
                  </a:lnTo>
                  <a:lnTo>
                    <a:pt x="92000" y="412266"/>
                  </a:lnTo>
                  <a:lnTo>
                    <a:pt x="61510" y="386629"/>
                  </a:lnTo>
                  <a:lnTo>
                    <a:pt x="36079" y="352998"/>
                  </a:lnTo>
                  <a:lnTo>
                    <a:pt x="16692" y="312675"/>
                  </a:lnTo>
                  <a:lnTo>
                    <a:pt x="4337" y="266964"/>
                  </a:lnTo>
                  <a:lnTo>
                    <a:pt x="0" y="217170"/>
                  </a:lnTo>
                  <a:lnTo>
                    <a:pt x="4337" y="167375"/>
                  </a:lnTo>
                  <a:lnTo>
                    <a:pt x="16692" y="121664"/>
                  </a:lnTo>
                  <a:lnTo>
                    <a:pt x="36079" y="81341"/>
                  </a:lnTo>
                  <a:lnTo>
                    <a:pt x="61510" y="47710"/>
                  </a:lnTo>
                  <a:lnTo>
                    <a:pt x="92000" y="22073"/>
                  </a:lnTo>
                  <a:lnTo>
                    <a:pt x="126563" y="5735"/>
                  </a:lnTo>
                  <a:lnTo>
                    <a:pt x="164211" y="0"/>
                  </a:lnTo>
                  <a:close/>
                </a:path>
              </a:pathLst>
            </a:custGeom>
            <a:ln w="9144">
              <a:solidFill>
                <a:srgbClr val="000000"/>
              </a:solidFill>
            </a:ln>
          </p:spPr>
          <p:txBody>
            <a:bodyPr wrap="square" lIns="0" tIns="0" rIns="0" bIns="0" rtlCol="0"/>
            <a:lstStyle/>
            <a:p>
              <a:endParaRPr/>
            </a:p>
          </p:txBody>
        </p:sp>
        <p:sp>
          <p:nvSpPr>
            <p:cNvPr id="26" name="object 26"/>
            <p:cNvSpPr/>
            <p:nvPr/>
          </p:nvSpPr>
          <p:spPr>
            <a:xfrm>
              <a:off x="2112263" y="5839967"/>
              <a:ext cx="76200" cy="262255"/>
            </a:xfrm>
            <a:custGeom>
              <a:avLst/>
              <a:gdLst/>
              <a:ahLst/>
              <a:cxnLst/>
              <a:rect l="l" t="t" r="r" b="b"/>
              <a:pathLst>
                <a:path w="76200" h="262254">
                  <a:moveTo>
                    <a:pt x="31750" y="185927"/>
                  </a:moveTo>
                  <a:lnTo>
                    <a:pt x="0" y="185927"/>
                  </a:lnTo>
                  <a:lnTo>
                    <a:pt x="38100" y="262127"/>
                  </a:lnTo>
                  <a:lnTo>
                    <a:pt x="69850" y="198627"/>
                  </a:lnTo>
                  <a:lnTo>
                    <a:pt x="31750" y="198627"/>
                  </a:lnTo>
                  <a:lnTo>
                    <a:pt x="31750" y="185927"/>
                  </a:lnTo>
                  <a:close/>
                </a:path>
                <a:path w="76200" h="262254">
                  <a:moveTo>
                    <a:pt x="44450" y="0"/>
                  </a:moveTo>
                  <a:lnTo>
                    <a:pt x="31750" y="0"/>
                  </a:lnTo>
                  <a:lnTo>
                    <a:pt x="31750" y="198627"/>
                  </a:lnTo>
                  <a:lnTo>
                    <a:pt x="44450" y="198627"/>
                  </a:lnTo>
                  <a:lnTo>
                    <a:pt x="44450" y="0"/>
                  </a:lnTo>
                  <a:close/>
                </a:path>
                <a:path w="76200" h="262254">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27" name="object 27"/>
            <p:cNvSpPr/>
            <p:nvPr/>
          </p:nvSpPr>
          <p:spPr>
            <a:xfrm>
              <a:off x="2119883" y="4907279"/>
              <a:ext cx="76200" cy="312420"/>
            </a:xfrm>
            <a:custGeom>
              <a:avLst/>
              <a:gdLst/>
              <a:ahLst/>
              <a:cxnLst/>
              <a:rect l="l" t="t" r="r" b="b"/>
              <a:pathLst>
                <a:path w="76200" h="312420">
                  <a:moveTo>
                    <a:pt x="31750" y="236220"/>
                  </a:moveTo>
                  <a:lnTo>
                    <a:pt x="0" y="236220"/>
                  </a:lnTo>
                  <a:lnTo>
                    <a:pt x="38100" y="312420"/>
                  </a:lnTo>
                  <a:lnTo>
                    <a:pt x="69850" y="248920"/>
                  </a:lnTo>
                  <a:lnTo>
                    <a:pt x="31750" y="248920"/>
                  </a:lnTo>
                  <a:lnTo>
                    <a:pt x="31750" y="236220"/>
                  </a:lnTo>
                  <a:close/>
                </a:path>
                <a:path w="76200" h="312420">
                  <a:moveTo>
                    <a:pt x="44450" y="0"/>
                  </a:moveTo>
                  <a:lnTo>
                    <a:pt x="31750" y="0"/>
                  </a:lnTo>
                  <a:lnTo>
                    <a:pt x="31750" y="248920"/>
                  </a:lnTo>
                  <a:lnTo>
                    <a:pt x="44450" y="248920"/>
                  </a:lnTo>
                  <a:lnTo>
                    <a:pt x="44450" y="0"/>
                  </a:lnTo>
                  <a:close/>
                </a:path>
                <a:path w="76200" h="312420">
                  <a:moveTo>
                    <a:pt x="76200" y="236220"/>
                  </a:moveTo>
                  <a:lnTo>
                    <a:pt x="44450" y="236220"/>
                  </a:lnTo>
                  <a:lnTo>
                    <a:pt x="44450" y="248920"/>
                  </a:lnTo>
                  <a:lnTo>
                    <a:pt x="69850" y="248920"/>
                  </a:lnTo>
                  <a:lnTo>
                    <a:pt x="76200" y="236220"/>
                  </a:lnTo>
                  <a:close/>
                </a:path>
              </a:pathLst>
            </a:custGeom>
            <a:solidFill>
              <a:srgbClr val="000000"/>
            </a:solidFill>
          </p:spPr>
          <p:txBody>
            <a:bodyPr wrap="square" lIns="0" tIns="0" rIns="0" bIns="0" rtlCol="0"/>
            <a:lstStyle/>
            <a:p>
              <a:endParaRPr/>
            </a:p>
          </p:txBody>
        </p:sp>
      </p:grpSp>
      <p:sp>
        <p:nvSpPr>
          <p:cNvPr id="28" name="object 28"/>
          <p:cNvSpPr txBox="1"/>
          <p:nvPr/>
        </p:nvSpPr>
        <p:spPr>
          <a:xfrm>
            <a:off x="966317" y="3415664"/>
            <a:ext cx="283845" cy="239395"/>
          </a:xfrm>
          <a:prstGeom prst="rect">
            <a:avLst/>
          </a:prstGeom>
        </p:spPr>
        <p:txBody>
          <a:bodyPr vert="horz" wrap="square" lIns="0" tIns="13335" rIns="0" bIns="0" rtlCol="0">
            <a:spAutoFit/>
          </a:bodyPr>
          <a:lstStyle/>
          <a:p>
            <a:pPr marL="12700">
              <a:lnSpc>
                <a:spcPct val="100000"/>
              </a:lnSpc>
              <a:spcBef>
                <a:spcPts val="105"/>
              </a:spcBef>
            </a:pPr>
            <a:r>
              <a:rPr sz="1400" spc="-155" dirty="0">
                <a:latin typeface="Times New Roman"/>
                <a:cs typeface="Times New Roman"/>
              </a:rPr>
              <a:t>Y</a:t>
            </a:r>
            <a:r>
              <a:rPr sz="1400" dirty="0">
                <a:latin typeface="Times New Roman"/>
                <a:cs typeface="Times New Roman"/>
              </a:rPr>
              <a:t>es</a:t>
            </a:r>
            <a:endParaRPr sz="1400">
              <a:latin typeface="Times New Roman"/>
              <a:cs typeface="Times New Roman"/>
            </a:endParaRPr>
          </a:p>
        </p:txBody>
      </p:sp>
      <p:grpSp>
        <p:nvGrpSpPr>
          <p:cNvPr id="29" name="object 29"/>
          <p:cNvGrpSpPr/>
          <p:nvPr/>
        </p:nvGrpSpPr>
        <p:grpSpPr>
          <a:xfrm>
            <a:off x="1642681" y="1788985"/>
            <a:ext cx="1030605" cy="428625"/>
            <a:chOff x="1642681" y="1788985"/>
            <a:chExt cx="1030605" cy="428625"/>
          </a:xfrm>
        </p:grpSpPr>
        <p:sp>
          <p:nvSpPr>
            <p:cNvPr id="30" name="object 30"/>
            <p:cNvSpPr/>
            <p:nvPr/>
          </p:nvSpPr>
          <p:spPr>
            <a:xfrm>
              <a:off x="1647444" y="1793748"/>
              <a:ext cx="1021080" cy="419100"/>
            </a:xfrm>
            <a:custGeom>
              <a:avLst/>
              <a:gdLst/>
              <a:ahLst/>
              <a:cxnLst/>
              <a:rect l="l" t="t" r="r" b="b"/>
              <a:pathLst>
                <a:path w="1021080" h="419100">
                  <a:moveTo>
                    <a:pt x="856869" y="0"/>
                  </a:moveTo>
                  <a:lnTo>
                    <a:pt x="164211" y="0"/>
                  </a:lnTo>
                  <a:lnTo>
                    <a:pt x="120561" y="7487"/>
                  </a:lnTo>
                  <a:lnTo>
                    <a:pt x="81336" y="28617"/>
                  </a:lnTo>
                  <a:lnTo>
                    <a:pt x="48101" y="61388"/>
                  </a:lnTo>
                  <a:lnTo>
                    <a:pt x="22422" y="103801"/>
                  </a:lnTo>
                  <a:lnTo>
                    <a:pt x="5866" y="153855"/>
                  </a:lnTo>
                  <a:lnTo>
                    <a:pt x="0" y="209550"/>
                  </a:lnTo>
                  <a:lnTo>
                    <a:pt x="5866" y="265244"/>
                  </a:lnTo>
                  <a:lnTo>
                    <a:pt x="22422" y="315298"/>
                  </a:lnTo>
                  <a:lnTo>
                    <a:pt x="48101" y="357711"/>
                  </a:lnTo>
                  <a:lnTo>
                    <a:pt x="81336" y="390482"/>
                  </a:lnTo>
                  <a:lnTo>
                    <a:pt x="120561" y="411612"/>
                  </a:lnTo>
                  <a:lnTo>
                    <a:pt x="164211" y="419100"/>
                  </a:lnTo>
                  <a:lnTo>
                    <a:pt x="856869" y="419100"/>
                  </a:lnTo>
                  <a:lnTo>
                    <a:pt x="900518" y="411612"/>
                  </a:lnTo>
                  <a:lnTo>
                    <a:pt x="939743" y="390482"/>
                  </a:lnTo>
                  <a:lnTo>
                    <a:pt x="972978" y="357711"/>
                  </a:lnTo>
                  <a:lnTo>
                    <a:pt x="998657" y="315298"/>
                  </a:lnTo>
                  <a:lnTo>
                    <a:pt x="1015213" y="265244"/>
                  </a:lnTo>
                  <a:lnTo>
                    <a:pt x="1021080" y="209550"/>
                  </a:lnTo>
                  <a:lnTo>
                    <a:pt x="1015213" y="153855"/>
                  </a:lnTo>
                  <a:lnTo>
                    <a:pt x="998657" y="103801"/>
                  </a:lnTo>
                  <a:lnTo>
                    <a:pt x="972978" y="61388"/>
                  </a:lnTo>
                  <a:lnTo>
                    <a:pt x="939743" y="28617"/>
                  </a:lnTo>
                  <a:lnTo>
                    <a:pt x="900518" y="7487"/>
                  </a:lnTo>
                  <a:lnTo>
                    <a:pt x="856869" y="0"/>
                  </a:lnTo>
                  <a:close/>
                </a:path>
              </a:pathLst>
            </a:custGeom>
            <a:solidFill>
              <a:srgbClr val="F1F1F1"/>
            </a:solidFill>
          </p:spPr>
          <p:txBody>
            <a:bodyPr wrap="square" lIns="0" tIns="0" rIns="0" bIns="0" rtlCol="0"/>
            <a:lstStyle/>
            <a:p>
              <a:endParaRPr/>
            </a:p>
          </p:txBody>
        </p:sp>
        <p:sp>
          <p:nvSpPr>
            <p:cNvPr id="31" name="object 31"/>
            <p:cNvSpPr/>
            <p:nvPr/>
          </p:nvSpPr>
          <p:spPr>
            <a:xfrm>
              <a:off x="1647444" y="1793748"/>
              <a:ext cx="1021080" cy="419100"/>
            </a:xfrm>
            <a:custGeom>
              <a:avLst/>
              <a:gdLst/>
              <a:ahLst/>
              <a:cxnLst/>
              <a:rect l="l" t="t" r="r" b="b"/>
              <a:pathLst>
                <a:path w="1021080" h="419100">
                  <a:moveTo>
                    <a:pt x="164211" y="0"/>
                  </a:moveTo>
                  <a:lnTo>
                    <a:pt x="856869" y="0"/>
                  </a:lnTo>
                  <a:lnTo>
                    <a:pt x="900518" y="7487"/>
                  </a:lnTo>
                  <a:lnTo>
                    <a:pt x="939743" y="28617"/>
                  </a:lnTo>
                  <a:lnTo>
                    <a:pt x="972978" y="61388"/>
                  </a:lnTo>
                  <a:lnTo>
                    <a:pt x="998657" y="103801"/>
                  </a:lnTo>
                  <a:lnTo>
                    <a:pt x="1015213" y="153855"/>
                  </a:lnTo>
                  <a:lnTo>
                    <a:pt x="1021080" y="209550"/>
                  </a:lnTo>
                  <a:lnTo>
                    <a:pt x="1015213" y="265244"/>
                  </a:lnTo>
                  <a:lnTo>
                    <a:pt x="998657" y="315298"/>
                  </a:lnTo>
                  <a:lnTo>
                    <a:pt x="972978" y="357711"/>
                  </a:lnTo>
                  <a:lnTo>
                    <a:pt x="939743" y="390482"/>
                  </a:lnTo>
                  <a:lnTo>
                    <a:pt x="900518" y="411612"/>
                  </a:lnTo>
                  <a:lnTo>
                    <a:pt x="856869" y="419100"/>
                  </a:lnTo>
                  <a:lnTo>
                    <a:pt x="164211" y="419100"/>
                  </a:lnTo>
                  <a:lnTo>
                    <a:pt x="120561" y="411612"/>
                  </a:lnTo>
                  <a:lnTo>
                    <a:pt x="81336" y="390482"/>
                  </a:lnTo>
                  <a:lnTo>
                    <a:pt x="48101" y="357711"/>
                  </a:lnTo>
                  <a:lnTo>
                    <a:pt x="22422" y="315298"/>
                  </a:lnTo>
                  <a:lnTo>
                    <a:pt x="5866" y="265244"/>
                  </a:lnTo>
                  <a:lnTo>
                    <a:pt x="0" y="209550"/>
                  </a:lnTo>
                  <a:lnTo>
                    <a:pt x="5866" y="153855"/>
                  </a:lnTo>
                  <a:lnTo>
                    <a:pt x="22422" y="103801"/>
                  </a:lnTo>
                  <a:lnTo>
                    <a:pt x="48101" y="61388"/>
                  </a:lnTo>
                  <a:lnTo>
                    <a:pt x="81336" y="28617"/>
                  </a:lnTo>
                  <a:lnTo>
                    <a:pt x="120561" y="7487"/>
                  </a:lnTo>
                  <a:lnTo>
                    <a:pt x="164211" y="0"/>
                  </a:lnTo>
                  <a:close/>
                </a:path>
              </a:pathLst>
            </a:custGeom>
            <a:ln w="9144">
              <a:solidFill>
                <a:srgbClr val="000000"/>
              </a:solidFill>
            </a:ln>
          </p:spPr>
          <p:txBody>
            <a:bodyPr wrap="square" lIns="0" tIns="0" rIns="0" bIns="0" rtlCol="0"/>
            <a:lstStyle/>
            <a:p>
              <a:endParaRPr/>
            </a:p>
          </p:txBody>
        </p:sp>
      </p:grpSp>
      <p:sp>
        <p:nvSpPr>
          <p:cNvPr id="32" name="object 32"/>
          <p:cNvSpPr txBox="1"/>
          <p:nvPr/>
        </p:nvSpPr>
        <p:spPr>
          <a:xfrm>
            <a:off x="1456182" y="1424685"/>
            <a:ext cx="1377315" cy="692785"/>
          </a:xfrm>
          <a:prstGeom prst="rect">
            <a:avLst/>
          </a:prstGeom>
        </p:spPr>
        <p:txBody>
          <a:bodyPr vert="horz" wrap="square" lIns="0" tIns="12700" rIns="0" bIns="0" rtlCol="0">
            <a:spAutoFit/>
          </a:bodyPr>
          <a:lstStyle/>
          <a:p>
            <a:pPr algn="ctr">
              <a:lnSpc>
                <a:spcPct val="100000"/>
              </a:lnSpc>
              <a:spcBef>
                <a:spcPts val="100"/>
              </a:spcBef>
            </a:pPr>
            <a:r>
              <a:rPr sz="1800" b="1" spc="-5" dirty="0">
                <a:latin typeface="Calibri"/>
                <a:cs typeface="Calibri"/>
              </a:rPr>
              <a:t>The</a:t>
            </a:r>
            <a:r>
              <a:rPr sz="1800" b="1" spc="-55" dirty="0">
                <a:latin typeface="Calibri"/>
                <a:cs typeface="Calibri"/>
              </a:rPr>
              <a:t> </a:t>
            </a:r>
            <a:r>
              <a:rPr sz="1800" b="1" spc="-5" dirty="0">
                <a:latin typeface="Calibri"/>
                <a:cs typeface="Calibri"/>
              </a:rPr>
              <a:t>Algorithm</a:t>
            </a:r>
            <a:endParaRPr sz="1800">
              <a:latin typeface="Calibri"/>
              <a:cs typeface="Calibri"/>
            </a:endParaRPr>
          </a:p>
          <a:p>
            <a:pPr marL="25400" algn="ctr">
              <a:lnSpc>
                <a:spcPct val="100000"/>
              </a:lnSpc>
              <a:spcBef>
                <a:spcPts val="1410"/>
              </a:spcBef>
            </a:pPr>
            <a:r>
              <a:rPr sz="1400" dirty="0">
                <a:latin typeface="Times New Roman"/>
                <a:cs typeface="Times New Roman"/>
              </a:rPr>
              <a:t>Start</a:t>
            </a:r>
            <a:endParaRPr sz="1400">
              <a:latin typeface="Times New Roman"/>
              <a:cs typeface="Times New Roman"/>
            </a:endParaRPr>
          </a:p>
        </p:txBody>
      </p:sp>
      <p:grpSp>
        <p:nvGrpSpPr>
          <p:cNvPr id="33" name="object 33"/>
          <p:cNvGrpSpPr/>
          <p:nvPr/>
        </p:nvGrpSpPr>
        <p:grpSpPr>
          <a:xfrm>
            <a:off x="141541" y="2212848"/>
            <a:ext cx="3993515" cy="789940"/>
            <a:chOff x="141541" y="2212848"/>
            <a:chExt cx="3993515" cy="789940"/>
          </a:xfrm>
        </p:grpSpPr>
        <p:sp>
          <p:nvSpPr>
            <p:cNvPr id="34" name="object 34"/>
            <p:cNvSpPr/>
            <p:nvPr/>
          </p:nvSpPr>
          <p:spPr>
            <a:xfrm>
              <a:off x="2119883" y="2212848"/>
              <a:ext cx="76200" cy="262255"/>
            </a:xfrm>
            <a:custGeom>
              <a:avLst/>
              <a:gdLst/>
              <a:ahLst/>
              <a:cxnLst/>
              <a:rect l="l" t="t" r="r" b="b"/>
              <a:pathLst>
                <a:path w="76200" h="262255">
                  <a:moveTo>
                    <a:pt x="31750" y="185927"/>
                  </a:moveTo>
                  <a:lnTo>
                    <a:pt x="0" y="185927"/>
                  </a:lnTo>
                  <a:lnTo>
                    <a:pt x="38100" y="262127"/>
                  </a:lnTo>
                  <a:lnTo>
                    <a:pt x="69850" y="198627"/>
                  </a:lnTo>
                  <a:lnTo>
                    <a:pt x="31750" y="198627"/>
                  </a:lnTo>
                  <a:lnTo>
                    <a:pt x="31750" y="185927"/>
                  </a:lnTo>
                  <a:close/>
                </a:path>
                <a:path w="76200" h="262255">
                  <a:moveTo>
                    <a:pt x="44450" y="0"/>
                  </a:moveTo>
                  <a:lnTo>
                    <a:pt x="31750" y="0"/>
                  </a:lnTo>
                  <a:lnTo>
                    <a:pt x="31750" y="198627"/>
                  </a:lnTo>
                  <a:lnTo>
                    <a:pt x="44450" y="198627"/>
                  </a:lnTo>
                  <a:lnTo>
                    <a:pt x="44450" y="0"/>
                  </a:lnTo>
                  <a:close/>
                </a:path>
                <a:path w="76200" h="262255">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35" name="object 35"/>
            <p:cNvSpPr/>
            <p:nvPr/>
          </p:nvSpPr>
          <p:spPr>
            <a:xfrm>
              <a:off x="146304" y="2499360"/>
              <a:ext cx="3983990" cy="498475"/>
            </a:xfrm>
            <a:custGeom>
              <a:avLst/>
              <a:gdLst/>
              <a:ahLst/>
              <a:cxnLst/>
              <a:rect l="l" t="t" r="r" b="b"/>
              <a:pathLst>
                <a:path w="3983990" h="498475">
                  <a:moveTo>
                    <a:pt x="3983736" y="0"/>
                  </a:moveTo>
                  <a:lnTo>
                    <a:pt x="796747" y="0"/>
                  </a:lnTo>
                  <a:lnTo>
                    <a:pt x="0" y="498348"/>
                  </a:lnTo>
                  <a:lnTo>
                    <a:pt x="3186937" y="498348"/>
                  </a:lnTo>
                  <a:lnTo>
                    <a:pt x="3983736" y="0"/>
                  </a:lnTo>
                  <a:close/>
                </a:path>
              </a:pathLst>
            </a:custGeom>
            <a:solidFill>
              <a:srgbClr val="F1F1F1"/>
            </a:solidFill>
          </p:spPr>
          <p:txBody>
            <a:bodyPr wrap="square" lIns="0" tIns="0" rIns="0" bIns="0" rtlCol="0"/>
            <a:lstStyle/>
            <a:p>
              <a:endParaRPr/>
            </a:p>
          </p:txBody>
        </p:sp>
        <p:sp>
          <p:nvSpPr>
            <p:cNvPr id="36" name="object 36"/>
            <p:cNvSpPr/>
            <p:nvPr/>
          </p:nvSpPr>
          <p:spPr>
            <a:xfrm>
              <a:off x="146304" y="2499360"/>
              <a:ext cx="3983990" cy="498475"/>
            </a:xfrm>
            <a:custGeom>
              <a:avLst/>
              <a:gdLst/>
              <a:ahLst/>
              <a:cxnLst/>
              <a:rect l="l" t="t" r="r" b="b"/>
              <a:pathLst>
                <a:path w="3983990" h="498475">
                  <a:moveTo>
                    <a:pt x="0" y="498348"/>
                  </a:moveTo>
                  <a:lnTo>
                    <a:pt x="796747" y="0"/>
                  </a:lnTo>
                  <a:lnTo>
                    <a:pt x="3983736" y="0"/>
                  </a:lnTo>
                  <a:lnTo>
                    <a:pt x="3186937" y="498348"/>
                  </a:lnTo>
                  <a:lnTo>
                    <a:pt x="0" y="498348"/>
                  </a:lnTo>
                  <a:close/>
                </a:path>
              </a:pathLst>
            </a:custGeom>
            <a:ln w="9144">
              <a:solidFill>
                <a:srgbClr val="000000"/>
              </a:solidFill>
            </a:ln>
          </p:spPr>
          <p:txBody>
            <a:bodyPr wrap="square" lIns="0" tIns="0" rIns="0" bIns="0" rtlCol="0"/>
            <a:lstStyle/>
            <a:p>
              <a:endParaRPr/>
            </a:p>
          </p:txBody>
        </p:sp>
      </p:grpSp>
      <p:sp>
        <p:nvSpPr>
          <p:cNvPr id="37" name="object 37"/>
          <p:cNvSpPr txBox="1"/>
          <p:nvPr/>
        </p:nvSpPr>
        <p:spPr>
          <a:xfrm>
            <a:off x="1136700" y="2517394"/>
            <a:ext cx="2003425" cy="452755"/>
          </a:xfrm>
          <a:prstGeom prst="rect">
            <a:avLst/>
          </a:prstGeom>
        </p:spPr>
        <p:txBody>
          <a:bodyPr vert="horz" wrap="square" lIns="0" tIns="13335" rIns="0" bIns="0" rtlCol="0">
            <a:spAutoFit/>
          </a:bodyPr>
          <a:lstStyle/>
          <a:p>
            <a:pPr algn="ctr">
              <a:lnSpc>
                <a:spcPct val="100000"/>
              </a:lnSpc>
              <a:spcBef>
                <a:spcPts val="105"/>
              </a:spcBef>
            </a:pPr>
            <a:r>
              <a:rPr sz="1400" dirty="0">
                <a:latin typeface="Times New Roman"/>
                <a:cs typeface="Times New Roman"/>
              </a:rPr>
              <a:t>input</a:t>
            </a:r>
            <a:endParaRPr sz="1400">
              <a:latin typeface="Times New Roman"/>
              <a:cs typeface="Times New Roman"/>
            </a:endParaRPr>
          </a:p>
          <a:p>
            <a:pPr algn="ctr">
              <a:lnSpc>
                <a:spcPct val="100000"/>
              </a:lnSpc>
            </a:pPr>
            <a:r>
              <a:rPr sz="1400" spc="-40" dirty="0">
                <a:solidFill>
                  <a:srgbClr val="006FC0"/>
                </a:solidFill>
                <a:latin typeface="Times New Roman"/>
                <a:cs typeface="Times New Roman"/>
              </a:rPr>
              <a:t>VALUE1</a:t>
            </a:r>
            <a:r>
              <a:rPr sz="1400" spc="-10" dirty="0">
                <a:solidFill>
                  <a:srgbClr val="006FC0"/>
                </a:solidFill>
                <a:latin typeface="Times New Roman"/>
                <a:cs typeface="Times New Roman"/>
              </a:rPr>
              <a:t> </a:t>
            </a:r>
            <a:r>
              <a:rPr sz="1400" dirty="0">
                <a:latin typeface="Times New Roman"/>
                <a:cs typeface="Times New Roman"/>
              </a:rPr>
              <a:t>=</a:t>
            </a:r>
            <a:r>
              <a:rPr sz="1400" spc="-5" dirty="0">
                <a:latin typeface="Times New Roman"/>
                <a:cs typeface="Times New Roman"/>
              </a:rPr>
              <a:t> </a:t>
            </a:r>
            <a:r>
              <a:rPr sz="1400" dirty="0">
                <a:solidFill>
                  <a:srgbClr val="C00000"/>
                </a:solidFill>
                <a:latin typeface="Times New Roman"/>
                <a:cs typeface="Times New Roman"/>
              </a:rPr>
              <a:t>3</a:t>
            </a:r>
            <a:r>
              <a:rPr sz="1400" dirty="0">
                <a:latin typeface="Times New Roman"/>
                <a:cs typeface="Times New Roman"/>
              </a:rPr>
              <a:t>,</a:t>
            </a:r>
            <a:r>
              <a:rPr sz="1400" spc="-35" dirty="0">
                <a:latin typeface="Times New Roman"/>
                <a:cs typeface="Times New Roman"/>
              </a:rPr>
              <a:t> </a:t>
            </a:r>
            <a:r>
              <a:rPr sz="1400" spc="-40" dirty="0">
                <a:solidFill>
                  <a:srgbClr val="006FC0"/>
                </a:solidFill>
                <a:latin typeface="Times New Roman"/>
                <a:cs typeface="Times New Roman"/>
              </a:rPr>
              <a:t>VALUE2</a:t>
            </a:r>
            <a:r>
              <a:rPr sz="1400" spc="-5" dirty="0">
                <a:solidFill>
                  <a:srgbClr val="006FC0"/>
                </a:solidFill>
                <a:latin typeface="Times New Roman"/>
                <a:cs typeface="Times New Roman"/>
              </a:rPr>
              <a:t> </a:t>
            </a:r>
            <a:r>
              <a:rPr sz="1400" dirty="0">
                <a:latin typeface="Times New Roman"/>
                <a:cs typeface="Times New Roman"/>
              </a:rPr>
              <a:t>=</a:t>
            </a:r>
            <a:r>
              <a:rPr sz="1400" spc="-15" dirty="0">
                <a:latin typeface="Times New Roman"/>
                <a:cs typeface="Times New Roman"/>
              </a:rPr>
              <a:t> </a:t>
            </a:r>
            <a:r>
              <a:rPr sz="1400" dirty="0">
                <a:solidFill>
                  <a:srgbClr val="C00000"/>
                </a:solidFill>
                <a:latin typeface="Times New Roman"/>
                <a:cs typeface="Times New Roman"/>
              </a:rPr>
              <a:t>5</a:t>
            </a:r>
            <a:endParaRPr sz="1400">
              <a:latin typeface="Times New Roman"/>
              <a:cs typeface="Times New Roman"/>
            </a:endParaRPr>
          </a:p>
        </p:txBody>
      </p:sp>
      <p:sp>
        <p:nvSpPr>
          <p:cNvPr id="38" name="object 38"/>
          <p:cNvSpPr/>
          <p:nvPr/>
        </p:nvSpPr>
        <p:spPr>
          <a:xfrm>
            <a:off x="2103120" y="2997707"/>
            <a:ext cx="76200" cy="262255"/>
          </a:xfrm>
          <a:custGeom>
            <a:avLst/>
            <a:gdLst/>
            <a:ahLst/>
            <a:cxnLst/>
            <a:rect l="l" t="t" r="r" b="b"/>
            <a:pathLst>
              <a:path w="76200" h="262254">
                <a:moveTo>
                  <a:pt x="31750" y="185927"/>
                </a:moveTo>
                <a:lnTo>
                  <a:pt x="0" y="185927"/>
                </a:lnTo>
                <a:lnTo>
                  <a:pt x="38100" y="262127"/>
                </a:lnTo>
                <a:lnTo>
                  <a:pt x="69850" y="198627"/>
                </a:lnTo>
                <a:lnTo>
                  <a:pt x="31750" y="198627"/>
                </a:lnTo>
                <a:lnTo>
                  <a:pt x="31750" y="185927"/>
                </a:lnTo>
                <a:close/>
              </a:path>
              <a:path w="76200" h="262254">
                <a:moveTo>
                  <a:pt x="44450" y="0"/>
                </a:moveTo>
                <a:lnTo>
                  <a:pt x="31750" y="0"/>
                </a:lnTo>
                <a:lnTo>
                  <a:pt x="31750" y="198627"/>
                </a:lnTo>
                <a:lnTo>
                  <a:pt x="44450" y="198627"/>
                </a:lnTo>
                <a:lnTo>
                  <a:pt x="44450" y="0"/>
                </a:lnTo>
                <a:close/>
              </a:path>
              <a:path w="76200" h="262254">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39" name="object 39"/>
          <p:cNvSpPr txBox="1"/>
          <p:nvPr/>
        </p:nvSpPr>
        <p:spPr>
          <a:xfrm>
            <a:off x="1501902" y="3427933"/>
            <a:ext cx="1264920" cy="409575"/>
          </a:xfrm>
          <a:prstGeom prst="rect">
            <a:avLst/>
          </a:prstGeom>
        </p:spPr>
        <p:txBody>
          <a:bodyPr vert="horz" wrap="square" lIns="0" tIns="13335" rIns="0" bIns="0" rtlCol="0">
            <a:spAutoFit/>
          </a:bodyPr>
          <a:lstStyle/>
          <a:p>
            <a:pPr algn="ctr">
              <a:lnSpc>
                <a:spcPct val="100000"/>
              </a:lnSpc>
              <a:spcBef>
                <a:spcPts val="105"/>
              </a:spcBef>
            </a:pPr>
            <a:r>
              <a:rPr sz="1400" spc="5" dirty="0">
                <a:latin typeface="Times New Roman"/>
                <a:cs typeface="Times New Roman"/>
              </a:rPr>
              <a:t>is</a:t>
            </a:r>
            <a:endParaRPr sz="1400">
              <a:latin typeface="Times New Roman"/>
              <a:cs typeface="Times New Roman"/>
            </a:endParaRPr>
          </a:p>
          <a:p>
            <a:pPr algn="ctr">
              <a:lnSpc>
                <a:spcPct val="100000"/>
              </a:lnSpc>
              <a:spcBef>
                <a:spcPts val="15"/>
              </a:spcBef>
            </a:pPr>
            <a:r>
              <a:rPr sz="1100" spc="-5" dirty="0">
                <a:solidFill>
                  <a:srgbClr val="006FC0"/>
                </a:solidFill>
                <a:latin typeface="Times New Roman"/>
                <a:cs typeface="Times New Roman"/>
              </a:rPr>
              <a:t>VALUE1</a:t>
            </a:r>
            <a:r>
              <a:rPr sz="1100" spc="-10" dirty="0">
                <a:solidFill>
                  <a:srgbClr val="006FC0"/>
                </a:solidFill>
                <a:latin typeface="Times New Roman"/>
                <a:cs typeface="Times New Roman"/>
              </a:rPr>
              <a:t> </a:t>
            </a:r>
            <a:r>
              <a:rPr sz="1100" dirty="0">
                <a:latin typeface="Times New Roman"/>
                <a:cs typeface="Times New Roman"/>
              </a:rPr>
              <a:t>&gt;</a:t>
            </a:r>
            <a:r>
              <a:rPr sz="1100" spc="-15" dirty="0">
                <a:latin typeface="Times New Roman"/>
                <a:cs typeface="Times New Roman"/>
              </a:rPr>
              <a:t> </a:t>
            </a:r>
            <a:r>
              <a:rPr sz="1100" spc="-5" dirty="0">
                <a:solidFill>
                  <a:srgbClr val="006FC0"/>
                </a:solidFill>
                <a:latin typeface="Times New Roman"/>
                <a:cs typeface="Times New Roman"/>
              </a:rPr>
              <a:t>VALUE2</a:t>
            </a:r>
            <a:endParaRPr sz="1100">
              <a:latin typeface="Times New Roman"/>
              <a:cs typeface="Times New Roman"/>
            </a:endParaRPr>
          </a:p>
        </p:txBody>
      </p:sp>
      <p:graphicFrame>
        <p:nvGraphicFramePr>
          <p:cNvPr id="40" name="object 40"/>
          <p:cNvGraphicFramePr>
            <a:graphicFrameLocks noGrp="1"/>
          </p:cNvGraphicFramePr>
          <p:nvPr/>
        </p:nvGraphicFramePr>
        <p:xfrm>
          <a:off x="141731" y="4192523"/>
          <a:ext cx="3984624" cy="708660"/>
        </p:xfrm>
        <a:graphic>
          <a:graphicData uri="http://schemas.openxmlformats.org/drawingml/2006/table">
            <a:tbl>
              <a:tblPr firstRow="1" bandRow="1">
                <a:tableStyleId>{2D5ABB26-0587-4C30-8999-92F81FD0307C}</a:tableStyleId>
              </a:tblPr>
              <a:tblGrid>
                <a:gridCol w="770255">
                  <a:extLst>
                    <a:ext uri="{9D8B030D-6E8A-4147-A177-3AD203B41FA5}">
                      <a16:colId xmlns="" xmlns:a16="http://schemas.microsoft.com/office/drawing/2014/main" val="20000"/>
                    </a:ext>
                  </a:extLst>
                </a:gridCol>
                <a:gridCol w="762634">
                  <a:extLst>
                    <a:ext uri="{9D8B030D-6E8A-4147-A177-3AD203B41FA5}">
                      <a16:colId xmlns="" xmlns:a16="http://schemas.microsoft.com/office/drawing/2014/main" val="20001"/>
                    </a:ext>
                  </a:extLst>
                </a:gridCol>
                <a:gridCol w="917575">
                  <a:extLst>
                    <a:ext uri="{9D8B030D-6E8A-4147-A177-3AD203B41FA5}">
                      <a16:colId xmlns="" xmlns:a16="http://schemas.microsoft.com/office/drawing/2014/main" val="20002"/>
                    </a:ext>
                  </a:extLst>
                </a:gridCol>
                <a:gridCol w="771525">
                  <a:extLst>
                    <a:ext uri="{9D8B030D-6E8A-4147-A177-3AD203B41FA5}">
                      <a16:colId xmlns="" xmlns:a16="http://schemas.microsoft.com/office/drawing/2014/main" val="20003"/>
                    </a:ext>
                  </a:extLst>
                </a:gridCol>
                <a:gridCol w="762635">
                  <a:extLst>
                    <a:ext uri="{9D8B030D-6E8A-4147-A177-3AD203B41FA5}">
                      <a16:colId xmlns="" xmlns:a16="http://schemas.microsoft.com/office/drawing/2014/main" val="20004"/>
                    </a:ext>
                  </a:extLst>
                </a:gridCol>
              </a:tblGrid>
              <a:tr h="554736">
                <a:tc gridSpan="2">
                  <a:txBody>
                    <a:bodyPr/>
                    <a:lstStyle/>
                    <a:p>
                      <a:pPr marL="130810">
                        <a:lnSpc>
                          <a:spcPct val="100000"/>
                        </a:lnSpc>
                        <a:spcBef>
                          <a:spcPts val="1255"/>
                        </a:spcBef>
                      </a:pPr>
                      <a:r>
                        <a:rPr sz="1400" spc="-5" dirty="0">
                          <a:solidFill>
                            <a:srgbClr val="006FC0"/>
                          </a:solidFill>
                          <a:latin typeface="Times New Roman"/>
                          <a:cs typeface="Times New Roman"/>
                        </a:rPr>
                        <a:t>MAX</a:t>
                      </a:r>
                      <a:r>
                        <a:rPr sz="1400" spc="-20" dirty="0">
                          <a:solidFill>
                            <a:srgbClr val="006FC0"/>
                          </a:solidFill>
                          <a:latin typeface="Times New Roman"/>
                          <a:cs typeface="Times New Roman"/>
                        </a:rPr>
                        <a:t> </a:t>
                      </a:r>
                      <a:r>
                        <a:rPr sz="1400" dirty="0">
                          <a:latin typeface="Times New Roman"/>
                          <a:cs typeface="Times New Roman"/>
                        </a:rPr>
                        <a:t>=</a:t>
                      </a:r>
                      <a:r>
                        <a:rPr sz="1400" spc="-45" dirty="0">
                          <a:latin typeface="Times New Roman"/>
                          <a:cs typeface="Times New Roman"/>
                        </a:rPr>
                        <a:t> </a:t>
                      </a:r>
                      <a:r>
                        <a:rPr sz="1400" spc="-40" dirty="0">
                          <a:solidFill>
                            <a:srgbClr val="006FC0"/>
                          </a:solidFill>
                          <a:latin typeface="Times New Roman"/>
                          <a:cs typeface="Times New Roman"/>
                        </a:rPr>
                        <a:t>VALUE1</a:t>
                      </a:r>
                      <a:endParaRPr sz="1400">
                        <a:latin typeface="Times New Roman"/>
                        <a:cs typeface="Times New Roman"/>
                      </a:endParaRPr>
                    </a:p>
                  </a:txBody>
                  <a:tcPr marL="0" marR="0" marT="1593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tc hMerge="1">
                  <a:txBody>
                    <a:bodyPr/>
                    <a:lstStyle/>
                    <a:p>
                      <a:endParaRPr/>
                    </a:p>
                  </a:txBody>
                  <a:tcPr marL="0" marR="0" marT="0" marB="0"/>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gridSpan="2">
                  <a:txBody>
                    <a:bodyPr/>
                    <a:lstStyle/>
                    <a:p>
                      <a:pPr>
                        <a:lnSpc>
                          <a:spcPct val="100000"/>
                        </a:lnSpc>
                        <a:spcBef>
                          <a:spcPts val="30"/>
                        </a:spcBef>
                      </a:pPr>
                      <a:endParaRPr sz="1150">
                        <a:latin typeface="Times New Roman"/>
                        <a:cs typeface="Times New Roman"/>
                      </a:endParaRPr>
                    </a:p>
                    <a:p>
                      <a:pPr marL="132080">
                        <a:lnSpc>
                          <a:spcPct val="100000"/>
                        </a:lnSpc>
                      </a:pPr>
                      <a:r>
                        <a:rPr sz="1400" spc="-5" dirty="0">
                          <a:solidFill>
                            <a:srgbClr val="006FC0"/>
                          </a:solidFill>
                          <a:latin typeface="Times New Roman"/>
                          <a:cs typeface="Times New Roman"/>
                        </a:rPr>
                        <a:t>MAX</a:t>
                      </a:r>
                      <a:r>
                        <a:rPr sz="1400" spc="-30" dirty="0">
                          <a:solidFill>
                            <a:srgbClr val="006FC0"/>
                          </a:solidFill>
                          <a:latin typeface="Times New Roman"/>
                          <a:cs typeface="Times New Roman"/>
                        </a:rPr>
                        <a:t> </a:t>
                      </a:r>
                      <a:r>
                        <a:rPr sz="1400" dirty="0">
                          <a:latin typeface="Times New Roman"/>
                          <a:cs typeface="Times New Roman"/>
                        </a:rPr>
                        <a:t>=</a:t>
                      </a:r>
                      <a:r>
                        <a:rPr sz="1400" spc="-50" dirty="0">
                          <a:latin typeface="Times New Roman"/>
                          <a:cs typeface="Times New Roman"/>
                        </a:rPr>
                        <a:t> </a:t>
                      </a:r>
                      <a:r>
                        <a:rPr sz="1400" spc="-35" dirty="0">
                          <a:solidFill>
                            <a:srgbClr val="006FC0"/>
                          </a:solidFill>
                          <a:latin typeface="Times New Roman"/>
                          <a:cs typeface="Times New Roman"/>
                        </a:rPr>
                        <a:t>VALUE2</a:t>
                      </a:r>
                      <a:endParaRPr sz="1400">
                        <a:latin typeface="Times New Roman"/>
                        <a:cs typeface="Times New Roman"/>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tc hMerge="1">
                  <a:txBody>
                    <a:bodyPr/>
                    <a:lstStyle/>
                    <a:p>
                      <a:endParaRPr/>
                    </a:p>
                  </a:txBody>
                  <a:tcPr marL="0" marR="0" marT="0" marB="0"/>
                </a:tc>
                <a:extLst>
                  <a:ext uri="{0D108BD9-81ED-4DB2-BD59-A6C34878D82A}">
                    <a16:rowId xmlns="" xmlns:a16="http://schemas.microsoft.com/office/drawing/2014/main" val="10000"/>
                  </a:ext>
                </a:extLst>
              </a:tr>
              <a:tr h="153924">
                <a:tc>
                  <a:txBody>
                    <a:bodyPr/>
                    <a:lstStyle/>
                    <a:p>
                      <a:pPr>
                        <a:lnSpc>
                          <a:spcPct val="100000"/>
                        </a:lnSpc>
                      </a:pPr>
                      <a:endParaRPr sz="800">
                        <a:latin typeface="Times New Roman"/>
                        <a:cs typeface="Times New Roman"/>
                      </a:endParaRPr>
                    </a:p>
                  </a:txBody>
                  <a:tcPr marL="0" marR="0" marT="0" marB="0">
                    <a:lnR w="19050">
                      <a:solidFill>
                        <a:srgbClr val="000000"/>
                      </a:solidFill>
                      <a:prstDash val="solid"/>
                    </a:lnR>
                    <a:lnT w="9525">
                      <a:solidFill>
                        <a:srgbClr val="000000"/>
                      </a:solidFill>
                      <a:prstDash val="solid"/>
                    </a:lnT>
                  </a:tcPr>
                </a:tc>
                <a:tc gridSpan="3">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9525">
                      <a:solidFill>
                        <a:srgbClr val="000000"/>
                      </a:solidFill>
                      <a:prstDash val="solid"/>
                    </a:lnR>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T w="9525">
                      <a:solidFill>
                        <a:srgbClr val="000000"/>
                      </a:solidFill>
                      <a:prstDash val="solid"/>
                    </a:lnT>
                  </a:tcPr>
                </a:tc>
                <a:extLst>
                  <a:ext uri="{0D108BD9-81ED-4DB2-BD59-A6C34878D82A}">
                    <a16:rowId xmlns="" xmlns:a16="http://schemas.microsoft.com/office/drawing/2014/main" val="10001"/>
                  </a:ext>
                </a:extLst>
              </a:tr>
            </a:tbl>
          </a:graphicData>
        </a:graphic>
      </p:graphicFrame>
      <p:sp>
        <p:nvSpPr>
          <p:cNvPr id="41" name="object 41"/>
          <p:cNvSpPr txBox="1"/>
          <p:nvPr/>
        </p:nvSpPr>
        <p:spPr>
          <a:xfrm>
            <a:off x="3131566" y="3420617"/>
            <a:ext cx="241935" cy="239395"/>
          </a:xfrm>
          <a:prstGeom prst="rect">
            <a:avLst/>
          </a:prstGeom>
        </p:spPr>
        <p:txBody>
          <a:bodyPr vert="horz" wrap="square" lIns="0" tIns="13335" rIns="0" bIns="0" rtlCol="0">
            <a:spAutoFit/>
          </a:bodyPr>
          <a:lstStyle/>
          <a:p>
            <a:pPr marL="12700">
              <a:lnSpc>
                <a:spcPct val="100000"/>
              </a:lnSpc>
              <a:spcBef>
                <a:spcPts val="105"/>
              </a:spcBef>
            </a:pPr>
            <a:r>
              <a:rPr sz="1400" spc="-10" dirty="0">
                <a:latin typeface="Times New Roman"/>
                <a:cs typeface="Times New Roman"/>
              </a:rPr>
              <a:t>No</a:t>
            </a:r>
            <a:endParaRPr sz="1400">
              <a:latin typeface="Times New Roman"/>
              <a:cs typeface="Times New Roman"/>
            </a:endParaRPr>
          </a:p>
        </p:txBody>
      </p:sp>
      <p:pic>
        <p:nvPicPr>
          <p:cNvPr id="42" name="object 42"/>
          <p:cNvPicPr/>
          <p:nvPr/>
        </p:nvPicPr>
        <p:blipFill>
          <a:blip r:embed="rId5" cstate="print"/>
          <a:stretch>
            <a:fillRect/>
          </a:stretch>
        </p:blipFill>
        <p:spPr>
          <a:xfrm>
            <a:off x="24383" y="41148"/>
            <a:ext cx="361188" cy="361188"/>
          </a:xfrm>
          <a:prstGeom prst="rect">
            <a:avLst/>
          </a:prstGeom>
        </p:spPr>
      </p:pic>
      <p:sp>
        <p:nvSpPr>
          <p:cNvPr id="43" name="object 43"/>
          <p:cNvSpPr txBox="1"/>
          <p:nvPr/>
        </p:nvSpPr>
        <p:spPr>
          <a:xfrm>
            <a:off x="1986533" y="6199337"/>
            <a:ext cx="313055" cy="222885"/>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E</a:t>
            </a:r>
            <a:r>
              <a:rPr sz="1400" dirty="0">
                <a:latin typeface="Times New Roman"/>
                <a:cs typeface="Times New Roman"/>
              </a:rPr>
              <a:t>nd</a:t>
            </a:r>
            <a:endParaRPr sz="1400">
              <a:latin typeface="Times New Roman"/>
              <a:cs typeface="Times New Roman"/>
            </a:endParaRPr>
          </a:p>
        </p:txBody>
      </p:sp>
      <p:sp>
        <p:nvSpPr>
          <p:cNvPr id="44" name="object 44"/>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.5</a:t>
            </a:r>
            <a:endParaRPr sz="1050">
              <a:latin typeface="Calibri"/>
              <a:cs typeface="Calibri"/>
            </a:endParaRPr>
          </a:p>
        </p:txBody>
      </p:sp>
      <p:sp>
        <p:nvSpPr>
          <p:cNvPr id="45" name="object 45"/>
          <p:cNvSpPr txBox="1"/>
          <p:nvPr/>
        </p:nvSpPr>
        <p:spPr>
          <a:xfrm>
            <a:off x="8168131" y="6673088"/>
            <a:ext cx="162560" cy="160020"/>
          </a:xfrm>
          <a:prstGeom prst="rect">
            <a:avLst/>
          </a:prstGeom>
        </p:spPr>
        <p:txBody>
          <a:bodyPr vert="horz" wrap="square" lIns="0" tIns="0" rIns="0" bIns="0" rtlCol="0">
            <a:spAutoFit/>
          </a:bodyPr>
          <a:lstStyle/>
          <a:p>
            <a:pPr marL="12700">
              <a:lnSpc>
                <a:spcPts val="1100"/>
              </a:lnSpc>
            </a:pPr>
            <a:r>
              <a:rPr sz="1050" b="1" dirty="0">
                <a:solidFill>
                  <a:srgbClr val="FFFFFF"/>
                </a:solidFill>
                <a:latin typeface="Calibri"/>
                <a:cs typeface="Calibri"/>
              </a:rPr>
              <a:t>87</a:t>
            </a:r>
            <a:endParaRPr sz="1050">
              <a:latin typeface="Calibri"/>
              <a:cs typeface="Calibri"/>
            </a:endParaRPr>
          </a:p>
        </p:txBody>
      </p:sp>
      <p:sp>
        <p:nvSpPr>
          <p:cNvPr id="46" name="object 46"/>
          <p:cNvSpPr txBox="1"/>
          <p:nvPr/>
        </p:nvSpPr>
        <p:spPr>
          <a:xfrm>
            <a:off x="4418965" y="6685508"/>
            <a:ext cx="322580" cy="127635"/>
          </a:xfrm>
          <a:prstGeom prst="rect">
            <a:avLst/>
          </a:prstGeom>
        </p:spPr>
        <p:txBody>
          <a:bodyPr vert="horz" wrap="square" lIns="0" tIns="0" rIns="0" bIns="0" rtlCol="0">
            <a:spAutoFit/>
          </a:bodyPr>
          <a:lstStyle/>
          <a:p>
            <a:pPr marL="38100">
              <a:lnSpc>
                <a:spcPts val="865"/>
              </a:lnSpc>
            </a:pPr>
            <a:r>
              <a:rPr sz="800" dirty="0">
                <a:solidFill>
                  <a:srgbClr val="FFFFFF"/>
                </a:solidFill>
                <a:latin typeface="Calibri"/>
                <a:cs typeface="Calibri"/>
              </a:rPr>
              <a:t>3</a:t>
            </a:r>
            <a:r>
              <a:rPr sz="800" spc="-40" dirty="0">
                <a:solidFill>
                  <a:srgbClr val="FFFFFF"/>
                </a:solidFill>
                <a:latin typeface="Calibri"/>
                <a:cs typeface="Calibri"/>
              </a:rPr>
              <a:t> </a:t>
            </a:r>
            <a:r>
              <a:rPr sz="800" spc="-5" dirty="0">
                <a:solidFill>
                  <a:srgbClr val="FFFFFF"/>
                </a:solidFill>
                <a:latin typeface="Calibri"/>
                <a:cs typeface="Calibri"/>
              </a:rPr>
              <a:t>of</a:t>
            </a:r>
            <a:r>
              <a:rPr sz="800" spc="-20" dirty="0">
                <a:solidFill>
                  <a:srgbClr val="FFFFFF"/>
                </a:solidFill>
                <a:latin typeface="Calibri"/>
                <a:cs typeface="Calibri"/>
              </a:rPr>
              <a:t> </a:t>
            </a:r>
            <a:r>
              <a:rPr sz="800" dirty="0">
                <a:solidFill>
                  <a:srgbClr val="FFFFFF"/>
                </a:solidFill>
                <a:latin typeface="Calibri"/>
                <a:cs typeface="Calibri"/>
              </a:rPr>
              <a:t>6</a:t>
            </a:r>
            <a:endParaRPr sz="800">
              <a:latin typeface="Calibri"/>
              <a:cs typeface="Calibri"/>
            </a:endParaRPr>
          </a:p>
        </p:txBody>
      </p:sp>
      <p:sp>
        <p:nvSpPr>
          <p:cNvPr id="47" name="object 47"/>
          <p:cNvSpPr txBox="1"/>
          <p:nvPr/>
        </p:nvSpPr>
        <p:spPr>
          <a:xfrm>
            <a:off x="6407911" y="6678803"/>
            <a:ext cx="452120"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a:t>
            </a:r>
            <a:r>
              <a:rPr sz="800" spc="-5" dirty="0">
                <a:solidFill>
                  <a:srgbClr val="FFFFFF"/>
                </a:solidFill>
                <a:latin typeface="Calibri"/>
                <a:cs typeface="Calibri"/>
              </a:rPr>
              <a:t> </a:t>
            </a:r>
            <a:r>
              <a:rPr sz="800" dirty="0">
                <a:solidFill>
                  <a:srgbClr val="FFFFFF"/>
                </a:solidFill>
                <a:latin typeface="Calibri"/>
                <a:cs typeface="Calibri"/>
              </a:rPr>
              <a:t>7</a:t>
            </a:r>
            <a:endParaRPr sz="800">
              <a:latin typeface="Calibri"/>
              <a:cs typeface="Calibri"/>
            </a:endParaRPr>
          </a:p>
        </p:txBody>
      </p:sp>
    </p:spTree>
    <p:extLst>
      <p:ext uri="{BB962C8B-B14F-4D97-AF65-F5344CB8AC3E}">
        <p14:creationId xmlns:p14="http://schemas.microsoft.com/office/powerpoint/2010/main" val="35873010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605016"/>
            <a:ext cx="9144000" cy="253365"/>
            <a:chOff x="0" y="6605016"/>
            <a:chExt cx="9144000" cy="253365"/>
          </a:xfrm>
        </p:grpSpPr>
        <p:pic>
          <p:nvPicPr>
            <p:cNvPr id="3" name="object 3"/>
            <p:cNvPicPr/>
            <p:nvPr/>
          </p:nvPicPr>
          <p:blipFill>
            <a:blip r:embed="rId2" cstate="print"/>
            <a:stretch>
              <a:fillRect/>
            </a:stretch>
          </p:blipFill>
          <p:spPr>
            <a:xfrm>
              <a:off x="4160520" y="6652260"/>
              <a:ext cx="187451" cy="188976"/>
            </a:xfrm>
            <a:prstGeom prst="rect">
              <a:avLst/>
            </a:prstGeom>
          </p:spPr>
        </p:pic>
        <p:pic>
          <p:nvPicPr>
            <p:cNvPr id="4" name="object 4"/>
            <p:cNvPicPr/>
            <p:nvPr/>
          </p:nvPicPr>
          <p:blipFill>
            <a:blip r:embed="rId3" cstate="print"/>
            <a:stretch>
              <a:fillRect/>
            </a:stretch>
          </p:blipFill>
          <p:spPr>
            <a:xfrm>
              <a:off x="4809744" y="6652258"/>
              <a:ext cx="187451" cy="188976"/>
            </a:xfrm>
            <a:prstGeom prst="rect">
              <a:avLst/>
            </a:prstGeom>
          </p:spPr>
        </p:pic>
      </p:grpSp>
      <p:sp>
        <p:nvSpPr>
          <p:cNvPr id="5" name="object 5"/>
          <p:cNvSpPr txBox="1">
            <a:spLocks noGrp="1"/>
          </p:cNvSpPr>
          <p:nvPr>
            <p:ph type="title"/>
          </p:nvPr>
        </p:nvSpPr>
        <p:spPr>
          <a:prstGeom prst="rect">
            <a:avLst/>
          </a:prstGeom>
        </p:spPr>
        <p:txBody>
          <a:bodyPr vert="horz" wrap="square" lIns="0" tIns="116205" rIns="0" bIns="0" rtlCol="0">
            <a:spAutoFit/>
          </a:bodyPr>
          <a:lstStyle/>
          <a:p>
            <a:pPr marL="784860" marR="5080" indent="-765175">
              <a:lnSpc>
                <a:spcPts val="4490"/>
              </a:lnSpc>
              <a:spcBef>
                <a:spcPts val="915"/>
              </a:spcBef>
            </a:pPr>
            <a:r>
              <a:rPr spc="-50" dirty="0"/>
              <a:t>Determining</a:t>
            </a:r>
            <a:r>
              <a:rPr spc="-155" dirty="0"/>
              <a:t> </a:t>
            </a:r>
            <a:r>
              <a:rPr spc="-35" dirty="0"/>
              <a:t>The</a:t>
            </a:r>
            <a:r>
              <a:rPr spc="-125" dirty="0"/>
              <a:t> </a:t>
            </a:r>
            <a:r>
              <a:rPr spc="-65" dirty="0"/>
              <a:t>Largest</a:t>
            </a:r>
            <a:r>
              <a:rPr spc="-145" dirty="0"/>
              <a:t> </a:t>
            </a:r>
            <a:r>
              <a:rPr spc="-90" dirty="0"/>
              <a:t>Value </a:t>
            </a:r>
            <a:r>
              <a:rPr spc="-980" dirty="0"/>
              <a:t> </a:t>
            </a:r>
            <a:r>
              <a:rPr spc="-65" dirty="0">
                <a:solidFill>
                  <a:srgbClr val="37A76E"/>
                </a:solidFill>
              </a:rPr>
              <a:t>Verifying</a:t>
            </a:r>
            <a:r>
              <a:rPr spc="-145" dirty="0">
                <a:solidFill>
                  <a:srgbClr val="37A76E"/>
                </a:solidFill>
              </a:rPr>
              <a:t> </a:t>
            </a:r>
            <a:r>
              <a:rPr spc="-35" dirty="0">
                <a:solidFill>
                  <a:srgbClr val="37A76E"/>
                </a:solidFill>
              </a:rPr>
              <a:t>The</a:t>
            </a:r>
            <a:r>
              <a:rPr spc="-125" dirty="0">
                <a:solidFill>
                  <a:srgbClr val="37A76E"/>
                </a:solidFill>
              </a:rPr>
              <a:t> </a:t>
            </a:r>
            <a:r>
              <a:rPr spc="-45" dirty="0">
                <a:solidFill>
                  <a:srgbClr val="37A76E"/>
                </a:solidFill>
              </a:rPr>
              <a:t>Algorithm</a:t>
            </a:r>
          </a:p>
        </p:txBody>
      </p:sp>
      <p:grpSp>
        <p:nvGrpSpPr>
          <p:cNvPr id="6" name="object 6"/>
          <p:cNvGrpSpPr/>
          <p:nvPr/>
        </p:nvGrpSpPr>
        <p:grpSpPr>
          <a:xfrm>
            <a:off x="7728204" y="2354579"/>
            <a:ext cx="1423670" cy="676910"/>
            <a:chOff x="7728204" y="2354579"/>
            <a:chExt cx="1423670" cy="676910"/>
          </a:xfrm>
        </p:grpSpPr>
        <p:sp>
          <p:nvSpPr>
            <p:cNvPr id="7" name="object 7"/>
            <p:cNvSpPr/>
            <p:nvPr/>
          </p:nvSpPr>
          <p:spPr>
            <a:xfrm>
              <a:off x="7735824" y="2362199"/>
              <a:ext cx="1408430" cy="661670"/>
            </a:xfrm>
            <a:custGeom>
              <a:avLst/>
              <a:gdLst/>
              <a:ahLst/>
              <a:cxnLst/>
              <a:rect l="l" t="t" r="r" b="b"/>
              <a:pathLst>
                <a:path w="1408429" h="661669">
                  <a:moveTo>
                    <a:pt x="1408176" y="0"/>
                  </a:moveTo>
                  <a:lnTo>
                    <a:pt x="0" y="0"/>
                  </a:lnTo>
                  <a:lnTo>
                    <a:pt x="0" y="661415"/>
                  </a:lnTo>
                  <a:lnTo>
                    <a:pt x="1408176" y="661415"/>
                  </a:lnTo>
                  <a:lnTo>
                    <a:pt x="1408176" y="0"/>
                  </a:lnTo>
                  <a:close/>
                </a:path>
              </a:pathLst>
            </a:custGeom>
            <a:solidFill>
              <a:srgbClr val="37A76E"/>
            </a:solidFill>
          </p:spPr>
          <p:txBody>
            <a:bodyPr wrap="square" lIns="0" tIns="0" rIns="0" bIns="0" rtlCol="0"/>
            <a:lstStyle/>
            <a:p>
              <a:endParaRPr/>
            </a:p>
          </p:txBody>
        </p:sp>
        <p:sp>
          <p:nvSpPr>
            <p:cNvPr id="8" name="object 8"/>
            <p:cNvSpPr/>
            <p:nvPr/>
          </p:nvSpPr>
          <p:spPr>
            <a:xfrm>
              <a:off x="7735824" y="2362199"/>
              <a:ext cx="1408430" cy="661670"/>
            </a:xfrm>
            <a:custGeom>
              <a:avLst/>
              <a:gdLst/>
              <a:ahLst/>
              <a:cxnLst/>
              <a:rect l="l" t="t" r="r" b="b"/>
              <a:pathLst>
                <a:path w="1408429" h="661669">
                  <a:moveTo>
                    <a:pt x="0" y="661415"/>
                  </a:moveTo>
                  <a:lnTo>
                    <a:pt x="1408176" y="661415"/>
                  </a:lnTo>
                  <a:lnTo>
                    <a:pt x="1408176" y="0"/>
                  </a:lnTo>
                  <a:lnTo>
                    <a:pt x="0" y="0"/>
                  </a:lnTo>
                  <a:lnTo>
                    <a:pt x="0" y="661415"/>
                  </a:lnTo>
                  <a:close/>
                </a:path>
              </a:pathLst>
            </a:custGeom>
            <a:ln w="15240">
              <a:solidFill>
                <a:srgbClr val="257950"/>
              </a:solidFill>
            </a:ln>
          </p:spPr>
          <p:txBody>
            <a:bodyPr wrap="square" lIns="0" tIns="0" rIns="0" bIns="0" rtlCol="0"/>
            <a:lstStyle/>
            <a:p>
              <a:endParaRPr/>
            </a:p>
          </p:txBody>
        </p:sp>
      </p:grpSp>
      <p:sp>
        <p:nvSpPr>
          <p:cNvPr id="9" name="object 9"/>
          <p:cNvSpPr txBox="1"/>
          <p:nvPr/>
        </p:nvSpPr>
        <p:spPr>
          <a:xfrm>
            <a:off x="7743443" y="2444623"/>
            <a:ext cx="1400810" cy="452120"/>
          </a:xfrm>
          <a:prstGeom prst="rect">
            <a:avLst/>
          </a:prstGeom>
        </p:spPr>
        <p:txBody>
          <a:bodyPr vert="horz" wrap="square" lIns="0" tIns="12065" rIns="0" bIns="0" rtlCol="0">
            <a:spAutoFit/>
          </a:bodyPr>
          <a:lstStyle/>
          <a:p>
            <a:pPr marL="273050">
              <a:lnSpc>
                <a:spcPct val="100000"/>
              </a:lnSpc>
              <a:spcBef>
                <a:spcPts val="95"/>
              </a:spcBef>
            </a:pPr>
            <a:r>
              <a:rPr sz="2800" b="1" spc="-80" dirty="0">
                <a:solidFill>
                  <a:srgbClr val="FFFFFF"/>
                </a:solidFill>
                <a:latin typeface="Calibri"/>
                <a:cs typeface="Calibri"/>
              </a:rPr>
              <a:t>Test</a:t>
            </a:r>
            <a:r>
              <a:rPr sz="2800" b="1" spc="-5" dirty="0">
                <a:solidFill>
                  <a:srgbClr val="FFFFFF"/>
                </a:solidFill>
                <a:latin typeface="Calibri"/>
                <a:cs typeface="Calibri"/>
              </a:rPr>
              <a:t> 1</a:t>
            </a:r>
            <a:endParaRPr sz="2800">
              <a:latin typeface="Calibri"/>
              <a:cs typeface="Calibri"/>
            </a:endParaRPr>
          </a:p>
        </p:txBody>
      </p:sp>
      <p:pic>
        <p:nvPicPr>
          <p:cNvPr id="10" name="object 10"/>
          <p:cNvPicPr/>
          <p:nvPr/>
        </p:nvPicPr>
        <p:blipFill>
          <a:blip r:embed="rId4" cstate="print"/>
          <a:stretch>
            <a:fillRect/>
          </a:stretch>
        </p:blipFill>
        <p:spPr>
          <a:xfrm>
            <a:off x="7137844" y="4068127"/>
            <a:ext cx="938212" cy="1109662"/>
          </a:xfrm>
          <a:prstGeom prst="rect">
            <a:avLst/>
          </a:prstGeom>
        </p:spPr>
      </p:pic>
      <p:sp>
        <p:nvSpPr>
          <p:cNvPr id="11" name="object 11"/>
          <p:cNvSpPr txBox="1"/>
          <p:nvPr/>
        </p:nvSpPr>
        <p:spPr>
          <a:xfrm>
            <a:off x="7177278" y="3685108"/>
            <a:ext cx="86550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The</a:t>
            </a:r>
            <a:r>
              <a:rPr sz="1800" b="1" spc="-80" dirty="0">
                <a:latin typeface="Calibri"/>
                <a:cs typeface="Calibri"/>
              </a:rPr>
              <a:t> </a:t>
            </a:r>
            <a:r>
              <a:rPr sz="1800" b="1" dirty="0">
                <a:latin typeface="Calibri"/>
                <a:cs typeface="Calibri"/>
              </a:rPr>
              <a:t>User</a:t>
            </a:r>
            <a:endParaRPr sz="1800">
              <a:latin typeface="Calibri"/>
              <a:cs typeface="Calibri"/>
            </a:endParaRPr>
          </a:p>
        </p:txBody>
      </p:sp>
      <p:grpSp>
        <p:nvGrpSpPr>
          <p:cNvPr id="12" name="object 12"/>
          <p:cNvGrpSpPr/>
          <p:nvPr/>
        </p:nvGrpSpPr>
        <p:grpSpPr>
          <a:xfrm>
            <a:off x="260413" y="5230177"/>
            <a:ext cx="3993515" cy="619125"/>
            <a:chOff x="260413" y="5230177"/>
            <a:chExt cx="3993515" cy="619125"/>
          </a:xfrm>
        </p:grpSpPr>
        <p:sp>
          <p:nvSpPr>
            <p:cNvPr id="13" name="object 13"/>
            <p:cNvSpPr/>
            <p:nvPr/>
          </p:nvSpPr>
          <p:spPr>
            <a:xfrm>
              <a:off x="265175" y="5234940"/>
              <a:ext cx="3983990" cy="609600"/>
            </a:xfrm>
            <a:custGeom>
              <a:avLst/>
              <a:gdLst/>
              <a:ahLst/>
              <a:cxnLst/>
              <a:rect l="l" t="t" r="r" b="b"/>
              <a:pathLst>
                <a:path w="3983990" h="609600">
                  <a:moveTo>
                    <a:pt x="3983736" y="0"/>
                  </a:moveTo>
                  <a:lnTo>
                    <a:pt x="796747" y="0"/>
                  </a:lnTo>
                  <a:lnTo>
                    <a:pt x="0" y="609600"/>
                  </a:lnTo>
                  <a:lnTo>
                    <a:pt x="3186938" y="609600"/>
                  </a:lnTo>
                  <a:lnTo>
                    <a:pt x="3983736" y="0"/>
                  </a:lnTo>
                  <a:close/>
                </a:path>
              </a:pathLst>
            </a:custGeom>
            <a:solidFill>
              <a:srgbClr val="F1F1F1"/>
            </a:solidFill>
          </p:spPr>
          <p:txBody>
            <a:bodyPr wrap="square" lIns="0" tIns="0" rIns="0" bIns="0" rtlCol="0"/>
            <a:lstStyle/>
            <a:p>
              <a:endParaRPr/>
            </a:p>
          </p:txBody>
        </p:sp>
        <p:sp>
          <p:nvSpPr>
            <p:cNvPr id="14" name="object 14"/>
            <p:cNvSpPr/>
            <p:nvPr/>
          </p:nvSpPr>
          <p:spPr>
            <a:xfrm>
              <a:off x="265175" y="5234940"/>
              <a:ext cx="3983990" cy="609600"/>
            </a:xfrm>
            <a:custGeom>
              <a:avLst/>
              <a:gdLst/>
              <a:ahLst/>
              <a:cxnLst/>
              <a:rect l="l" t="t" r="r" b="b"/>
              <a:pathLst>
                <a:path w="3983990" h="609600">
                  <a:moveTo>
                    <a:pt x="0" y="609600"/>
                  </a:moveTo>
                  <a:lnTo>
                    <a:pt x="796747" y="0"/>
                  </a:lnTo>
                  <a:lnTo>
                    <a:pt x="3983736" y="0"/>
                  </a:lnTo>
                  <a:lnTo>
                    <a:pt x="3186938" y="609600"/>
                  </a:lnTo>
                  <a:lnTo>
                    <a:pt x="0" y="609600"/>
                  </a:lnTo>
                  <a:close/>
                </a:path>
              </a:pathLst>
            </a:custGeom>
            <a:ln w="9144">
              <a:solidFill>
                <a:srgbClr val="000000"/>
              </a:solidFill>
            </a:ln>
          </p:spPr>
          <p:txBody>
            <a:bodyPr wrap="square" lIns="0" tIns="0" rIns="0" bIns="0" rtlCol="0"/>
            <a:lstStyle/>
            <a:p>
              <a:endParaRPr/>
            </a:p>
          </p:txBody>
        </p:sp>
      </p:grpSp>
      <p:sp>
        <p:nvSpPr>
          <p:cNvPr id="15" name="object 15"/>
          <p:cNvSpPr txBox="1"/>
          <p:nvPr/>
        </p:nvSpPr>
        <p:spPr>
          <a:xfrm>
            <a:off x="1220520" y="5307914"/>
            <a:ext cx="2075180" cy="453390"/>
          </a:xfrm>
          <a:prstGeom prst="rect">
            <a:avLst/>
          </a:prstGeom>
        </p:spPr>
        <p:txBody>
          <a:bodyPr vert="horz" wrap="square" lIns="0" tIns="13335" rIns="0" bIns="0" rtlCol="0">
            <a:spAutoFit/>
          </a:bodyPr>
          <a:lstStyle/>
          <a:p>
            <a:pPr algn="ctr">
              <a:lnSpc>
                <a:spcPct val="100000"/>
              </a:lnSpc>
              <a:spcBef>
                <a:spcPts val="105"/>
              </a:spcBef>
            </a:pPr>
            <a:r>
              <a:rPr sz="1400" dirty="0">
                <a:latin typeface="Times New Roman"/>
                <a:cs typeface="Times New Roman"/>
              </a:rPr>
              <a:t>print</a:t>
            </a:r>
            <a:endParaRPr sz="1400">
              <a:latin typeface="Times New Roman"/>
              <a:cs typeface="Times New Roman"/>
            </a:endParaRPr>
          </a:p>
          <a:p>
            <a:pPr algn="ctr">
              <a:lnSpc>
                <a:spcPct val="100000"/>
              </a:lnSpc>
            </a:pPr>
            <a:r>
              <a:rPr sz="1400" spc="-10" dirty="0">
                <a:latin typeface="Times New Roman"/>
                <a:cs typeface="Times New Roman"/>
              </a:rPr>
              <a:t>“</a:t>
            </a:r>
            <a:r>
              <a:rPr sz="1400" spc="-10" dirty="0">
                <a:solidFill>
                  <a:srgbClr val="7E7E7E"/>
                </a:solidFill>
                <a:latin typeface="Times New Roman"/>
                <a:cs typeface="Times New Roman"/>
              </a:rPr>
              <a:t>The</a:t>
            </a:r>
            <a:r>
              <a:rPr sz="1400" spc="-5" dirty="0">
                <a:solidFill>
                  <a:srgbClr val="7E7E7E"/>
                </a:solidFill>
                <a:latin typeface="Times New Roman"/>
                <a:cs typeface="Times New Roman"/>
              </a:rPr>
              <a:t> largest</a:t>
            </a:r>
            <a:r>
              <a:rPr sz="1400" spc="-35" dirty="0">
                <a:solidFill>
                  <a:srgbClr val="7E7E7E"/>
                </a:solidFill>
                <a:latin typeface="Times New Roman"/>
                <a:cs typeface="Times New Roman"/>
              </a:rPr>
              <a:t> </a:t>
            </a:r>
            <a:r>
              <a:rPr sz="1400" dirty="0">
                <a:solidFill>
                  <a:srgbClr val="7E7E7E"/>
                </a:solidFill>
                <a:latin typeface="Times New Roman"/>
                <a:cs typeface="Times New Roman"/>
              </a:rPr>
              <a:t>value</a:t>
            </a:r>
            <a:r>
              <a:rPr sz="1400" spc="-35" dirty="0">
                <a:solidFill>
                  <a:srgbClr val="7E7E7E"/>
                </a:solidFill>
                <a:latin typeface="Times New Roman"/>
                <a:cs typeface="Times New Roman"/>
              </a:rPr>
              <a:t> </a:t>
            </a:r>
            <a:r>
              <a:rPr sz="1400" spc="5" dirty="0">
                <a:solidFill>
                  <a:srgbClr val="7E7E7E"/>
                </a:solidFill>
                <a:latin typeface="Times New Roman"/>
                <a:cs typeface="Times New Roman"/>
              </a:rPr>
              <a:t>is</a:t>
            </a:r>
            <a:r>
              <a:rPr sz="1400" spc="5" dirty="0">
                <a:latin typeface="Times New Roman"/>
                <a:cs typeface="Times New Roman"/>
              </a:rPr>
              <a:t>”,</a:t>
            </a:r>
            <a:r>
              <a:rPr sz="1400" spc="-15" dirty="0">
                <a:latin typeface="Times New Roman"/>
                <a:cs typeface="Times New Roman"/>
              </a:rPr>
              <a:t> </a:t>
            </a:r>
            <a:r>
              <a:rPr sz="1400" dirty="0">
                <a:solidFill>
                  <a:srgbClr val="006FC0"/>
                </a:solidFill>
                <a:latin typeface="Times New Roman"/>
                <a:cs typeface="Times New Roman"/>
              </a:rPr>
              <a:t>MAX</a:t>
            </a:r>
            <a:endParaRPr sz="1400">
              <a:latin typeface="Times New Roman"/>
              <a:cs typeface="Times New Roman"/>
            </a:endParaRPr>
          </a:p>
        </p:txBody>
      </p:sp>
      <p:grpSp>
        <p:nvGrpSpPr>
          <p:cNvPr id="16" name="object 16"/>
          <p:cNvGrpSpPr/>
          <p:nvPr/>
        </p:nvGrpSpPr>
        <p:grpSpPr>
          <a:xfrm>
            <a:off x="884707" y="3235261"/>
            <a:ext cx="2505075" cy="984885"/>
            <a:chOff x="884707" y="3235261"/>
            <a:chExt cx="2505075" cy="984885"/>
          </a:xfrm>
        </p:grpSpPr>
        <p:sp>
          <p:nvSpPr>
            <p:cNvPr id="17" name="object 17"/>
            <p:cNvSpPr/>
            <p:nvPr/>
          </p:nvSpPr>
          <p:spPr>
            <a:xfrm>
              <a:off x="1277112" y="3240023"/>
              <a:ext cx="1717675" cy="957580"/>
            </a:xfrm>
            <a:custGeom>
              <a:avLst/>
              <a:gdLst/>
              <a:ahLst/>
              <a:cxnLst/>
              <a:rect l="l" t="t" r="r" b="b"/>
              <a:pathLst>
                <a:path w="1717675" h="957579">
                  <a:moveTo>
                    <a:pt x="858774" y="0"/>
                  </a:moveTo>
                  <a:lnTo>
                    <a:pt x="0" y="478536"/>
                  </a:lnTo>
                  <a:lnTo>
                    <a:pt x="858774" y="957071"/>
                  </a:lnTo>
                  <a:lnTo>
                    <a:pt x="1717548" y="478536"/>
                  </a:lnTo>
                  <a:lnTo>
                    <a:pt x="858774" y="0"/>
                  </a:lnTo>
                  <a:close/>
                </a:path>
              </a:pathLst>
            </a:custGeom>
            <a:solidFill>
              <a:srgbClr val="F1F1F1"/>
            </a:solidFill>
          </p:spPr>
          <p:txBody>
            <a:bodyPr wrap="square" lIns="0" tIns="0" rIns="0" bIns="0" rtlCol="0"/>
            <a:lstStyle/>
            <a:p>
              <a:endParaRPr/>
            </a:p>
          </p:txBody>
        </p:sp>
        <p:sp>
          <p:nvSpPr>
            <p:cNvPr id="18" name="object 18"/>
            <p:cNvSpPr/>
            <p:nvPr/>
          </p:nvSpPr>
          <p:spPr>
            <a:xfrm>
              <a:off x="1277112" y="3240023"/>
              <a:ext cx="1717675" cy="957580"/>
            </a:xfrm>
            <a:custGeom>
              <a:avLst/>
              <a:gdLst/>
              <a:ahLst/>
              <a:cxnLst/>
              <a:rect l="l" t="t" r="r" b="b"/>
              <a:pathLst>
                <a:path w="1717675" h="957579">
                  <a:moveTo>
                    <a:pt x="0" y="478536"/>
                  </a:moveTo>
                  <a:lnTo>
                    <a:pt x="858774" y="0"/>
                  </a:lnTo>
                  <a:lnTo>
                    <a:pt x="1717548" y="478536"/>
                  </a:lnTo>
                  <a:lnTo>
                    <a:pt x="858774" y="957071"/>
                  </a:lnTo>
                  <a:lnTo>
                    <a:pt x="0" y="478536"/>
                  </a:lnTo>
                  <a:close/>
                </a:path>
              </a:pathLst>
            </a:custGeom>
            <a:ln w="9144">
              <a:solidFill>
                <a:srgbClr val="000000"/>
              </a:solidFill>
            </a:ln>
          </p:spPr>
          <p:txBody>
            <a:bodyPr wrap="square" lIns="0" tIns="0" rIns="0" bIns="0" rtlCol="0"/>
            <a:lstStyle/>
            <a:p>
              <a:endParaRPr/>
            </a:p>
          </p:txBody>
        </p:sp>
        <p:sp>
          <p:nvSpPr>
            <p:cNvPr id="19" name="object 19"/>
            <p:cNvSpPr/>
            <p:nvPr/>
          </p:nvSpPr>
          <p:spPr>
            <a:xfrm>
              <a:off x="2994660" y="3717035"/>
              <a:ext cx="382905" cy="1905"/>
            </a:xfrm>
            <a:custGeom>
              <a:avLst/>
              <a:gdLst/>
              <a:ahLst/>
              <a:cxnLst/>
              <a:rect l="l" t="t" r="r" b="b"/>
              <a:pathLst>
                <a:path w="382904" h="1904">
                  <a:moveTo>
                    <a:pt x="0" y="0"/>
                  </a:moveTo>
                  <a:lnTo>
                    <a:pt x="382524" y="1524"/>
                  </a:lnTo>
                </a:path>
              </a:pathLst>
            </a:custGeom>
            <a:ln w="9144">
              <a:solidFill>
                <a:srgbClr val="000000"/>
              </a:solidFill>
            </a:ln>
          </p:spPr>
          <p:txBody>
            <a:bodyPr wrap="square" lIns="0" tIns="0" rIns="0" bIns="0" rtlCol="0"/>
            <a:lstStyle/>
            <a:p>
              <a:endParaRPr/>
            </a:p>
          </p:txBody>
        </p:sp>
        <p:sp>
          <p:nvSpPr>
            <p:cNvPr id="20" name="object 20"/>
            <p:cNvSpPr/>
            <p:nvPr/>
          </p:nvSpPr>
          <p:spPr>
            <a:xfrm>
              <a:off x="3313302" y="3716654"/>
              <a:ext cx="76200" cy="503555"/>
            </a:xfrm>
            <a:custGeom>
              <a:avLst/>
              <a:gdLst/>
              <a:ahLst/>
              <a:cxnLst/>
              <a:rect l="l" t="t" r="r" b="b"/>
              <a:pathLst>
                <a:path w="76200" h="503554">
                  <a:moveTo>
                    <a:pt x="0" y="424942"/>
                  </a:moveTo>
                  <a:lnTo>
                    <a:pt x="33400" y="503301"/>
                  </a:lnTo>
                  <a:lnTo>
                    <a:pt x="69830" y="440309"/>
                  </a:lnTo>
                  <a:lnTo>
                    <a:pt x="43561" y="440309"/>
                  </a:lnTo>
                  <a:lnTo>
                    <a:pt x="30861" y="439547"/>
                  </a:lnTo>
                  <a:lnTo>
                    <a:pt x="31631" y="426843"/>
                  </a:lnTo>
                  <a:lnTo>
                    <a:pt x="0" y="424942"/>
                  </a:lnTo>
                  <a:close/>
                </a:path>
                <a:path w="76200" h="503554">
                  <a:moveTo>
                    <a:pt x="31631" y="426843"/>
                  </a:moveTo>
                  <a:lnTo>
                    <a:pt x="30861" y="439547"/>
                  </a:lnTo>
                  <a:lnTo>
                    <a:pt x="43561" y="440309"/>
                  </a:lnTo>
                  <a:lnTo>
                    <a:pt x="44331" y="427606"/>
                  </a:lnTo>
                  <a:lnTo>
                    <a:pt x="31631" y="426843"/>
                  </a:lnTo>
                  <a:close/>
                </a:path>
                <a:path w="76200" h="503554">
                  <a:moveTo>
                    <a:pt x="44331" y="427606"/>
                  </a:moveTo>
                  <a:lnTo>
                    <a:pt x="43561" y="440309"/>
                  </a:lnTo>
                  <a:lnTo>
                    <a:pt x="69830" y="440309"/>
                  </a:lnTo>
                  <a:lnTo>
                    <a:pt x="76073" y="429514"/>
                  </a:lnTo>
                  <a:lnTo>
                    <a:pt x="44331" y="427606"/>
                  </a:lnTo>
                  <a:close/>
                </a:path>
                <a:path w="76200" h="503554">
                  <a:moveTo>
                    <a:pt x="57531" y="0"/>
                  </a:moveTo>
                  <a:lnTo>
                    <a:pt x="31631" y="426843"/>
                  </a:lnTo>
                  <a:lnTo>
                    <a:pt x="44331" y="427606"/>
                  </a:lnTo>
                  <a:lnTo>
                    <a:pt x="70231" y="762"/>
                  </a:lnTo>
                  <a:lnTo>
                    <a:pt x="57531" y="0"/>
                  </a:lnTo>
                  <a:close/>
                </a:path>
              </a:pathLst>
            </a:custGeom>
            <a:solidFill>
              <a:srgbClr val="000000"/>
            </a:solidFill>
          </p:spPr>
          <p:txBody>
            <a:bodyPr wrap="square" lIns="0" tIns="0" rIns="0" bIns="0" rtlCol="0"/>
            <a:lstStyle/>
            <a:p>
              <a:endParaRPr/>
            </a:p>
          </p:txBody>
        </p:sp>
        <p:sp>
          <p:nvSpPr>
            <p:cNvPr id="21" name="object 21"/>
            <p:cNvSpPr/>
            <p:nvPr/>
          </p:nvSpPr>
          <p:spPr>
            <a:xfrm>
              <a:off x="923544" y="3717035"/>
              <a:ext cx="373380" cy="0"/>
            </a:xfrm>
            <a:custGeom>
              <a:avLst/>
              <a:gdLst/>
              <a:ahLst/>
              <a:cxnLst/>
              <a:rect l="l" t="t" r="r" b="b"/>
              <a:pathLst>
                <a:path w="373380">
                  <a:moveTo>
                    <a:pt x="0" y="0"/>
                  </a:moveTo>
                  <a:lnTo>
                    <a:pt x="373380" y="0"/>
                  </a:lnTo>
                </a:path>
              </a:pathLst>
            </a:custGeom>
            <a:ln w="9144">
              <a:solidFill>
                <a:srgbClr val="000000"/>
              </a:solidFill>
            </a:ln>
          </p:spPr>
          <p:txBody>
            <a:bodyPr wrap="square" lIns="0" tIns="0" rIns="0" bIns="0" rtlCol="0"/>
            <a:lstStyle/>
            <a:p>
              <a:endParaRPr/>
            </a:p>
          </p:txBody>
        </p:sp>
        <p:sp>
          <p:nvSpPr>
            <p:cNvPr id="22" name="object 22"/>
            <p:cNvSpPr/>
            <p:nvPr/>
          </p:nvSpPr>
          <p:spPr>
            <a:xfrm>
              <a:off x="884707" y="3717035"/>
              <a:ext cx="76200" cy="471170"/>
            </a:xfrm>
            <a:custGeom>
              <a:avLst/>
              <a:gdLst/>
              <a:ahLst/>
              <a:cxnLst/>
              <a:rect l="l" t="t" r="r" b="b"/>
              <a:pathLst>
                <a:path w="76200" h="471170">
                  <a:moveTo>
                    <a:pt x="31740" y="394779"/>
                  </a:moveTo>
                  <a:lnTo>
                    <a:pt x="0" y="395096"/>
                  </a:lnTo>
                  <a:lnTo>
                    <a:pt x="38836" y="470915"/>
                  </a:lnTo>
                  <a:lnTo>
                    <a:pt x="69755" y="407543"/>
                  </a:lnTo>
                  <a:lnTo>
                    <a:pt x="31864" y="407543"/>
                  </a:lnTo>
                  <a:lnTo>
                    <a:pt x="31740" y="394779"/>
                  </a:lnTo>
                  <a:close/>
                </a:path>
                <a:path w="76200" h="471170">
                  <a:moveTo>
                    <a:pt x="44440" y="394652"/>
                  </a:moveTo>
                  <a:lnTo>
                    <a:pt x="31740" y="394779"/>
                  </a:lnTo>
                  <a:lnTo>
                    <a:pt x="31864" y="407543"/>
                  </a:lnTo>
                  <a:lnTo>
                    <a:pt x="44564" y="407415"/>
                  </a:lnTo>
                  <a:lnTo>
                    <a:pt x="44440" y="394652"/>
                  </a:lnTo>
                  <a:close/>
                </a:path>
                <a:path w="76200" h="471170">
                  <a:moveTo>
                    <a:pt x="76200" y="394334"/>
                  </a:moveTo>
                  <a:lnTo>
                    <a:pt x="44440" y="394652"/>
                  </a:lnTo>
                  <a:lnTo>
                    <a:pt x="44564" y="407415"/>
                  </a:lnTo>
                  <a:lnTo>
                    <a:pt x="31864" y="407543"/>
                  </a:lnTo>
                  <a:lnTo>
                    <a:pt x="69755" y="407543"/>
                  </a:lnTo>
                  <a:lnTo>
                    <a:pt x="76200" y="394334"/>
                  </a:lnTo>
                  <a:close/>
                </a:path>
                <a:path w="76200" h="471170">
                  <a:moveTo>
                    <a:pt x="40614" y="0"/>
                  </a:moveTo>
                  <a:lnTo>
                    <a:pt x="27914" y="0"/>
                  </a:lnTo>
                  <a:lnTo>
                    <a:pt x="31740" y="394779"/>
                  </a:lnTo>
                  <a:lnTo>
                    <a:pt x="44440" y="394652"/>
                  </a:lnTo>
                  <a:lnTo>
                    <a:pt x="40614" y="0"/>
                  </a:lnTo>
                  <a:close/>
                </a:path>
              </a:pathLst>
            </a:custGeom>
            <a:solidFill>
              <a:srgbClr val="000000"/>
            </a:solidFill>
          </p:spPr>
          <p:txBody>
            <a:bodyPr wrap="square" lIns="0" tIns="0" rIns="0" bIns="0" rtlCol="0"/>
            <a:lstStyle/>
            <a:p>
              <a:endParaRPr/>
            </a:p>
          </p:txBody>
        </p:sp>
      </p:grpSp>
      <p:grpSp>
        <p:nvGrpSpPr>
          <p:cNvPr id="23" name="object 23"/>
          <p:cNvGrpSpPr/>
          <p:nvPr/>
        </p:nvGrpSpPr>
        <p:grpSpPr>
          <a:xfrm>
            <a:off x="1629155" y="4907279"/>
            <a:ext cx="1030605" cy="1618615"/>
            <a:chOff x="1629155" y="4907279"/>
            <a:chExt cx="1030605" cy="1618615"/>
          </a:xfrm>
        </p:grpSpPr>
        <p:sp>
          <p:nvSpPr>
            <p:cNvPr id="24" name="object 24"/>
            <p:cNvSpPr/>
            <p:nvPr/>
          </p:nvSpPr>
          <p:spPr>
            <a:xfrm>
              <a:off x="1633727" y="6086855"/>
              <a:ext cx="1021080" cy="434340"/>
            </a:xfrm>
            <a:custGeom>
              <a:avLst/>
              <a:gdLst/>
              <a:ahLst/>
              <a:cxnLst/>
              <a:rect l="l" t="t" r="r" b="b"/>
              <a:pathLst>
                <a:path w="1021080" h="434340">
                  <a:moveTo>
                    <a:pt x="856869" y="0"/>
                  </a:moveTo>
                  <a:lnTo>
                    <a:pt x="164211" y="0"/>
                  </a:lnTo>
                  <a:lnTo>
                    <a:pt x="126563" y="5735"/>
                  </a:lnTo>
                  <a:lnTo>
                    <a:pt x="92000" y="22073"/>
                  </a:lnTo>
                  <a:lnTo>
                    <a:pt x="61510" y="47710"/>
                  </a:lnTo>
                  <a:lnTo>
                    <a:pt x="36079" y="81341"/>
                  </a:lnTo>
                  <a:lnTo>
                    <a:pt x="16692" y="121664"/>
                  </a:lnTo>
                  <a:lnTo>
                    <a:pt x="4337" y="167375"/>
                  </a:lnTo>
                  <a:lnTo>
                    <a:pt x="0" y="217170"/>
                  </a:lnTo>
                  <a:lnTo>
                    <a:pt x="4337" y="266964"/>
                  </a:lnTo>
                  <a:lnTo>
                    <a:pt x="16692" y="312675"/>
                  </a:lnTo>
                  <a:lnTo>
                    <a:pt x="36079" y="352998"/>
                  </a:lnTo>
                  <a:lnTo>
                    <a:pt x="61510" y="386629"/>
                  </a:lnTo>
                  <a:lnTo>
                    <a:pt x="92000" y="412266"/>
                  </a:lnTo>
                  <a:lnTo>
                    <a:pt x="126563" y="428604"/>
                  </a:lnTo>
                  <a:lnTo>
                    <a:pt x="164211" y="434340"/>
                  </a:lnTo>
                  <a:lnTo>
                    <a:pt x="856869" y="434340"/>
                  </a:lnTo>
                  <a:lnTo>
                    <a:pt x="929079" y="412266"/>
                  </a:lnTo>
                  <a:lnTo>
                    <a:pt x="959569" y="386629"/>
                  </a:lnTo>
                  <a:lnTo>
                    <a:pt x="985000" y="352998"/>
                  </a:lnTo>
                  <a:lnTo>
                    <a:pt x="1004387" y="312675"/>
                  </a:lnTo>
                  <a:lnTo>
                    <a:pt x="1016742" y="266964"/>
                  </a:lnTo>
                  <a:lnTo>
                    <a:pt x="1021080" y="217170"/>
                  </a:lnTo>
                  <a:lnTo>
                    <a:pt x="1016742" y="167375"/>
                  </a:lnTo>
                  <a:lnTo>
                    <a:pt x="1004387" y="121664"/>
                  </a:lnTo>
                  <a:lnTo>
                    <a:pt x="985000" y="81341"/>
                  </a:lnTo>
                  <a:lnTo>
                    <a:pt x="959569" y="47710"/>
                  </a:lnTo>
                  <a:lnTo>
                    <a:pt x="929079" y="22073"/>
                  </a:lnTo>
                  <a:lnTo>
                    <a:pt x="894516" y="5735"/>
                  </a:lnTo>
                  <a:lnTo>
                    <a:pt x="856869" y="0"/>
                  </a:lnTo>
                  <a:close/>
                </a:path>
              </a:pathLst>
            </a:custGeom>
            <a:solidFill>
              <a:srgbClr val="F1F1F1"/>
            </a:solidFill>
          </p:spPr>
          <p:txBody>
            <a:bodyPr wrap="square" lIns="0" tIns="0" rIns="0" bIns="0" rtlCol="0"/>
            <a:lstStyle/>
            <a:p>
              <a:endParaRPr/>
            </a:p>
          </p:txBody>
        </p:sp>
        <p:sp>
          <p:nvSpPr>
            <p:cNvPr id="25" name="object 25"/>
            <p:cNvSpPr/>
            <p:nvPr/>
          </p:nvSpPr>
          <p:spPr>
            <a:xfrm>
              <a:off x="1633727" y="6086855"/>
              <a:ext cx="1021080" cy="434340"/>
            </a:xfrm>
            <a:custGeom>
              <a:avLst/>
              <a:gdLst/>
              <a:ahLst/>
              <a:cxnLst/>
              <a:rect l="l" t="t" r="r" b="b"/>
              <a:pathLst>
                <a:path w="1021080" h="434340">
                  <a:moveTo>
                    <a:pt x="164211" y="0"/>
                  </a:moveTo>
                  <a:lnTo>
                    <a:pt x="856869" y="0"/>
                  </a:lnTo>
                  <a:lnTo>
                    <a:pt x="894516" y="5735"/>
                  </a:lnTo>
                  <a:lnTo>
                    <a:pt x="929079" y="22073"/>
                  </a:lnTo>
                  <a:lnTo>
                    <a:pt x="959569" y="47710"/>
                  </a:lnTo>
                  <a:lnTo>
                    <a:pt x="985000" y="81341"/>
                  </a:lnTo>
                  <a:lnTo>
                    <a:pt x="1004387" y="121664"/>
                  </a:lnTo>
                  <a:lnTo>
                    <a:pt x="1016742" y="167375"/>
                  </a:lnTo>
                  <a:lnTo>
                    <a:pt x="1021080" y="217170"/>
                  </a:lnTo>
                  <a:lnTo>
                    <a:pt x="1016742" y="266964"/>
                  </a:lnTo>
                  <a:lnTo>
                    <a:pt x="1004387" y="312675"/>
                  </a:lnTo>
                  <a:lnTo>
                    <a:pt x="985000" y="352998"/>
                  </a:lnTo>
                  <a:lnTo>
                    <a:pt x="959569" y="386629"/>
                  </a:lnTo>
                  <a:lnTo>
                    <a:pt x="929079" y="412266"/>
                  </a:lnTo>
                  <a:lnTo>
                    <a:pt x="894516" y="428604"/>
                  </a:lnTo>
                  <a:lnTo>
                    <a:pt x="856869" y="434340"/>
                  </a:lnTo>
                  <a:lnTo>
                    <a:pt x="164211" y="434340"/>
                  </a:lnTo>
                  <a:lnTo>
                    <a:pt x="92000" y="412266"/>
                  </a:lnTo>
                  <a:lnTo>
                    <a:pt x="61510" y="386629"/>
                  </a:lnTo>
                  <a:lnTo>
                    <a:pt x="36079" y="352998"/>
                  </a:lnTo>
                  <a:lnTo>
                    <a:pt x="16692" y="312675"/>
                  </a:lnTo>
                  <a:lnTo>
                    <a:pt x="4337" y="266964"/>
                  </a:lnTo>
                  <a:lnTo>
                    <a:pt x="0" y="217170"/>
                  </a:lnTo>
                  <a:lnTo>
                    <a:pt x="4337" y="167375"/>
                  </a:lnTo>
                  <a:lnTo>
                    <a:pt x="16692" y="121664"/>
                  </a:lnTo>
                  <a:lnTo>
                    <a:pt x="36079" y="81341"/>
                  </a:lnTo>
                  <a:lnTo>
                    <a:pt x="61510" y="47710"/>
                  </a:lnTo>
                  <a:lnTo>
                    <a:pt x="92000" y="22073"/>
                  </a:lnTo>
                  <a:lnTo>
                    <a:pt x="126563" y="5735"/>
                  </a:lnTo>
                  <a:lnTo>
                    <a:pt x="164211" y="0"/>
                  </a:lnTo>
                  <a:close/>
                </a:path>
              </a:pathLst>
            </a:custGeom>
            <a:ln w="9144">
              <a:solidFill>
                <a:srgbClr val="000000"/>
              </a:solidFill>
            </a:ln>
          </p:spPr>
          <p:txBody>
            <a:bodyPr wrap="square" lIns="0" tIns="0" rIns="0" bIns="0" rtlCol="0"/>
            <a:lstStyle/>
            <a:p>
              <a:endParaRPr/>
            </a:p>
          </p:txBody>
        </p:sp>
        <p:sp>
          <p:nvSpPr>
            <p:cNvPr id="26" name="object 26"/>
            <p:cNvSpPr/>
            <p:nvPr/>
          </p:nvSpPr>
          <p:spPr>
            <a:xfrm>
              <a:off x="2112263" y="5839967"/>
              <a:ext cx="76200" cy="262255"/>
            </a:xfrm>
            <a:custGeom>
              <a:avLst/>
              <a:gdLst/>
              <a:ahLst/>
              <a:cxnLst/>
              <a:rect l="l" t="t" r="r" b="b"/>
              <a:pathLst>
                <a:path w="76200" h="262254">
                  <a:moveTo>
                    <a:pt x="31750" y="185927"/>
                  </a:moveTo>
                  <a:lnTo>
                    <a:pt x="0" y="185927"/>
                  </a:lnTo>
                  <a:lnTo>
                    <a:pt x="38100" y="262127"/>
                  </a:lnTo>
                  <a:lnTo>
                    <a:pt x="69850" y="198627"/>
                  </a:lnTo>
                  <a:lnTo>
                    <a:pt x="31750" y="198627"/>
                  </a:lnTo>
                  <a:lnTo>
                    <a:pt x="31750" y="185927"/>
                  </a:lnTo>
                  <a:close/>
                </a:path>
                <a:path w="76200" h="262254">
                  <a:moveTo>
                    <a:pt x="44450" y="0"/>
                  </a:moveTo>
                  <a:lnTo>
                    <a:pt x="31750" y="0"/>
                  </a:lnTo>
                  <a:lnTo>
                    <a:pt x="31750" y="198627"/>
                  </a:lnTo>
                  <a:lnTo>
                    <a:pt x="44450" y="198627"/>
                  </a:lnTo>
                  <a:lnTo>
                    <a:pt x="44450" y="0"/>
                  </a:lnTo>
                  <a:close/>
                </a:path>
                <a:path w="76200" h="262254">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27" name="object 27"/>
            <p:cNvSpPr/>
            <p:nvPr/>
          </p:nvSpPr>
          <p:spPr>
            <a:xfrm>
              <a:off x="2119883" y="4907279"/>
              <a:ext cx="76200" cy="312420"/>
            </a:xfrm>
            <a:custGeom>
              <a:avLst/>
              <a:gdLst/>
              <a:ahLst/>
              <a:cxnLst/>
              <a:rect l="l" t="t" r="r" b="b"/>
              <a:pathLst>
                <a:path w="76200" h="312420">
                  <a:moveTo>
                    <a:pt x="31750" y="236220"/>
                  </a:moveTo>
                  <a:lnTo>
                    <a:pt x="0" y="236220"/>
                  </a:lnTo>
                  <a:lnTo>
                    <a:pt x="38100" y="312420"/>
                  </a:lnTo>
                  <a:lnTo>
                    <a:pt x="69850" y="248920"/>
                  </a:lnTo>
                  <a:lnTo>
                    <a:pt x="31750" y="248920"/>
                  </a:lnTo>
                  <a:lnTo>
                    <a:pt x="31750" y="236220"/>
                  </a:lnTo>
                  <a:close/>
                </a:path>
                <a:path w="76200" h="312420">
                  <a:moveTo>
                    <a:pt x="44450" y="0"/>
                  </a:moveTo>
                  <a:lnTo>
                    <a:pt x="31750" y="0"/>
                  </a:lnTo>
                  <a:lnTo>
                    <a:pt x="31750" y="248920"/>
                  </a:lnTo>
                  <a:lnTo>
                    <a:pt x="44450" y="248920"/>
                  </a:lnTo>
                  <a:lnTo>
                    <a:pt x="44450" y="0"/>
                  </a:lnTo>
                  <a:close/>
                </a:path>
                <a:path w="76200" h="312420">
                  <a:moveTo>
                    <a:pt x="76200" y="236220"/>
                  </a:moveTo>
                  <a:lnTo>
                    <a:pt x="44450" y="236220"/>
                  </a:lnTo>
                  <a:lnTo>
                    <a:pt x="44450" y="248920"/>
                  </a:lnTo>
                  <a:lnTo>
                    <a:pt x="69850" y="248920"/>
                  </a:lnTo>
                  <a:lnTo>
                    <a:pt x="76200" y="236220"/>
                  </a:lnTo>
                  <a:close/>
                </a:path>
              </a:pathLst>
            </a:custGeom>
            <a:solidFill>
              <a:srgbClr val="000000"/>
            </a:solidFill>
          </p:spPr>
          <p:txBody>
            <a:bodyPr wrap="square" lIns="0" tIns="0" rIns="0" bIns="0" rtlCol="0"/>
            <a:lstStyle/>
            <a:p>
              <a:endParaRPr/>
            </a:p>
          </p:txBody>
        </p:sp>
      </p:grpSp>
      <p:sp>
        <p:nvSpPr>
          <p:cNvPr id="28" name="object 28"/>
          <p:cNvSpPr txBox="1"/>
          <p:nvPr/>
        </p:nvSpPr>
        <p:spPr>
          <a:xfrm>
            <a:off x="966317" y="3415664"/>
            <a:ext cx="283845" cy="239395"/>
          </a:xfrm>
          <a:prstGeom prst="rect">
            <a:avLst/>
          </a:prstGeom>
        </p:spPr>
        <p:txBody>
          <a:bodyPr vert="horz" wrap="square" lIns="0" tIns="13335" rIns="0" bIns="0" rtlCol="0">
            <a:spAutoFit/>
          </a:bodyPr>
          <a:lstStyle/>
          <a:p>
            <a:pPr marL="12700">
              <a:lnSpc>
                <a:spcPct val="100000"/>
              </a:lnSpc>
              <a:spcBef>
                <a:spcPts val="105"/>
              </a:spcBef>
            </a:pPr>
            <a:r>
              <a:rPr sz="1400" spc="-155" dirty="0">
                <a:latin typeface="Times New Roman"/>
                <a:cs typeface="Times New Roman"/>
              </a:rPr>
              <a:t>Y</a:t>
            </a:r>
            <a:r>
              <a:rPr sz="1400" dirty="0">
                <a:latin typeface="Times New Roman"/>
                <a:cs typeface="Times New Roman"/>
              </a:rPr>
              <a:t>es</a:t>
            </a:r>
            <a:endParaRPr sz="1400">
              <a:latin typeface="Times New Roman"/>
              <a:cs typeface="Times New Roman"/>
            </a:endParaRPr>
          </a:p>
        </p:txBody>
      </p:sp>
      <p:grpSp>
        <p:nvGrpSpPr>
          <p:cNvPr id="29" name="object 29"/>
          <p:cNvGrpSpPr/>
          <p:nvPr/>
        </p:nvGrpSpPr>
        <p:grpSpPr>
          <a:xfrm>
            <a:off x="1642681" y="1788985"/>
            <a:ext cx="1030605" cy="428625"/>
            <a:chOff x="1642681" y="1788985"/>
            <a:chExt cx="1030605" cy="428625"/>
          </a:xfrm>
        </p:grpSpPr>
        <p:sp>
          <p:nvSpPr>
            <p:cNvPr id="30" name="object 30"/>
            <p:cNvSpPr/>
            <p:nvPr/>
          </p:nvSpPr>
          <p:spPr>
            <a:xfrm>
              <a:off x="1647444" y="1793748"/>
              <a:ext cx="1021080" cy="419100"/>
            </a:xfrm>
            <a:custGeom>
              <a:avLst/>
              <a:gdLst/>
              <a:ahLst/>
              <a:cxnLst/>
              <a:rect l="l" t="t" r="r" b="b"/>
              <a:pathLst>
                <a:path w="1021080" h="419100">
                  <a:moveTo>
                    <a:pt x="856869" y="0"/>
                  </a:moveTo>
                  <a:lnTo>
                    <a:pt x="164211" y="0"/>
                  </a:lnTo>
                  <a:lnTo>
                    <a:pt x="120561" y="7487"/>
                  </a:lnTo>
                  <a:lnTo>
                    <a:pt x="81336" y="28617"/>
                  </a:lnTo>
                  <a:lnTo>
                    <a:pt x="48101" y="61388"/>
                  </a:lnTo>
                  <a:lnTo>
                    <a:pt x="22422" y="103801"/>
                  </a:lnTo>
                  <a:lnTo>
                    <a:pt x="5866" y="153855"/>
                  </a:lnTo>
                  <a:lnTo>
                    <a:pt x="0" y="209550"/>
                  </a:lnTo>
                  <a:lnTo>
                    <a:pt x="5866" y="265244"/>
                  </a:lnTo>
                  <a:lnTo>
                    <a:pt x="22422" y="315298"/>
                  </a:lnTo>
                  <a:lnTo>
                    <a:pt x="48101" y="357711"/>
                  </a:lnTo>
                  <a:lnTo>
                    <a:pt x="81336" y="390482"/>
                  </a:lnTo>
                  <a:lnTo>
                    <a:pt x="120561" y="411612"/>
                  </a:lnTo>
                  <a:lnTo>
                    <a:pt x="164211" y="419100"/>
                  </a:lnTo>
                  <a:lnTo>
                    <a:pt x="856869" y="419100"/>
                  </a:lnTo>
                  <a:lnTo>
                    <a:pt x="900518" y="411612"/>
                  </a:lnTo>
                  <a:lnTo>
                    <a:pt x="939743" y="390482"/>
                  </a:lnTo>
                  <a:lnTo>
                    <a:pt x="972978" y="357711"/>
                  </a:lnTo>
                  <a:lnTo>
                    <a:pt x="998657" y="315298"/>
                  </a:lnTo>
                  <a:lnTo>
                    <a:pt x="1015213" y="265244"/>
                  </a:lnTo>
                  <a:lnTo>
                    <a:pt x="1021080" y="209550"/>
                  </a:lnTo>
                  <a:lnTo>
                    <a:pt x="1015213" y="153855"/>
                  </a:lnTo>
                  <a:lnTo>
                    <a:pt x="998657" y="103801"/>
                  </a:lnTo>
                  <a:lnTo>
                    <a:pt x="972978" y="61388"/>
                  </a:lnTo>
                  <a:lnTo>
                    <a:pt x="939743" y="28617"/>
                  </a:lnTo>
                  <a:lnTo>
                    <a:pt x="900518" y="7487"/>
                  </a:lnTo>
                  <a:lnTo>
                    <a:pt x="856869" y="0"/>
                  </a:lnTo>
                  <a:close/>
                </a:path>
              </a:pathLst>
            </a:custGeom>
            <a:solidFill>
              <a:srgbClr val="F1F1F1"/>
            </a:solidFill>
          </p:spPr>
          <p:txBody>
            <a:bodyPr wrap="square" lIns="0" tIns="0" rIns="0" bIns="0" rtlCol="0"/>
            <a:lstStyle/>
            <a:p>
              <a:endParaRPr/>
            </a:p>
          </p:txBody>
        </p:sp>
        <p:sp>
          <p:nvSpPr>
            <p:cNvPr id="31" name="object 31"/>
            <p:cNvSpPr/>
            <p:nvPr/>
          </p:nvSpPr>
          <p:spPr>
            <a:xfrm>
              <a:off x="1647444" y="1793748"/>
              <a:ext cx="1021080" cy="419100"/>
            </a:xfrm>
            <a:custGeom>
              <a:avLst/>
              <a:gdLst/>
              <a:ahLst/>
              <a:cxnLst/>
              <a:rect l="l" t="t" r="r" b="b"/>
              <a:pathLst>
                <a:path w="1021080" h="419100">
                  <a:moveTo>
                    <a:pt x="164211" y="0"/>
                  </a:moveTo>
                  <a:lnTo>
                    <a:pt x="856869" y="0"/>
                  </a:lnTo>
                  <a:lnTo>
                    <a:pt x="900518" y="7487"/>
                  </a:lnTo>
                  <a:lnTo>
                    <a:pt x="939743" y="28617"/>
                  </a:lnTo>
                  <a:lnTo>
                    <a:pt x="972978" y="61388"/>
                  </a:lnTo>
                  <a:lnTo>
                    <a:pt x="998657" y="103801"/>
                  </a:lnTo>
                  <a:lnTo>
                    <a:pt x="1015213" y="153855"/>
                  </a:lnTo>
                  <a:lnTo>
                    <a:pt x="1021080" y="209550"/>
                  </a:lnTo>
                  <a:lnTo>
                    <a:pt x="1015213" y="265244"/>
                  </a:lnTo>
                  <a:lnTo>
                    <a:pt x="998657" y="315298"/>
                  </a:lnTo>
                  <a:lnTo>
                    <a:pt x="972978" y="357711"/>
                  </a:lnTo>
                  <a:lnTo>
                    <a:pt x="939743" y="390482"/>
                  </a:lnTo>
                  <a:lnTo>
                    <a:pt x="900518" y="411612"/>
                  </a:lnTo>
                  <a:lnTo>
                    <a:pt x="856869" y="419100"/>
                  </a:lnTo>
                  <a:lnTo>
                    <a:pt x="164211" y="419100"/>
                  </a:lnTo>
                  <a:lnTo>
                    <a:pt x="120561" y="411612"/>
                  </a:lnTo>
                  <a:lnTo>
                    <a:pt x="81336" y="390482"/>
                  </a:lnTo>
                  <a:lnTo>
                    <a:pt x="48101" y="357711"/>
                  </a:lnTo>
                  <a:lnTo>
                    <a:pt x="22422" y="315298"/>
                  </a:lnTo>
                  <a:lnTo>
                    <a:pt x="5866" y="265244"/>
                  </a:lnTo>
                  <a:lnTo>
                    <a:pt x="0" y="209550"/>
                  </a:lnTo>
                  <a:lnTo>
                    <a:pt x="5866" y="153855"/>
                  </a:lnTo>
                  <a:lnTo>
                    <a:pt x="22422" y="103801"/>
                  </a:lnTo>
                  <a:lnTo>
                    <a:pt x="48101" y="61388"/>
                  </a:lnTo>
                  <a:lnTo>
                    <a:pt x="81336" y="28617"/>
                  </a:lnTo>
                  <a:lnTo>
                    <a:pt x="120561" y="7487"/>
                  </a:lnTo>
                  <a:lnTo>
                    <a:pt x="164211" y="0"/>
                  </a:lnTo>
                  <a:close/>
                </a:path>
              </a:pathLst>
            </a:custGeom>
            <a:ln w="9144">
              <a:solidFill>
                <a:srgbClr val="000000"/>
              </a:solidFill>
            </a:ln>
          </p:spPr>
          <p:txBody>
            <a:bodyPr wrap="square" lIns="0" tIns="0" rIns="0" bIns="0" rtlCol="0"/>
            <a:lstStyle/>
            <a:p>
              <a:endParaRPr/>
            </a:p>
          </p:txBody>
        </p:sp>
      </p:grpSp>
      <p:sp>
        <p:nvSpPr>
          <p:cNvPr id="32" name="object 32"/>
          <p:cNvSpPr txBox="1"/>
          <p:nvPr/>
        </p:nvSpPr>
        <p:spPr>
          <a:xfrm>
            <a:off x="1456182" y="1424685"/>
            <a:ext cx="1377315" cy="692785"/>
          </a:xfrm>
          <a:prstGeom prst="rect">
            <a:avLst/>
          </a:prstGeom>
        </p:spPr>
        <p:txBody>
          <a:bodyPr vert="horz" wrap="square" lIns="0" tIns="12700" rIns="0" bIns="0" rtlCol="0">
            <a:spAutoFit/>
          </a:bodyPr>
          <a:lstStyle/>
          <a:p>
            <a:pPr algn="ctr">
              <a:lnSpc>
                <a:spcPct val="100000"/>
              </a:lnSpc>
              <a:spcBef>
                <a:spcPts val="100"/>
              </a:spcBef>
            </a:pPr>
            <a:r>
              <a:rPr sz="1800" b="1" spc="-5" dirty="0">
                <a:latin typeface="Calibri"/>
                <a:cs typeface="Calibri"/>
              </a:rPr>
              <a:t>The</a:t>
            </a:r>
            <a:r>
              <a:rPr sz="1800" b="1" spc="-55" dirty="0">
                <a:latin typeface="Calibri"/>
                <a:cs typeface="Calibri"/>
              </a:rPr>
              <a:t> </a:t>
            </a:r>
            <a:r>
              <a:rPr sz="1800" b="1" spc="-5" dirty="0">
                <a:latin typeface="Calibri"/>
                <a:cs typeface="Calibri"/>
              </a:rPr>
              <a:t>Algorithm</a:t>
            </a:r>
            <a:endParaRPr sz="1800">
              <a:latin typeface="Calibri"/>
              <a:cs typeface="Calibri"/>
            </a:endParaRPr>
          </a:p>
          <a:p>
            <a:pPr marL="25400" algn="ctr">
              <a:lnSpc>
                <a:spcPct val="100000"/>
              </a:lnSpc>
              <a:spcBef>
                <a:spcPts val="1410"/>
              </a:spcBef>
            </a:pPr>
            <a:r>
              <a:rPr sz="1400" dirty="0">
                <a:latin typeface="Times New Roman"/>
                <a:cs typeface="Times New Roman"/>
              </a:rPr>
              <a:t>Start</a:t>
            </a:r>
            <a:endParaRPr sz="1400">
              <a:latin typeface="Times New Roman"/>
              <a:cs typeface="Times New Roman"/>
            </a:endParaRPr>
          </a:p>
        </p:txBody>
      </p:sp>
      <p:grpSp>
        <p:nvGrpSpPr>
          <p:cNvPr id="33" name="object 33"/>
          <p:cNvGrpSpPr/>
          <p:nvPr/>
        </p:nvGrpSpPr>
        <p:grpSpPr>
          <a:xfrm>
            <a:off x="141541" y="2212848"/>
            <a:ext cx="3993515" cy="789940"/>
            <a:chOff x="141541" y="2212848"/>
            <a:chExt cx="3993515" cy="789940"/>
          </a:xfrm>
        </p:grpSpPr>
        <p:sp>
          <p:nvSpPr>
            <p:cNvPr id="34" name="object 34"/>
            <p:cNvSpPr/>
            <p:nvPr/>
          </p:nvSpPr>
          <p:spPr>
            <a:xfrm>
              <a:off x="2119883" y="2212848"/>
              <a:ext cx="76200" cy="262255"/>
            </a:xfrm>
            <a:custGeom>
              <a:avLst/>
              <a:gdLst/>
              <a:ahLst/>
              <a:cxnLst/>
              <a:rect l="l" t="t" r="r" b="b"/>
              <a:pathLst>
                <a:path w="76200" h="262255">
                  <a:moveTo>
                    <a:pt x="31750" y="185927"/>
                  </a:moveTo>
                  <a:lnTo>
                    <a:pt x="0" y="185927"/>
                  </a:lnTo>
                  <a:lnTo>
                    <a:pt x="38100" y="262127"/>
                  </a:lnTo>
                  <a:lnTo>
                    <a:pt x="69850" y="198627"/>
                  </a:lnTo>
                  <a:lnTo>
                    <a:pt x="31750" y="198627"/>
                  </a:lnTo>
                  <a:lnTo>
                    <a:pt x="31750" y="185927"/>
                  </a:lnTo>
                  <a:close/>
                </a:path>
                <a:path w="76200" h="262255">
                  <a:moveTo>
                    <a:pt x="44450" y="0"/>
                  </a:moveTo>
                  <a:lnTo>
                    <a:pt x="31750" y="0"/>
                  </a:lnTo>
                  <a:lnTo>
                    <a:pt x="31750" y="198627"/>
                  </a:lnTo>
                  <a:lnTo>
                    <a:pt x="44450" y="198627"/>
                  </a:lnTo>
                  <a:lnTo>
                    <a:pt x="44450" y="0"/>
                  </a:lnTo>
                  <a:close/>
                </a:path>
                <a:path w="76200" h="262255">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35" name="object 35"/>
            <p:cNvSpPr/>
            <p:nvPr/>
          </p:nvSpPr>
          <p:spPr>
            <a:xfrm>
              <a:off x="146304" y="2499360"/>
              <a:ext cx="3983990" cy="498475"/>
            </a:xfrm>
            <a:custGeom>
              <a:avLst/>
              <a:gdLst/>
              <a:ahLst/>
              <a:cxnLst/>
              <a:rect l="l" t="t" r="r" b="b"/>
              <a:pathLst>
                <a:path w="3983990" h="498475">
                  <a:moveTo>
                    <a:pt x="3983736" y="0"/>
                  </a:moveTo>
                  <a:lnTo>
                    <a:pt x="796747" y="0"/>
                  </a:lnTo>
                  <a:lnTo>
                    <a:pt x="0" y="498348"/>
                  </a:lnTo>
                  <a:lnTo>
                    <a:pt x="3186937" y="498348"/>
                  </a:lnTo>
                  <a:lnTo>
                    <a:pt x="3983736" y="0"/>
                  </a:lnTo>
                  <a:close/>
                </a:path>
              </a:pathLst>
            </a:custGeom>
            <a:solidFill>
              <a:srgbClr val="F1F1F1"/>
            </a:solidFill>
          </p:spPr>
          <p:txBody>
            <a:bodyPr wrap="square" lIns="0" tIns="0" rIns="0" bIns="0" rtlCol="0"/>
            <a:lstStyle/>
            <a:p>
              <a:endParaRPr/>
            </a:p>
          </p:txBody>
        </p:sp>
        <p:sp>
          <p:nvSpPr>
            <p:cNvPr id="36" name="object 36"/>
            <p:cNvSpPr/>
            <p:nvPr/>
          </p:nvSpPr>
          <p:spPr>
            <a:xfrm>
              <a:off x="146304" y="2499360"/>
              <a:ext cx="3983990" cy="498475"/>
            </a:xfrm>
            <a:custGeom>
              <a:avLst/>
              <a:gdLst/>
              <a:ahLst/>
              <a:cxnLst/>
              <a:rect l="l" t="t" r="r" b="b"/>
              <a:pathLst>
                <a:path w="3983990" h="498475">
                  <a:moveTo>
                    <a:pt x="0" y="498348"/>
                  </a:moveTo>
                  <a:lnTo>
                    <a:pt x="796747" y="0"/>
                  </a:lnTo>
                  <a:lnTo>
                    <a:pt x="3983736" y="0"/>
                  </a:lnTo>
                  <a:lnTo>
                    <a:pt x="3186937" y="498348"/>
                  </a:lnTo>
                  <a:lnTo>
                    <a:pt x="0" y="498348"/>
                  </a:lnTo>
                  <a:close/>
                </a:path>
              </a:pathLst>
            </a:custGeom>
            <a:ln w="9144">
              <a:solidFill>
                <a:srgbClr val="000000"/>
              </a:solidFill>
            </a:ln>
          </p:spPr>
          <p:txBody>
            <a:bodyPr wrap="square" lIns="0" tIns="0" rIns="0" bIns="0" rtlCol="0"/>
            <a:lstStyle/>
            <a:p>
              <a:endParaRPr/>
            </a:p>
          </p:txBody>
        </p:sp>
      </p:grpSp>
      <p:sp>
        <p:nvSpPr>
          <p:cNvPr id="37" name="object 37"/>
          <p:cNvSpPr txBox="1"/>
          <p:nvPr/>
        </p:nvSpPr>
        <p:spPr>
          <a:xfrm>
            <a:off x="1136700" y="2517394"/>
            <a:ext cx="2003425" cy="452755"/>
          </a:xfrm>
          <a:prstGeom prst="rect">
            <a:avLst/>
          </a:prstGeom>
        </p:spPr>
        <p:txBody>
          <a:bodyPr vert="horz" wrap="square" lIns="0" tIns="13335" rIns="0" bIns="0" rtlCol="0">
            <a:spAutoFit/>
          </a:bodyPr>
          <a:lstStyle/>
          <a:p>
            <a:pPr algn="ctr">
              <a:lnSpc>
                <a:spcPct val="100000"/>
              </a:lnSpc>
              <a:spcBef>
                <a:spcPts val="105"/>
              </a:spcBef>
            </a:pPr>
            <a:r>
              <a:rPr sz="1400" dirty="0">
                <a:latin typeface="Times New Roman"/>
                <a:cs typeface="Times New Roman"/>
              </a:rPr>
              <a:t>input</a:t>
            </a:r>
            <a:endParaRPr sz="1400">
              <a:latin typeface="Times New Roman"/>
              <a:cs typeface="Times New Roman"/>
            </a:endParaRPr>
          </a:p>
          <a:p>
            <a:pPr algn="ctr">
              <a:lnSpc>
                <a:spcPct val="100000"/>
              </a:lnSpc>
            </a:pPr>
            <a:r>
              <a:rPr sz="1400" spc="-40" dirty="0">
                <a:solidFill>
                  <a:srgbClr val="006FC0"/>
                </a:solidFill>
                <a:latin typeface="Times New Roman"/>
                <a:cs typeface="Times New Roman"/>
              </a:rPr>
              <a:t>VALUE1</a:t>
            </a:r>
            <a:r>
              <a:rPr sz="1400" spc="-10" dirty="0">
                <a:solidFill>
                  <a:srgbClr val="006FC0"/>
                </a:solidFill>
                <a:latin typeface="Times New Roman"/>
                <a:cs typeface="Times New Roman"/>
              </a:rPr>
              <a:t> </a:t>
            </a:r>
            <a:r>
              <a:rPr sz="1400" dirty="0">
                <a:latin typeface="Times New Roman"/>
                <a:cs typeface="Times New Roman"/>
              </a:rPr>
              <a:t>=</a:t>
            </a:r>
            <a:r>
              <a:rPr sz="1400" spc="-5" dirty="0">
                <a:latin typeface="Times New Roman"/>
                <a:cs typeface="Times New Roman"/>
              </a:rPr>
              <a:t> </a:t>
            </a:r>
            <a:r>
              <a:rPr sz="1400" dirty="0">
                <a:solidFill>
                  <a:srgbClr val="C00000"/>
                </a:solidFill>
                <a:latin typeface="Times New Roman"/>
                <a:cs typeface="Times New Roman"/>
              </a:rPr>
              <a:t>3</a:t>
            </a:r>
            <a:r>
              <a:rPr sz="1400" dirty="0">
                <a:latin typeface="Times New Roman"/>
                <a:cs typeface="Times New Roman"/>
              </a:rPr>
              <a:t>,</a:t>
            </a:r>
            <a:r>
              <a:rPr sz="1400" spc="-35" dirty="0">
                <a:latin typeface="Times New Roman"/>
                <a:cs typeface="Times New Roman"/>
              </a:rPr>
              <a:t> </a:t>
            </a:r>
            <a:r>
              <a:rPr sz="1400" spc="-40" dirty="0">
                <a:solidFill>
                  <a:srgbClr val="006FC0"/>
                </a:solidFill>
                <a:latin typeface="Times New Roman"/>
                <a:cs typeface="Times New Roman"/>
              </a:rPr>
              <a:t>VALUE2</a:t>
            </a:r>
            <a:r>
              <a:rPr sz="1400" spc="-5" dirty="0">
                <a:solidFill>
                  <a:srgbClr val="006FC0"/>
                </a:solidFill>
                <a:latin typeface="Times New Roman"/>
                <a:cs typeface="Times New Roman"/>
              </a:rPr>
              <a:t> </a:t>
            </a:r>
            <a:r>
              <a:rPr sz="1400" dirty="0">
                <a:latin typeface="Times New Roman"/>
                <a:cs typeface="Times New Roman"/>
              </a:rPr>
              <a:t>=</a:t>
            </a:r>
            <a:r>
              <a:rPr sz="1400" spc="-15" dirty="0">
                <a:latin typeface="Times New Roman"/>
                <a:cs typeface="Times New Roman"/>
              </a:rPr>
              <a:t> </a:t>
            </a:r>
            <a:r>
              <a:rPr sz="1400" dirty="0">
                <a:solidFill>
                  <a:srgbClr val="C00000"/>
                </a:solidFill>
                <a:latin typeface="Times New Roman"/>
                <a:cs typeface="Times New Roman"/>
              </a:rPr>
              <a:t>5</a:t>
            </a:r>
            <a:endParaRPr sz="1400">
              <a:latin typeface="Times New Roman"/>
              <a:cs typeface="Times New Roman"/>
            </a:endParaRPr>
          </a:p>
        </p:txBody>
      </p:sp>
      <p:sp>
        <p:nvSpPr>
          <p:cNvPr id="38" name="object 38"/>
          <p:cNvSpPr/>
          <p:nvPr/>
        </p:nvSpPr>
        <p:spPr>
          <a:xfrm>
            <a:off x="2103120" y="2997707"/>
            <a:ext cx="76200" cy="262255"/>
          </a:xfrm>
          <a:custGeom>
            <a:avLst/>
            <a:gdLst/>
            <a:ahLst/>
            <a:cxnLst/>
            <a:rect l="l" t="t" r="r" b="b"/>
            <a:pathLst>
              <a:path w="76200" h="262254">
                <a:moveTo>
                  <a:pt x="31750" y="185927"/>
                </a:moveTo>
                <a:lnTo>
                  <a:pt x="0" y="185927"/>
                </a:lnTo>
                <a:lnTo>
                  <a:pt x="38100" y="262127"/>
                </a:lnTo>
                <a:lnTo>
                  <a:pt x="69850" y="198627"/>
                </a:lnTo>
                <a:lnTo>
                  <a:pt x="31750" y="198627"/>
                </a:lnTo>
                <a:lnTo>
                  <a:pt x="31750" y="185927"/>
                </a:lnTo>
                <a:close/>
              </a:path>
              <a:path w="76200" h="262254">
                <a:moveTo>
                  <a:pt x="44450" y="0"/>
                </a:moveTo>
                <a:lnTo>
                  <a:pt x="31750" y="0"/>
                </a:lnTo>
                <a:lnTo>
                  <a:pt x="31750" y="198627"/>
                </a:lnTo>
                <a:lnTo>
                  <a:pt x="44450" y="198627"/>
                </a:lnTo>
                <a:lnTo>
                  <a:pt x="44450" y="0"/>
                </a:lnTo>
                <a:close/>
              </a:path>
              <a:path w="76200" h="262254">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39" name="object 39"/>
          <p:cNvSpPr txBox="1"/>
          <p:nvPr/>
        </p:nvSpPr>
        <p:spPr>
          <a:xfrm>
            <a:off x="1501902" y="3427933"/>
            <a:ext cx="1264920" cy="409575"/>
          </a:xfrm>
          <a:prstGeom prst="rect">
            <a:avLst/>
          </a:prstGeom>
        </p:spPr>
        <p:txBody>
          <a:bodyPr vert="horz" wrap="square" lIns="0" tIns="13335" rIns="0" bIns="0" rtlCol="0">
            <a:spAutoFit/>
          </a:bodyPr>
          <a:lstStyle/>
          <a:p>
            <a:pPr algn="ctr">
              <a:lnSpc>
                <a:spcPct val="100000"/>
              </a:lnSpc>
              <a:spcBef>
                <a:spcPts val="105"/>
              </a:spcBef>
            </a:pPr>
            <a:r>
              <a:rPr sz="1400" spc="5" dirty="0">
                <a:latin typeface="Times New Roman"/>
                <a:cs typeface="Times New Roman"/>
              </a:rPr>
              <a:t>is</a:t>
            </a:r>
            <a:endParaRPr sz="1400">
              <a:latin typeface="Times New Roman"/>
              <a:cs typeface="Times New Roman"/>
            </a:endParaRPr>
          </a:p>
          <a:p>
            <a:pPr algn="ctr">
              <a:lnSpc>
                <a:spcPct val="100000"/>
              </a:lnSpc>
              <a:spcBef>
                <a:spcPts val="15"/>
              </a:spcBef>
            </a:pPr>
            <a:r>
              <a:rPr sz="1100" spc="-5" dirty="0">
                <a:solidFill>
                  <a:srgbClr val="006FC0"/>
                </a:solidFill>
                <a:latin typeface="Times New Roman"/>
                <a:cs typeface="Times New Roman"/>
              </a:rPr>
              <a:t>VALUE1</a:t>
            </a:r>
            <a:r>
              <a:rPr sz="1100" spc="-10" dirty="0">
                <a:solidFill>
                  <a:srgbClr val="006FC0"/>
                </a:solidFill>
                <a:latin typeface="Times New Roman"/>
                <a:cs typeface="Times New Roman"/>
              </a:rPr>
              <a:t> </a:t>
            </a:r>
            <a:r>
              <a:rPr sz="1100" dirty="0">
                <a:latin typeface="Times New Roman"/>
                <a:cs typeface="Times New Roman"/>
              </a:rPr>
              <a:t>&gt;</a:t>
            </a:r>
            <a:r>
              <a:rPr sz="1100" spc="-15" dirty="0">
                <a:latin typeface="Times New Roman"/>
                <a:cs typeface="Times New Roman"/>
              </a:rPr>
              <a:t> </a:t>
            </a:r>
            <a:r>
              <a:rPr sz="1100" spc="-5" dirty="0">
                <a:solidFill>
                  <a:srgbClr val="006FC0"/>
                </a:solidFill>
                <a:latin typeface="Times New Roman"/>
                <a:cs typeface="Times New Roman"/>
              </a:rPr>
              <a:t>VALUE2</a:t>
            </a:r>
            <a:endParaRPr sz="1100">
              <a:latin typeface="Times New Roman"/>
              <a:cs typeface="Times New Roman"/>
            </a:endParaRPr>
          </a:p>
        </p:txBody>
      </p:sp>
      <p:graphicFrame>
        <p:nvGraphicFramePr>
          <p:cNvPr id="40" name="object 40"/>
          <p:cNvGraphicFramePr>
            <a:graphicFrameLocks noGrp="1"/>
          </p:cNvGraphicFramePr>
          <p:nvPr/>
        </p:nvGraphicFramePr>
        <p:xfrm>
          <a:off x="141731" y="4192523"/>
          <a:ext cx="3984624" cy="708660"/>
        </p:xfrm>
        <a:graphic>
          <a:graphicData uri="http://schemas.openxmlformats.org/drawingml/2006/table">
            <a:tbl>
              <a:tblPr firstRow="1" bandRow="1">
                <a:tableStyleId>{2D5ABB26-0587-4C30-8999-92F81FD0307C}</a:tableStyleId>
              </a:tblPr>
              <a:tblGrid>
                <a:gridCol w="770255">
                  <a:extLst>
                    <a:ext uri="{9D8B030D-6E8A-4147-A177-3AD203B41FA5}">
                      <a16:colId xmlns="" xmlns:a16="http://schemas.microsoft.com/office/drawing/2014/main" val="20000"/>
                    </a:ext>
                  </a:extLst>
                </a:gridCol>
                <a:gridCol w="762634">
                  <a:extLst>
                    <a:ext uri="{9D8B030D-6E8A-4147-A177-3AD203B41FA5}">
                      <a16:colId xmlns="" xmlns:a16="http://schemas.microsoft.com/office/drawing/2014/main" val="20001"/>
                    </a:ext>
                  </a:extLst>
                </a:gridCol>
                <a:gridCol w="917575">
                  <a:extLst>
                    <a:ext uri="{9D8B030D-6E8A-4147-A177-3AD203B41FA5}">
                      <a16:colId xmlns="" xmlns:a16="http://schemas.microsoft.com/office/drawing/2014/main" val="20002"/>
                    </a:ext>
                  </a:extLst>
                </a:gridCol>
                <a:gridCol w="771525">
                  <a:extLst>
                    <a:ext uri="{9D8B030D-6E8A-4147-A177-3AD203B41FA5}">
                      <a16:colId xmlns="" xmlns:a16="http://schemas.microsoft.com/office/drawing/2014/main" val="20003"/>
                    </a:ext>
                  </a:extLst>
                </a:gridCol>
                <a:gridCol w="762635">
                  <a:extLst>
                    <a:ext uri="{9D8B030D-6E8A-4147-A177-3AD203B41FA5}">
                      <a16:colId xmlns="" xmlns:a16="http://schemas.microsoft.com/office/drawing/2014/main" val="20004"/>
                    </a:ext>
                  </a:extLst>
                </a:gridCol>
              </a:tblGrid>
              <a:tr h="554736">
                <a:tc gridSpan="2">
                  <a:txBody>
                    <a:bodyPr/>
                    <a:lstStyle/>
                    <a:p>
                      <a:pPr marL="130810">
                        <a:lnSpc>
                          <a:spcPct val="100000"/>
                        </a:lnSpc>
                        <a:spcBef>
                          <a:spcPts val="1255"/>
                        </a:spcBef>
                      </a:pPr>
                      <a:r>
                        <a:rPr sz="1400" spc="-5" dirty="0">
                          <a:solidFill>
                            <a:srgbClr val="006FC0"/>
                          </a:solidFill>
                          <a:latin typeface="Times New Roman"/>
                          <a:cs typeface="Times New Roman"/>
                        </a:rPr>
                        <a:t>MAX</a:t>
                      </a:r>
                      <a:r>
                        <a:rPr sz="1400" spc="-20" dirty="0">
                          <a:solidFill>
                            <a:srgbClr val="006FC0"/>
                          </a:solidFill>
                          <a:latin typeface="Times New Roman"/>
                          <a:cs typeface="Times New Roman"/>
                        </a:rPr>
                        <a:t> </a:t>
                      </a:r>
                      <a:r>
                        <a:rPr sz="1400" dirty="0">
                          <a:latin typeface="Times New Roman"/>
                          <a:cs typeface="Times New Roman"/>
                        </a:rPr>
                        <a:t>=</a:t>
                      </a:r>
                      <a:r>
                        <a:rPr sz="1400" spc="-45" dirty="0">
                          <a:latin typeface="Times New Roman"/>
                          <a:cs typeface="Times New Roman"/>
                        </a:rPr>
                        <a:t> </a:t>
                      </a:r>
                      <a:r>
                        <a:rPr sz="1400" spc="-40" dirty="0">
                          <a:solidFill>
                            <a:srgbClr val="006FC0"/>
                          </a:solidFill>
                          <a:latin typeface="Times New Roman"/>
                          <a:cs typeface="Times New Roman"/>
                        </a:rPr>
                        <a:t>VALUE1</a:t>
                      </a:r>
                      <a:endParaRPr sz="1400">
                        <a:latin typeface="Times New Roman"/>
                        <a:cs typeface="Times New Roman"/>
                      </a:endParaRPr>
                    </a:p>
                  </a:txBody>
                  <a:tcPr marL="0" marR="0" marT="1593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tc hMerge="1">
                  <a:txBody>
                    <a:bodyPr/>
                    <a:lstStyle/>
                    <a:p>
                      <a:endParaRPr/>
                    </a:p>
                  </a:txBody>
                  <a:tcPr marL="0" marR="0" marT="0" marB="0"/>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gridSpan="2">
                  <a:txBody>
                    <a:bodyPr/>
                    <a:lstStyle/>
                    <a:p>
                      <a:pPr marL="635" algn="ctr">
                        <a:lnSpc>
                          <a:spcPct val="100000"/>
                        </a:lnSpc>
                        <a:spcBef>
                          <a:spcPts val="509"/>
                        </a:spcBef>
                      </a:pPr>
                      <a:r>
                        <a:rPr sz="1400" dirty="0">
                          <a:solidFill>
                            <a:srgbClr val="006FC0"/>
                          </a:solidFill>
                          <a:latin typeface="Times New Roman"/>
                          <a:cs typeface="Times New Roman"/>
                        </a:rPr>
                        <a:t>MAX</a:t>
                      </a:r>
                      <a:r>
                        <a:rPr sz="1400" spc="-30" dirty="0">
                          <a:solidFill>
                            <a:srgbClr val="006FC0"/>
                          </a:solidFill>
                          <a:latin typeface="Times New Roman"/>
                          <a:cs typeface="Times New Roman"/>
                        </a:rPr>
                        <a:t> </a:t>
                      </a:r>
                      <a:r>
                        <a:rPr sz="1400" dirty="0">
                          <a:latin typeface="Times New Roman"/>
                          <a:cs typeface="Times New Roman"/>
                        </a:rPr>
                        <a:t>=</a:t>
                      </a:r>
                      <a:r>
                        <a:rPr sz="1400" spc="-55" dirty="0">
                          <a:latin typeface="Times New Roman"/>
                          <a:cs typeface="Times New Roman"/>
                        </a:rPr>
                        <a:t> </a:t>
                      </a:r>
                      <a:r>
                        <a:rPr sz="1400" spc="-35" dirty="0">
                          <a:solidFill>
                            <a:srgbClr val="006FC0"/>
                          </a:solidFill>
                          <a:latin typeface="Times New Roman"/>
                          <a:cs typeface="Times New Roman"/>
                        </a:rPr>
                        <a:t>VALUE2</a:t>
                      </a:r>
                      <a:endParaRPr sz="1400">
                        <a:latin typeface="Times New Roman"/>
                        <a:cs typeface="Times New Roman"/>
                      </a:endParaRPr>
                    </a:p>
                    <a:p>
                      <a:pPr algn="ctr">
                        <a:lnSpc>
                          <a:spcPct val="100000"/>
                        </a:lnSpc>
                        <a:spcBef>
                          <a:spcPts val="5"/>
                        </a:spcBef>
                      </a:pPr>
                      <a:r>
                        <a:rPr sz="1400" dirty="0">
                          <a:latin typeface="Times New Roman"/>
                          <a:cs typeface="Times New Roman"/>
                        </a:rPr>
                        <a:t>=</a:t>
                      </a:r>
                      <a:r>
                        <a:rPr sz="1400" spc="-50" dirty="0">
                          <a:latin typeface="Times New Roman"/>
                          <a:cs typeface="Times New Roman"/>
                        </a:rPr>
                        <a:t> </a:t>
                      </a:r>
                      <a:r>
                        <a:rPr sz="1400" dirty="0">
                          <a:solidFill>
                            <a:srgbClr val="C00000"/>
                          </a:solidFill>
                          <a:latin typeface="Times New Roman"/>
                          <a:cs typeface="Times New Roman"/>
                        </a:rPr>
                        <a:t>5</a:t>
                      </a:r>
                      <a:endParaRPr sz="1400">
                        <a:latin typeface="Times New Roman"/>
                        <a:cs typeface="Times New Roman"/>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EBF5D6"/>
                    </a:solidFill>
                  </a:tcPr>
                </a:tc>
                <a:tc hMerge="1">
                  <a:txBody>
                    <a:bodyPr/>
                    <a:lstStyle/>
                    <a:p>
                      <a:endParaRPr/>
                    </a:p>
                  </a:txBody>
                  <a:tcPr marL="0" marR="0" marT="0" marB="0"/>
                </a:tc>
                <a:extLst>
                  <a:ext uri="{0D108BD9-81ED-4DB2-BD59-A6C34878D82A}">
                    <a16:rowId xmlns="" xmlns:a16="http://schemas.microsoft.com/office/drawing/2014/main" val="10000"/>
                  </a:ext>
                </a:extLst>
              </a:tr>
              <a:tr h="153924">
                <a:tc>
                  <a:txBody>
                    <a:bodyPr/>
                    <a:lstStyle/>
                    <a:p>
                      <a:pPr>
                        <a:lnSpc>
                          <a:spcPct val="100000"/>
                        </a:lnSpc>
                      </a:pPr>
                      <a:endParaRPr sz="800">
                        <a:latin typeface="Times New Roman"/>
                        <a:cs typeface="Times New Roman"/>
                      </a:endParaRPr>
                    </a:p>
                  </a:txBody>
                  <a:tcPr marL="0" marR="0" marT="0" marB="0">
                    <a:lnR w="19050">
                      <a:solidFill>
                        <a:srgbClr val="000000"/>
                      </a:solidFill>
                      <a:prstDash val="solid"/>
                    </a:lnR>
                    <a:lnT w="9525">
                      <a:solidFill>
                        <a:srgbClr val="000000"/>
                      </a:solidFill>
                      <a:prstDash val="solid"/>
                    </a:lnT>
                  </a:tcPr>
                </a:tc>
                <a:tc gridSpan="3">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9525">
                      <a:solidFill>
                        <a:srgbClr val="000000"/>
                      </a:solidFill>
                      <a:prstDash val="solid"/>
                    </a:lnR>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T w="9525">
                      <a:solidFill>
                        <a:srgbClr val="000000"/>
                      </a:solidFill>
                      <a:prstDash val="solid"/>
                    </a:lnT>
                  </a:tcPr>
                </a:tc>
                <a:extLst>
                  <a:ext uri="{0D108BD9-81ED-4DB2-BD59-A6C34878D82A}">
                    <a16:rowId xmlns="" xmlns:a16="http://schemas.microsoft.com/office/drawing/2014/main" val="10001"/>
                  </a:ext>
                </a:extLst>
              </a:tr>
            </a:tbl>
          </a:graphicData>
        </a:graphic>
      </p:graphicFrame>
      <p:sp>
        <p:nvSpPr>
          <p:cNvPr id="41" name="object 41"/>
          <p:cNvSpPr txBox="1"/>
          <p:nvPr/>
        </p:nvSpPr>
        <p:spPr>
          <a:xfrm>
            <a:off x="3131566" y="3420617"/>
            <a:ext cx="241935" cy="239395"/>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Times New Roman"/>
                <a:cs typeface="Times New Roman"/>
              </a:rPr>
              <a:t>No</a:t>
            </a:r>
            <a:endParaRPr sz="1400">
              <a:latin typeface="Times New Roman"/>
              <a:cs typeface="Times New Roman"/>
            </a:endParaRPr>
          </a:p>
        </p:txBody>
      </p:sp>
      <p:pic>
        <p:nvPicPr>
          <p:cNvPr id="42" name="object 42"/>
          <p:cNvPicPr/>
          <p:nvPr/>
        </p:nvPicPr>
        <p:blipFill>
          <a:blip r:embed="rId5" cstate="print"/>
          <a:stretch>
            <a:fillRect/>
          </a:stretch>
        </p:blipFill>
        <p:spPr>
          <a:xfrm>
            <a:off x="24383" y="41148"/>
            <a:ext cx="361188" cy="361188"/>
          </a:xfrm>
          <a:prstGeom prst="rect">
            <a:avLst/>
          </a:prstGeom>
        </p:spPr>
      </p:pic>
      <p:sp>
        <p:nvSpPr>
          <p:cNvPr id="43" name="object 43"/>
          <p:cNvSpPr txBox="1"/>
          <p:nvPr/>
        </p:nvSpPr>
        <p:spPr>
          <a:xfrm>
            <a:off x="1986533" y="6199337"/>
            <a:ext cx="313055" cy="222885"/>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E</a:t>
            </a:r>
            <a:r>
              <a:rPr sz="1400" dirty="0">
                <a:latin typeface="Times New Roman"/>
                <a:cs typeface="Times New Roman"/>
              </a:rPr>
              <a:t>nd</a:t>
            </a:r>
            <a:endParaRPr sz="1400">
              <a:latin typeface="Times New Roman"/>
              <a:cs typeface="Times New Roman"/>
            </a:endParaRPr>
          </a:p>
        </p:txBody>
      </p:sp>
      <p:sp>
        <p:nvSpPr>
          <p:cNvPr id="44" name="object 44"/>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.5</a:t>
            </a:r>
            <a:endParaRPr sz="1050">
              <a:latin typeface="Calibri"/>
              <a:cs typeface="Calibri"/>
            </a:endParaRPr>
          </a:p>
        </p:txBody>
      </p:sp>
      <p:sp>
        <p:nvSpPr>
          <p:cNvPr id="45" name="object 45"/>
          <p:cNvSpPr txBox="1"/>
          <p:nvPr/>
        </p:nvSpPr>
        <p:spPr>
          <a:xfrm>
            <a:off x="8168131" y="6673088"/>
            <a:ext cx="162560" cy="160020"/>
          </a:xfrm>
          <a:prstGeom prst="rect">
            <a:avLst/>
          </a:prstGeom>
        </p:spPr>
        <p:txBody>
          <a:bodyPr vert="horz" wrap="square" lIns="0" tIns="0" rIns="0" bIns="0" rtlCol="0">
            <a:spAutoFit/>
          </a:bodyPr>
          <a:lstStyle/>
          <a:p>
            <a:pPr marL="12700">
              <a:lnSpc>
                <a:spcPts val="1100"/>
              </a:lnSpc>
            </a:pPr>
            <a:r>
              <a:rPr sz="1050" b="1" dirty="0">
                <a:solidFill>
                  <a:srgbClr val="FFFFFF"/>
                </a:solidFill>
                <a:latin typeface="Calibri"/>
                <a:cs typeface="Calibri"/>
              </a:rPr>
              <a:t>88</a:t>
            </a:r>
            <a:endParaRPr sz="1050">
              <a:latin typeface="Calibri"/>
              <a:cs typeface="Calibri"/>
            </a:endParaRPr>
          </a:p>
        </p:txBody>
      </p:sp>
      <p:sp>
        <p:nvSpPr>
          <p:cNvPr id="46" name="object 46"/>
          <p:cNvSpPr txBox="1"/>
          <p:nvPr/>
        </p:nvSpPr>
        <p:spPr>
          <a:xfrm>
            <a:off x="4418965" y="6685508"/>
            <a:ext cx="322580" cy="127635"/>
          </a:xfrm>
          <a:prstGeom prst="rect">
            <a:avLst/>
          </a:prstGeom>
        </p:spPr>
        <p:txBody>
          <a:bodyPr vert="horz" wrap="square" lIns="0" tIns="0" rIns="0" bIns="0" rtlCol="0">
            <a:spAutoFit/>
          </a:bodyPr>
          <a:lstStyle/>
          <a:p>
            <a:pPr marL="38100">
              <a:lnSpc>
                <a:spcPts val="865"/>
              </a:lnSpc>
            </a:pPr>
            <a:r>
              <a:rPr sz="800" dirty="0">
                <a:solidFill>
                  <a:srgbClr val="FFFFFF"/>
                </a:solidFill>
                <a:latin typeface="Calibri"/>
                <a:cs typeface="Calibri"/>
              </a:rPr>
              <a:t>4</a:t>
            </a:r>
            <a:r>
              <a:rPr sz="800" spc="-40" dirty="0">
                <a:solidFill>
                  <a:srgbClr val="FFFFFF"/>
                </a:solidFill>
                <a:latin typeface="Calibri"/>
                <a:cs typeface="Calibri"/>
              </a:rPr>
              <a:t> </a:t>
            </a:r>
            <a:r>
              <a:rPr sz="800" spc="-5" dirty="0">
                <a:solidFill>
                  <a:srgbClr val="FFFFFF"/>
                </a:solidFill>
                <a:latin typeface="Calibri"/>
                <a:cs typeface="Calibri"/>
              </a:rPr>
              <a:t>of</a:t>
            </a:r>
            <a:r>
              <a:rPr sz="800" spc="-20" dirty="0">
                <a:solidFill>
                  <a:srgbClr val="FFFFFF"/>
                </a:solidFill>
                <a:latin typeface="Calibri"/>
                <a:cs typeface="Calibri"/>
              </a:rPr>
              <a:t> </a:t>
            </a:r>
            <a:r>
              <a:rPr sz="800" dirty="0">
                <a:solidFill>
                  <a:srgbClr val="FFFFFF"/>
                </a:solidFill>
                <a:latin typeface="Calibri"/>
                <a:cs typeface="Calibri"/>
              </a:rPr>
              <a:t>6</a:t>
            </a:r>
            <a:endParaRPr sz="800">
              <a:latin typeface="Calibri"/>
              <a:cs typeface="Calibri"/>
            </a:endParaRPr>
          </a:p>
        </p:txBody>
      </p:sp>
      <p:sp>
        <p:nvSpPr>
          <p:cNvPr id="47" name="object 47"/>
          <p:cNvSpPr txBox="1"/>
          <p:nvPr/>
        </p:nvSpPr>
        <p:spPr>
          <a:xfrm>
            <a:off x="6407911" y="6678803"/>
            <a:ext cx="452120"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a:t>
            </a:r>
            <a:r>
              <a:rPr sz="800" spc="-5" dirty="0">
                <a:solidFill>
                  <a:srgbClr val="FFFFFF"/>
                </a:solidFill>
                <a:latin typeface="Calibri"/>
                <a:cs typeface="Calibri"/>
              </a:rPr>
              <a:t> </a:t>
            </a:r>
            <a:r>
              <a:rPr sz="800" dirty="0">
                <a:solidFill>
                  <a:srgbClr val="FFFFFF"/>
                </a:solidFill>
                <a:latin typeface="Calibri"/>
                <a:cs typeface="Calibri"/>
              </a:rPr>
              <a:t>7</a:t>
            </a:r>
            <a:endParaRPr sz="800">
              <a:latin typeface="Calibri"/>
              <a:cs typeface="Calibri"/>
            </a:endParaRPr>
          </a:p>
        </p:txBody>
      </p:sp>
    </p:spTree>
    <p:extLst>
      <p:ext uri="{BB962C8B-B14F-4D97-AF65-F5344CB8AC3E}">
        <p14:creationId xmlns:p14="http://schemas.microsoft.com/office/powerpoint/2010/main" val="9308518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605016"/>
            <a:ext cx="9144000" cy="253365"/>
            <a:chOff x="0" y="6605016"/>
            <a:chExt cx="9144000" cy="253365"/>
          </a:xfrm>
        </p:grpSpPr>
        <p:pic>
          <p:nvPicPr>
            <p:cNvPr id="3" name="object 3"/>
            <p:cNvPicPr/>
            <p:nvPr/>
          </p:nvPicPr>
          <p:blipFill>
            <a:blip r:embed="rId2" cstate="print"/>
            <a:stretch>
              <a:fillRect/>
            </a:stretch>
          </p:blipFill>
          <p:spPr>
            <a:xfrm>
              <a:off x="4160520" y="6652260"/>
              <a:ext cx="187451" cy="188976"/>
            </a:xfrm>
            <a:prstGeom prst="rect">
              <a:avLst/>
            </a:prstGeom>
          </p:spPr>
        </p:pic>
        <p:pic>
          <p:nvPicPr>
            <p:cNvPr id="4" name="object 4"/>
            <p:cNvPicPr/>
            <p:nvPr/>
          </p:nvPicPr>
          <p:blipFill>
            <a:blip r:embed="rId3" cstate="print"/>
            <a:stretch>
              <a:fillRect/>
            </a:stretch>
          </p:blipFill>
          <p:spPr>
            <a:xfrm>
              <a:off x="4809744" y="6652258"/>
              <a:ext cx="187451" cy="188976"/>
            </a:xfrm>
            <a:prstGeom prst="rect">
              <a:avLst/>
            </a:prstGeom>
          </p:spPr>
        </p:pic>
      </p:grpSp>
      <p:sp>
        <p:nvSpPr>
          <p:cNvPr id="5" name="object 5"/>
          <p:cNvSpPr txBox="1">
            <a:spLocks noGrp="1"/>
          </p:cNvSpPr>
          <p:nvPr>
            <p:ph type="title"/>
          </p:nvPr>
        </p:nvSpPr>
        <p:spPr>
          <a:prstGeom prst="rect">
            <a:avLst/>
          </a:prstGeom>
        </p:spPr>
        <p:txBody>
          <a:bodyPr vert="horz" wrap="square" lIns="0" tIns="116205" rIns="0" bIns="0" rtlCol="0">
            <a:spAutoFit/>
          </a:bodyPr>
          <a:lstStyle/>
          <a:p>
            <a:pPr marL="784860" marR="5080" indent="-765175">
              <a:lnSpc>
                <a:spcPts val="4490"/>
              </a:lnSpc>
              <a:spcBef>
                <a:spcPts val="915"/>
              </a:spcBef>
            </a:pPr>
            <a:r>
              <a:rPr spc="-50" dirty="0"/>
              <a:t>Determining</a:t>
            </a:r>
            <a:r>
              <a:rPr spc="-155" dirty="0"/>
              <a:t> </a:t>
            </a:r>
            <a:r>
              <a:rPr spc="-35" dirty="0"/>
              <a:t>The</a:t>
            </a:r>
            <a:r>
              <a:rPr spc="-125" dirty="0"/>
              <a:t> </a:t>
            </a:r>
            <a:r>
              <a:rPr spc="-65" dirty="0"/>
              <a:t>Largest</a:t>
            </a:r>
            <a:r>
              <a:rPr spc="-145" dirty="0"/>
              <a:t> </a:t>
            </a:r>
            <a:r>
              <a:rPr spc="-90" dirty="0"/>
              <a:t>Value </a:t>
            </a:r>
            <a:r>
              <a:rPr spc="-980" dirty="0"/>
              <a:t> </a:t>
            </a:r>
            <a:r>
              <a:rPr spc="-65" dirty="0">
                <a:solidFill>
                  <a:srgbClr val="37A76E"/>
                </a:solidFill>
              </a:rPr>
              <a:t>Verifying</a:t>
            </a:r>
            <a:r>
              <a:rPr spc="-145" dirty="0">
                <a:solidFill>
                  <a:srgbClr val="37A76E"/>
                </a:solidFill>
              </a:rPr>
              <a:t> </a:t>
            </a:r>
            <a:r>
              <a:rPr spc="-35" dirty="0">
                <a:solidFill>
                  <a:srgbClr val="37A76E"/>
                </a:solidFill>
              </a:rPr>
              <a:t>The</a:t>
            </a:r>
            <a:r>
              <a:rPr spc="-125" dirty="0">
                <a:solidFill>
                  <a:srgbClr val="37A76E"/>
                </a:solidFill>
              </a:rPr>
              <a:t> </a:t>
            </a:r>
            <a:r>
              <a:rPr spc="-45" dirty="0">
                <a:solidFill>
                  <a:srgbClr val="37A76E"/>
                </a:solidFill>
              </a:rPr>
              <a:t>Algorithm</a:t>
            </a:r>
          </a:p>
        </p:txBody>
      </p:sp>
      <p:grpSp>
        <p:nvGrpSpPr>
          <p:cNvPr id="6" name="object 6"/>
          <p:cNvGrpSpPr/>
          <p:nvPr/>
        </p:nvGrpSpPr>
        <p:grpSpPr>
          <a:xfrm>
            <a:off x="7728204" y="2354579"/>
            <a:ext cx="1423670" cy="676910"/>
            <a:chOff x="7728204" y="2354579"/>
            <a:chExt cx="1423670" cy="676910"/>
          </a:xfrm>
        </p:grpSpPr>
        <p:sp>
          <p:nvSpPr>
            <p:cNvPr id="7" name="object 7"/>
            <p:cNvSpPr/>
            <p:nvPr/>
          </p:nvSpPr>
          <p:spPr>
            <a:xfrm>
              <a:off x="7735824" y="2362199"/>
              <a:ext cx="1408430" cy="661670"/>
            </a:xfrm>
            <a:custGeom>
              <a:avLst/>
              <a:gdLst/>
              <a:ahLst/>
              <a:cxnLst/>
              <a:rect l="l" t="t" r="r" b="b"/>
              <a:pathLst>
                <a:path w="1408429" h="661669">
                  <a:moveTo>
                    <a:pt x="1408176" y="0"/>
                  </a:moveTo>
                  <a:lnTo>
                    <a:pt x="0" y="0"/>
                  </a:lnTo>
                  <a:lnTo>
                    <a:pt x="0" y="661415"/>
                  </a:lnTo>
                  <a:lnTo>
                    <a:pt x="1408176" y="661415"/>
                  </a:lnTo>
                  <a:lnTo>
                    <a:pt x="1408176" y="0"/>
                  </a:lnTo>
                  <a:close/>
                </a:path>
              </a:pathLst>
            </a:custGeom>
            <a:solidFill>
              <a:srgbClr val="37A76E"/>
            </a:solidFill>
          </p:spPr>
          <p:txBody>
            <a:bodyPr wrap="square" lIns="0" tIns="0" rIns="0" bIns="0" rtlCol="0"/>
            <a:lstStyle/>
            <a:p>
              <a:endParaRPr/>
            </a:p>
          </p:txBody>
        </p:sp>
        <p:sp>
          <p:nvSpPr>
            <p:cNvPr id="8" name="object 8"/>
            <p:cNvSpPr/>
            <p:nvPr/>
          </p:nvSpPr>
          <p:spPr>
            <a:xfrm>
              <a:off x="7735824" y="2362199"/>
              <a:ext cx="1408430" cy="661670"/>
            </a:xfrm>
            <a:custGeom>
              <a:avLst/>
              <a:gdLst/>
              <a:ahLst/>
              <a:cxnLst/>
              <a:rect l="l" t="t" r="r" b="b"/>
              <a:pathLst>
                <a:path w="1408429" h="661669">
                  <a:moveTo>
                    <a:pt x="0" y="661415"/>
                  </a:moveTo>
                  <a:lnTo>
                    <a:pt x="1408176" y="661415"/>
                  </a:lnTo>
                  <a:lnTo>
                    <a:pt x="1408176" y="0"/>
                  </a:lnTo>
                  <a:lnTo>
                    <a:pt x="0" y="0"/>
                  </a:lnTo>
                  <a:lnTo>
                    <a:pt x="0" y="661415"/>
                  </a:lnTo>
                  <a:close/>
                </a:path>
              </a:pathLst>
            </a:custGeom>
            <a:ln w="15240">
              <a:solidFill>
                <a:srgbClr val="257950"/>
              </a:solidFill>
            </a:ln>
          </p:spPr>
          <p:txBody>
            <a:bodyPr wrap="square" lIns="0" tIns="0" rIns="0" bIns="0" rtlCol="0"/>
            <a:lstStyle/>
            <a:p>
              <a:endParaRPr/>
            </a:p>
          </p:txBody>
        </p:sp>
      </p:grpSp>
      <p:sp>
        <p:nvSpPr>
          <p:cNvPr id="9" name="object 9"/>
          <p:cNvSpPr txBox="1"/>
          <p:nvPr/>
        </p:nvSpPr>
        <p:spPr>
          <a:xfrm>
            <a:off x="7743443" y="2444623"/>
            <a:ext cx="1400810" cy="452120"/>
          </a:xfrm>
          <a:prstGeom prst="rect">
            <a:avLst/>
          </a:prstGeom>
        </p:spPr>
        <p:txBody>
          <a:bodyPr vert="horz" wrap="square" lIns="0" tIns="12065" rIns="0" bIns="0" rtlCol="0">
            <a:spAutoFit/>
          </a:bodyPr>
          <a:lstStyle/>
          <a:p>
            <a:pPr marL="273050">
              <a:lnSpc>
                <a:spcPct val="100000"/>
              </a:lnSpc>
              <a:spcBef>
                <a:spcPts val="95"/>
              </a:spcBef>
            </a:pPr>
            <a:r>
              <a:rPr sz="2800" b="1" spc="-80" dirty="0">
                <a:solidFill>
                  <a:srgbClr val="FFFFFF"/>
                </a:solidFill>
                <a:latin typeface="Calibri"/>
                <a:cs typeface="Calibri"/>
              </a:rPr>
              <a:t>Test</a:t>
            </a:r>
            <a:r>
              <a:rPr sz="2800" b="1" spc="-5" dirty="0">
                <a:solidFill>
                  <a:srgbClr val="FFFFFF"/>
                </a:solidFill>
                <a:latin typeface="Calibri"/>
                <a:cs typeface="Calibri"/>
              </a:rPr>
              <a:t> 1</a:t>
            </a:r>
            <a:endParaRPr sz="2800">
              <a:latin typeface="Calibri"/>
              <a:cs typeface="Calibri"/>
            </a:endParaRPr>
          </a:p>
        </p:txBody>
      </p:sp>
      <p:pic>
        <p:nvPicPr>
          <p:cNvPr id="10" name="object 10"/>
          <p:cNvPicPr/>
          <p:nvPr/>
        </p:nvPicPr>
        <p:blipFill>
          <a:blip r:embed="rId4" cstate="print"/>
          <a:stretch>
            <a:fillRect/>
          </a:stretch>
        </p:blipFill>
        <p:spPr>
          <a:xfrm>
            <a:off x="7137844" y="4068127"/>
            <a:ext cx="938212" cy="1109662"/>
          </a:xfrm>
          <a:prstGeom prst="rect">
            <a:avLst/>
          </a:prstGeom>
        </p:spPr>
      </p:pic>
      <p:sp>
        <p:nvSpPr>
          <p:cNvPr id="11" name="object 11"/>
          <p:cNvSpPr txBox="1"/>
          <p:nvPr/>
        </p:nvSpPr>
        <p:spPr>
          <a:xfrm>
            <a:off x="7177278" y="3685108"/>
            <a:ext cx="86550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The</a:t>
            </a:r>
            <a:r>
              <a:rPr sz="1800" b="1" spc="-80" dirty="0">
                <a:latin typeface="Calibri"/>
                <a:cs typeface="Calibri"/>
              </a:rPr>
              <a:t> </a:t>
            </a:r>
            <a:r>
              <a:rPr sz="1800" b="1" dirty="0">
                <a:latin typeface="Calibri"/>
                <a:cs typeface="Calibri"/>
              </a:rPr>
              <a:t>User</a:t>
            </a:r>
            <a:endParaRPr sz="1800">
              <a:latin typeface="Calibri"/>
              <a:cs typeface="Calibri"/>
            </a:endParaRPr>
          </a:p>
        </p:txBody>
      </p:sp>
      <p:grpSp>
        <p:nvGrpSpPr>
          <p:cNvPr id="12" name="object 12"/>
          <p:cNvGrpSpPr/>
          <p:nvPr/>
        </p:nvGrpSpPr>
        <p:grpSpPr>
          <a:xfrm>
            <a:off x="260413" y="4907279"/>
            <a:ext cx="3993515" cy="1619250"/>
            <a:chOff x="260413" y="4907279"/>
            <a:chExt cx="3993515" cy="1619250"/>
          </a:xfrm>
        </p:grpSpPr>
        <p:sp>
          <p:nvSpPr>
            <p:cNvPr id="13" name="object 13"/>
            <p:cNvSpPr/>
            <p:nvPr/>
          </p:nvSpPr>
          <p:spPr>
            <a:xfrm>
              <a:off x="265175" y="5234939"/>
              <a:ext cx="3983990" cy="609600"/>
            </a:xfrm>
            <a:custGeom>
              <a:avLst/>
              <a:gdLst/>
              <a:ahLst/>
              <a:cxnLst/>
              <a:rect l="l" t="t" r="r" b="b"/>
              <a:pathLst>
                <a:path w="3983990" h="609600">
                  <a:moveTo>
                    <a:pt x="3983736" y="0"/>
                  </a:moveTo>
                  <a:lnTo>
                    <a:pt x="796747" y="0"/>
                  </a:lnTo>
                  <a:lnTo>
                    <a:pt x="0" y="609600"/>
                  </a:lnTo>
                  <a:lnTo>
                    <a:pt x="3186938" y="609600"/>
                  </a:lnTo>
                  <a:lnTo>
                    <a:pt x="3983736" y="0"/>
                  </a:lnTo>
                  <a:close/>
                </a:path>
              </a:pathLst>
            </a:custGeom>
            <a:solidFill>
              <a:srgbClr val="EBF5D6"/>
            </a:solidFill>
          </p:spPr>
          <p:txBody>
            <a:bodyPr wrap="square" lIns="0" tIns="0" rIns="0" bIns="0" rtlCol="0"/>
            <a:lstStyle/>
            <a:p>
              <a:endParaRPr/>
            </a:p>
          </p:txBody>
        </p:sp>
        <p:sp>
          <p:nvSpPr>
            <p:cNvPr id="14" name="object 14"/>
            <p:cNvSpPr/>
            <p:nvPr/>
          </p:nvSpPr>
          <p:spPr>
            <a:xfrm>
              <a:off x="265175" y="5234939"/>
              <a:ext cx="3983990" cy="609600"/>
            </a:xfrm>
            <a:custGeom>
              <a:avLst/>
              <a:gdLst/>
              <a:ahLst/>
              <a:cxnLst/>
              <a:rect l="l" t="t" r="r" b="b"/>
              <a:pathLst>
                <a:path w="3983990" h="609600">
                  <a:moveTo>
                    <a:pt x="0" y="609600"/>
                  </a:moveTo>
                  <a:lnTo>
                    <a:pt x="796747" y="0"/>
                  </a:lnTo>
                  <a:lnTo>
                    <a:pt x="3983736" y="0"/>
                  </a:lnTo>
                  <a:lnTo>
                    <a:pt x="3186938" y="609600"/>
                  </a:lnTo>
                  <a:lnTo>
                    <a:pt x="0" y="609600"/>
                  </a:lnTo>
                  <a:close/>
                </a:path>
              </a:pathLst>
            </a:custGeom>
            <a:ln w="9144">
              <a:solidFill>
                <a:srgbClr val="000000"/>
              </a:solidFill>
            </a:ln>
          </p:spPr>
          <p:txBody>
            <a:bodyPr wrap="square" lIns="0" tIns="0" rIns="0" bIns="0" rtlCol="0"/>
            <a:lstStyle/>
            <a:p>
              <a:endParaRPr/>
            </a:p>
          </p:txBody>
        </p:sp>
        <p:sp>
          <p:nvSpPr>
            <p:cNvPr id="15" name="object 15"/>
            <p:cNvSpPr/>
            <p:nvPr/>
          </p:nvSpPr>
          <p:spPr>
            <a:xfrm>
              <a:off x="1633728" y="6086855"/>
              <a:ext cx="1021080" cy="434340"/>
            </a:xfrm>
            <a:custGeom>
              <a:avLst/>
              <a:gdLst/>
              <a:ahLst/>
              <a:cxnLst/>
              <a:rect l="l" t="t" r="r" b="b"/>
              <a:pathLst>
                <a:path w="1021080" h="434340">
                  <a:moveTo>
                    <a:pt x="856869" y="0"/>
                  </a:moveTo>
                  <a:lnTo>
                    <a:pt x="164211" y="0"/>
                  </a:lnTo>
                  <a:lnTo>
                    <a:pt x="126563" y="5735"/>
                  </a:lnTo>
                  <a:lnTo>
                    <a:pt x="92000" y="22073"/>
                  </a:lnTo>
                  <a:lnTo>
                    <a:pt x="61510" y="47710"/>
                  </a:lnTo>
                  <a:lnTo>
                    <a:pt x="36079" y="81341"/>
                  </a:lnTo>
                  <a:lnTo>
                    <a:pt x="16692" y="121664"/>
                  </a:lnTo>
                  <a:lnTo>
                    <a:pt x="4337" y="167375"/>
                  </a:lnTo>
                  <a:lnTo>
                    <a:pt x="0" y="217170"/>
                  </a:lnTo>
                  <a:lnTo>
                    <a:pt x="4337" y="266964"/>
                  </a:lnTo>
                  <a:lnTo>
                    <a:pt x="16692" y="312675"/>
                  </a:lnTo>
                  <a:lnTo>
                    <a:pt x="36079" y="352998"/>
                  </a:lnTo>
                  <a:lnTo>
                    <a:pt x="61510" y="386629"/>
                  </a:lnTo>
                  <a:lnTo>
                    <a:pt x="92000" y="412266"/>
                  </a:lnTo>
                  <a:lnTo>
                    <a:pt x="126563" y="428604"/>
                  </a:lnTo>
                  <a:lnTo>
                    <a:pt x="164211" y="434340"/>
                  </a:lnTo>
                  <a:lnTo>
                    <a:pt x="856869" y="434340"/>
                  </a:lnTo>
                  <a:lnTo>
                    <a:pt x="929079" y="412266"/>
                  </a:lnTo>
                  <a:lnTo>
                    <a:pt x="959569" y="386629"/>
                  </a:lnTo>
                  <a:lnTo>
                    <a:pt x="985000" y="352998"/>
                  </a:lnTo>
                  <a:lnTo>
                    <a:pt x="1004387" y="312675"/>
                  </a:lnTo>
                  <a:lnTo>
                    <a:pt x="1016742" y="266964"/>
                  </a:lnTo>
                  <a:lnTo>
                    <a:pt x="1021080" y="217170"/>
                  </a:lnTo>
                  <a:lnTo>
                    <a:pt x="1016742" y="167375"/>
                  </a:lnTo>
                  <a:lnTo>
                    <a:pt x="1004387" y="121664"/>
                  </a:lnTo>
                  <a:lnTo>
                    <a:pt x="985000" y="81341"/>
                  </a:lnTo>
                  <a:lnTo>
                    <a:pt x="959569" y="47710"/>
                  </a:lnTo>
                  <a:lnTo>
                    <a:pt x="929079" y="22073"/>
                  </a:lnTo>
                  <a:lnTo>
                    <a:pt x="894516" y="5735"/>
                  </a:lnTo>
                  <a:lnTo>
                    <a:pt x="856869" y="0"/>
                  </a:lnTo>
                  <a:close/>
                </a:path>
              </a:pathLst>
            </a:custGeom>
            <a:solidFill>
              <a:srgbClr val="F1F1F1"/>
            </a:solidFill>
          </p:spPr>
          <p:txBody>
            <a:bodyPr wrap="square" lIns="0" tIns="0" rIns="0" bIns="0" rtlCol="0"/>
            <a:lstStyle/>
            <a:p>
              <a:endParaRPr/>
            </a:p>
          </p:txBody>
        </p:sp>
        <p:sp>
          <p:nvSpPr>
            <p:cNvPr id="16" name="object 16"/>
            <p:cNvSpPr/>
            <p:nvPr/>
          </p:nvSpPr>
          <p:spPr>
            <a:xfrm>
              <a:off x="1633728" y="6086855"/>
              <a:ext cx="1021080" cy="434340"/>
            </a:xfrm>
            <a:custGeom>
              <a:avLst/>
              <a:gdLst/>
              <a:ahLst/>
              <a:cxnLst/>
              <a:rect l="l" t="t" r="r" b="b"/>
              <a:pathLst>
                <a:path w="1021080" h="434340">
                  <a:moveTo>
                    <a:pt x="164211" y="0"/>
                  </a:moveTo>
                  <a:lnTo>
                    <a:pt x="856869" y="0"/>
                  </a:lnTo>
                  <a:lnTo>
                    <a:pt x="894516" y="5735"/>
                  </a:lnTo>
                  <a:lnTo>
                    <a:pt x="929079" y="22073"/>
                  </a:lnTo>
                  <a:lnTo>
                    <a:pt x="959569" y="47710"/>
                  </a:lnTo>
                  <a:lnTo>
                    <a:pt x="985000" y="81341"/>
                  </a:lnTo>
                  <a:lnTo>
                    <a:pt x="1004387" y="121664"/>
                  </a:lnTo>
                  <a:lnTo>
                    <a:pt x="1016742" y="167375"/>
                  </a:lnTo>
                  <a:lnTo>
                    <a:pt x="1021080" y="217170"/>
                  </a:lnTo>
                  <a:lnTo>
                    <a:pt x="1016742" y="266964"/>
                  </a:lnTo>
                  <a:lnTo>
                    <a:pt x="1004387" y="312675"/>
                  </a:lnTo>
                  <a:lnTo>
                    <a:pt x="985000" y="352998"/>
                  </a:lnTo>
                  <a:lnTo>
                    <a:pt x="959569" y="386629"/>
                  </a:lnTo>
                  <a:lnTo>
                    <a:pt x="929079" y="412266"/>
                  </a:lnTo>
                  <a:lnTo>
                    <a:pt x="894516" y="428604"/>
                  </a:lnTo>
                  <a:lnTo>
                    <a:pt x="856869" y="434340"/>
                  </a:lnTo>
                  <a:lnTo>
                    <a:pt x="164211" y="434340"/>
                  </a:lnTo>
                  <a:lnTo>
                    <a:pt x="92000" y="412266"/>
                  </a:lnTo>
                  <a:lnTo>
                    <a:pt x="61510" y="386629"/>
                  </a:lnTo>
                  <a:lnTo>
                    <a:pt x="36079" y="352998"/>
                  </a:lnTo>
                  <a:lnTo>
                    <a:pt x="16692" y="312675"/>
                  </a:lnTo>
                  <a:lnTo>
                    <a:pt x="4337" y="266964"/>
                  </a:lnTo>
                  <a:lnTo>
                    <a:pt x="0" y="217170"/>
                  </a:lnTo>
                  <a:lnTo>
                    <a:pt x="4337" y="167375"/>
                  </a:lnTo>
                  <a:lnTo>
                    <a:pt x="16692" y="121664"/>
                  </a:lnTo>
                  <a:lnTo>
                    <a:pt x="36079" y="81341"/>
                  </a:lnTo>
                  <a:lnTo>
                    <a:pt x="61510" y="47710"/>
                  </a:lnTo>
                  <a:lnTo>
                    <a:pt x="92000" y="22073"/>
                  </a:lnTo>
                  <a:lnTo>
                    <a:pt x="126563" y="5735"/>
                  </a:lnTo>
                  <a:lnTo>
                    <a:pt x="164211" y="0"/>
                  </a:lnTo>
                  <a:close/>
                </a:path>
              </a:pathLst>
            </a:custGeom>
            <a:ln w="9144">
              <a:solidFill>
                <a:srgbClr val="000000"/>
              </a:solidFill>
            </a:ln>
          </p:spPr>
          <p:txBody>
            <a:bodyPr wrap="square" lIns="0" tIns="0" rIns="0" bIns="0" rtlCol="0"/>
            <a:lstStyle/>
            <a:p>
              <a:endParaRPr/>
            </a:p>
          </p:txBody>
        </p:sp>
        <p:sp>
          <p:nvSpPr>
            <p:cNvPr id="17" name="object 17"/>
            <p:cNvSpPr/>
            <p:nvPr/>
          </p:nvSpPr>
          <p:spPr>
            <a:xfrm>
              <a:off x="2112264" y="5839967"/>
              <a:ext cx="76200" cy="262255"/>
            </a:xfrm>
            <a:custGeom>
              <a:avLst/>
              <a:gdLst/>
              <a:ahLst/>
              <a:cxnLst/>
              <a:rect l="l" t="t" r="r" b="b"/>
              <a:pathLst>
                <a:path w="76200" h="262254">
                  <a:moveTo>
                    <a:pt x="31750" y="185927"/>
                  </a:moveTo>
                  <a:lnTo>
                    <a:pt x="0" y="185927"/>
                  </a:lnTo>
                  <a:lnTo>
                    <a:pt x="38100" y="262127"/>
                  </a:lnTo>
                  <a:lnTo>
                    <a:pt x="69850" y="198627"/>
                  </a:lnTo>
                  <a:lnTo>
                    <a:pt x="31750" y="198627"/>
                  </a:lnTo>
                  <a:lnTo>
                    <a:pt x="31750" y="185927"/>
                  </a:lnTo>
                  <a:close/>
                </a:path>
                <a:path w="76200" h="262254">
                  <a:moveTo>
                    <a:pt x="44450" y="0"/>
                  </a:moveTo>
                  <a:lnTo>
                    <a:pt x="31750" y="0"/>
                  </a:lnTo>
                  <a:lnTo>
                    <a:pt x="31750" y="198627"/>
                  </a:lnTo>
                  <a:lnTo>
                    <a:pt x="44450" y="198627"/>
                  </a:lnTo>
                  <a:lnTo>
                    <a:pt x="44450" y="0"/>
                  </a:lnTo>
                  <a:close/>
                </a:path>
                <a:path w="76200" h="262254">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18" name="object 18"/>
            <p:cNvSpPr/>
            <p:nvPr/>
          </p:nvSpPr>
          <p:spPr>
            <a:xfrm>
              <a:off x="2119883" y="4907279"/>
              <a:ext cx="76200" cy="312420"/>
            </a:xfrm>
            <a:custGeom>
              <a:avLst/>
              <a:gdLst/>
              <a:ahLst/>
              <a:cxnLst/>
              <a:rect l="l" t="t" r="r" b="b"/>
              <a:pathLst>
                <a:path w="76200" h="312420">
                  <a:moveTo>
                    <a:pt x="31750" y="236220"/>
                  </a:moveTo>
                  <a:lnTo>
                    <a:pt x="0" y="236220"/>
                  </a:lnTo>
                  <a:lnTo>
                    <a:pt x="38100" y="312420"/>
                  </a:lnTo>
                  <a:lnTo>
                    <a:pt x="69850" y="248920"/>
                  </a:lnTo>
                  <a:lnTo>
                    <a:pt x="31750" y="248920"/>
                  </a:lnTo>
                  <a:lnTo>
                    <a:pt x="31750" y="236220"/>
                  </a:lnTo>
                  <a:close/>
                </a:path>
                <a:path w="76200" h="312420">
                  <a:moveTo>
                    <a:pt x="44450" y="0"/>
                  </a:moveTo>
                  <a:lnTo>
                    <a:pt x="31750" y="0"/>
                  </a:lnTo>
                  <a:lnTo>
                    <a:pt x="31750" y="248920"/>
                  </a:lnTo>
                  <a:lnTo>
                    <a:pt x="44450" y="248920"/>
                  </a:lnTo>
                  <a:lnTo>
                    <a:pt x="44450" y="0"/>
                  </a:lnTo>
                  <a:close/>
                </a:path>
                <a:path w="76200" h="312420">
                  <a:moveTo>
                    <a:pt x="76200" y="236220"/>
                  </a:moveTo>
                  <a:lnTo>
                    <a:pt x="44450" y="236220"/>
                  </a:lnTo>
                  <a:lnTo>
                    <a:pt x="44450" y="248920"/>
                  </a:lnTo>
                  <a:lnTo>
                    <a:pt x="69850" y="248920"/>
                  </a:lnTo>
                  <a:lnTo>
                    <a:pt x="76200" y="236220"/>
                  </a:lnTo>
                  <a:close/>
                </a:path>
              </a:pathLst>
            </a:custGeom>
            <a:solidFill>
              <a:srgbClr val="000000"/>
            </a:solidFill>
          </p:spPr>
          <p:txBody>
            <a:bodyPr wrap="square" lIns="0" tIns="0" rIns="0" bIns="0" rtlCol="0"/>
            <a:lstStyle/>
            <a:p>
              <a:endParaRPr/>
            </a:p>
          </p:txBody>
        </p:sp>
      </p:grpSp>
      <p:grpSp>
        <p:nvGrpSpPr>
          <p:cNvPr id="19" name="object 19"/>
          <p:cNvGrpSpPr/>
          <p:nvPr/>
        </p:nvGrpSpPr>
        <p:grpSpPr>
          <a:xfrm>
            <a:off x="884707" y="3235261"/>
            <a:ext cx="2505075" cy="984885"/>
            <a:chOff x="884707" y="3235261"/>
            <a:chExt cx="2505075" cy="984885"/>
          </a:xfrm>
        </p:grpSpPr>
        <p:sp>
          <p:nvSpPr>
            <p:cNvPr id="20" name="object 20"/>
            <p:cNvSpPr/>
            <p:nvPr/>
          </p:nvSpPr>
          <p:spPr>
            <a:xfrm>
              <a:off x="1277112" y="3240023"/>
              <a:ext cx="1717675" cy="957580"/>
            </a:xfrm>
            <a:custGeom>
              <a:avLst/>
              <a:gdLst/>
              <a:ahLst/>
              <a:cxnLst/>
              <a:rect l="l" t="t" r="r" b="b"/>
              <a:pathLst>
                <a:path w="1717675" h="957579">
                  <a:moveTo>
                    <a:pt x="858774" y="0"/>
                  </a:moveTo>
                  <a:lnTo>
                    <a:pt x="0" y="478536"/>
                  </a:lnTo>
                  <a:lnTo>
                    <a:pt x="858774" y="957071"/>
                  </a:lnTo>
                  <a:lnTo>
                    <a:pt x="1717548" y="478536"/>
                  </a:lnTo>
                  <a:lnTo>
                    <a:pt x="858774" y="0"/>
                  </a:lnTo>
                  <a:close/>
                </a:path>
              </a:pathLst>
            </a:custGeom>
            <a:solidFill>
              <a:srgbClr val="F1F1F1"/>
            </a:solidFill>
          </p:spPr>
          <p:txBody>
            <a:bodyPr wrap="square" lIns="0" tIns="0" rIns="0" bIns="0" rtlCol="0"/>
            <a:lstStyle/>
            <a:p>
              <a:endParaRPr/>
            </a:p>
          </p:txBody>
        </p:sp>
        <p:sp>
          <p:nvSpPr>
            <p:cNvPr id="21" name="object 21"/>
            <p:cNvSpPr/>
            <p:nvPr/>
          </p:nvSpPr>
          <p:spPr>
            <a:xfrm>
              <a:off x="1277112" y="3240023"/>
              <a:ext cx="1717675" cy="957580"/>
            </a:xfrm>
            <a:custGeom>
              <a:avLst/>
              <a:gdLst/>
              <a:ahLst/>
              <a:cxnLst/>
              <a:rect l="l" t="t" r="r" b="b"/>
              <a:pathLst>
                <a:path w="1717675" h="957579">
                  <a:moveTo>
                    <a:pt x="0" y="478536"/>
                  </a:moveTo>
                  <a:lnTo>
                    <a:pt x="858774" y="0"/>
                  </a:lnTo>
                  <a:lnTo>
                    <a:pt x="1717548" y="478536"/>
                  </a:lnTo>
                  <a:lnTo>
                    <a:pt x="858774" y="957071"/>
                  </a:lnTo>
                  <a:lnTo>
                    <a:pt x="0" y="478536"/>
                  </a:lnTo>
                  <a:close/>
                </a:path>
              </a:pathLst>
            </a:custGeom>
            <a:ln w="9144">
              <a:solidFill>
                <a:srgbClr val="000000"/>
              </a:solidFill>
            </a:ln>
          </p:spPr>
          <p:txBody>
            <a:bodyPr wrap="square" lIns="0" tIns="0" rIns="0" bIns="0" rtlCol="0"/>
            <a:lstStyle/>
            <a:p>
              <a:endParaRPr/>
            </a:p>
          </p:txBody>
        </p:sp>
        <p:sp>
          <p:nvSpPr>
            <p:cNvPr id="22" name="object 22"/>
            <p:cNvSpPr/>
            <p:nvPr/>
          </p:nvSpPr>
          <p:spPr>
            <a:xfrm>
              <a:off x="2994660" y="3717035"/>
              <a:ext cx="382905" cy="1905"/>
            </a:xfrm>
            <a:custGeom>
              <a:avLst/>
              <a:gdLst/>
              <a:ahLst/>
              <a:cxnLst/>
              <a:rect l="l" t="t" r="r" b="b"/>
              <a:pathLst>
                <a:path w="382904" h="1904">
                  <a:moveTo>
                    <a:pt x="0" y="0"/>
                  </a:moveTo>
                  <a:lnTo>
                    <a:pt x="382524" y="1524"/>
                  </a:lnTo>
                </a:path>
              </a:pathLst>
            </a:custGeom>
            <a:ln w="9144">
              <a:solidFill>
                <a:srgbClr val="000000"/>
              </a:solidFill>
            </a:ln>
          </p:spPr>
          <p:txBody>
            <a:bodyPr wrap="square" lIns="0" tIns="0" rIns="0" bIns="0" rtlCol="0"/>
            <a:lstStyle/>
            <a:p>
              <a:endParaRPr/>
            </a:p>
          </p:txBody>
        </p:sp>
        <p:sp>
          <p:nvSpPr>
            <p:cNvPr id="23" name="object 23"/>
            <p:cNvSpPr/>
            <p:nvPr/>
          </p:nvSpPr>
          <p:spPr>
            <a:xfrm>
              <a:off x="3313302" y="3716654"/>
              <a:ext cx="76200" cy="503555"/>
            </a:xfrm>
            <a:custGeom>
              <a:avLst/>
              <a:gdLst/>
              <a:ahLst/>
              <a:cxnLst/>
              <a:rect l="l" t="t" r="r" b="b"/>
              <a:pathLst>
                <a:path w="76200" h="503554">
                  <a:moveTo>
                    <a:pt x="0" y="424942"/>
                  </a:moveTo>
                  <a:lnTo>
                    <a:pt x="33400" y="503301"/>
                  </a:lnTo>
                  <a:lnTo>
                    <a:pt x="69830" y="440309"/>
                  </a:lnTo>
                  <a:lnTo>
                    <a:pt x="43561" y="440309"/>
                  </a:lnTo>
                  <a:lnTo>
                    <a:pt x="30861" y="439547"/>
                  </a:lnTo>
                  <a:lnTo>
                    <a:pt x="31631" y="426843"/>
                  </a:lnTo>
                  <a:lnTo>
                    <a:pt x="0" y="424942"/>
                  </a:lnTo>
                  <a:close/>
                </a:path>
                <a:path w="76200" h="503554">
                  <a:moveTo>
                    <a:pt x="31631" y="426843"/>
                  </a:moveTo>
                  <a:lnTo>
                    <a:pt x="30861" y="439547"/>
                  </a:lnTo>
                  <a:lnTo>
                    <a:pt x="43561" y="440309"/>
                  </a:lnTo>
                  <a:lnTo>
                    <a:pt x="44331" y="427606"/>
                  </a:lnTo>
                  <a:lnTo>
                    <a:pt x="31631" y="426843"/>
                  </a:lnTo>
                  <a:close/>
                </a:path>
                <a:path w="76200" h="503554">
                  <a:moveTo>
                    <a:pt x="44331" y="427606"/>
                  </a:moveTo>
                  <a:lnTo>
                    <a:pt x="43561" y="440309"/>
                  </a:lnTo>
                  <a:lnTo>
                    <a:pt x="69830" y="440309"/>
                  </a:lnTo>
                  <a:lnTo>
                    <a:pt x="76073" y="429514"/>
                  </a:lnTo>
                  <a:lnTo>
                    <a:pt x="44331" y="427606"/>
                  </a:lnTo>
                  <a:close/>
                </a:path>
                <a:path w="76200" h="503554">
                  <a:moveTo>
                    <a:pt x="57531" y="0"/>
                  </a:moveTo>
                  <a:lnTo>
                    <a:pt x="31631" y="426843"/>
                  </a:lnTo>
                  <a:lnTo>
                    <a:pt x="44331" y="427606"/>
                  </a:lnTo>
                  <a:lnTo>
                    <a:pt x="70231" y="762"/>
                  </a:lnTo>
                  <a:lnTo>
                    <a:pt x="57531" y="0"/>
                  </a:lnTo>
                  <a:close/>
                </a:path>
              </a:pathLst>
            </a:custGeom>
            <a:solidFill>
              <a:srgbClr val="000000"/>
            </a:solidFill>
          </p:spPr>
          <p:txBody>
            <a:bodyPr wrap="square" lIns="0" tIns="0" rIns="0" bIns="0" rtlCol="0"/>
            <a:lstStyle/>
            <a:p>
              <a:endParaRPr/>
            </a:p>
          </p:txBody>
        </p:sp>
        <p:sp>
          <p:nvSpPr>
            <p:cNvPr id="24" name="object 24"/>
            <p:cNvSpPr/>
            <p:nvPr/>
          </p:nvSpPr>
          <p:spPr>
            <a:xfrm>
              <a:off x="923544" y="3717035"/>
              <a:ext cx="373380" cy="0"/>
            </a:xfrm>
            <a:custGeom>
              <a:avLst/>
              <a:gdLst/>
              <a:ahLst/>
              <a:cxnLst/>
              <a:rect l="l" t="t" r="r" b="b"/>
              <a:pathLst>
                <a:path w="373380">
                  <a:moveTo>
                    <a:pt x="0" y="0"/>
                  </a:moveTo>
                  <a:lnTo>
                    <a:pt x="373380" y="0"/>
                  </a:lnTo>
                </a:path>
              </a:pathLst>
            </a:custGeom>
            <a:ln w="9144">
              <a:solidFill>
                <a:srgbClr val="000000"/>
              </a:solidFill>
            </a:ln>
          </p:spPr>
          <p:txBody>
            <a:bodyPr wrap="square" lIns="0" tIns="0" rIns="0" bIns="0" rtlCol="0"/>
            <a:lstStyle/>
            <a:p>
              <a:endParaRPr/>
            </a:p>
          </p:txBody>
        </p:sp>
        <p:sp>
          <p:nvSpPr>
            <p:cNvPr id="25" name="object 25"/>
            <p:cNvSpPr/>
            <p:nvPr/>
          </p:nvSpPr>
          <p:spPr>
            <a:xfrm>
              <a:off x="884707" y="3717035"/>
              <a:ext cx="76200" cy="471170"/>
            </a:xfrm>
            <a:custGeom>
              <a:avLst/>
              <a:gdLst/>
              <a:ahLst/>
              <a:cxnLst/>
              <a:rect l="l" t="t" r="r" b="b"/>
              <a:pathLst>
                <a:path w="76200" h="471170">
                  <a:moveTo>
                    <a:pt x="31740" y="394779"/>
                  </a:moveTo>
                  <a:lnTo>
                    <a:pt x="0" y="395096"/>
                  </a:lnTo>
                  <a:lnTo>
                    <a:pt x="38836" y="470915"/>
                  </a:lnTo>
                  <a:lnTo>
                    <a:pt x="69755" y="407543"/>
                  </a:lnTo>
                  <a:lnTo>
                    <a:pt x="31864" y="407543"/>
                  </a:lnTo>
                  <a:lnTo>
                    <a:pt x="31740" y="394779"/>
                  </a:lnTo>
                  <a:close/>
                </a:path>
                <a:path w="76200" h="471170">
                  <a:moveTo>
                    <a:pt x="44440" y="394652"/>
                  </a:moveTo>
                  <a:lnTo>
                    <a:pt x="31740" y="394779"/>
                  </a:lnTo>
                  <a:lnTo>
                    <a:pt x="31864" y="407543"/>
                  </a:lnTo>
                  <a:lnTo>
                    <a:pt x="44564" y="407415"/>
                  </a:lnTo>
                  <a:lnTo>
                    <a:pt x="44440" y="394652"/>
                  </a:lnTo>
                  <a:close/>
                </a:path>
                <a:path w="76200" h="471170">
                  <a:moveTo>
                    <a:pt x="76200" y="394334"/>
                  </a:moveTo>
                  <a:lnTo>
                    <a:pt x="44440" y="394652"/>
                  </a:lnTo>
                  <a:lnTo>
                    <a:pt x="44564" y="407415"/>
                  </a:lnTo>
                  <a:lnTo>
                    <a:pt x="31864" y="407543"/>
                  </a:lnTo>
                  <a:lnTo>
                    <a:pt x="69755" y="407543"/>
                  </a:lnTo>
                  <a:lnTo>
                    <a:pt x="76200" y="394334"/>
                  </a:lnTo>
                  <a:close/>
                </a:path>
                <a:path w="76200" h="471170">
                  <a:moveTo>
                    <a:pt x="40614" y="0"/>
                  </a:moveTo>
                  <a:lnTo>
                    <a:pt x="27914" y="0"/>
                  </a:lnTo>
                  <a:lnTo>
                    <a:pt x="31740" y="394779"/>
                  </a:lnTo>
                  <a:lnTo>
                    <a:pt x="44440" y="394652"/>
                  </a:lnTo>
                  <a:lnTo>
                    <a:pt x="40614" y="0"/>
                  </a:lnTo>
                  <a:close/>
                </a:path>
              </a:pathLst>
            </a:custGeom>
            <a:solidFill>
              <a:srgbClr val="000000"/>
            </a:solidFill>
          </p:spPr>
          <p:txBody>
            <a:bodyPr wrap="square" lIns="0" tIns="0" rIns="0" bIns="0" rtlCol="0"/>
            <a:lstStyle/>
            <a:p>
              <a:endParaRPr/>
            </a:p>
          </p:txBody>
        </p:sp>
      </p:grpSp>
      <p:sp>
        <p:nvSpPr>
          <p:cNvPr id="26" name="object 26"/>
          <p:cNvSpPr txBox="1"/>
          <p:nvPr/>
        </p:nvSpPr>
        <p:spPr>
          <a:xfrm>
            <a:off x="966317" y="3415664"/>
            <a:ext cx="283845" cy="239395"/>
          </a:xfrm>
          <a:prstGeom prst="rect">
            <a:avLst/>
          </a:prstGeom>
        </p:spPr>
        <p:txBody>
          <a:bodyPr vert="horz" wrap="square" lIns="0" tIns="13335" rIns="0" bIns="0" rtlCol="0">
            <a:spAutoFit/>
          </a:bodyPr>
          <a:lstStyle/>
          <a:p>
            <a:pPr marL="12700">
              <a:lnSpc>
                <a:spcPct val="100000"/>
              </a:lnSpc>
              <a:spcBef>
                <a:spcPts val="105"/>
              </a:spcBef>
            </a:pPr>
            <a:r>
              <a:rPr sz="1400" spc="-155" dirty="0">
                <a:latin typeface="Times New Roman"/>
                <a:cs typeface="Times New Roman"/>
              </a:rPr>
              <a:t>Y</a:t>
            </a:r>
            <a:r>
              <a:rPr sz="1400" dirty="0">
                <a:latin typeface="Times New Roman"/>
                <a:cs typeface="Times New Roman"/>
              </a:rPr>
              <a:t>es</a:t>
            </a:r>
            <a:endParaRPr sz="1400">
              <a:latin typeface="Times New Roman"/>
              <a:cs typeface="Times New Roman"/>
            </a:endParaRPr>
          </a:p>
        </p:txBody>
      </p:sp>
      <p:grpSp>
        <p:nvGrpSpPr>
          <p:cNvPr id="27" name="object 27"/>
          <p:cNvGrpSpPr/>
          <p:nvPr/>
        </p:nvGrpSpPr>
        <p:grpSpPr>
          <a:xfrm>
            <a:off x="1642681" y="1788985"/>
            <a:ext cx="1030605" cy="428625"/>
            <a:chOff x="1642681" y="1788985"/>
            <a:chExt cx="1030605" cy="428625"/>
          </a:xfrm>
        </p:grpSpPr>
        <p:sp>
          <p:nvSpPr>
            <p:cNvPr id="28" name="object 28"/>
            <p:cNvSpPr/>
            <p:nvPr/>
          </p:nvSpPr>
          <p:spPr>
            <a:xfrm>
              <a:off x="1647444" y="1793748"/>
              <a:ext cx="1021080" cy="419100"/>
            </a:xfrm>
            <a:custGeom>
              <a:avLst/>
              <a:gdLst/>
              <a:ahLst/>
              <a:cxnLst/>
              <a:rect l="l" t="t" r="r" b="b"/>
              <a:pathLst>
                <a:path w="1021080" h="419100">
                  <a:moveTo>
                    <a:pt x="856869" y="0"/>
                  </a:moveTo>
                  <a:lnTo>
                    <a:pt x="164211" y="0"/>
                  </a:lnTo>
                  <a:lnTo>
                    <a:pt x="120561" y="7487"/>
                  </a:lnTo>
                  <a:lnTo>
                    <a:pt x="81336" y="28617"/>
                  </a:lnTo>
                  <a:lnTo>
                    <a:pt x="48101" y="61388"/>
                  </a:lnTo>
                  <a:lnTo>
                    <a:pt x="22422" y="103801"/>
                  </a:lnTo>
                  <a:lnTo>
                    <a:pt x="5866" y="153855"/>
                  </a:lnTo>
                  <a:lnTo>
                    <a:pt x="0" y="209550"/>
                  </a:lnTo>
                  <a:lnTo>
                    <a:pt x="5866" y="265244"/>
                  </a:lnTo>
                  <a:lnTo>
                    <a:pt x="22422" y="315298"/>
                  </a:lnTo>
                  <a:lnTo>
                    <a:pt x="48101" y="357711"/>
                  </a:lnTo>
                  <a:lnTo>
                    <a:pt x="81336" y="390482"/>
                  </a:lnTo>
                  <a:lnTo>
                    <a:pt x="120561" y="411612"/>
                  </a:lnTo>
                  <a:lnTo>
                    <a:pt x="164211" y="419100"/>
                  </a:lnTo>
                  <a:lnTo>
                    <a:pt x="856869" y="419100"/>
                  </a:lnTo>
                  <a:lnTo>
                    <a:pt x="900518" y="411612"/>
                  </a:lnTo>
                  <a:lnTo>
                    <a:pt x="939743" y="390482"/>
                  </a:lnTo>
                  <a:lnTo>
                    <a:pt x="972978" y="357711"/>
                  </a:lnTo>
                  <a:lnTo>
                    <a:pt x="998657" y="315298"/>
                  </a:lnTo>
                  <a:lnTo>
                    <a:pt x="1015213" y="265244"/>
                  </a:lnTo>
                  <a:lnTo>
                    <a:pt x="1021080" y="209550"/>
                  </a:lnTo>
                  <a:lnTo>
                    <a:pt x="1015213" y="153855"/>
                  </a:lnTo>
                  <a:lnTo>
                    <a:pt x="998657" y="103801"/>
                  </a:lnTo>
                  <a:lnTo>
                    <a:pt x="972978" y="61388"/>
                  </a:lnTo>
                  <a:lnTo>
                    <a:pt x="939743" y="28617"/>
                  </a:lnTo>
                  <a:lnTo>
                    <a:pt x="900518" y="7487"/>
                  </a:lnTo>
                  <a:lnTo>
                    <a:pt x="856869" y="0"/>
                  </a:lnTo>
                  <a:close/>
                </a:path>
              </a:pathLst>
            </a:custGeom>
            <a:solidFill>
              <a:srgbClr val="F1F1F1"/>
            </a:solidFill>
          </p:spPr>
          <p:txBody>
            <a:bodyPr wrap="square" lIns="0" tIns="0" rIns="0" bIns="0" rtlCol="0"/>
            <a:lstStyle/>
            <a:p>
              <a:endParaRPr/>
            </a:p>
          </p:txBody>
        </p:sp>
        <p:sp>
          <p:nvSpPr>
            <p:cNvPr id="29" name="object 29"/>
            <p:cNvSpPr/>
            <p:nvPr/>
          </p:nvSpPr>
          <p:spPr>
            <a:xfrm>
              <a:off x="1647444" y="1793748"/>
              <a:ext cx="1021080" cy="419100"/>
            </a:xfrm>
            <a:custGeom>
              <a:avLst/>
              <a:gdLst/>
              <a:ahLst/>
              <a:cxnLst/>
              <a:rect l="l" t="t" r="r" b="b"/>
              <a:pathLst>
                <a:path w="1021080" h="419100">
                  <a:moveTo>
                    <a:pt x="164211" y="0"/>
                  </a:moveTo>
                  <a:lnTo>
                    <a:pt x="856869" y="0"/>
                  </a:lnTo>
                  <a:lnTo>
                    <a:pt x="900518" y="7487"/>
                  </a:lnTo>
                  <a:lnTo>
                    <a:pt x="939743" y="28617"/>
                  </a:lnTo>
                  <a:lnTo>
                    <a:pt x="972978" y="61388"/>
                  </a:lnTo>
                  <a:lnTo>
                    <a:pt x="998657" y="103801"/>
                  </a:lnTo>
                  <a:lnTo>
                    <a:pt x="1015213" y="153855"/>
                  </a:lnTo>
                  <a:lnTo>
                    <a:pt x="1021080" y="209550"/>
                  </a:lnTo>
                  <a:lnTo>
                    <a:pt x="1015213" y="265244"/>
                  </a:lnTo>
                  <a:lnTo>
                    <a:pt x="998657" y="315298"/>
                  </a:lnTo>
                  <a:lnTo>
                    <a:pt x="972978" y="357711"/>
                  </a:lnTo>
                  <a:lnTo>
                    <a:pt x="939743" y="390482"/>
                  </a:lnTo>
                  <a:lnTo>
                    <a:pt x="900518" y="411612"/>
                  </a:lnTo>
                  <a:lnTo>
                    <a:pt x="856869" y="419100"/>
                  </a:lnTo>
                  <a:lnTo>
                    <a:pt x="164211" y="419100"/>
                  </a:lnTo>
                  <a:lnTo>
                    <a:pt x="120561" y="411612"/>
                  </a:lnTo>
                  <a:lnTo>
                    <a:pt x="81336" y="390482"/>
                  </a:lnTo>
                  <a:lnTo>
                    <a:pt x="48101" y="357711"/>
                  </a:lnTo>
                  <a:lnTo>
                    <a:pt x="22422" y="315298"/>
                  </a:lnTo>
                  <a:lnTo>
                    <a:pt x="5866" y="265244"/>
                  </a:lnTo>
                  <a:lnTo>
                    <a:pt x="0" y="209550"/>
                  </a:lnTo>
                  <a:lnTo>
                    <a:pt x="5866" y="153855"/>
                  </a:lnTo>
                  <a:lnTo>
                    <a:pt x="22422" y="103801"/>
                  </a:lnTo>
                  <a:lnTo>
                    <a:pt x="48101" y="61388"/>
                  </a:lnTo>
                  <a:lnTo>
                    <a:pt x="81336" y="28617"/>
                  </a:lnTo>
                  <a:lnTo>
                    <a:pt x="120561" y="7487"/>
                  </a:lnTo>
                  <a:lnTo>
                    <a:pt x="164211" y="0"/>
                  </a:lnTo>
                  <a:close/>
                </a:path>
              </a:pathLst>
            </a:custGeom>
            <a:ln w="9144">
              <a:solidFill>
                <a:srgbClr val="000000"/>
              </a:solidFill>
            </a:ln>
          </p:spPr>
          <p:txBody>
            <a:bodyPr wrap="square" lIns="0" tIns="0" rIns="0" bIns="0" rtlCol="0"/>
            <a:lstStyle/>
            <a:p>
              <a:endParaRPr/>
            </a:p>
          </p:txBody>
        </p:sp>
      </p:grpSp>
      <p:sp>
        <p:nvSpPr>
          <p:cNvPr id="30" name="object 30"/>
          <p:cNvSpPr txBox="1"/>
          <p:nvPr/>
        </p:nvSpPr>
        <p:spPr>
          <a:xfrm>
            <a:off x="1456182" y="1424685"/>
            <a:ext cx="1377315" cy="692785"/>
          </a:xfrm>
          <a:prstGeom prst="rect">
            <a:avLst/>
          </a:prstGeom>
        </p:spPr>
        <p:txBody>
          <a:bodyPr vert="horz" wrap="square" lIns="0" tIns="12700" rIns="0" bIns="0" rtlCol="0">
            <a:spAutoFit/>
          </a:bodyPr>
          <a:lstStyle/>
          <a:p>
            <a:pPr algn="ctr">
              <a:lnSpc>
                <a:spcPct val="100000"/>
              </a:lnSpc>
              <a:spcBef>
                <a:spcPts val="100"/>
              </a:spcBef>
            </a:pPr>
            <a:r>
              <a:rPr sz="1800" b="1" spc="-5" dirty="0">
                <a:latin typeface="Calibri"/>
                <a:cs typeface="Calibri"/>
              </a:rPr>
              <a:t>The</a:t>
            </a:r>
            <a:r>
              <a:rPr sz="1800" b="1" spc="-55" dirty="0">
                <a:latin typeface="Calibri"/>
                <a:cs typeface="Calibri"/>
              </a:rPr>
              <a:t> </a:t>
            </a:r>
            <a:r>
              <a:rPr sz="1800" b="1" spc="-5" dirty="0">
                <a:latin typeface="Calibri"/>
                <a:cs typeface="Calibri"/>
              </a:rPr>
              <a:t>Algorithm</a:t>
            </a:r>
            <a:endParaRPr sz="1800">
              <a:latin typeface="Calibri"/>
              <a:cs typeface="Calibri"/>
            </a:endParaRPr>
          </a:p>
          <a:p>
            <a:pPr marL="25400" algn="ctr">
              <a:lnSpc>
                <a:spcPct val="100000"/>
              </a:lnSpc>
              <a:spcBef>
                <a:spcPts val="1410"/>
              </a:spcBef>
            </a:pPr>
            <a:r>
              <a:rPr sz="1400" dirty="0">
                <a:latin typeface="Times New Roman"/>
                <a:cs typeface="Times New Roman"/>
              </a:rPr>
              <a:t>Start</a:t>
            </a:r>
            <a:endParaRPr sz="1400">
              <a:latin typeface="Times New Roman"/>
              <a:cs typeface="Times New Roman"/>
            </a:endParaRPr>
          </a:p>
        </p:txBody>
      </p:sp>
      <p:grpSp>
        <p:nvGrpSpPr>
          <p:cNvPr id="31" name="object 31"/>
          <p:cNvGrpSpPr/>
          <p:nvPr/>
        </p:nvGrpSpPr>
        <p:grpSpPr>
          <a:xfrm>
            <a:off x="141541" y="2212848"/>
            <a:ext cx="3993515" cy="789940"/>
            <a:chOff x="141541" y="2212848"/>
            <a:chExt cx="3993515" cy="789940"/>
          </a:xfrm>
        </p:grpSpPr>
        <p:sp>
          <p:nvSpPr>
            <p:cNvPr id="32" name="object 32"/>
            <p:cNvSpPr/>
            <p:nvPr/>
          </p:nvSpPr>
          <p:spPr>
            <a:xfrm>
              <a:off x="2119883" y="2212848"/>
              <a:ext cx="76200" cy="262255"/>
            </a:xfrm>
            <a:custGeom>
              <a:avLst/>
              <a:gdLst/>
              <a:ahLst/>
              <a:cxnLst/>
              <a:rect l="l" t="t" r="r" b="b"/>
              <a:pathLst>
                <a:path w="76200" h="262255">
                  <a:moveTo>
                    <a:pt x="31750" y="185927"/>
                  </a:moveTo>
                  <a:lnTo>
                    <a:pt x="0" y="185927"/>
                  </a:lnTo>
                  <a:lnTo>
                    <a:pt x="38100" y="262127"/>
                  </a:lnTo>
                  <a:lnTo>
                    <a:pt x="69850" y="198627"/>
                  </a:lnTo>
                  <a:lnTo>
                    <a:pt x="31750" y="198627"/>
                  </a:lnTo>
                  <a:lnTo>
                    <a:pt x="31750" y="185927"/>
                  </a:lnTo>
                  <a:close/>
                </a:path>
                <a:path w="76200" h="262255">
                  <a:moveTo>
                    <a:pt x="44450" y="0"/>
                  </a:moveTo>
                  <a:lnTo>
                    <a:pt x="31750" y="0"/>
                  </a:lnTo>
                  <a:lnTo>
                    <a:pt x="31750" y="198627"/>
                  </a:lnTo>
                  <a:lnTo>
                    <a:pt x="44450" y="198627"/>
                  </a:lnTo>
                  <a:lnTo>
                    <a:pt x="44450" y="0"/>
                  </a:lnTo>
                  <a:close/>
                </a:path>
                <a:path w="76200" h="262255">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33" name="object 33"/>
            <p:cNvSpPr/>
            <p:nvPr/>
          </p:nvSpPr>
          <p:spPr>
            <a:xfrm>
              <a:off x="146304" y="2499360"/>
              <a:ext cx="3983990" cy="498475"/>
            </a:xfrm>
            <a:custGeom>
              <a:avLst/>
              <a:gdLst/>
              <a:ahLst/>
              <a:cxnLst/>
              <a:rect l="l" t="t" r="r" b="b"/>
              <a:pathLst>
                <a:path w="3983990" h="498475">
                  <a:moveTo>
                    <a:pt x="3983736" y="0"/>
                  </a:moveTo>
                  <a:lnTo>
                    <a:pt x="796747" y="0"/>
                  </a:lnTo>
                  <a:lnTo>
                    <a:pt x="0" y="498348"/>
                  </a:lnTo>
                  <a:lnTo>
                    <a:pt x="3186937" y="498348"/>
                  </a:lnTo>
                  <a:lnTo>
                    <a:pt x="3983736" y="0"/>
                  </a:lnTo>
                  <a:close/>
                </a:path>
              </a:pathLst>
            </a:custGeom>
            <a:solidFill>
              <a:srgbClr val="F1F1F1"/>
            </a:solidFill>
          </p:spPr>
          <p:txBody>
            <a:bodyPr wrap="square" lIns="0" tIns="0" rIns="0" bIns="0" rtlCol="0"/>
            <a:lstStyle/>
            <a:p>
              <a:endParaRPr/>
            </a:p>
          </p:txBody>
        </p:sp>
        <p:sp>
          <p:nvSpPr>
            <p:cNvPr id="34" name="object 34"/>
            <p:cNvSpPr/>
            <p:nvPr/>
          </p:nvSpPr>
          <p:spPr>
            <a:xfrm>
              <a:off x="146304" y="2499360"/>
              <a:ext cx="3983990" cy="498475"/>
            </a:xfrm>
            <a:custGeom>
              <a:avLst/>
              <a:gdLst/>
              <a:ahLst/>
              <a:cxnLst/>
              <a:rect l="l" t="t" r="r" b="b"/>
              <a:pathLst>
                <a:path w="3983990" h="498475">
                  <a:moveTo>
                    <a:pt x="0" y="498348"/>
                  </a:moveTo>
                  <a:lnTo>
                    <a:pt x="796747" y="0"/>
                  </a:lnTo>
                  <a:lnTo>
                    <a:pt x="3983736" y="0"/>
                  </a:lnTo>
                  <a:lnTo>
                    <a:pt x="3186937" y="498348"/>
                  </a:lnTo>
                  <a:lnTo>
                    <a:pt x="0" y="498348"/>
                  </a:lnTo>
                  <a:close/>
                </a:path>
              </a:pathLst>
            </a:custGeom>
            <a:ln w="9144">
              <a:solidFill>
                <a:srgbClr val="000000"/>
              </a:solidFill>
            </a:ln>
          </p:spPr>
          <p:txBody>
            <a:bodyPr wrap="square" lIns="0" tIns="0" rIns="0" bIns="0" rtlCol="0"/>
            <a:lstStyle/>
            <a:p>
              <a:endParaRPr/>
            </a:p>
          </p:txBody>
        </p:sp>
      </p:grpSp>
      <p:sp>
        <p:nvSpPr>
          <p:cNvPr id="35" name="object 35"/>
          <p:cNvSpPr txBox="1"/>
          <p:nvPr/>
        </p:nvSpPr>
        <p:spPr>
          <a:xfrm>
            <a:off x="1136700" y="2517394"/>
            <a:ext cx="2003425" cy="452755"/>
          </a:xfrm>
          <a:prstGeom prst="rect">
            <a:avLst/>
          </a:prstGeom>
        </p:spPr>
        <p:txBody>
          <a:bodyPr vert="horz" wrap="square" lIns="0" tIns="13335" rIns="0" bIns="0" rtlCol="0">
            <a:spAutoFit/>
          </a:bodyPr>
          <a:lstStyle/>
          <a:p>
            <a:pPr algn="ctr">
              <a:lnSpc>
                <a:spcPct val="100000"/>
              </a:lnSpc>
              <a:spcBef>
                <a:spcPts val="105"/>
              </a:spcBef>
            </a:pPr>
            <a:r>
              <a:rPr sz="1400" dirty="0">
                <a:latin typeface="Times New Roman"/>
                <a:cs typeface="Times New Roman"/>
              </a:rPr>
              <a:t>input</a:t>
            </a:r>
            <a:endParaRPr sz="1400">
              <a:latin typeface="Times New Roman"/>
              <a:cs typeface="Times New Roman"/>
            </a:endParaRPr>
          </a:p>
          <a:p>
            <a:pPr algn="ctr">
              <a:lnSpc>
                <a:spcPct val="100000"/>
              </a:lnSpc>
            </a:pPr>
            <a:r>
              <a:rPr sz="1400" spc="-40" dirty="0">
                <a:solidFill>
                  <a:srgbClr val="006FC0"/>
                </a:solidFill>
                <a:latin typeface="Times New Roman"/>
                <a:cs typeface="Times New Roman"/>
              </a:rPr>
              <a:t>VALUE1</a:t>
            </a:r>
            <a:r>
              <a:rPr sz="1400" spc="-10" dirty="0">
                <a:solidFill>
                  <a:srgbClr val="006FC0"/>
                </a:solidFill>
                <a:latin typeface="Times New Roman"/>
                <a:cs typeface="Times New Roman"/>
              </a:rPr>
              <a:t> </a:t>
            </a:r>
            <a:r>
              <a:rPr sz="1400" dirty="0">
                <a:latin typeface="Times New Roman"/>
                <a:cs typeface="Times New Roman"/>
              </a:rPr>
              <a:t>=</a:t>
            </a:r>
            <a:r>
              <a:rPr sz="1400" spc="-5" dirty="0">
                <a:latin typeface="Times New Roman"/>
                <a:cs typeface="Times New Roman"/>
              </a:rPr>
              <a:t> </a:t>
            </a:r>
            <a:r>
              <a:rPr sz="1400" dirty="0">
                <a:solidFill>
                  <a:srgbClr val="C00000"/>
                </a:solidFill>
                <a:latin typeface="Times New Roman"/>
                <a:cs typeface="Times New Roman"/>
              </a:rPr>
              <a:t>3</a:t>
            </a:r>
            <a:r>
              <a:rPr sz="1400" dirty="0">
                <a:latin typeface="Times New Roman"/>
                <a:cs typeface="Times New Roman"/>
              </a:rPr>
              <a:t>,</a:t>
            </a:r>
            <a:r>
              <a:rPr sz="1400" spc="-35" dirty="0">
                <a:latin typeface="Times New Roman"/>
                <a:cs typeface="Times New Roman"/>
              </a:rPr>
              <a:t> </a:t>
            </a:r>
            <a:r>
              <a:rPr sz="1400" spc="-40" dirty="0">
                <a:solidFill>
                  <a:srgbClr val="006FC0"/>
                </a:solidFill>
                <a:latin typeface="Times New Roman"/>
                <a:cs typeface="Times New Roman"/>
              </a:rPr>
              <a:t>VALUE2</a:t>
            </a:r>
            <a:r>
              <a:rPr sz="1400" spc="-5" dirty="0">
                <a:solidFill>
                  <a:srgbClr val="006FC0"/>
                </a:solidFill>
                <a:latin typeface="Times New Roman"/>
                <a:cs typeface="Times New Roman"/>
              </a:rPr>
              <a:t> </a:t>
            </a:r>
            <a:r>
              <a:rPr sz="1400" dirty="0">
                <a:latin typeface="Times New Roman"/>
                <a:cs typeface="Times New Roman"/>
              </a:rPr>
              <a:t>=</a:t>
            </a:r>
            <a:r>
              <a:rPr sz="1400" spc="-15" dirty="0">
                <a:latin typeface="Times New Roman"/>
                <a:cs typeface="Times New Roman"/>
              </a:rPr>
              <a:t> </a:t>
            </a:r>
            <a:r>
              <a:rPr sz="1400" dirty="0">
                <a:solidFill>
                  <a:srgbClr val="C00000"/>
                </a:solidFill>
                <a:latin typeface="Times New Roman"/>
                <a:cs typeface="Times New Roman"/>
              </a:rPr>
              <a:t>5</a:t>
            </a:r>
            <a:endParaRPr sz="1400">
              <a:latin typeface="Times New Roman"/>
              <a:cs typeface="Times New Roman"/>
            </a:endParaRPr>
          </a:p>
        </p:txBody>
      </p:sp>
      <p:sp>
        <p:nvSpPr>
          <p:cNvPr id="36" name="object 36"/>
          <p:cNvSpPr/>
          <p:nvPr/>
        </p:nvSpPr>
        <p:spPr>
          <a:xfrm>
            <a:off x="2103120" y="2997707"/>
            <a:ext cx="76200" cy="262255"/>
          </a:xfrm>
          <a:custGeom>
            <a:avLst/>
            <a:gdLst/>
            <a:ahLst/>
            <a:cxnLst/>
            <a:rect l="l" t="t" r="r" b="b"/>
            <a:pathLst>
              <a:path w="76200" h="262254">
                <a:moveTo>
                  <a:pt x="31750" y="185927"/>
                </a:moveTo>
                <a:lnTo>
                  <a:pt x="0" y="185927"/>
                </a:lnTo>
                <a:lnTo>
                  <a:pt x="38100" y="262127"/>
                </a:lnTo>
                <a:lnTo>
                  <a:pt x="69850" y="198627"/>
                </a:lnTo>
                <a:lnTo>
                  <a:pt x="31750" y="198627"/>
                </a:lnTo>
                <a:lnTo>
                  <a:pt x="31750" y="185927"/>
                </a:lnTo>
                <a:close/>
              </a:path>
              <a:path w="76200" h="262254">
                <a:moveTo>
                  <a:pt x="44450" y="0"/>
                </a:moveTo>
                <a:lnTo>
                  <a:pt x="31750" y="0"/>
                </a:lnTo>
                <a:lnTo>
                  <a:pt x="31750" y="198627"/>
                </a:lnTo>
                <a:lnTo>
                  <a:pt x="44450" y="198627"/>
                </a:lnTo>
                <a:lnTo>
                  <a:pt x="44450" y="0"/>
                </a:lnTo>
                <a:close/>
              </a:path>
              <a:path w="76200" h="262254">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37" name="object 37"/>
          <p:cNvSpPr txBox="1"/>
          <p:nvPr/>
        </p:nvSpPr>
        <p:spPr>
          <a:xfrm>
            <a:off x="1501902" y="3427933"/>
            <a:ext cx="1264920" cy="409575"/>
          </a:xfrm>
          <a:prstGeom prst="rect">
            <a:avLst/>
          </a:prstGeom>
        </p:spPr>
        <p:txBody>
          <a:bodyPr vert="horz" wrap="square" lIns="0" tIns="13335" rIns="0" bIns="0" rtlCol="0">
            <a:spAutoFit/>
          </a:bodyPr>
          <a:lstStyle/>
          <a:p>
            <a:pPr algn="ctr">
              <a:lnSpc>
                <a:spcPct val="100000"/>
              </a:lnSpc>
              <a:spcBef>
                <a:spcPts val="105"/>
              </a:spcBef>
            </a:pPr>
            <a:r>
              <a:rPr sz="1400" spc="5" dirty="0">
                <a:latin typeface="Times New Roman"/>
                <a:cs typeface="Times New Roman"/>
              </a:rPr>
              <a:t>is</a:t>
            </a:r>
            <a:endParaRPr sz="1400">
              <a:latin typeface="Times New Roman"/>
              <a:cs typeface="Times New Roman"/>
            </a:endParaRPr>
          </a:p>
          <a:p>
            <a:pPr algn="ctr">
              <a:lnSpc>
                <a:spcPct val="100000"/>
              </a:lnSpc>
              <a:spcBef>
                <a:spcPts val="15"/>
              </a:spcBef>
            </a:pPr>
            <a:r>
              <a:rPr sz="1100" spc="-5" dirty="0">
                <a:solidFill>
                  <a:srgbClr val="006FC0"/>
                </a:solidFill>
                <a:latin typeface="Times New Roman"/>
                <a:cs typeface="Times New Roman"/>
              </a:rPr>
              <a:t>VALUE1</a:t>
            </a:r>
            <a:r>
              <a:rPr sz="1100" spc="-10" dirty="0">
                <a:solidFill>
                  <a:srgbClr val="006FC0"/>
                </a:solidFill>
                <a:latin typeface="Times New Roman"/>
                <a:cs typeface="Times New Roman"/>
              </a:rPr>
              <a:t> </a:t>
            </a:r>
            <a:r>
              <a:rPr sz="1100" dirty="0">
                <a:latin typeface="Times New Roman"/>
                <a:cs typeface="Times New Roman"/>
              </a:rPr>
              <a:t>&gt;</a:t>
            </a:r>
            <a:r>
              <a:rPr sz="1100" spc="-15" dirty="0">
                <a:latin typeface="Times New Roman"/>
                <a:cs typeface="Times New Roman"/>
              </a:rPr>
              <a:t> </a:t>
            </a:r>
            <a:r>
              <a:rPr sz="1100" spc="-5" dirty="0">
                <a:solidFill>
                  <a:srgbClr val="006FC0"/>
                </a:solidFill>
                <a:latin typeface="Times New Roman"/>
                <a:cs typeface="Times New Roman"/>
              </a:rPr>
              <a:t>VALUE2</a:t>
            </a:r>
            <a:endParaRPr sz="1100">
              <a:latin typeface="Times New Roman"/>
              <a:cs typeface="Times New Roman"/>
            </a:endParaRPr>
          </a:p>
        </p:txBody>
      </p:sp>
      <p:graphicFrame>
        <p:nvGraphicFramePr>
          <p:cNvPr id="38" name="object 38"/>
          <p:cNvGraphicFramePr>
            <a:graphicFrameLocks noGrp="1"/>
          </p:cNvGraphicFramePr>
          <p:nvPr/>
        </p:nvGraphicFramePr>
        <p:xfrm>
          <a:off x="141731" y="4192523"/>
          <a:ext cx="3984624" cy="708660"/>
        </p:xfrm>
        <a:graphic>
          <a:graphicData uri="http://schemas.openxmlformats.org/drawingml/2006/table">
            <a:tbl>
              <a:tblPr firstRow="1" bandRow="1">
                <a:tableStyleId>{2D5ABB26-0587-4C30-8999-92F81FD0307C}</a:tableStyleId>
              </a:tblPr>
              <a:tblGrid>
                <a:gridCol w="770255">
                  <a:extLst>
                    <a:ext uri="{9D8B030D-6E8A-4147-A177-3AD203B41FA5}">
                      <a16:colId xmlns="" xmlns:a16="http://schemas.microsoft.com/office/drawing/2014/main" val="20000"/>
                    </a:ext>
                  </a:extLst>
                </a:gridCol>
                <a:gridCol w="762634">
                  <a:extLst>
                    <a:ext uri="{9D8B030D-6E8A-4147-A177-3AD203B41FA5}">
                      <a16:colId xmlns="" xmlns:a16="http://schemas.microsoft.com/office/drawing/2014/main" val="20001"/>
                    </a:ext>
                  </a:extLst>
                </a:gridCol>
                <a:gridCol w="917575">
                  <a:extLst>
                    <a:ext uri="{9D8B030D-6E8A-4147-A177-3AD203B41FA5}">
                      <a16:colId xmlns="" xmlns:a16="http://schemas.microsoft.com/office/drawing/2014/main" val="20002"/>
                    </a:ext>
                  </a:extLst>
                </a:gridCol>
                <a:gridCol w="771525">
                  <a:extLst>
                    <a:ext uri="{9D8B030D-6E8A-4147-A177-3AD203B41FA5}">
                      <a16:colId xmlns="" xmlns:a16="http://schemas.microsoft.com/office/drawing/2014/main" val="20003"/>
                    </a:ext>
                  </a:extLst>
                </a:gridCol>
                <a:gridCol w="762635">
                  <a:extLst>
                    <a:ext uri="{9D8B030D-6E8A-4147-A177-3AD203B41FA5}">
                      <a16:colId xmlns="" xmlns:a16="http://schemas.microsoft.com/office/drawing/2014/main" val="20004"/>
                    </a:ext>
                  </a:extLst>
                </a:gridCol>
              </a:tblGrid>
              <a:tr h="554736">
                <a:tc gridSpan="2">
                  <a:txBody>
                    <a:bodyPr/>
                    <a:lstStyle/>
                    <a:p>
                      <a:pPr marL="130810">
                        <a:lnSpc>
                          <a:spcPct val="100000"/>
                        </a:lnSpc>
                        <a:spcBef>
                          <a:spcPts val="1255"/>
                        </a:spcBef>
                      </a:pPr>
                      <a:r>
                        <a:rPr sz="1400" spc="-5" dirty="0">
                          <a:solidFill>
                            <a:srgbClr val="006FC0"/>
                          </a:solidFill>
                          <a:latin typeface="Times New Roman"/>
                          <a:cs typeface="Times New Roman"/>
                        </a:rPr>
                        <a:t>MAX</a:t>
                      </a:r>
                      <a:r>
                        <a:rPr sz="1400" spc="-20" dirty="0">
                          <a:solidFill>
                            <a:srgbClr val="006FC0"/>
                          </a:solidFill>
                          <a:latin typeface="Times New Roman"/>
                          <a:cs typeface="Times New Roman"/>
                        </a:rPr>
                        <a:t> </a:t>
                      </a:r>
                      <a:r>
                        <a:rPr sz="1400" dirty="0">
                          <a:latin typeface="Times New Roman"/>
                          <a:cs typeface="Times New Roman"/>
                        </a:rPr>
                        <a:t>=</a:t>
                      </a:r>
                      <a:r>
                        <a:rPr sz="1400" spc="-45" dirty="0">
                          <a:latin typeface="Times New Roman"/>
                          <a:cs typeface="Times New Roman"/>
                        </a:rPr>
                        <a:t> </a:t>
                      </a:r>
                      <a:r>
                        <a:rPr sz="1400" spc="-40" dirty="0">
                          <a:solidFill>
                            <a:srgbClr val="006FC0"/>
                          </a:solidFill>
                          <a:latin typeface="Times New Roman"/>
                          <a:cs typeface="Times New Roman"/>
                        </a:rPr>
                        <a:t>VALUE1</a:t>
                      </a:r>
                      <a:endParaRPr sz="1400">
                        <a:latin typeface="Times New Roman"/>
                        <a:cs typeface="Times New Roman"/>
                      </a:endParaRPr>
                    </a:p>
                  </a:txBody>
                  <a:tcPr marL="0" marR="0" marT="1593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gridSpan="2">
                  <a:txBody>
                    <a:bodyPr/>
                    <a:lstStyle/>
                    <a:p>
                      <a:pPr marL="635" algn="ctr">
                        <a:lnSpc>
                          <a:spcPct val="100000"/>
                        </a:lnSpc>
                        <a:spcBef>
                          <a:spcPts val="509"/>
                        </a:spcBef>
                      </a:pPr>
                      <a:r>
                        <a:rPr sz="1400" dirty="0">
                          <a:solidFill>
                            <a:srgbClr val="006FC0"/>
                          </a:solidFill>
                          <a:latin typeface="Times New Roman"/>
                          <a:cs typeface="Times New Roman"/>
                        </a:rPr>
                        <a:t>MAX</a:t>
                      </a:r>
                      <a:r>
                        <a:rPr sz="1400" spc="-30" dirty="0">
                          <a:solidFill>
                            <a:srgbClr val="006FC0"/>
                          </a:solidFill>
                          <a:latin typeface="Times New Roman"/>
                          <a:cs typeface="Times New Roman"/>
                        </a:rPr>
                        <a:t> </a:t>
                      </a:r>
                      <a:r>
                        <a:rPr sz="1400" dirty="0">
                          <a:latin typeface="Times New Roman"/>
                          <a:cs typeface="Times New Roman"/>
                        </a:rPr>
                        <a:t>=</a:t>
                      </a:r>
                      <a:r>
                        <a:rPr sz="1400" spc="-55" dirty="0">
                          <a:latin typeface="Times New Roman"/>
                          <a:cs typeface="Times New Roman"/>
                        </a:rPr>
                        <a:t> </a:t>
                      </a:r>
                      <a:r>
                        <a:rPr sz="1400" spc="-35" dirty="0">
                          <a:solidFill>
                            <a:srgbClr val="006FC0"/>
                          </a:solidFill>
                          <a:latin typeface="Times New Roman"/>
                          <a:cs typeface="Times New Roman"/>
                        </a:rPr>
                        <a:t>VALUE2</a:t>
                      </a:r>
                      <a:endParaRPr sz="1400">
                        <a:latin typeface="Times New Roman"/>
                        <a:cs typeface="Times New Roman"/>
                      </a:endParaRPr>
                    </a:p>
                    <a:p>
                      <a:pPr algn="ctr">
                        <a:lnSpc>
                          <a:spcPct val="100000"/>
                        </a:lnSpc>
                        <a:spcBef>
                          <a:spcPts val="5"/>
                        </a:spcBef>
                      </a:pPr>
                      <a:r>
                        <a:rPr sz="1400" dirty="0">
                          <a:latin typeface="Times New Roman"/>
                          <a:cs typeface="Times New Roman"/>
                        </a:rPr>
                        <a:t>=</a:t>
                      </a:r>
                      <a:r>
                        <a:rPr sz="1400" spc="-50" dirty="0">
                          <a:latin typeface="Times New Roman"/>
                          <a:cs typeface="Times New Roman"/>
                        </a:rPr>
                        <a:t> </a:t>
                      </a:r>
                      <a:r>
                        <a:rPr sz="1400" dirty="0">
                          <a:solidFill>
                            <a:srgbClr val="C00000"/>
                          </a:solidFill>
                          <a:latin typeface="Times New Roman"/>
                          <a:cs typeface="Times New Roman"/>
                        </a:rPr>
                        <a:t>5</a:t>
                      </a:r>
                      <a:endParaRPr sz="1400">
                        <a:latin typeface="Times New Roman"/>
                        <a:cs typeface="Times New Roman"/>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tc hMerge="1">
                  <a:txBody>
                    <a:bodyPr/>
                    <a:lstStyle/>
                    <a:p>
                      <a:endParaRPr/>
                    </a:p>
                  </a:txBody>
                  <a:tcPr marL="0" marR="0" marT="0" marB="0"/>
                </a:tc>
                <a:extLst>
                  <a:ext uri="{0D108BD9-81ED-4DB2-BD59-A6C34878D82A}">
                    <a16:rowId xmlns="" xmlns:a16="http://schemas.microsoft.com/office/drawing/2014/main" val="10000"/>
                  </a:ext>
                </a:extLst>
              </a:tr>
              <a:tr h="153924">
                <a:tc>
                  <a:txBody>
                    <a:bodyPr/>
                    <a:lstStyle/>
                    <a:p>
                      <a:pPr>
                        <a:lnSpc>
                          <a:spcPct val="100000"/>
                        </a:lnSpc>
                      </a:pPr>
                      <a:endParaRPr sz="800">
                        <a:latin typeface="Times New Roman"/>
                        <a:cs typeface="Times New Roman"/>
                      </a:endParaRPr>
                    </a:p>
                  </a:txBody>
                  <a:tcPr marL="0" marR="0" marT="0" marB="0">
                    <a:lnR w="19050">
                      <a:solidFill>
                        <a:srgbClr val="000000"/>
                      </a:solidFill>
                      <a:prstDash val="solid"/>
                    </a:lnR>
                    <a:lnT w="9525">
                      <a:solidFill>
                        <a:srgbClr val="000000"/>
                      </a:solidFill>
                      <a:prstDash val="solid"/>
                    </a:lnT>
                  </a:tcPr>
                </a:tc>
                <a:tc gridSpan="3">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9525">
                      <a:solidFill>
                        <a:srgbClr val="000000"/>
                      </a:solidFill>
                      <a:prstDash val="solid"/>
                    </a:lnR>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T w="9525">
                      <a:solidFill>
                        <a:srgbClr val="000000"/>
                      </a:solidFill>
                      <a:prstDash val="solid"/>
                    </a:lnT>
                  </a:tcPr>
                </a:tc>
                <a:extLst>
                  <a:ext uri="{0D108BD9-81ED-4DB2-BD59-A6C34878D82A}">
                    <a16:rowId xmlns="" xmlns:a16="http://schemas.microsoft.com/office/drawing/2014/main" val="10001"/>
                  </a:ext>
                </a:extLst>
              </a:tr>
            </a:tbl>
          </a:graphicData>
        </a:graphic>
      </p:graphicFrame>
      <p:sp>
        <p:nvSpPr>
          <p:cNvPr id="39" name="object 39"/>
          <p:cNvSpPr txBox="1"/>
          <p:nvPr/>
        </p:nvSpPr>
        <p:spPr>
          <a:xfrm>
            <a:off x="3131566" y="3420617"/>
            <a:ext cx="241935" cy="239395"/>
          </a:xfrm>
          <a:prstGeom prst="rect">
            <a:avLst/>
          </a:prstGeom>
        </p:spPr>
        <p:txBody>
          <a:bodyPr vert="horz" wrap="square" lIns="0" tIns="13335" rIns="0" bIns="0" rtlCol="0">
            <a:spAutoFit/>
          </a:bodyPr>
          <a:lstStyle/>
          <a:p>
            <a:pPr marL="12700">
              <a:lnSpc>
                <a:spcPct val="100000"/>
              </a:lnSpc>
              <a:spcBef>
                <a:spcPts val="105"/>
              </a:spcBef>
            </a:pPr>
            <a:r>
              <a:rPr sz="1400" spc="-10" dirty="0">
                <a:latin typeface="Times New Roman"/>
                <a:cs typeface="Times New Roman"/>
              </a:rPr>
              <a:t>No</a:t>
            </a:r>
            <a:endParaRPr sz="1400">
              <a:latin typeface="Times New Roman"/>
              <a:cs typeface="Times New Roman"/>
            </a:endParaRPr>
          </a:p>
        </p:txBody>
      </p:sp>
      <p:grpSp>
        <p:nvGrpSpPr>
          <p:cNvPr id="40" name="object 40"/>
          <p:cNvGrpSpPr/>
          <p:nvPr/>
        </p:nvGrpSpPr>
        <p:grpSpPr>
          <a:xfrm>
            <a:off x="4235450" y="5004180"/>
            <a:ext cx="2732405" cy="679450"/>
            <a:chOff x="4235450" y="5004180"/>
            <a:chExt cx="2732405" cy="679450"/>
          </a:xfrm>
        </p:grpSpPr>
        <p:sp>
          <p:nvSpPr>
            <p:cNvPr id="41" name="object 41"/>
            <p:cNvSpPr/>
            <p:nvPr/>
          </p:nvSpPr>
          <p:spPr>
            <a:xfrm>
              <a:off x="4235450" y="5086786"/>
              <a:ext cx="2732405" cy="596900"/>
            </a:xfrm>
            <a:custGeom>
              <a:avLst/>
              <a:gdLst/>
              <a:ahLst/>
              <a:cxnLst/>
              <a:rect l="l" t="t" r="r" b="b"/>
              <a:pathLst>
                <a:path w="2732404" h="596900">
                  <a:moveTo>
                    <a:pt x="2622109" y="57525"/>
                  </a:moveTo>
                  <a:lnTo>
                    <a:pt x="0" y="559354"/>
                  </a:lnTo>
                  <a:lnTo>
                    <a:pt x="7112" y="596780"/>
                  </a:lnTo>
                  <a:lnTo>
                    <a:pt x="2629493" y="94961"/>
                  </a:lnTo>
                  <a:lnTo>
                    <a:pt x="2657940" y="70137"/>
                  </a:lnTo>
                  <a:lnTo>
                    <a:pt x="2622109" y="57525"/>
                  </a:lnTo>
                  <a:close/>
                </a:path>
                <a:path w="2732404" h="596900">
                  <a:moveTo>
                    <a:pt x="2699019" y="44267"/>
                  </a:moveTo>
                  <a:lnTo>
                    <a:pt x="2691383" y="44267"/>
                  </a:lnTo>
                  <a:lnTo>
                    <a:pt x="2698623" y="81732"/>
                  </a:lnTo>
                  <a:lnTo>
                    <a:pt x="2629493" y="94961"/>
                  </a:lnTo>
                  <a:lnTo>
                    <a:pt x="2582799" y="135707"/>
                  </a:lnTo>
                  <a:lnTo>
                    <a:pt x="2578161" y="141680"/>
                  </a:lnTo>
                  <a:lnTo>
                    <a:pt x="2576274" y="148724"/>
                  </a:lnTo>
                  <a:lnTo>
                    <a:pt x="2577173" y="155959"/>
                  </a:lnTo>
                  <a:lnTo>
                    <a:pt x="2580894" y="162504"/>
                  </a:lnTo>
                  <a:lnTo>
                    <a:pt x="2586922" y="167141"/>
                  </a:lnTo>
                  <a:lnTo>
                    <a:pt x="2593975" y="169029"/>
                  </a:lnTo>
                  <a:lnTo>
                    <a:pt x="2601217" y="168130"/>
                  </a:lnTo>
                  <a:lnTo>
                    <a:pt x="2607818" y="164409"/>
                  </a:lnTo>
                  <a:lnTo>
                    <a:pt x="2732151" y="55951"/>
                  </a:lnTo>
                  <a:lnTo>
                    <a:pt x="2699019" y="44267"/>
                  </a:lnTo>
                  <a:close/>
                </a:path>
                <a:path w="2732404" h="596900">
                  <a:moveTo>
                    <a:pt x="2657940" y="70137"/>
                  </a:moveTo>
                  <a:lnTo>
                    <a:pt x="2629493" y="94961"/>
                  </a:lnTo>
                  <a:lnTo>
                    <a:pt x="2698623" y="81732"/>
                  </a:lnTo>
                  <a:lnTo>
                    <a:pt x="2698475" y="80970"/>
                  </a:lnTo>
                  <a:lnTo>
                    <a:pt x="2688717" y="80970"/>
                  </a:lnTo>
                  <a:lnTo>
                    <a:pt x="2657940" y="70137"/>
                  </a:lnTo>
                  <a:close/>
                </a:path>
                <a:path w="2732404" h="596900">
                  <a:moveTo>
                    <a:pt x="2682494" y="48712"/>
                  </a:moveTo>
                  <a:lnTo>
                    <a:pt x="2657940" y="70137"/>
                  </a:lnTo>
                  <a:lnTo>
                    <a:pt x="2688717" y="80970"/>
                  </a:lnTo>
                  <a:lnTo>
                    <a:pt x="2682494" y="48712"/>
                  </a:lnTo>
                  <a:close/>
                </a:path>
                <a:path w="2732404" h="596900">
                  <a:moveTo>
                    <a:pt x="2692242" y="48712"/>
                  </a:moveTo>
                  <a:lnTo>
                    <a:pt x="2682494" y="48712"/>
                  </a:lnTo>
                  <a:lnTo>
                    <a:pt x="2688717" y="80970"/>
                  </a:lnTo>
                  <a:lnTo>
                    <a:pt x="2698475" y="80970"/>
                  </a:lnTo>
                  <a:lnTo>
                    <a:pt x="2692242" y="48712"/>
                  </a:lnTo>
                  <a:close/>
                </a:path>
                <a:path w="2732404" h="596900">
                  <a:moveTo>
                    <a:pt x="2691383" y="44267"/>
                  </a:moveTo>
                  <a:lnTo>
                    <a:pt x="2622109" y="57525"/>
                  </a:lnTo>
                  <a:lnTo>
                    <a:pt x="2657940" y="70137"/>
                  </a:lnTo>
                  <a:lnTo>
                    <a:pt x="2682494" y="48712"/>
                  </a:lnTo>
                  <a:lnTo>
                    <a:pt x="2692242" y="48712"/>
                  </a:lnTo>
                  <a:lnTo>
                    <a:pt x="2691383" y="44267"/>
                  </a:lnTo>
                  <a:close/>
                </a:path>
                <a:path w="2732404" h="596900">
                  <a:moveTo>
                    <a:pt x="2569088" y="0"/>
                  </a:moveTo>
                  <a:lnTo>
                    <a:pt x="2562018" y="1817"/>
                  </a:lnTo>
                  <a:lnTo>
                    <a:pt x="2556162" y="6159"/>
                  </a:lnTo>
                  <a:lnTo>
                    <a:pt x="2552319" y="12644"/>
                  </a:lnTo>
                  <a:lnTo>
                    <a:pt x="2551231" y="20187"/>
                  </a:lnTo>
                  <a:lnTo>
                    <a:pt x="2553049" y="27265"/>
                  </a:lnTo>
                  <a:lnTo>
                    <a:pt x="2557391" y="33129"/>
                  </a:lnTo>
                  <a:lnTo>
                    <a:pt x="2563876" y="37028"/>
                  </a:lnTo>
                  <a:lnTo>
                    <a:pt x="2622109" y="57525"/>
                  </a:lnTo>
                  <a:lnTo>
                    <a:pt x="2691383" y="44267"/>
                  </a:lnTo>
                  <a:lnTo>
                    <a:pt x="2699019" y="44267"/>
                  </a:lnTo>
                  <a:lnTo>
                    <a:pt x="2576576" y="1087"/>
                  </a:lnTo>
                  <a:lnTo>
                    <a:pt x="2569088" y="0"/>
                  </a:lnTo>
                  <a:close/>
                </a:path>
              </a:pathLst>
            </a:custGeom>
            <a:solidFill>
              <a:srgbClr val="99CA38"/>
            </a:solidFill>
          </p:spPr>
          <p:txBody>
            <a:bodyPr wrap="square" lIns="0" tIns="0" rIns="0" bIns="0" rtlCol="0"/>
            <a:lstStyle/>
            <a:p>
              <a:endParaRPr/>
            </a:p>
          </p:txBody>
        </p:sp>
        <p:pic>
          <p:nvPicPr>
            <p:cNvPr id="42" name="object 42"/>
            <p:cNvPicPr/>
            <p:nvPr/>
          </p:nvPicPr>
          <p:blipFill>
            <a:blip r:embed="rId5" cstate="print"/>
            <a:stretch>
              <a:fillRect/>
            </a:stretch>
          </p:blipFill>
          <p:spPr>
            <a:xfrm>
              <a:off x="4605400" y="5004180"/>
              <a:ext cx="1821814" cy="472947"/>
            </a:xfrm>
            <a:prstGeom prst="rect">
              <a:avLst/>
            </a:prstGeom>
          </p:spPr>
        </p:pic>
      </p:grpSp>
      <p:pic>
        <p:nvPicPr>
          <p:cNvPr id="43" name="object 43"/>
          <p:cNvPicPr/>
          <p:nvPr/>
        </p:nvPicPr>
        <p:blipFill>
          <a:blip r:embed="rId6" cstate="print"/>
          <a:stretch>
            <a:fillRect/>
          </a:stretch>
        </p:blipFill>
        <p:spPr>
          <a:xfrm>
            <a:off x="24383" y="41148"/>
            <a:ext cx="361188" cy="361188"/>
          </a:xfrm>
          <a:prstGeom prst="rect">
            <a:avLst/>
          </a:prstGeom>
        </p:spPr>
      </p:pic>
      <p:sp>
        <p:nvSpPr>
          <p:cNvPr id="44" name="object 44"/>
          <p:cNvSpPr txBox="1"/>
          <p:nvPr/>
        </p:nvSpPr>
        <p:spPr>
          <a:xfrm>
            <a:off x="1220520" y="5220954"/>
            <a:ext cx="2075814" cy="650240"/>
          </a:xfrm>
          <a:prstGeom prst="rect">
            <a:avLst/>
          </a:prstGeom>
        </p:spPr>
        <p:txBody>
          <a:bodyPr vert="horz" wrap="square" lIns="0" tIns="0" rIns="0" bIns="0" rtlCol="0">
            <a:spAutoFit/>
          </a:bodyPr>
          <a:lstStyle/>
          <a:p>
            <a:pPr algn="ctr">
              <a:lnSpc>
                <a:spcPts val="1630"/>
              </a:lnSpc>
            </a:pPr>
            <a:r>
              <a:rPr sz="1400" dirty="0">
                <a:latin typeface="Times New Roman"/>
                <a:cs typeface="Times New Roman"/>
              </a:rPr>
              <a:t>print</a:t>
            </a:r>
            <a:endParaRPr sz="1400">
              <a:latin typeface="Times New Roman"/>
              <a:cs typeface="Times New Roman"/>
            </a:endParaRPr>
          </a:p>
          <a:p>
            <a:pPr algn="ctr">
              <a:lnSpc>
                <a:spcPct val="100000"/>
              </a:lnSpc>
            </a:pPr>
            <a:r>
              <a:rPr sz="1400" spc="-10" dirty="0">
                <a:latin typeface="Times New Roman"/>
                <a:cs typeface="Times New Roman"/>
              </a:rPr>
              <a:t>“</a:t>
            </a:r>
            <a:r>
              <a:rPr sz="1400" spc="-10" dirty="0">
                <a:solidFill>
                  <a:srgbClr val="7E7E7E"/>
                </a:solidFill>
                <a:latin typeface="Times New Roman"/>
                <a:cs typeface="Times New Roman"/>
              </a:rPr>
              <a:t>The</a:t>
            </a:r>
            <a:r>
              <a:rPr sz="1400" spc="-5" dirty="0">
                <a:solidFill>
                  <a:srgbClr val="7E7E7E"/>
                </a:solidFill>
                <a:latin typeface="Times New Roman"/>
                <a:cs typeface="Times New Roman"/>
              </a:rPr>
              <a:t> largest</a:t>
            </a:r>
            <a:r>
              <a:rPr sz="1400" spc="-30" dirty="0">
                <a:solidFill>
                  <a:srgbClr val="7E7E7E"/>
                </a:solidFill>
                <a:latin typeface="Times New Roman"/>
                <a:cs typeface="Times New Roman"/>
              </a:rPr>
              <a:t> </a:t>
            </a:r>
            <a:r>
              <a:rPr sz="1400" dirty="0">
                <a:solidFill>
                  <a:srgbClr val="7E7E7E"/>
                </a:solidFill>
                <a:latin typeface="Times New Roman"/>
                <a:cs typeface="Times New Roman"/>
              </a:rPr>
              <a:t>value</a:t>
            </a:r>
            <a:r>
              <a:rPr sz="1400" spc="-40" dirty="0">
                <a:solidFill>
                  <a:srgbClr val="7E7E7E"/>
                </a:solidFill>
                <a:latin typeface="Times New Roman"/>
                <a:cs typeface="Times New Roman"/>
              </a:rPr>
              <a:t> </a:t>
            </a:r>
            <a:r>
              <a:rPr sz="1400" spc="5" dirty="0">
                <a:solidFill>
                  <a:srgbClr val="7E7E7E"/>
                </a:solidFill>
                <a:latin typeface="Times New Roman"/>
                <a:cs typeface="Times New Roman"/>
              </a:rPr>
              <a:t>is</a:t>
            </a:r>
            <a:r>
              <a:rPr sz="1400" spc="5" dirty="0">
                <a:latin typeface="Times New Roman"/>
                <a:cs typeface="Times New Roman"/>
              </a:rPr>
              <a:t>”,</a:t>
            </a:r>
            <a:r>
              <a:rPr sz="1400" spc="-15" dirty="0">
                <a:latin typeface="Times New Roman"/>
                <a:cs typeface="Times New Roman"/>
              </a:rPr>
              <a:t> </a:t>
            </a:r>
            <a:r>
              <a:rPr sz="1400" dirty="0">
                <a:solidFill>
                  <a:srgbClr val="006FC0"/>
                </a:solidFill>
                <a:latin typeface="Times New Roman"/>
                <a:cs typeface="Times New Roman"/>
              </a:rPr>
              <a:t>MAX</a:t>
            </a:r>
            <a:endParaRPr sz="1400">
              <a:latin typeface="Times New Roman"/>
              <a:cs typeface="Times New Roman"/>
            </a:endParaRPr>
          </a:p>
          <a:p>
            <a:pPr algn="ctr">
              <a:lnSpc>
                <a:spcPct val="100000"/>
              </a:lnSpc>
            </a:pPr>
            <a:r>
              <a:rPr sz="1400" dirty="0">
                <a:latin typeface="Times New Roman"/>
                <a:cs typeface="Times New Roman"/>
              </a:rPr>
              <a:t>=</a:t>
            </a:r>
            <a:r>
              <a:rPr sz="1400" spc="-15" dirty="0">
                <a:latin typeface="Times New Roman"/>
                <a:cs typeface="Times New Roman"/>
              </a:rPr>
              <a:t> </a:t>
            </a:r>
            <a:r>
              <a:rPr sz="1400" spc="-10" dirty="0">
                <a:latin typeface="Times New Roman"/>
                <a:cs typeface="Times New Roman"/>
              </a:rPr>
              <a:t>“</a:t>
            </a:r>
            <a:r>
              <a:rPr sz="1400" spc="-10" dirty="0">
                <a:solidFill>
                  <a:srgbClr val="7E7E7E"/>
                </a:solidFill>
                <a:latin typeface="Times New Roman"/>
                <a:cs typeface="Times New Roman"/>
              </a:rPr>
              <a:t>The</a:t>
            </a:r>
            <a:r>
              <a:rPr sz="1400" dirty="0">
                <a:solidFill>
                  <a:srgbClr val="7E7E7E"/>
                </a:solidFill>
                <a:latin typeface="Times New Roman"/>
                <a:cs typeface="Times New Roman"/>
              </a:rPr>
              <a:t> </a:t>
            </a:r>
            <a:r>
              <a:rPr sz="1400" spc="-5" dirty="0">
                <a:solidFill>
                  <a:srgbClr val="7E7E7E"/>
                </a:solidFill>
                <a:latin typeface="Times New Roman"/>
                <a:cs typeface="Times New Roman"/>
              </a:rPr>
              <a:t>largest</a:t>
            </a:r>
            <a:r>
              <a:rPr sz="1400" spc="-30" dirty="0">
                <a:solidFill>
                  <a:srgbClr val="7E7E7E"/>
                </a:solidFill>
                <a:latin typeface="Times New Roman"/>
                <a:cs typeface="Times New Roman"/>
              </a:rPr>
              <a:t> </a:t>
            </a:r>
            <a:r>
              <a:rPr sz="1400" dirty="0">
                <a:solidFill>
                  <a:srgbClr val="7E7E7E"/>
                </a:solidFill>
                <a:latin typeface="Times New Roman"/>
                <a:cs typeface="Times New Roman"/>
              </a:rPr>
              <a:t>value</a:t>
            </a:r>
            <a:r>
              <a:rPr sz="1400" spc="-35" dirty="0">
                <a:solidFill>
                  <a:srgbClr val="7E7E7E"/>
                </a:solidFill>
                <a:latin typeface="Times New Roman"/>
                <a:cs typeface="Times New Roman"/>
              </a:rPr>
              <a:t> </a:t>
            </a:r>
            <a:r>
              <a:rPr sz="1400" dirty="0">
                <a:solidFill>
                  <a:srgbClr val="7E7E7E"/>
                </a:solidFill>
                <a:latin typeface="Times New Roman"/>
                <a:cs typeface="Times New Roman"/>
              </a:rPr>
              <a:t>is 5</a:t>
            </a:r>
            <a:r>
              <a:rPr sz="1400" dirty="0">
                <a:latin typeface="Times New Roman"/>
                <a:cs typeface="Times New Roman"/>
              </a:rPr>
              <a:t>”</a:t>
            </a:r>
            <a:endParaRPr sz="1400">
              <a:latin typeface="Times New Roman"/>
              <a:cs typeface="Times New Roman"/>
            </a:endParaRPr>
          </a:p>
        </p:txBody>
      </p:sp>
      <p:sp>
        <p:nvSpPr>
          <p:cNvPr id="45" name="object 45"/>
          <p:cNvSpPr txBox="1"/>
          <p:nvPr/>
        </p:nvSpPr>
        <p:spPr>
          <a:xfrm>
            <a:off x="6675246" y="5551957"/>
            <a:ext cx="1990089" cy="528955"/>
          </a:xfrm>
          <a:prstGeom prst="rect">
            <a:avLst/>
          </a:prstGeom>
        </p:spPr>
        <p:txBody>
          <a:bodyPr vert="horz" wrap="square" lIns="0" tIns="0" rIns="0" bIns="0" rtlCol="0">
            <a:spAutoFit/>
          </a:bodyPr>
          <a:lstStyle/>
          <a:p>
            <a:pPr marL="12700">
              <a:lnSpc>
                <a:spcPts val="1810"/>
              </a:lnSpc>
            </a:pPr>
            <a:r>
              <a:rPr sz="1800" spc="-5" dirty="0">
                <a:solidFill>
                  <a:srgbClr val="404040"/>
                </a:solidFill>
                <a:latin typeface="Calibri"/>
                <a:cs typeface="Calibri"/>
              </a:rPr>
              <a:t>Output:</a:t>
            </a:r>
            <a:endParaRPr sz="1800">
              <a:latin typeface="Calibri"/>
              <a:cs typeface="Calibri"/>
            </a:endParaRPr>
          </a:p>
          <a:p>
            <a:pPr marL="12700">
              <a:lnSpc>
                <a:spcPct val="100000"/>
              </a:lnSpc>
            </a:pPr>
            <a:r>
              <a:rPr sz="1800" b="1" spc="-5" dirty="0">
                <a:solidFill>
                  <a:srgbClr val="001F5F"/>
                </a:solidFill>
                <a:latin typeface="Calibri"/>
                <a:cs typeface="Calibri"/>
              </a:rPr>
              <a:t>The</a:t>
            </a:r>
            <a:r>
              <a:rPr sz="1800" b="1" spc="-25" dirty="0">
                <a:solidFill>
                  <a:srgbClr val="001F5F"/>
                </a:solidFill>
                <a:latin typeface="Calibri"/>
                <a:cs typeface="Calibri"/>
              </a:rPr>
              <a:t> </a:t>
            </a:r>
            <a:r>
              <a:rPr sz="1800" b="1" spc="-15" dirty="0">
                <a:solidFill>
                  <a:srgbClr val="001F5F"/>
                </a:solidFill>
                <a:latin typeface="Calibri"/>
                <a:cs typeface="Calibri"/>
              </a:rPr>
              <a:t>largest</a:t>
            </a:r>
            <a:r>
              <a:rPr sz="1800" b="1" spc="-25" dirty="0">
                <a:solidFill>
                  <a:srgbClr val="001F5F"/>
                </a:solidFill>
                <a:latin typeface="Calibri"/>
                <a:cs typeface="Calibri"/>
              </a:rPr>
              <a:t> </a:t>
            </a:r>
            <a:r>
              <a:rPr sz="1800" b="1" spc="-5" dirty="0">
                <a:solidFill>
                  <a:srgbClr val="001F5F"/>
                </a:solidFill>
                <a:latin typeface="Calibri"/>
                <a:cs typeface="Calibri"/>
              </a:rPr>
              <a:t>value</a:t>
            </a:r>
            <a:r>
              <a:rPr sz="1800" b="1" spc="-50" dirty="0">
                <a:solidFill>
                  <a:srgbClr val="001F5F"/>
                </a:solidFill>
                <a:latin typeface="Calibri"/>
                <a:cs typeface="Calibri"/>
              </a:rPr>
              <a:t> </a:t>
            </a:r>
            <a:r>
              <a:rPr sz="1800" b="1" dirty="0">
                <a:solidFill>
                  <a:srgbClr val="001F5F"/>
                </a:solidFill>
                <a:latin typeface="Calibri"/>
                <a:cs typeface="Calibri"/>
              </a:rPr>
              <a:t>is</a:t>
            </a:r>
            <a:r>
              <a:rPr sz="1800" b="1" spc="-10" dirty="0">
                <a:solidFill>
                  <a:srgbClr val="001F5F"/>
                </a:solidFill>
                <a:latin typeface="Calibri"/>
                <a:cs typeface="Calibri"/>
              </a:rPr>
              <a:t> </a:t>
            </a:r>
            <a:r>
              <a:rPr sz="1800" b="1" dirty="0">
                <a:solidFill>
                  <a:srgbClr val="001F5F"/>
                </a:solidFill>
                <a:latin typeface="Calibri"/>
                <a:cs typeface="Calibri"/>
              </a:rPr>
              <a:t>5</a:t>
            </a:r>
            <a:endParaRPr sz="1800">
              <a:latin typeface="Calibri"/>
              <a:cs typeface="Calibri"/>
            </a:endParaRPr>
          </a:p>
        </p:txBody>
      </p:sp>
      <p:sp>
        <p:nvSpPr>
          <p:cNvPr id="46" name="object 46"/>
          <p:cNvSpPr txBox="1"/>
          <p:nvPr/>
        </p:nvSpPr>
        <p:spPr>
          <a:xfrm>
            <a:off x="1986533" y="6199337"/>
            <a:ext cx="313055" cy="222885"/>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E</a:t>
            </a:r>
            <a:r>
              <a:rPr sz="1400" dirty="0">
                <a:latin typeface="Times New Roman"/>
                <a:cs typeface="Times New Roman"/>
              </a:rPr>
              <a:t>nd</a:t>
            </a:r>
            <a:endParaRPr sz="1400">
              <a:latin typeface="Times New Roman"/>
              <a:cs typeface="Times New Roman"/>
            </a:endParaRPr>
          </a:p>
        </p:txBody>
      </p:sp>
      <p:sp>
        <p:nvSpPr>
          <p:cNvPr id="47" name="object 47"/>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.5</a:t>
            </a:r>
            <a:endParaRPr sz="1050">
              <a:latin typeface="Calibri"/>
              <a:cs typeface="Calibri"/>
            </a:endParaRPr>
          </a:p>
        </p:txBody>
      </p:sp>
      <p:sp>
        <p:nvSpPr>
          <p:cNvPr id="48" name="object 48"/>
          <p:cNvSpPr txBox="1"/>
          <p:nvPr/>
        </p:nvSpPr>
        <p:spPr>
          <a:xfrm>
            <a:off x="8168131" y="6673088"/>
            <a:ext cx="162560" cy="160020"/>
          </a:xfrm>
          <a:prstGeom prst="rect">
            <a:avLst/>
          </a:prstGeom>
        </p:spPr>
        <p:txBody>
          <a:bodyPr vert="horz" wrap="square" lIns="0" tIns="0" rIns="0" bIns="0" rtlCol="0">
            <a:spAutoFit/>
          </a:bodyPr>
          <a:lstStyle/>
          <a:p>
            <a:pPr marL="12700">
              <a:lnSpc>
                <a:spcPts val="1100"/>
              </a:lnSpc>
            </a:pPr>
            <a:r>
              <a:rPr sz="1050" b="1" dirty="0">
                <a:solidFill>
                  <a:srgbClr val="FFFFFF"/>
                </a:solidFill>
                <a:latin typeface="Calibri"/>
                <a:cs typeface="Calibri"/>
              </a:rPr>
              <a:t>89</a:t>
            </a:r>
            <a:endParaRPr sz="1050">
              <a:latin typeface="Calibri"/>
              <a:cs typeface="Calibri"/>
            </a:endParaRPr>
          </a:p>
        </p:txBody>
      </p:sp>
      <p:sp>
        <p:nvSpPr>
          <p:cNvPr id="49" name="object 49"/>
          <p:cNvSpPr txBox="1"/>
          <p:nvPr/>
        </p:nvSpPr>
        <p:spPr>
          <a:xfrm>
            <a:off x="4418965" y="6685508"/>
            <a:ext cx="322580" cy="127635"/>
          </a:xfrm>
          <a:prstGeom prst="rect">
            <a:avLst/>
          </a:prstGeom>
        </p:spPr>
        <p:txBody>
          <a:bodyPr vert="horz" wrap="square" lIns="0" tIns="0" rIns="0" bIns="0" rtlCol="0">
            <a:spAutoFit/>
          </a:bodyPr>
          <a:lstStyle/>
          <a:p>
            <a:pPr marL="38100">
              <a:lnSpc>
                <a:spcPts val="865"/>
              </a:lnSpc>
            </a:pPr>
            <a:r>
              <a:rPr sz="800" dirty="0">
                <a:solidFill>
                  <a:srgbClr val="FFFFFF"/>
                </a:solidFill>
                <a:latin typeface="Calibri"/>
                <a:cs typeface="Calibri"/>
              </a:rPr>
              <a:t>5</a:t>
            </a:r>
            <a:r>
              <a:rPr sz="800" spc="-40" dirty="0">
                <a:solidFill>
                  <a:srgbClr val="FFFFFF"/>
                </a:solidFill>
                <a:latin typeface="Calibri"/>
                <a:cs typeface="Calibri"/>
              </a:rPr>
              <a:t> </a:t>
            </a:r>
            <a:r>
              <a:rPr sz="800" spc="-5" dirty="0">
                <a:solidFill>
                  <a:srgbClr val="FFFFFF"/>
                </a:solidFill>
                <a:latin typeface="Calibri"/>
                <a:cs typeface="Calibri"/>
              </a:rPr>
              <a:t>of</a:t>
            </a:r>
            <a:r>
              <a:rPr sz="800" spc="-20" dirty="0">
                <a:solidFill>
                  <a:srgbClr val="FFFFFF"/>
                </a:solidFill>
                <a:latin typeface="Calibri"/>
                <a:cs typeface="Calibri"/>
              </a:rPr>
              <a:t> </a:t>
            </a:r>
            <a:r>
              <a:rPr sz="800" dirty="0">
                <a:solidFill>
                  <a:srgbClr val="FFFFFF"/>
                </a:solidFill>
                <a:latin typeface="Calibri"/>
                <a:cs typeface="Calibri"/>
              </a:rPr>
              <a:t>6</a:t>
            </a:r>
            <a:endParaRPr sz="800">
              <a:latin typeface="Calibri"/>
              <a:cs typeface="Calibri"/>
            </a:endParaRPr>
          </a:p>
        </p:txBody>
      </p:sp>
      <p:sp>
        <p:nvSpPr>
          <p:cNvPr id="50" name="object 50"/>
          <p:cNvSpPr txBox="1"/>
          <p:nvPr/>
        </p:nvSpPr>
        <p:spPr>
          <a:xfrm>
            <a:off x="6407911" y="6678803"/>
            <a:ext cx="452120"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a:t>
            </a:r>
            <a:r>
              <a:rPr sz="800" spc="-5" dirty="0">
                <a:solidFill>
                  <a:srgbClr val="FFFFFF"/>
                </a:solidFill>
                <a:latin typeface="Calibri"/>
                <a:cs typeface="Calibri"/>
              </a:rPr>
              <a:t> </a:t>
            </a:r>
            <a:r>
              <a:rPr sz="800" dirty="0">
                <a:solidFill>
                  <a:srgbClr val="FFFFFF"/>
                </a:solidFill>
                <a:latin typeface="Calibri"/>
                <a:cs typeface="Calibri"/>
              </a:rPr>
              <a:t>7</a:t>
            </a:r>
            <a:endParaRPr sz="800">
              <a:latin typeface="Calibri"/>
              <a:cs typeface="Calibri"/>
            </a:endParaRPr>
          </a:p>
        </p:txBody>
      </p:sp>
    </p:spTree>
    <p:extLst>
      <p:ext uri="{BB962C8B-B14F-4D97-AF65-F5344CB8AC3E}">
        <p14:creationId xmlns:p14="http://schemas.microsoft.com/office/powerpoint/2010/main" val="21616614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605016"/>
            <a:ext cx="9144000" cy="253365"/>
            <a:chOff x="0" y="6605016"/>
            <a:chExt cx="9144000" cy="253365"/>
          </a:xfrm>
        </p:grpSpPr>
        <p:pic>
          <p:nvPicPr>
            <p:cNvPr id="3" name="object 3"/>
            <p:cNvPicPr/>
            <p:nvPr/>
          </p:nvPicPr>
          <p:blipFill>
            <a:blip r:embed="rId2" cstate="print"/>
            <a:stretch>
              <a:fillRect/>
            </a:stretch>
          </p:blipFill>
          <p:spPr>
            <a:xfrm>
              <a:off x="4160520" y="6652260"/>
              <a:ext cx="187451" cy="188976"/>
            </a:xfrm>
            <a:prstGeom prst="rect">
              <a:avLst/>
            </a:prstGeom>
          </p:spPr>
        </p:pic>
        <p:pic>
          <p:nvPicPr>
            <p:cNvPr id="4" name="object 4"/>
            <p:cNvPicPr/>
            <p:nvPr/>
          </p:nvPicPr>
          <p:blipFill>
            <a:blip r:embed="rId3" cstate="print"/>
            <a:stretch>
              <a:fillRect/>
            </a:stretch>
          </p:blipFill>
          <p:spPr>
            <a:xfrm>
              <a:off x="4809744" y="6652258"/>
              <a:ext cx="187451" cy="188976"/>
            </a:xfrm>
            <a:prstGeom prst="rect">
              <a:avLst/>
            </a:prstGeom>
          </p:spPr>
        </p:pic>
      </p:grpSp>
      <p:sp>
        <p:nvSpPr>
          <p:cNvPr id="5" name="object 5"/>
          <p:cNvSpPr txBox="1">
            <a:spLocks noGrp="1"/>
          </p:cNvSpPr>
          <p:nvPr>
            <p:ph type="title"/>
          </p:nvPr>
        </p:nvSpPr>
        <p:spPr>
          <a:prstGeom prst="rect">
            <a:avLst/>
          </a:prstGeom>
        </p:spPr>
        <p:txBody>
          <a:bodyPr vert="horz" wrap="square" lIns="0" tIns="116205" rIns="0" bIns="0" rtlCol="0">
            <a:spAutoFit/>
          </a:bodyPr>
          <a:lstStyle/>
          <a:p>
            <a:pPr marL="784860" marR="5080" indent="-765175">
              <a:lnSpc>
                <a:spcPts val="4490"/>
              </a:lnSpc>
              <a:spcBef>
                <a:spcPts val="915"/>
              </a:spcBef>
            </a:pPr>
            <a:r>
              <a:rPr spc="-50" dirty="0"/>
              <a:t>Determining</a:t>
            </a:r>
            <a:r>
              <a:rPr spc="-155" dirty="0"/>
              <a:t> </a:t>
            </a:r>
            <a:r>
              <a:rPr spc="-35" dirty="0"/>
              <a:t>The</a:t>
            </a:r>
            <a:r>
              <a:rPr spc="-125" dirty="0"/>
              <a:t> </a:t>
            </a:r>
            <a:r>
              <a:rPr spc="-65" dirty="0"/>
              <a:t>Largest</a:t>
            </a:r>
            <a:r>
              <a:rPr spc="-145" dirty="0"/>
              <a:t> </a:t>
            </a:r>
            <a:r>
              <a:rPr spc="-90" dirty="0"/>
              <a:t>Value </a:t>
            </a:r>
            <a:r>
              <a:rPr spc="-980" dirty="0"/>
              <a:t> </a:t>
            </a:r>
            <a:r>
              <a:rPr spc="-65" dirty="0">
                <a:solidFill>
                  <a:srgbClr val="37A76E"/>
                </a:solidFill>
              </a:rPr>
              <a:t>Verifying</a:t>
            </a:r>
            <a:r>
              <a:rPr spc="-145" dirty="0">
                <a:solidFill>
                  <a:srgbClr val="37A76E"/>
                </a:solidFill>
              </a:rPr>
              <a:t> </a:t>
            </a:r>
            <a:r>
              <a:rPr spc="-35" dirty="0">
                <a:solidFill>
                  <a:srgbClr val="37A76E"/>
                </a:solidFill>
              </a:rPr>
              <a:t>The</a:t>
            </a:r>
            <a:r>
              <a:rPr spc="-125" dirty="0">
                <a:solidFill>
                  <a:srgbClr val="37A76E"/>
                </a:solidFill>
              </a:rPr>
              <a:t> </a:t>
            </a:r>
            <a:r>
              <a:rPr spc="-45" dirty="0">
                <a:solidFill>
                  <a:srgbClr val="37A76E"/>
                </a:solidFill>
              </a:rPr>
              <a:t>Algorithm</a:t>
            </a:r>
          </a:p>
        </p:txBody>
      </p:sp>
      <p:grpSp>
        <p:nvGrpSpPr>
          <p:cNvPr id="6" name="object 6"/>
          <p:cNvGrpSpPr/>
          <p:nvPr/>
        </p:nvGrpSpPr>
        <p:grpSpPr>
          <a:xfrm>
            <a:off x="7728204" y="2354579"/>
            <a:ext cx="1423670" cy="676910"/>
            <a:chOff x="7728204" y="2354579"/>
            <a:chExt cx="1423670" cy="676910"/>
          </a:xfrm>
        </p:grpSpPr>
        <p:sp>
          <p:nvSpPr>
            <p:cNvPr id="7" name="object 7"/>
            <p:cNvSpPr/>
            <p:nvPr/>
          </p:nvSpPr>
          <p:spPr>
            <a:xfrm>
              <a:off x="7735824" y="2362199"/>
              <a:ext cx="1408430" cy="661670"/>
            </a:xfrm>
            <a:custGeom>
              <a:avLst/>
              <a:gdLst/>
              <a:ahLst/>
              <a:cxnLst/>
              <a:rect l="l" t="t" r="r" b="b"/>
              <a:pathLst>
                <a:path w="1408429" h="661669">
                  <a:moveTo>
                    <a:pt x="1408176" y="0"/>
                  </a:moveTo>
                  <a:lnTo>
                    <a:pt x="0" y="0"/>
                  </a:lnTo>
                  <a:lnTo>
                    <a:pt x="0" y="661415"/>
                  </a:lnTo>
                  <a:lnTo>
                    <a:pt x="1408176" y="661415"/>
                  </a:lnTo>
                  <a:lnTo>
                    <a:pt x="1408176" y="0"/>
                  </a:lnTo>
                  <a:close/>
                </a:path>
              </a:pathLst>
            </a:custGeom>
            <a:solidFill>
              <a:srgbClr val="37A76E"/>
            </a:solidFill>
          </p:spPr>
          <p:txBody>
            <a:bodyPr wrap="square" lIns="0" tIns="0" rIns="0" bIns="0" rtlCol="0"/>
            <a:lstStyle/>
            <a:p>
              <a:endParaRPr/>
            </a:p>
          </p:txBody>
        </p:sp>
        <p:sp>
          <p:nvSpPr>
            <p:cNvPr id="8" name="object 8"/>
            <p:cNvSpPr/>
            <p:nvPr/>
          </p:nvSpPr>
          <p:spPr>
            <a:xfrm>
              <a:off x="7735824" y="2362199"/>
              <a:ext cx="1408430" cy="661670"/>
            </a:xfrm>
            <a:custGeom>
              <a:avLst/>
              <a:gdLst/>
              <a:ahLst/>
              <a:cxnLst/>
              <a:rect l="l" t="t" r="r" b="b"/>
              <a:pathLst>
                <a:path w="1408429" h="661669">
                  <a:moveTo>
                    <a:pt x="0" y="661415"/>
                  </a:moveTo>
                  <a:lnTo>
                    <a:pt x="1408176" y="661415"/>
                  </a:lnTo>
                  <a:lnTo>
                    <a:pt x="1408176" y="0"/>
                  </a:lnTo>
                  <a:lnTo>
                    <a:pt x="0" y="0"/>
                  </a:lnTo>
                  <a:lnTo>
                    <a:pt x="0" y="661415"/>
                  </a:lnTo>
                  <a:close/>
                </a:path>
              </a:pathLst>
            </a:custGeom>
            <a:ln w="15240">
              <a:solidFill>
                <a:srgbClr val="257950"/>
              </a:solidFill>
            </a:ln>
          </p:spPr>
          <p:txBody>
            <a:bodyPr wrap="square" lIns="0" tIns="0" rIns="0" bIns="0" rtlCol="0"/>
            <a:lstStyle/>
            <a:p>
              <a:endParaRPr/>
            </a:p>
          </p:txBody>
        </p:sp>
      </p:grpSp>
      <p:sp>
        <p:nvSpPr>
          <p:cNvPr id="9" name="object 9"/>
          <p:cNvSpPr txBox="1"/>
          <p:nvPr/>
        </p:nvSpPr>
        <p:spPr>
          <a:xfrm>
            <a:off x="7743443" y="2444623"/>
            <a:ext cx="1400810" cy="452120"/>
          </a:xfrm>
          <a:prstGeom prst="rect">
            <a:avLst/>
          </a:prstGeom>
        </p:spPr>
        <p:txBody>
          <a:bodyPr vert="horz" wrap="square" lIns="0" tIns="12065" rIns="0" bIns="0" rtlCol="0">
            <a:spAutoFit/>
          </a:bodyPr>
          <a:lstStyle/>
          <a:p>
            <a:pPr marL="273050">
              <a:lnSpc>
                <a:spcPct val="100000"/>
              </a:lnSpc>
              <a:spcBef>
                <a:spcPts val="95"/>
              </a:spcBef>
            </a:pPr>
            <a:r>
              <a:rPr sz="2800" b="1" spc="-80" dirty="0">
                <a:solidFill>
                  <a:srgbClr val="FFFFFF"/>
                </a:solidFill>
                <a:latin typeface="Calibri"/>
                <a:cs typeface="Calibri"/>
              </a:rPr>
              <a:t>Test</a:t>
            </a:r>
            <a:r>
              <a:rPr sz="2800" b="1" spc="-5" dirty="0">
                <a:solidFill>
                  <a:srgbClr val="FFFFFF"/>
                </a:solidFill>
                <a:latin typeface="Calibri"/>
                <a:cs typeface="Calibri"/>
              </a:rPr>
              <a:t> 1</a:t>
            </a:r>
            <a:endParaRPr sz="2800">
              <a:latin typeface="Calibri"/>
              <a:cs typeface="Calibri"/>
            </a:endParaRPr>
          </a:p>
        </p:txBody>
      </p:sp>
      <p:pic>
        <p:nvPicPr>
          <p:cNvPr id="10" name="object 10"/>
          <p:cNvPicPr/>
          <p:nvPr/>
        </p:nvPicPr>
        <p:blipFill>
          <a:blip r:embed="rId4" cstate="print"/>
          <a:stretch>
            <a:fillRect/>
          </a:stretch>
        </p:blipFill>
        <p:spPr>
          <a:xfrm>
            <a:off x="7137844" y="4068127"/>
            <a:ext cx="938212" cy="1109662"/>
          </a:xfrm>
          <a:prstGeom prst="rect">
            <a:avLst/>
          </a:prstGeom>
        </p:spPr>
      </p:pic>
      <p:sp>
        <p:nvSpPr>
          <p:cNvPr id="11" name="object 11"/>
          <p:cNvSpPr txBox="1"/>
          <p:nvPr/>
        </p:nvSpPr>
        <p:spPr>
          <a:xfrm>
            <a:off x="7177278" y="3685108"/>
            <a:ext cx="86550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The</a:t>
            </a:r>
            <a:r>
              <a:rPr sz="1800" b="1" spc="-80" dirty="0">
                <a:latin typeface="Calibri"/>
                <a:cs typeface="Calibri"/>
              </a:rPr>
              <a:t> </a:t>
            </a:r>
            <a:r>
              <a:rPr sz="1800" b="1" dirty="0">
                <a:latin typeface="Calibri"/>
                <a:cs typeface="Calibri"/>
              </a:rPr>
              <a:t>User</a:t>
            </a:r>
            <a:endParaRPr sz="1800">
              <a:latin typeface="Calibri"/>
              <a:cs typeface="Calibri"/>
            </a:endParaRPr>
          </a:p>
        </p:txBody>
      </p:sp>
      <p:grpSp>
        <p:nvGrpSpPr>
          <p:cNvPr id="12" name="object 12"/>
          <p:cNvGrpSpPr/>
          <p:nvPr/>
        </p:nvGrpSpPr>
        <p:grpSpPr>
          <a:xfrm>
            <a:off x="260604" y="4907279"/>
            <a:ext cx="3992879" cy="1618615"/>
            <a:chOff x="260604" y="4907279"/>
            <a:chExt cx="3992879" cy="1618615"/>
          </a:xfrm>
        </p:grpSpPr>
        <p:sp>
          <p:nvSpPr>
            <p:cNvPr id="13" name="object 13"/>
            <p:cNvSpPr/>
            <p:nvPr/>
          </p:nvSpPr>
          <p:spPr>
            <a:xfrm>
              <a:off x="265176" y="5234939"/>
              <a:ext cx="3983990" cy="609600"/>
            </a:xfrm>
            <a:custGeom>
              <a:avLst/>
              <a:gdLst/>
              <a:ahLst/>
              <a:cxnLst/>
              <a:rect l="l" t="t" r="r" b="b"/>
              <a:pathLst>
                <a:path w="3983990" h="609600">
                  <a:moveTo>
                    <a:pt x="3983736" y="0"/>
                  </a:moveTo>
                  <a:lnTo>
                    <a:pt x="796747" y="0"/>
                  </a:lnTo>
                  <a:lnTo>
                    <a:pt x="0" y="609600"/>
                  </a:lnTo>
                  <a:lnTo>
                    <a:pt x="3186938" y="609600"/>
                  </a:lnTo>
                  <a:lnTo>
                    <a:pt x="3983736" y="0"/>
                  </a:lnTo>
                  <a:close/>
                </a:path>
              </a:pathLst>
            </a:custGeom>
            <a:solidFill>
              <a:srgbClr val="F1F1F1"/>
            </a:solidFill>
          </p:spPr>
          <p:txBody>
            <a:bodyPr wrap="square" lIns="0" tIns="0" rIns="0" bIns="0" rtlCol="0"/>
            <a:lstStyle/>
            <a:p>
              <a:endParaRPr/>
            </a:p>
          </p:txBody>
        </p:sp>
        <p:sp>
          <p:nvSpPr>
            <p:cNvPr id="14" name="object 14"/>
            <p:cNvSpPr/>
            <p:nvPr/>
          </p:nvSpPr>
          <p:spPr>
            <a:xfrm>
              <a:off x="265176" y="5234939"/>
              <a:ext cx="3983990" cy="609600"/>
            </a:xfrm>
            <a:custGeom>
              <a:avLst/>
              <a:gdLst/>
              <a:ahLst/>
              <a:cxnLst/>
              <a:rect l="l" t="t" r="r" b="b"/>
              <a:pathLst>
                <a:path w="3983990" h="609600">
                  <a:moveTo>
                    <a:pt x="0" y="609600"/>
                  </a:moveTo>
                  <a:lnTo>
                    <a:pt x="796747" y="0"/>
                  </a:lnTo>
                  <a:lnTo>
                    <a:pt x="3983736" y="0"/>
                  </a:lnTo>
                  <a:lnTo>
                    <a:pt x="3186938" y="609600"/>
                  </a:lnTo>
                  <a:lnTo>
                    <a:pt x="0" y="609600"/>
                  </a:lnTo>
                  <a:close/>
                </a:path>
              </a:pathLst>
            </a:custGeom>
            <a:ln w="9144">
              <a:solidFill>
                <a:srgbClr val="000000"/>
              </a:solidFill>
            </a:ln>
          </p:spPr>
          <p:txBody>
            <a:bodyPr wrap="square" lIns="0" tIns="0" rIns="0" bIns="0" rtlCol="0"/>
            <a:lstStyle/>
            <a:p>
              <a:endParaRPr/>
            </a:p>
          </p:txBody>
        </p:sp>
        <p:sp>
          <p:nvSpPr>
            <p:cNvPr id="15" name="object 15"/>
            <p:cNvSpPr/>
            <p:nvPr/>
          </p:nvSpPr>
          <p:spPr>
            <a:xfrm>
              <a:off x="1633728" y="6086855"/>
              <a:ext cx="1021080" cy="434340"/>
            </a:xfrm>
            <a:custGeom>
              <a:avLst/>
              <a:gdLst/>
              <a:ahLst/>
              <a:cxnLst/>
              <a:rect l="l" t="t" r="r" b="b"/>
              <a:pathLst>
                <a:path w="1021080" h="434340">
                  <a:moveTo>
                    <a:pt x="856869" y="0"/>
                  </a:moveTo>
                  <a:lnTo>
                    <a:pt x="164211" y="0"/>
                  </a:lnTo>
                  <a:lnTo>
                    <a:pt x="126563" y="5735"/>
                  </a:lnTo>
                  <a:lnTo>
                    <a:pt x="92000" y="22073"/>
                  </a:lnTo>
                  <a:lnTo>
                    <a:pt x="61510" y="47710"/>
                  </a:lnTo>
                  <a:lnTo>
                    <a:pt x="36079" y="81341"/>
                  </a:lnTo>
                  <a:lnTo>
                    <a:pt x="16692" y="121664"/>
                  </a:lnTo>
                  <a:lnTo>
                    <a:pt x="4337" y="167375"/>
                  </a:lnTo>
                  <a:lnTo>
                    <a:pt x="0" y="217170"/>
                  </a:lnTo>
                  <a:lnTo>
                    <a:pt x="4337" y="266964"/>
                  </a:lnTo>
                  <a:lnTo>
                    <a:pt x="16692" y="312675"/>
                  </a:lnTo>
                  <a:lnTo>
                    <a:pt x="36079" y="352998"/>
                  </a:lnTo>
                  <a:lnTo>
                    <a:pt x="61510" y="386629"/>
                  </a:lnTo>
                  <a:lnTo>
                    <a:pt x="92000" y="412266"/>
                  </a:lnTo>
                  <a:lnTo>
                    <a:pt x="126563" y="428604"/>
                  </a:lnTo>
                  <a:lnTo>
                    <a:pt x="164211" y="434340"/>
                  </a:lnTo>
                  <a:lnTo>
                    <a:pt x="856869" y="434340"/>
                  </a:lnTo>
                  <a:lnTo>
                    <a:pt x="929079" y="412266"/>
                  </a:lnTo>
                  <a:lnTo>
                    <a:pt x="959569" y="386629"/>
                  </a:lnTo>
                  <a:lnTo>
                    <a:pt x="985000" y="352998"/>
                  </a:lnTo>
                  <a:lnTo>
                    <a:pt x="1004387" y="312675"/>
                  </a:lnTo>
                  <a:lnTo>
                    <a:pt x="1016742" y="266964"/>
                  </a:lnTo>
                  <a:lnTo>
                    <a:pt x="1021080" y="217170"/>
                  </a:lnTo>
                  <a:lnTo>
                    <a:pt x="1016742" y="167375"/>
                  </a:lnTo>
                  <a:lnTo>
                    <a:pt x="1004387" y="121664"/>
                  </a:lnTo>
                  <a:lnTo>
                    <a:pt x="985000" y="81341"/>
                  </a:lnTo>
                  <a:lnTo>
                    <a:pt x="959569" y="47710"/>
                  </a:lnTo>
                  <a:lnTo>
                    <a:pt x="929079" y="22073"/>
                  </a:lnTo>
                  <a:lnTo>
                    <a:pt x="894516" y="5735"/>
                  </a:lnTo>
                  <a:lnTo>
                    <a:pt x="856869" y="0"/>
                  </a:lnTo>
                  <a:close/>
                </a:path>
              </a:pathLst>
            </a:custGeom>
            <a:solidFill>
              <a:srgbClr val="EBF5D6"/>
            </a:solidFill>
          </p:spPr>
          <p:txBody>
            <a:bodyPr wrap="square" lIns="0" tIns="0" rIns="0" bIns="0" rtlCol="0"/>
            <a:lstStyle/>
            <a:p>
              <a:endParaRPr/>
            </a:p>
          </p:txBody>
        </p:sp>
        <p:sp>
          <p:nvSpPr>
            <p:cNvPr id="16" name="object 16"/>
            <p:cNvSpPr/>
            <p:nvPr/>
          </p:nvSpPr>
          <p:spPr>
            <a:xfrm>
              <a:off x="1633728" y="6086855"/>
              <a:ext cx="1021080" cy="434340"/>
            </a:xfrm>
            <a:custGeom>
              <a:avLst/>
              <a:gdLst/>
              <a:ahLst/>
              <a:cxnLst/>
              <a:rect l="l" t="t" r="r" b="b"/>
              <a:pathLst>
                <a:path w="1021080" h="434340">
                  <a:moveTo>
                    <a:pt x="164211" y="0"/>
                  </a:moveTo>
                  <a:lnTo>
                    <a:pt x="856869" y="0"/>
                  </a:lnTo>
                  <a:lnTo>
                    <a:pt x="894516" y="5735"/>
                  </a:lnTo>
                  <a:lnTo>
                    <a:pt x="929079" y="22073"/>
                  </a:lnTo>
                  <a:lnTo>
                    <a:pt x="959569" y="47710"/>
                  </a:lnTo>
                  <a:lnTo>
                    <a:pt x="985000" y="81341"/>
                  </a:lnTo>
                  <a:lnTo>
                    <a:pt x="1004387" y="121664"/>
                  </a:lnTo>
                  <a:lnTo>
                    <a:pt x="1016742" y="167375"/>
                  </a:lnTo>
                  <a:lnTo>
                    <a:pt x="1021080" y="217170"/>
                  </a:lnTo>
                  <a:lnTo>
                    <a:pt x="1016742" y="266964"/>
                  </a:lnTo>
                  <a:lnTo>
                    <a:pt x="1004387" y="312675"/>
                  </a:lnTo>
                  <a:lnTo>
                    <a:pt x="985000" y="352998"/>
                  </a:lnTo>
                  <a:lnTo>
                    <a:pt x="959569" y="386629"/>
                  </a:lnTo>
                  <a:lnTo>
                    <a:pt x="929079" y="412266"/>
                  </a:lnTo>
                  <a:lnTo>
                    <a:pt x="894516" y="428604"/>
                  </a:lnTo>
                  <a:lnTo>
                    <a:pt x="856869" y="434340"/>
                  </a:lnTo>
                  <a:lnTo>
                    <a:pt x="164211" y="434340"/>
                  </a:lnTo>
                  <a:lnTo>
                    <a:pt x="92000" y="412266"/>
                  </a:lnTo>
                  <a:lnTo>
                    <a:pt x="61510" y="386629"/>
                  </a:lnTo>
                  <a:lnTo>
                    <a:pt x="36079" y="352998"/>
                  </a:lnTo>
                  <a:lnTo>
                    <a:pt x="16692" y="312675"/>
                  </a:lnTo>
                  <a:lnTo>
                    <a:pt x="4337" y="266964"/>
                  </a:lnTo>
                  <a:lnTo>
                    <a:pt x="0" y="217170"/>
                  </a:lnTo>
                  <a:lnTo>
                    <a:pt x="4337" y="167375"/>
                  </a:lnTo>
                  <a:lnTo>
                    <a:pt x="16692" y="121664"/>
                  </a:lnTo>
                  <a:lnTo>
                    <a:pt x="36079" y="81341"/>
                  </a:lnTo>
                  <a:lnTo>
                    <a:pt x="61510" y="47710"/>
                  </a:lnTo>
                  <a:lnTo>
                    <a:pt x="92000" y="22073"/>
                  </a:lnTo>
                  <a:lnTo>
                    <a:pt x="126563" y="5735"/>
                  </a:lnTo>
                  <a:lnTo>
                    <a:pt x="164211" y="0"/>
                  </a:lnTo>
                  <a:close/>
                </a:path>
              </a:pathLst>
            </a:custGeom>
            <a:ln w="9144">
              <a:solidFill>
                <a:srgbClr val="000000"/>
              </a:solidFill>
            </a:ln>
          </p:spPr>
          <p:txBody>
            <a:bodyPr wrap="square" lIns="0" tIns="0" rIns="0" bIns="0" rtlCol="0"/>
            <a:lstStyle/>
            <a:p>
              <a:endParaRPr/>
            </a:p>
          </p:txBody>
        </p:sp>
        <p:sp>
          <p:nvSpPr>
            <p:cNvPr id="17" name="object 17"/>
            <p:cNvSpPr/>
            <p:nvPr/>
          </p:nvSpPr>
          <p:spPr>
            <a:xfrm>
              <a:off x="2112264" y="5839967"/>
              <a:ext cx="76200" cy="262255"/>
            </a:xfrm>
            <a:custGeom>
              <a:avLst/>
              <a:gdLst/>
              <a:ahLst/>
              <a:cxnLst/>
              <a:rect l="l" t="t" r="r" b="b"/>
              <a:pathLst>
                <a:path w="76200" h="262254">
                  <a:moveTo>
                    <a:pt x="31750" y="185927"/>
                  </a:moveTo>
                  <a:lnTo>
                    <a:pt x="0" y="185927"/>
                  </a:lnTo>
                  <a:lnTo>
                    <a:pt x="38100" y="262127"/>
                  </a:lnTo>
                  <a:lnTo>
                    <a:pt x="69850" y="198627"/>
                  </a:lnTo>
                  <a:lnTo>
                    <a:pt x="31750" y="198627"/>
                  </a:lnTo>
                  <a:lnTo>
                    <a:pt x="31750" y="185927"/>
                  </a:lnTo>
                  <a:close/>
                </a:path>
                <a:path w="76200" h="262254">
                  <a:moveTo>
                    <a:pt x="44450" y="0"/>
                  </a:moveTo>
                  <a:lnTo>
                    <a:pt x="31750" y="0"/>
                  </a:lnTo>
                  <a:lnTo>
                    <a:pt x="31750" y="198627"/>
                  </a:lnTo>
                  <a:lnTo>
                    <a:pt x="44450" y="198627"/>
                  </a:lnTo>
                  <a:lnTo>
                    <a:pt x="44450" y="0"/>
                  </a:lnTo>
                  <a:close/>
                </a:path>
                <a:path w="76200" h="262254">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18" name="object 18"/>
            <p:cNvSpPr/>
            <p:nvPr/>
          </p:nvSpPr>
          <p:spPr>
            <a:xfrm>
              <a:off x="2119883" y="4907279"/>
              <a:ext cx="76200" cy="312420"/>
            </a:xfrm>
            <a:custGeom>
              <a:avLst/>
              <a:gdLst/>
              <a:ahLst/>
              <a:cxnLst/>
              <a:rect l="l" t="t" r="r" b="b"/>
              <a:pathLst>
                <a:path w="76200" h="312420">
                  <a:moveTo>
                    <a:pt x="31750" y="236220"/>
                  </a:moveTo>
                  <a:lnTo>
                    <a:pt x="0" y="236220"/>
                  </a:lnTo>
                  <a:lnTo>
                    <a:pt x="38100" y="312420"/>
                  </a:lnTo>
                  <a:lnTo>
                    <a:pt x="69850" y="248920"/>
                  </a:lnTo>
                  <a:lnTo>
                    <a:pt x="31750" y="248920"/>
                  </a:lnTo>
                  <a:lnTo>
                    <a:pt x="31750" y="236220"/>
                  </a:lnTo>
                  <a:close/>
                </a:path>
                <a:path w="76200" h="312420">
                  <a:moveTo>
                    <a:pt x="44450" y="0"/>
                  </a:moveTo>
                  <a:lnTo>
                    <a:pt x="31750" y="0"/>
                  </a:lnTo>
                  <a:lnTo>
                    <a:pt x="31750" y="248920"/>
                  </a:lnTo>
                  <a:lnTo>
                    <a:pt x="44450" y="248920"/>
                  </a:lnTo>
                  <a:lnTo>
                    <a:pt x="44450" y="0"/>
                  </a:lnTo>
                  <a:close/>
                </a:path>
                <a:path w="76200" h="312420">
                  <a:moveTo>
                    <a:pt x="76200" y="236220"/>
                  </a:moveTo>
                  <a:lnTo>
                    <a:pt x="44450" y="236220"/>
                  </a:lnTo>
                  <a:lnTo>
                    <a:pt x="44450" y="248920"/>
                  </a:lnTo>
                  <a:lnTo>
                    <a:pt x="69850" y="248920"/>
                  </a:lnTo>
                  <a:lnTo>
                    <a:pt x="76200" y="236220"/>
                  </a:lnTo>
                  <a:close/>
                </a:path>
              </a:pathLst>
            </a:custGeom>
            <a:solidFill>
              <a:srgbClr val="000000"/>
            </a:solidFill>
          </p:spPr>
          <p:txBody>
            <a:bodyPr wrap="square" lIns="0" tIns="0" rIns="0" bIns="0" rtlCol="0"/>
            <a:lstStyle/>
            <a:p>
              <a:endParaRPr/>
            </a:p>
          </p:txBody>
        </p:sp>
      </p:grpSp>
      <p:grpSp>
        <p:nvGrpSpPr>
          <p:cNvPr id="19" name="object 19"/>
          <p:cNvGrpSpPr/>
          <p:nvPr/>
        </p:nvGrpSpPr>
        <p:grpSpPr>
          <a:xfrm>
            <a:off x="884707" y="3235261"/>
            <a:ext cx="2505075" cy="984885"/>
            <a:chOff x="884707" y="3235261"/>
            <a:chExt cx="2505075" cy="984885"/>
          </a:xfrm>
        </p:grpSpPr>
        <p:sp>
          <p:nvSpPr>
            <p:cNvPr id="20" name="object 20"/>
            <p:cNvSpPr/>
            <p:nvPr/>
          </p:nvSpPr>
          <p:spPr>
            <a:xfrm>
              <a:off x="1277112" y="3240023"/>
              <a:ext cx="1717675" cy="957580"/>
            </a:xfrm>
            <a:custGeom>
              <a:avLst/>
              <a:gdLst/>
              <a:ahLst/>
              <a:cxnLst/>
              <a:rect l="l" t="t" r="r" b="b"/>
              <a:pathLst>
                <a:path w="1717675" h="957579">
                  <a:moveTo>
                    <a:pt x="858774" y="0"/>
                  </a:moveTo>
                  <a:lnTo>
                    <a:pt x="0" y="478536"/>
                  </a:lnTo>
                  <a:lnTo>
                    <a:pt x="858774" y="957071"/>
                  </a:lnTo>
                  <a:lnTo>
                    <a:pt x="1717548" y="478536"/>
                  </a:lnTo>
                  <a:lnTo>
                    <a:pt x="858774" y="0"/>
                  </a:lnTo>
                  <a:close/>
                </a:path>
              </a:pathLst>
            </a:custGeom>
            <a:solidFill>
              <a:srgbClr val="F1F1F1"/>
            </a:solidFill>
          </p:spPr>
          <p:txBody>
            <a:bodyPr wrap="square" lIns="0" tIns="0" rIns="0" bIns="0" rtlCol="0"/>
            <a:lstStyle/>
            <a:p>
              <a:endParaRPr/>
            </a:p>
          </p:txBody>
        </p:sp>
        <p:sp>
          <p:nvSpPr>
            <p:cNvPr id="21" name="object 21"/>
            <p:cNvSpPr/>
            <p:nvPr/>
          </p:nvSpPr>
          <p:spPr>
            <a:xfrm>
              <a:off x="1277112" y="3240023"/>
              <a:ext cx="1717675" cy="957580"/>
            </a:xfrm>
            <a:custGeom>
              <a:avLst/>
              <a:gdLst/>
              <a:ahLst/>
              <a:cxnLst/>
              <a:rect l="l" t="t" r="r" b="b"/>
              <a:pathLst>
                <a:path w="1717675" h="957579">
                  <a:moveTo>
                    <a:pt x="0" y="478536"/>
                  </a:moveTo>
                  <a:lnTo>
                    <a:pt x="858774" y="0"/>
                  </a:lnTo>
                  <a:lnTo>
                    <a:pt x="1717548" y="478536"/>
                  </a:lnTo>
                  <a:lnTo>
                    <a:pt x="858774" y="957071"/>
                  </a:lnTo>
                  <a:lnTo>
                    <a:pt x="0" y="478536"/>
                  </a:lnTo>
                  <a:close/>
                </a:path>
              </a:pathLst>
            </a:custGeom>
            <a:ln w="9144">
              <a:solidFill>
                <a:srgbClr val="000000"/>
              </a:solidFill>
            </a:ln>
          </p:spPr>
          <p:txBody>
            <a:bodyPr wrap="square" lIns="0" tIns="0" rIns="0" bIns="0" rtlCol="0"/>
            <a:lstStyle/>
            <a:p>
              <a:endParaRPr/>
            </a:p>
          </p:txBody>
        </p:sp>
        <p:sp>
          <p:nvSpPr>
            <p:cNvPr id="22" name="object 22"/>
            <p:cNvSpPr/>
            <p:nvPr/>
          </p:nvSpPr>
          <p:spPr>
            <a:xfrm>
              <a:off x="2994660" y="3717035"/>
              <a:ext cx="382905" cy="1905"/>
            </a:xfrm>
            <a:custGeom>
              <a:avLst/>
              <a:gdLst/>
              <a:ahLst/>
              <a:cxnLst/>
              <a:rect l="l" t="t" r="r" b="b"/>
              <a:pathLst>
                <a:path w="382904" h="1904">
                  <a:moveTo>
                    <a:pt x="0" y="0"/>
                  </a:moveTo>
                  <a:lnTo>
                    <a:pt x="382524" y="1524"/>
                  </a:lnTo>
                </a:path>
              </a:pathLst>
            </a:custGeom>
            <a:ln w="9144">
              <a:solidFill>
                <a:srgbClr val="000000"/>
              </a:solidFill>
            </a:ln>
          </p:spPr>
          <p:txBody>
            <a:bodyPr wrap="square" lIns="0" tIns="0" rIns="0" bIns="0" rtlCol="0"/>
            <a:lstStyle/>
            <a:p>
              <a:endParaRPr/>
            </a:p>
          </p:txBody>
        </p:sp>
        <p:sp>
          <p:nvSpPr>
            <p:cNvPr id="23" name="object 23"/>
            <p:cNvSpPr/>
            <p:nvPr/>
          </p:nvSpPr>
          <p:spPr>
            <a:xfrm>
              <a:off x="3313302" y="3716654"/>
              <a:ext cx="76200" cy="503555"/>
            </a:xfrm>
            <a:custGeom>
              <a:avLst/>
              <a:gdLst/>
              <a:ahLst/>
              <a:cxnLst/>
              <a:rect l="l" t="t" r="r" b="b"/>
              <a:pathLst>
                <a:path w="76200" h="503554">
                  <a:moveTo>
                    <a:pt x="0" y="424942"/>
                  </a:moveTo>
                  <a:lnTo>
                    <a:pt x="33400" y="503301"/>
                  </a:lnTo>
                  <a:lnTo>
                    <a:pt x="69830" y="440309"/>
                  </a:lnTo>
                  <a:lnTo>
                    <a:pt x="43561" y="440309"/>
                  </a:lnTo>
                  <a:lnTo>
                    <a:pt x="30861" y="439547"/>
                  </a:lnTo>
                  <a:lnTo>
                    <a:pt x="31631" y="426843"/>
                  </a:lnTo>
                  <a:lnTo>
                    <a:pt x="0" y="424942"/>
                  </a:lnTo>
                  <a:close/>
                </a:path>
                <a:path w="76200" h="503554">
                  <a:moveTo>
                    <a:pt x="31631" y="426843"/>
                  </a:moveTo>
                  <a:lnTo>
                    <a:pt x="30861" y="439547"/>
                  </a:lnTo>
                  <a:lnTo>
                    <a:pt x="43561" y="440309"/>
                  </a:lnTo>
                  <a:lnTo>
                    <a:pt x="44331" y="427606"/>
                  </a:lnTo>
                  <a:lnTo>
                    <a:pt x="31631" y="426843"/>
                  </a:lnTo>
                  <a:close/>
                </a:path>
                <a:path w="76200" h="503554">
                  <a:moveTo>
                    <a:pt x="44331" y="427606"/>
                  </a:moveTo>
                  <a:lnTo>
                    <a:pt x="43561" y="440309"/>
                  </a:lnTo>
                  <a:lnTo>
                    <a:pt x="69830" y="440309"/>
                  </a:lnTo>
                  <a:lnTo>
                    <a:pt x="76073" y="429514"/>
                  </a:lnTo>
                  <a:lnTo>
                    <a:pt x="44331" y="427606"/>
                  </a:lnTo>
                  <a:close/>
                </a:path>
                <a:path w="76200" h="503554">
                  <a:moveTo>
                    <a:pt x="57531" y="0"/>
                  </a:moveTo>
                  <a:lnTo>
                    <a:pt x="31631" y="426843"/>
                  </a:lnTo>
                  <a:lnTo>
                    <a:pt x="44331" y="427606"/>
                  </a:lnTo>
                  <a:lnTo>
                    <a:pt x="70231" y="762"/>
                  </a:lnTo>
                  <a:lnTo>
                    <a:pt x="57531" y="0"/>
                  </a:lnTo>
                  <a:close/>
                </a:path>
              </a:pathLst>
            </a:custGeom>
            <a:solidFill>
              <a:srgbClr val="000000"/>
            </a:solidFill>
          </p:spPr>
          <p:txBody>
            <a:bodyPr wrap="square" lIns="0" tIns="0" rIns="0" bIns="0" rtlCol="0"/>
            <a:lstStyle/>
            <a:p>
              <a:endParaRPr/>
            </a:p>
          </p:txBody>
        </p:sp>
        <p:sp>
          <p:nvSpPr>
            <p:cNvPr id="24" name="object 24"/>
            <p:cNvSpPr/>
            <p:nvPr/>
          </p:nvSpPr>
          <p:spPr>
            <a:xfrm>
              <a:off x="923544" y="3717035"/>
              <a:ext cx="373380" cy="0"/>
            </a:xfrm>
            <a:custGeom>
              <a:avLst/>
              <a:gdLst/>
              <a:ahLst/>
              <a:cxnLst/>
              <a:rect l="l" t="t" r="r" b="b"/>
              <a:pathLst>
                <a:path w="373380">
                  <a:moveTo>
                    <a:pt x="0" y="0"/>
                  </a:moveTo>
                  <a:lnTo>
                    <a:pt x="373380" y="0"/>
                  </a:lnTo>
                </a:path>
              </a:pathLst>
            </a:custGeom>
            <a:ln w="9144">
              <a:solidFill>
                <a:srgbClr val="000000"/>
              </a:solidFill>
            </a:ln>
          </p:spPr>
          <p:txBody>
            <a:bodyPr wrap="square" lIns="0" tIns="0" rIns="0" bIns="0" rtlCol="0"/>
            <a:lstStyle/>
            <a:p>
              <a:endParaRPr/>
            </a:p>
          </p:txBody>
        </p:sp>
        <p:sp>
          <p:nvSpPr>
            <p:cNvPr id="25" name="object 25"/>
            <p:cNvSpPr/>
            <p:nvPr/>
          </p:nvSpPr>
          <p:spPr>
            <a:xfrm>
              <a:off x="884707" y="3717035"/>
              <a:ext cx="76200" cy="471170"/>
            </a:xfrm>
            <a:custGeom>
              <a:avLst/>
              <a:gdLst/>
              <a:ahLst/>
              <a:cxnLst/>
              <a:rect l="l" t="t" r="r" b="b"/>
              <a:pathLst>
                <a:path w="76200" h="471170">
                  <a:moveTo>
                    <a:pt x="31740" y="394779"/>
                  </a:moveTo>
                  <a:lnTo>
                    <a:pt x="0" y="395096"/>
                  </a:lnTo>
                  <a:lnTo>
                    <a:pt x="38836" y="470915"/>
                  </a:lnTo>
                  <a:lnTo>
                    <a:pt x="69755" y="407543"/>
                  </a:lnTo>
                  <a:lnTo>
                    <a:pt x="31864" y="407543"/>
                  </a:lnTo>
                  <a:lnTo>
                    <a:pt x="31740" y="394779"/>
                  </a:lnTo>
                  <a:close/>
                </a:path>
                <a:path w="76200" h="471170">
                  <a:moveTo>
                    <a:pt x="44440" y="394652"/>
                  </a:moveTo>
                  <a:lnTo>
                    <a:pt x="31740" y="394779"/>
                  </a:lnTo>
                  <a:lnTo>
                    <a:pt x="31864" y="407543"/>
                  </a:lnTo>
                  <a:lnTo>
                    <a:pt x="44564" y="407415"/>
                  </a:lnTo>
                  <a:lnTo>
                    <a:pt x="44440" y="394652"/>
                  </a:lnTo>
                  <a:close/>
                </a:path>
                <a:path w="76200" h="471170">
                  <a:moveTo>
                    <a:pt x="76200" y="394334"/>
                  </a:moveTo>
                  <a:lnTo>
                    <a:pt x="44440" y="394652"/>
                  </a:lnTo>
                  <a:lnTo>
                    <a:pt x="44564" y="407415"/>
                  </a:lnTo>
                  <a:lnTo>
                    <a:pt x="31864" y="407543"/>
                  </a:lnTo>
                  <a:lnTo>
                    <a:pt x="69755" y="407543"/>
                  </a:lnTo>
                  <a:lnTo>
                    <a:pt x="76200" y="394334"/>
                  </a:lnTo>
                  <a:close/>
                </a:path>
                <a:path w="76200" h="471170">
                  <a:moveTo>
                    <a:pt x="40614" y="0"/>
                  </a:moveTo>
                  <a:lnTo>
                    <a:pt x="27914" y="0"/>
                  </a:lnTo>
                  <a:lnTo>
                    <a:pt x="31740" y="394779"/>
                  </a:lnTo>
                  <a:lnTo>
                    <a:pt x="44440" y="394652"/>
                  </a:lnTo>
                  <a:lnTo>
                    <a:pt x="40614" y="0"/>
                  </a:lnTo>
                  <a:close/>
                </a:path>
              </a:pathLst>
            </a:custGeom>
            <a:solidFill>
              <a:srgbClr val="000000"/>
            </a:solidFill>
          </p:spPr>
          <p:txBody>
            <a:bodyPr wrap="square" lIns="0" tIns="0" rIns="0" bIns="0" rtlCol="0"/>
            <a:lstStyle/>
            <a:p>
              <a:endParaRPr/>
            </a:p>
          </p:txBody>
        </p:sp>
      </p:grpSp>
      <p:sp>
        <p:nvSpPr>
          <p:cNvPr id="26" name="object 26"/>
          <p:cNvSpPr txBox="1"/>
          <p:nvPr/>
        </p:nvSpPr>
        <p:spPr>
          <a:xfrm>
            <a:off x="966317" y="3415664"/>
            <a:ext cx="283845" cy="239395"/>
          </a:xfrm>
          <a:prstGeom prst="rect">
            <a:avLst/>
          </a:prstGeom>
        </p:spPr>
        <p:txBody>
          <a:bodyPr vert="horz" wrap="square" lIns="0" tIns="13335" rIns="0" bIns="0" rtlCol="0">
            <a:spAutoFit/>
          </a:bodyPr>
          <a:lstStyle/>
          <a:p>
            <a:pPr marL="12700">
              <a:lnSpc>
                <a:spcPct val="100000"/>
              </a:lnSpc>
              <a:spcBef>
                <a:spcPts val="105"/>
              </a:spcBef>
            </a:pPr>
            <a:r>
              <a:rPr sz="1400" spc="-155" dirty="0">
                <a:latin typeface="Times New Roman"/>
                <a:cs typeface="Times New Roman"/>
              </a:rPr>
              <a:t>Y</a:t>
            </a:r>
            <a:r>
              <a:rPr sz="1400" dirty="0">
                <a:latin typeface="Times New Roman"/>
                <a:cs typeface="Times New Roman"/>
              </a:rPr>
              <a:t>es</a:t>
            </a:r>
            <a:endParaRPr sz="1400">
              <a:latin typeface="Times New Roman"/>
              <a:cs typeface="Times New Roman"/>
            </a:endParaRPr>
          </a:p>
        </p:txBody>
      </p:sp>
      <p:grpSp>
        <p:nvGrpSpPr>
          <p:cNvPr id="27" name="object 27"/>
          <p:cNvGrpSpPr/>
          <p:nvPr/>
        </p:nvGrpSpPr>
        <p:grpSpPr>
          <a:xfrm>
            <a:off x="1642681" y="1788985"/>
            <a:ext cx="1030605" cy="428625"/>
            <a:chOff x="1642681" y="1788985"/>
            <a:chExt cx="1030605" cy="428625"/>
          </a:xfrm>
        </p:grpSpPr>
        <p:sp>
          <p:nvSpPr>
            <p:cNvPr id="28" name="object 28"/>
            <p:cNvSpPr/>
            <p:nvPr/>
          </p:nvSpPr>
          <p:spPr>
            <a:xfrm>
              <a:off x="1647444" y="1793748"/>
              <a:ext cx="1021080" cy="419100"/>
            </a:xfrm>
            <a:custGeom>
              <a:avLst/>
              <a:gdLst/>
              <a:ahLst/>
              <a:cxnLst/>
              <a:rect l="l" t="t" r="r" b="b"/>
              <a:pathLst>
                <a:path w="1021080" h="419100">
                  <a:moveTo>
                    <a:pt x="856869" y="0"/>
                  </a:moveTo>
                  <a:lnTo>
                    <a:pt x="164211" y="0"/>
                  </a:lnTo>
                  <a:lnTo>
                    <a:pt x="120561" y="7487"/>
                  </a:lnTo>
                  <a:lnTo>
                    <a:pt x="81336" y="28617"/>
                  </a:lnTo>
                  <a:lnTo>
                    <a:pt x="48101" y="61388"/>
                  </a:lnTo>
                  <a:lnTo>
                    <a:pt x="22422" y="103801"/>
                  </a:lnTo>
                  <a:lnTo>
                    <a:pt x="5866" y="153855"/>
                  </a:lnTo>
                  <a:lnTo>
                    <a:pt x="0" y="209550"/>
                  </a:lnTo>
                  <a:lnTo>
                    <a:pt x="5866" y="265244"/>
                  </a:lnTo>
                  <a:lnTo>
                    <a:pt x="22422" y="315298"/>
                  </a:lnTo>
                  <a:lnTo>
                    <a:pt x="48101" y="357711"/>
                  </a:lnTo>
                  <a:lnTo>
                    <a:pt x="81336" y="390482"/>
                  </a:lnTo>
                  <a:lnTo>
                    <a:pt x="120561" y="411612"/>
                  </a:lnTo>
                  <a:lnTo>
                    <a:pt x="164211" y="419100"/>
                  </a:lnTo>
                  <a:lnTo>
                    <a:pt x="856869" y="419100"/>
                  </a:lnTo>
                  <a:lnTo>
                    <a:pt x="900518" y="411612"/>
                  </a:lnTo>
                  <a:lnTo>
                    <a:pt x="939743" y="390482"/>
                  </a:lnTo>
                  <a:lnTo>
                    <a:pt x="972978" y="357711"/>
                  </a:lnTo>
                  <a:lnTo>
                    <a:pt x="998657" y="315298"/>
                  </a:lnTo>
                  <a:lnTo>
                    <a:pt x="1015213" y="265244"/>
                  </a:lnTo>
                  <a:lnTo>
                    <a:pt x="1021080" y="209550"/>
                  </a:lnTo>
                  <a:lnTo>
                    <a:pt x="1015213" y="153855"/>
                  </a:lnTo>
                  <a:lnTo>
                    <a:pt x="998657" y="103801"/>
                  </a:lnTo>
                  <a:lnTo>
                    <a:pt x="972978" y="61388"/>
                  </a:lnTo>
                  <a:lnTo>
                    <a:pt x="939743" y="28617"/>
                  </a:lnTo>
                  <a:lnTo>
                    <a:pt x="900518" y="7487"/>
                  </a:lnTo>
                  <a:lnTo>
                    <a:pt x="856869" y="0"/>
                  </a:lnTo>
                  <a:close/>
                </a:path>
              </a:pathLst>
            </a:custGeom>
            <a:solidFill>
              <a:srgbClr val="F1F1F1"/>
            </a:solidFill>
          </p:spPr>
          <p:txBody>
            <a:bodyPr wrap="square" lIns="0" tIns="0" rIns="0" bIns="0" rtlCol="0"/>
            <a:lstStyle/>
            <a:p>
              <a:endParaRPr/>
            </a:p>
          </p:txBody>
        </p:sp>
        <p:sp>
          <p:nvSpPr>
            <p:cNvPr id="29" name="object 29"/>
            <p:cNvSpPr/>
            <p:nvPr/>
          </p:nvSpPr>
          <p:spPr>
            <a:xfrm>
              <a:off x="1647444" y="1793748"/>
              <a:ext cx="1021080" cy="419100"/>
            </a:xfrm>
            <a:custGeom>
              <a:avLst/>
              <a:gdLst/>
              <a:ahLst/>
              <a:cxnLst/>
              <a:rect l="l" t="t" r="r" b="b"/>
              <a:pathLst>
                <a:path w="1021080" h="419100">
                  <a:moveTo>
                    <a:pt x="164211" y="0"/>
                  </a:moveTo>
                  <a:lnTo>
                    <a:pt x="856869" y="0"/>
                  </a:lnTo>
                  <a:lnTo>
                    <a:pt x="900518" y="7487"/>
                  </a:lnTo>
                  <a:lnTo>
                    <a:pt x="939743" y="28617"/>
                  </a:lnTo>
                  <a:lnTo>
                    <a:pt x="972978" y="61388"/>
                  </a:lnTo>
                  <a:lnTo>
                    <a:pt x="998657" y="103801"/>
                  </a:lnTo>
                  <a:lnTo>
                    <a:pt x="1015213" y="153855"/>
                  </a:lnTo>
                  <a:lnTo>
                    <a:pt x="1021080" y="209550"/>
                  </a:lnTo>
                  <a:lnTo>
                    <a:pt x="1015213" y="265244"/>
                  </a:lnTo>
                  <a:lnTo>
                    <a:pt x="998657" y="315298"/>
                  </a:lnTo>
                  <a:lnTo>
                    <a:pt x="972978" y="357711"/>
                  </a:lnTo>
                  <a:lnTo>
                    <a:pt x="939743" y="390482"/>
                  </a:lnTo>
                  <a:lnTo>
                    <a:pt x="900518" y="411612"/>
                  </a:lnTo>
                  <a:lnTo>
                    <a:pt x="856869" y="419100"/>
                  </a:lnTo>
                  <a:lnTo>
                    <a:pt x="164211" y="419100"/>
                  </a:lnTo>
                  <a:lnTo>
                    <a:pt x="120561" y="411612"/>
                  </a:lnTo>
                  <a:lnTo>
                    <a:pt x="81336" y="390482"/>
                  </a:lnTo>
                  <a:lnTo>
                    <a:pt x="48101" y="357711"/>
                  </a:lnTo>
                  <a:lnTo>
                    <a:pt x="22422" y="315298"/>
                  </a:lnTo>
                  <a:lnTo>
                    <a:pt x="5866" y="265244"/>
                  </a:lnTo>
                  <a:lnTo>
                    <a:pt x="0" y="209550"/>
                  </a:lnTo>
                  <a:lnTo>
                    <a:pt x="5866" y="153855"/>
                  </a:lnTo>
                  <a:lnTo>
                    <a:pt x="22422" y="103801"/>
                  </a:lnTo>
                  <a:lnTo>
                    <a:pt x="48101" y="61388"/>
                  </a:lnTo>
                  <a:lnTo>
                    <a:pt x="81336" y="28617"/>
                  </a:lnTo>
                  <a:lnTo>
                    <a:pt x="120561" y="7487"/>
                  </a:lnTo>
                  <a:lnTo>
                    <a:pt x="164211" y="0"/>
                  </a:lnTo>
                  <a:close/>
                </a:path>
              </a:pathLst>
            </a:custGeom>
            <a:ln w="9144">
              <a:solidFill>
                <a:srgbClr val="000000"/>
              </a:solidFill>
            </a:ln>
          </p:spPr>
          <p:txBody>
            <a:bodyPr wrap="square" lIns="0" tIns="0" rIns="0" bIns="0" rtlCol="0"/>
            <a:lstStyle/>
            <a:p>
              <a:endParaRPr/>
            </a:p>
          </p:txBody>
        </p:sp>
      </p:grpSp>
      <p:sp>
        <p:nvSpPr>
          <p:cNvPr id="30" name="object 30"/>
          <p:cNvSpPr txBox="1"/>
          <p:nvPr/>
        </p:nvSpPr>
        <p:spPr>
          <a:xfrm>
            <a:off x="1456182" y="1424685"/>
            <a:ext cx="1377315" cy="692785"/>
          </a:xfrm>
          <a:prstGeom prst="rect">
            <a:avLst/>
          </a:prstGeom>
        </p:spPr>
        <p:txBody>
          <a:bodyPr vert="horz" wrap="square" lIns="0" tIns="12700" rIns="0" bIns="0" rtlCol="0">
            <a:spAutoFit/>
          </a:bodyPr>
          <a:lstStyle/>
          <a:p>
            <a:pPr algn="ctr">
              <a:lnSpc>
                <a:spcPct val="100000"/>
              </a:lnSpc>
              <a:spcBef>
                <a:spcPts val="100"/>
              </a:spcBef>
            </a:pPr>
            <a:r>
              <a:rPr sz="1800" b="1" spc="-5" dirty="0">
                <a:latin typeface="Calibri"/>
                <a:cs typeface="Calibri"/>
              </a:rPr>
              <a:t>The</a:t>
            </a:r>
            <a:r>
              <a:rPr sz="1800" b="1" spc="-55" dirty="0">
                <a:latin typeface="Calibri"/>
                <a:cs typeface="Calibri"/>
              </a:rPr>
              <a:t> </a:t>
            </a:r>
            <a:r>
              <a:rPr sz="1800" b="1" spc="-5" dirty="0">
                <a:latin typeface="Calibri"/>
                <a:cs typeface="Calibri"/>
              </a:rPr>
              <a:t>Algorithm</a:t>
            </a:r>
            <a:endParaRPr sz="1800">
              <a:latin typeface="Calibri"/>
              <a:cs typeface="Calibri"/>
            </a:endParaRPr>
          </a:p>
          <a:p>
            <a:pPr marL="25400" algn="ctr">
              <a:lnSpc>
                <a:spcPct val="100000"/>
              </a:lnSpc>
              <a:spcBef>
                <a:spcPts val="1410"/>
              </a:spcBef>
            </a:pPr>
            <a:r>
              <a:rPr sz="1400" dirty="0">
                <a:latin typeface="Times New Roman"/>
                <a:cs typeface="Times New Roman"/>
              </a:rPr>
              <a:t>Start</a:t>
            </a:r>
            <a:endParaRPr sz="1400">
              <a:latin typeface="Times New Roman"/>
              <a:cs typeface="Times New Roman"/>
            </a:endParaRPr>
          </a:p>
        </p:txBody>
      </p:sp>
      <p:grpSp>
        <p:nvGrpSpPr>
          <p:cNvPr id="31" name="object 31"/>
          <p:cNvGrpSpPr/>
          <p:nvPr/>
        </p:nvGrpSpPr>
        <p:grpSpPr>
          <a:xfrm>
            <a:off x="141541" y="2212848"/>
            <a:ext cx="3993515" cy="789940"/>
            <a:chOff x="141541" y="2212848"/>
            <a:chExt cx="3993515" cy="789940"/>
          </a:xfrm>
        </p:grpSpPr>
        <p:sp>
          <p:nvSpPr>
            <p:cNvPr id="32" name="object 32"/>
            <p:cNvSpPr/>
            <p:nvPr/>
          </p:nvSpPr>
          <p:spPr>
            <a:xfrm>
              <a:off x="2119883" y="2212848"/>
              <a:ext cx="76200" cy="262255"/>
            </a:xfrm>
            <a:custGeom>
              <a:avLst/>
              <a:gdLst/>
              <a:ahLst/>
              <a:cxnLst/>
              <a:rect l="l" t="t" r="r" b="b"/>
              <a:pathLst>
                <a:path w="76200" h="262255">
                  <a:moveTo>
                    <a:pt x="31750" y="185927"/>
                  </a:moveTo>
                  <a:lnTo>
                    <a:pt x="0" y="185927"/>
                  </a:lnTo>
                  <a:lnTo>
                    <a:pt x="38100" y="262127"/>
                  </a:lnTo>
                  <a:lnTo>
                    <a:pt x="69850" y="198627"/>
                  </a:lnTo>
                  <a:lnTo>
                    <a:pt x="31750" y="198627"/>
                  </a:lnTo>
                  <a:lnTo>
                    <a:pt x="31750" y="185927"/>
                  </a:lnTo>
                  <a:close/>
                </a:path>
                <a:path w="76200" h="262255">
                  <a:moveTo>
                    <a:pt x="44450" y="0"/>
                  </a:moveTo>
                  <a:lnTo>
                    <a:pt x="31750" y="0"/>
                  </a:lnTo>
                  <a:lnTo>
                    <a:pt x="31750" y="198627"/>
                  </a:lnTo>
                  <a:lnTo>
                    <a:pt x="44450" y="198627"/>
                  </a:lnTo>
                  <a:lnTo>
                    <a:pt x="44450" y="0"/>
                  </a:lnTo>
                  <a:close/>
                </a:path>
                <a:path w="76200" h="262255">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33" name="object 33"/>
            <p:cNvSpPr/>
            <p:nvPr/>
          </p:nvSpPr>
          <p:spPr>
            <a:xfrm>
              <a:off x="146304" y="2499360"/>
              <a:ext cx="3983990" cy="498475"/>
            </a:xfrm>
            <a:custGeom>
              <a:avLst/>
              <a:gdLst/>
              <a:ahLst/>
              <a:cxnLst/>
              <a:rect l="l" t="t" r="r" b="b"/>
              <a:pathLst>
                <a:path w="3983990" h="498475">
                  <a:moveTo>
                    <a:pt x="3983736" y="0"/>
                  </a:moveTo>
                  <a:lnTo>
                    <a:pt x="796747" y="0"/>
                  </a:lnTo>
                  <a:lnTo>
                    <a:pt x="0" y="498348"/>
                  </a:lnTo>
                  <a:lnTo>
                    <a:pt x="3186937" y="498348"/>
                  </a:lnTo>
                  <a:lnTo>
                    <a:pt x="3983736" y="0"/>
                  </a:lnTo>
                  <a:close/>
                </a:path>
              </a:pathLst>
            </a:custGeom>
            <a:solidFill>
              <a:srgbClr val="F1F1F1"/>
            </a:solidFill>
          </p:spPr>
          <p:txBody>
            <a:bodyPr wrap="square" lIns="0" tIns="0" rIns="0" bIns="0" rtlCol="0"/>
            <a:lstStyle/>
            <a:p>
              <a:endParaRPr/>
            </a:p>
          </p:txBody>
        </p:sp>
        <p:sp>
          <p:nvSpPr>
            <p:cNvPr id="34" name="object 34"/>
            <p:cNvSpPr/>
            <p:nvPr/>
          </p:nvSpPr>
          <p:spPr>
            <a:xfrm>
              <a:off x="146304" y="2499360"/>
              <a:ext cx="3983990" cy="498475"/>
            </a:xfrm>
            <a:custGeom>
              <a:avLst/>
              <a:gdLst/>
              <a:ahLst/>
              <a:cxnLst/>
              <a:rect l="l" t="t" r="r" b="b"/>
              <a:pathLst>
                <a:path w="3983990" h="498475">
                  <a:moveTo>
                    <a:pt x="0" y="498348"/>
                  </a:moveTo>
                  <a:lnTo>
                    <a:pt x="796747" y="0"/>
                  </a:lnTo>
                  <a:lnTo>
                    <a:pt x="3983736" y="0"/>
                  </a:lnTo>
                  <a:lnTo>
                    <a:pt x="3186937" y="498348"/>
                  </a:lnTo>
                  <a:lnTo>
                    <a:pt x="0" y="498348"/>
                  </a:lnTo>
                  <a:close/>
                </a:path>
              </a:pathLst>
            </a:custGeom>
            <a:ln w="9144">
              <a:solidFill>
                <a:srgbClr val="000000"/>
              </a:solidFill>
            </a:ln>
          </p:spPr>
          <p:txBody>
            <a:bodyPr wrap="square" lIns="0" tIns="0" rIns="0" bIns="0" rtlCol="0"/>
            <a:lstStyle/>
            <a:p>
              <a:endParaRPr/>
            </a:p>
          </p:txBody>
        </p:sp>
      </p:grpSp>
      <p:sp>
        <p:nvSpPr>
          <p:cNvPr id="35" name="object 35"/>
          <p:cNvSpPr txBox="1"/>
          <p:nvPr/>
        </p:nvSpPr>
        <p:spPr>
          <a:xfrm>
            <a:off x="1136700" y="2517394"/>
            <a:ext cx="2003425" cy="452755"/>
          </a:xfrm>
          <a:prstGeom prst="rect">
            <a:avLst/>
          </a:prstGeom>
        </p:spPr>
        <p:txBody>
          <a:bodyPr vert="horz" wrap="square" lIns="0" tIns="13335" rIns="0" bIns="0" rtlCol="0">
            <a:spAutoFit/>
          </a:bodyPr>
          <a:lstStyle/>
          <a:p>
            <a:pPr algn="ctr">
              <a:lnSpc>
                <a:spcPct val="100000"/>
              </a:lnSpc>
              <a:spcBef>
                <a:spcPts val="105"/>
              </a:spcBef>
            </a:pPr>
            <a:r>
              <a:rPr sz="1400" dirty="0">
                <a:latin typeface="Times New Roman"/>
                <a:cs typeface="Times New Roman"/>
              </a:rPr>
              <a:t>input</a:t>
            </a:r>
            <a:endParaRPr sz="1400">
              <a:latin typeface="Times New Roman"/>
              <a:cs typeface="Times New Roman"/>
            </a:endParaRPr>
          </a:p>
          <a:p>
            <a:pPr algn="ctr">
              <a:lnSpc>
                <a:spcPct val="100000"/>
              </a:lnSpc>
            </a:pPr>
            <a:r>
              <a:rPr sz="1400" spc="-40" dirty="0">
                <a:solidFill>
                  <a:srgbClr val="006FC0"/>
                </a:solidFill>
                <a:latin typeface="Times New Roman"/>
                <a:cs typeface="Times New Roman"/>
              </a:rPr>
              <a:t>VALUE1</a:t>
            </a:r>
            <a:r>
              <a:rPr sz="1400" spc="-10" dirty="0">
                <a:solidFill>
                  <a:srgbClr val="006FC0"/>
                </a:solidFill>
                <a:latin typeface="Times New Roman"/>
                <a:cs typeface="Times New Roman"/>
              </a:rPr>
              <a:t> </a:t>
            </a:r>
            <a:r>
              <a:rPr sz="1400" dirty="0">
                <a:latin typeface="Times New Roman"/>
                <a:cs typeface="Times New Roman"/>
              </a:rPr>
              <a:t>=</a:t>
            </a:r>
            <a:r>
              <a:rPr sz="1400" spc="-5" dirty="0">
                <a:latin typeface="Times New Roman"/>
                <a:cs typeface="Times New Roman"/>
              </a:rPr>
              <a:t> </a:t>
            </a:r>
            <a:r>
              <a:rPr sz="1400" dirty="0">
                <a:solidFill>
                  <a:srgbClr val="C00000"/>
                </a:solidFill>
                <a:latin typeface="Times New Roman"/>
                <a:cs typeface="Times New Roman"/>
              </a:rPr>
              <a:t>3</a:t>
            </a:r>
            <a:r>
              <a:rPr sz="1400" dirty="0">
                <a:latin typeface="Times New Roman"/>
                <a:cs typeface="Times New Roman"/>
              </a:rPr>
              <a:t>,</a:t>
            </a:r>
            <a:r>
              <a:rPr sz="1400" spc="-35" dirty="0">
                <a:latin typeface="Times New Roman"/>
                <a:cs typeface="Times New Roman"/>
              </a:rPr>
              <a:t> </a:t>
            </a:r>
            <a:r>
              <a:rPr sz="1400" spc="-40" dirty="0">
                <a:solidFill>
                  <a:srgbClr val="006FC0"/>
                </a:solidFill>
                <a:latin typeface="Times New Roman"/>
                <a:cs typeface="Times New Roman"/>
              </a:rPr>
              <a:t>VALUE2</a:t>
            </a:r>
            <a:r>
              <a:rPr sz="1400" spc="-5" dirty="0">
                <a:solidFill>
                  <a:srgbClr val="006FC0"/>
                </a:solidFill>
                <a:latin typeface="Times New Roman"/>
                <a:cs typeface="Times New Roman"/>
              </a:rPr>
              <a:t> </a:t>
            </a:r>
            <a:r>
              <a:rPr sz="1400" dirty="0">
                <a:latin typeface="Times New Roman"/>
                <a:cs typeface="Times New Roman"/>
              </a:rPr>
              <a:t>=</a:t>
            </a:r>
            <a:r>
              <a:rPr sz="1400" spc="-15" dirty="0">
                <a:latin typeface="Times New Roman"/>
                <a:cs typeface="Times New Roman"/>
              </a:rPr>
              <a:t> </a:t>
            </a:r>
            <a:r>
              <a:rPr sz="1400" dirty="0">
                <a:solidFill>
                  <a:srgbClr val="C00000"/>
                </a:solidFill>
                <a:latin typeface="Times New Roman"/>
                <a:cs typeface="Times New Roman"/>
              </a:rPr>
              <a:t>5</a:t>
            </a:r>
            <a:endParaRPr sz="1400">
              <a:latin typeface="Times New Roman"/>
              <a:cs typeface="Times New Roman"/>
            </a:endParaRPr>
          </a:p>
        </p:txBody>
      </p:sp>
      <p:sp>
        <p:nvSpPr>
          <p:cNvPr id="36" name="object 36"/>
          <p:cNvSpPr/>
          <p:nvPr/>
        </p:nvSpPr>
        <p:spPr>
          <a:xfrm>
            <a:off x="2103120" y="2997707"/>
            <a:ext cx="76200" cy="262255"/>
          </a:xfrm>
          <a:custGeom>
            <a:avLst/>
            <a:gdLst/>
            <a:ahLst/>
            <a:cxnLst/>
            <a:rect l="l" t="t" r="r" b="b"/>
            <a:pathLst>
              <a:path w="76200" h="262254">
                <a:moveTo>
                  <a:pt x="31750" y="185927"/>
                </a:moveTo>
                <a:lnTo>
                  <a:pt x="0" y="185927"/>
                </a:lnTo>
                <a:lnTo>
                  <a:pt x="38100" y="262127"/>
                </a:lnTo>
                <a:lnTo>
                  <a:pt x="69850" y="198627"/>
                </a:lnTo>
                <a:lnTo>
                  <a:pt x="31750" y="198627"/>
                </a:lnTo>
                <a:lnTo>
                  <a:pt x="31750" y="185927"/>
                </a:lnTo>
                <a:close/>
              </a:path>
              <a:path w="76200" h="262254">
                <a:moveTo>
                  <a:pt x="44450" y="0"/>
                </a:moveTo>
                <a:lnTo>
                  <a:pt x="31750" y="0"/>
                </a:lnTo>
                <a:lnTo>
                  <a:pt x="31750" y="198627"/>
                </a:lnTo>
                <a:lnTo>
                  <a:pt x="44450" y="198627"/>
                </a:lnTo>
                <a:lnTo>
                  <a:pt x="44450" y="0"/>
                </a:lnTo>
                <a:close/>
              </a:path>
              <a:path w="76200" h="262254">
                <a:moveTo>
                  <a:pt x="76200" y="185927"/>
                </a:moveTo>
                <a:lnTo>
                  <a:pt x="44450" y="185927"/>
                </a:lnTo>
                <a:lnTo>
                  <a:pt x="44450" y="198627"/>
                </a:lnTo>
                <a:lnTo>
                  <a:pt x="69850" y="198627"/>
                </a:lnTo>
                <a:lnTo>
                  <a:pt x="76200" y="185927"/>
                </a:lnTo>
                <a:close/>
              </a:path>
            </a:pathLst>
          </a:custGeom>
          <a:solidFill>
            <a:srgbClr val="000000"/>
          </a:solidFill>
        </p:spPr>
        <p:txBody>
          <a:bodyPr wrap="square" lIns="0" tIns="0" rIns="0" bIns="0" rtlCol="0"/>
          <a:lstStyle/>
          <a:p>
            <a:endParaRPr/>
          </a:p>
        </p:txBody>
      </p:sp>
      <p:sp>
        <p:nvSpPr>
          <p:cNvPr id="37" name="object 37"/>
          <p:cNvSpPr txBox="1"/>
          <p:nvPr/>
        </p:nvSpPr>
        <p:spPr>
          <a:xfrm>
            <a:off x="1501902" y="3427933"/>
            <a:ext cx="1264920" cy="409575"/>
          </a:xfrm>
          <a:prstGeom prst="rect">
            <a:avLst/>
          </a:prstGeom>
        </p:spPr>
        <p:txBody>
          <a:bodyPr vert="horz" wrap="square" lIns="0" tIns="13335" rIns="0" bIns="0" rtlCol="0">
            <a:spAutoFit/>
          </a:bodyPr>
          <a:lstStyle/>
          <a:p>
            <a:pPr algn="ctr">
              <a:lnSpc>
                <a:spcPct val="100000"/>
              </a:lnSpc>
              <a:spcBef>
                <a:spcPts val="105"/>
              </a:spcBef>
            </a:pPr>
            <a:r>
              <a:rPr sz="1400" spc="5" dirty="0">
                <a:latin typeface="Times New Roman"/>
                <a:cs typeface="Times New Roman"/>
              </a:rPr>
              <a:t>is</a:t>
            </a:r>
            <a:endParaRPr sz="1400">
              <a:latin typeface="Times New Roman"/>
              <a:cs typeface="Times New Roman"/>
            </a:endParaRPr>
          </a:p>
          <a:p>
            <a:pPr algn="ctr">
              <a:lnSpc>
                <a:spcPct val="100000"/>
              </a:lnSpc>
              <a:spcBef>
                <a:spcPts val="15"/>
              </a:spcBef>
            </a:pPr>
            <a:r>
              <a:rPr sz="1100" spc="-5" dirty="0">
                <a:solidFill>
                  <a:srgbClr val="006FC0"/>
                </a:solidFill>
                <a:latin typeface="Times New Roman"/>
                <a:cs typeface="Times New Roman"/>
              </a:rPr>
              <a:t>VALUE1</a:t>
            </a:r>
            <a:r>
              <a:rPr sz="1100" spc="-10" dirty="0">
                <a:solidFill>
                  <a:srgbClr val="006FC0"/>
                </a:solidFill>
                <a:latin typeface="Times New Roman"/>
                <a:cs typeface="Times New Roman"/>
              </a:rPr>
              <a:t> </a:t>
            </a:r>
            <a:r>
              <a:rPr sz="1100" dirty="0">
                <a:latin typeface="Times New Roman"/>
                <a:cs typeface="Times New Roman"/>
              </a:rPr>
              <a:t>&gt;</a:t>
            </a:r>
            <a:r>
              <a:rPr sz="1100" spc="-15" dirty="0">
                <a:latin typeface="Times New Roman"/>
                <a:cs typeface="Times New Roman"/>
              </a:rPr>
              <a:t> </a:t>
            </a:r>
            <a:r>
              <a:rPr sz="1100" spc="-5" dirty="0">
                <a:solidFill>
                  <a:srgbClr val="006FC0"/>
                </a:solidFill>
                <a:latin typeface="Times New Roman"/>
                <a:cs typeface="Times New Roman"/>
              </a:rPr>
              <a:t>VALUE2</a:t>
            </a:r>
            <a:endParaRPr sz="1100">
              <a:latin typeface="Times New Roman"/>
              <a:cs typeface="Times New Roman"/>
            </a:endParaRPr>
          </a:p>
        </p:txBody>
      </p:sp>
      <p:graphicFrame>
        <p:nvGraphicFramePr>
          <p:cNvPr id="38" name="object 38"/>
          <p:cNvGraphicFramePr>
            <a:graphicFrameLocks noGrp="1"/>
          </p:cNvGraphicFramePr>
          <p:nvPr/>
        </p:nvGraphicFramePr>
        <p:xfrm>
          <a:off x="141731" y="4192523"/>
          <a:ext cx="3984624" cy="708660"/>
        </p:xfrm>
        <a:graphic>
          <a:graphicData uri="http://schemas.openxmlformats.org/drawingml/2006/table">
            <a:tbl>
              <a:tblPr firstRow="1" bandRow="1">
                <a:tableStyleId>{2D5ABB26-0587-4C30-8999-92F81FD0307C}</a:tableStyleId>
              </a:tblPr>
              <a:tblGrid>
                <a:gridCol w="770255">
                  <a:extLst>
                    <a:ext uri="{9D8B030D-6E8A-4147-A177-3AD203B41FA5}">
                      <a16:colId xmlns="" xmlns:a16="http://schemas.microsoft.com/office/drawing/2014/main" val="20000"/>
                    </a:ext>
                  </a:extLst>
                </a:gridCol>
                <a:gridCol w="762634">
                  <a:extLst>
                    <a:ext uri="{9D8B030D-6E8A-4147-A177-3AD203B41FA5}">
                      <a16:colId xmlns="" xmlns:a16="http://schemas.microsoft.com/office/drawing/2014/main" val="20001"/>
                    </a:ext>
                  </a:extLst>
                </a:gridCol>
                <a:gridCol w="917575">
                  <a:extLst>
                    <a:ext uri="{9D8B030D-6E8A-4147-A177-3AD203B41FA5}">
                      <a16:colId xmlns="" xmlns:a16="http://schemas.microsoft.com/office/drawing/2014/main" val="20002"/>
                    </a:ext>
                  </a:extLst>
                </a:gridCol>
                <a:gridCol w="771525">
                  <a:extLst>
                    <a:ext uri="{9D8B030D-6E8A-4147-A177-3AD203B41FA5}">
                      <a16:colId xmlns="" xmlns:a16="http://schemas.microsoft.com/office/drawing/2014/main" val="20003"/>
                    </a:ext>
                  </a:extLst>
                </a:gridCol>
                <a:gridCol w="762635">
                  <a:extLst>
                    <a:ext uri="{9D8B030D-6E8A-4147-A177-3AD203B41FA5}">
                      <a16:colId xmlns="" xmlns:a16="http://schemas.microsoft.com/office/drawing/2014/main" val="20004"/>
                    </a:ext>
                  </a:extLst>
                </a:gridCol>
              </a:tblGrid>
              <a:tr h="554736">
                <a:tc gridSpan="2">
                  <a:txBody>
                    <a:bodyPr/>
                    <a:lstStyle/>
                    <a:p>
                      <a:pPr marL="130810">
                        <a:lnSpc>
                          <a:spcPct val="100000"/>
                        </a:lnSpc>
                        <a:spcBef>
                          <a:spcPts val="1255"/>
                        </a:spcBef>
                      </a:pPr>
                      <a:r>
                        <a:rPr sz="1400" spc="-5" dirty="0">
                          <a:solidFill>
                            <a:srgbClr val="006FC0"/>
                          </a:solidFill>
                          <a:latin typeface="Times New Roman"/>
                          <a:cs typeface="Times New Roman"/>
                        </a:rPr>
                        <a:t>MAX</a:t>
                      </a:r>
                      <a:r>
                        <a:rPr sz="1400" spc="-20" dirty="0">
                          <a:solidFill>
                            <a:srgbClr val="006FC0"/>
                          </a:solidFill>
                          <a:latin typeface="Times New Roman"/>
                          <a:cs typeface="Times New Roman"/>
                        </a:rPr>
                        <a:t> </a:t>
                      </a:r>
                      <a:r>
                        <a:rPr sz="1400" dirty="0">
                          <a:latin typeface="Times New Roman"/>
                          <a:cs typeface="Times New Roman"/>
                        </a:rPr>
                        <a:t>=</a:t>
                      </a:r>
                      <a:r>
                        <a:rPr sz="1400" spc="-45" dirty="0">
                          <a:latin typeface="Times New Roman"/>
                          <a:cs typeface="Times New Roman"/>
                        </a:rPr>
                        <a:t> </a:t>
                      </a:r>
                      <a:r>
                        <a:rPr sz="1400" spc="-40" dirty="0">
                          <a:solidFill>
                            <a:srgbClr val="006FC0"/>
                          </a:solidFill>
                          <a:latin typeface="Times New Roman"/>
                          <a:cs typeface="Times New Roman"/>
                        </a:rPr>
                        <a:t>VALUE1</a:t>
                      </a:r>
                      <a:endParaRPr sz="1400">
                        <a:latin typeface="Times New Roman"/>
                        <a:cs typeface="Times New Roman"/>
                      </a:endParaRPr>
                    </a:p>
                  </a:txBody>
                  <a:tcPr marL="0" marR="0" marT="1593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gridSpan="2">
                  <a:txBody>
                    <a:bodyPr/>
                    <a:lstStyle/>
                    <a:p>
                      <a:pPr marL="635" algn="ctr">
                        <a:lnSpc>
                          <a:spcPct val="100000"/>
                        </a:lnSpc>
                        <a:spcBef>
                          <a:spcPts val="509"/>
                        </a:spcBef>
                      </a:pPr>
                      <a:r>
                        <a:rPr sz="1400" dirty="0">
                          <a:solidFill>
                            <a:srgbClr val="006FC0"/>
                          </a:solidFill>
                          <a:latin typeface="Times New Roman"/>
                          <a:cs typeface="Times New Roman"/>
                        </a:rPr>
                        <a:t>MAX</a:t>
                      </a:r>
                      <a:r>
                        <a:rPr sz="1400" spc="-30" dirty="0">
                          <a:solidFill>
                            <a:srgbClr val="006FC0"/>
                          </a:solidFill>
                          <a:latin typeface="Times New Roman"/>
                          <a:cs typeface="Times New Roman"/>
                        </a:rPr>
                        <a:t> </a:t>
                      </a:r>
                      <a:r>
                        <a:rPr sz="1400" dirty="0">
                          <a:latin typeface="Times New Roman"/>
                          <a:cs typeface="Times New Roman"/>
                        </a:rPr>
                        <a:t>=</a:t>
                      </a:r>
                      <a:r>
                        <a:rPr sz="1400" spc="-55" dirty="0">
                          <a:latin typeface="Times New Roman"/>
                          <a:cs typeface="Times New Roman"/>
                        </a:rPr>
                        <a:t> </a:t>
                      </a:r>
                      <a:r>
                        <a:rPr sz="1400" spc="-35" dirty="0">
                          <a:solidFill>
                            <a:srgbClr val="006FC0"/>
                          </a:solidFill>
                          <a:latin typeface="Times New Roman"/>
                          <a:cs typeface="Times New Roman"/>
                        </a:rPr>
                        <a:t>VALUE2</a:t>
                      </a:r>
                      <a:endParaRPr sz="1400">
                        <a:latin typeface="Times New Roman"/>
                        <a:cs typeface="Times New Roman"/>
                      </a:endParaRPr>
                    </a:p>
                    <a:p>
                      <a:pPr algn="ctr">
                        <a:lnSpc>
                          <a:spcPct val="100000"/>
                        </a:lnSpc>
                        <a:spcBef>
                          <a:spcPts val="5"/>
                        </a:spcBef>
                      </a:pPr>
                      <a:r>
                        <a:rPr sz="1400" dirty="0">
                          <a:latin typeface="Times New Roman"/>
                          <a:cs typeface="Times New Roman"/>
                        </a:rPr>
                        <a:t>=</a:t>
                      </a:r>
                      <a:r>
                        <a:rPr sz="1400" spc="-50" dirty="0">
                          <a:latin typeface="Times New Roman"/>
                          <a:cs typeface="Times New Roman"/>
                        </a:rPr>
                        <a:t> </a:t>
                      </a:r>
                      <a:r>
                        <a:rPr sz="1400" dirty="0">
                          <a:solidFill>
                            <a:srgbClr val="C00000"/>
                          </a:solidFill>
                          <a:latin typeface="Times New Roman"/>
                          <a:cs typeface="Times New Roman"/>
                        </a:rPr>
                        <a:t>5</a:t>
                      </a:r>
                      <a:endParaRPr sz="1400">
                        <a:latin typeface="Times New Roman"/>
                        <a:cs typeface="Times New Roman"/>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tc hMerge="1">
                  <a:txBody>
                    <a:bodyPr/>
                    <a:lstStyle/>
                    <a:p>
                      <a:endParaRPr/>
                    </a:p>
                  </a:txBody>
                  <a:tcPr marL="0" marR="0" marT="0" marB="0"/>
                </a:tc>
                <a:extLst>
                  <a:ext uri="{0D108BD9-81ED-4DB2-BD59-A6C34878D82A}">
                    <a16:rowId xmlns="" xmlns:a16="http://schemas.microsoft.com/office/drawing/2014/main" val="10000"/>
                  </a:ext>
                </a:extLst>
              </a:tr>
              <a:tr h="153924">
                <a:tc>
                  <a:txBody>
                    <a:bodyPr/>
                    <a:lstStyle/>
                    <a:p>
                      <a:pPr>
                        <a:lnSpc>
                          <a:spcPct val="100000"/>
                        </a:lnSpc>
                      </a:pPr>
                      <a:endParaRPr sz="800">
                        <a:latin typeface="Times New Roman"/>
                        <a:cs typeface="Times New Roman"/>
                      </a:endParaRPr>
                    </a:p>
                  </a:txBody>
                  <a:tcPr marL="0" marR="0" marT="0" marB="0">
                    <a:lnR w="19050">
                      <a:solidFill>
                        <a:srgbClr val="000000"/>
                      </a:solidFill>
                      <a:prstDash val="solid"/>
                    </a:lnR>
                    <a:lnT w="9525">
                      <a:solidFill>
                        <a:srgbClr val="000000"/>
                      </a:solidFill>
                      <a:prstDash val="solid"/>
                    </a:lnT>
                  </a:tcPr>
                </a:tc>
                <a:tc gridSpan="3">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9525">
                      <a:solidFill>
                        <a:srgbClr val="000000"/>
                      </a:solidFill>
                      <a:prstDash val="solid"/>
                    </a:lnR>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T w="9525">
                      <a:solidFill>
                        <a:srgbClr val="000000"/>
                      </a:solidFill>
                      <a:prstDash val="solid"/>
                    </a:lnT>
                  </a:tcPr>
                </a:tc>
                <a:extLst>
                  <a:ext uri="{0D108BD9-81ED-4DB2-BD59-A6C34878D82A}">
                    <a16:rowId xmlns="" xmlns:a16="http://schemas.microsoft.com/office/drawing/2014/main" val="10001"/>
                  </a:ext>
                </a:extLst>
              </a:tr>
            </a:tbl>
          </a:graphicData>
        </a:graphic>
      </p:graphicFrame>
      <p:sp>
        <p:nvSpPr>
          <p:cNvPr id="39" name="object 39"/>
          <p:cNvSpPr txBox="1"/>
          <p:nvPr/>
        </p:nvSpPr>
        <p:spPr>
          <a:xfrm>
            <a:off x="3131566" y="3420617"/>
            <a:ext cx="241935" cy="239395"/>
          </a:xfrm>
          <a:prstGeom prst="rect">
            <a:avLst/>
          </a:prstGeom>
        </p:spPr>
        <p:txBody>
          <a:bodyPr vert="horz" wrap="square" lIns="0" tIns="13335" rIns="0" bIns="0" rtlCol="0">
            <a:spAutoFit/>
          </a:bodyPr>
          <a:lstStyle/>
          <a:p>
            <a:pPr marL="12700">
              <a:lnSpc>
                <a:spcPct val="100000"/>
              </a:lnSpc>
              <a:spcBef>
                <a:spcPts val="105"/>
              </a:spcBef>
            </a:pPr>
            <a:r>
              <a:rPr sz="1400" spc="-10" dirty="0">
                <a:latin typeface="Times New Roman"/>
                <a:cs typeface="Times New Roman"/>
              </a:rPr>
              <a:t>No</a:t>
            </a:r>
            <a:endParaRPr sz="1400">
              <a:latin typeface="Times New Roman"/>
              <a:cs typeface="Times New Roman"/>
            </a:endParaRPr>
          </a:p>
        </p:txBody>
      </p:sp>
      <p:pic>
        <p:nvPicPr>
          <p:cNvPr id="40" name="object 40"/>
          <p:cNvPicPr/>
          <p:nvPr/>
        </p:nvPicPr>
        <p:blipFill>
          <a:blip r:embed="rId5" cstate="print"/>
          <a:stretch>
            <a:fillRect/>
          </a:stretch>
        </p:blipFill>
        <p:spPr>
          <a:xfrm>
            <a:off x="24383" y="41148"/>
            <a:ext cx="361188" cy="361188"/>
          </a:xfrm>
          <a:prstGeom prst="rect">
            <a:avLst/>
          </a:prstGeom>
        </p:spPr>
      </p:pic>
      <p:sp>
        <p:nvSpPr>
          <p:cNvPr id="41" name="object 41"/>
          <p:cNvSpPr txBox="1"/>
          <p:nvPr/>
        </p:nvSpPr>
        <p:spPr>
          <a:xfrm>
            <a:off x="1220520" y="5220954"/>
            <a:ext cx="2075814" cy="650240"/>
          </a:xfrm>
          <a:prstGeom prst="rect">
            <a:avLst/>
          </a:prstGeom>
        </p:spPr>
        <p:txBody>
          <a:bodyPr vert="horz" wrap="square" lIns="0" tIns="0" rIns="0" bIns="0" rtlCol="0">
            <a:spAutoFit/>
          </a:bodyPr>
          <a:lstStyle/>
          <a:p>
            <a:pPr algn="ctr">
              <a:lnSpc>
                <a:spcPts val="1630"/>
              </a:lnSpc>
            </a:pPr>
            <a:r>
              <a:rPr sz="1400" dirty="0">
                <a:latin typeface="Times New Roman"/>
                <a:cs typeface="Times New Roman"/>
              </a:rPr>
              <a:t>print</a:t>
            </a:r>
            <a:endParaRPr sz="1400">
              <a:latin typeface="Times New Roman"/>
              <a:cs typeface="Times New Roman"/>
            </a:endParaRPr>
          </a:p>
          <a:p>
            <a:pPr algn="ctr">
              <a:lnSpc>
                <a:spcPct val="100000"/>
              </a:lnSpc>
            </a:pPr>
            <a:r>
              <a:rPr sz="1400" spc="-10" dirty="0">
                <a:latin typeface="Times New Roman"/>
                <a:cs typeface="Times New Roman"/>
              </a:rPr>
              <a:t>“</a:t>
            </a:r>
            <a:r>
              <a:rPr sz="1400" spc="-10" dirty="0">
                <a:solidFill>
                  <a:srgbClr val="7E7E7E"/>
                </a:solidFill>
                <a:latin typeface="Times New Roman"/>
                <a:cs typeface="Times New Roman"/>
              </a:rPr>
              <a:t>The</a:t>
            </a:r>
            <a:r>
              <a:rPr sz="1400" spc="-5" dirty="0">
                <a:solidFill>
                  <a:srgbClr val="7E7E7E"/>
                </a:solidFill>
                <a:latin typeface="Times New Roman"/>
                <a:cs typeface="Times New Roman"/>
              </a:rPr>
              <a:t> largest</a:t>
            </a:r>
            <a:r>
              <a:rPr sz="1400" spc="-30" dirty="0">
                <a:solidFill>
                  <a:srgbClr val="7E7E7E"/>
                </a:solidFill>
                <a:latin typeface="Times New Roman"/>
                <a:cs typeface="Times New Roman"/>
              </a:rPr>
              <a:t> </a:t>
            </a:r>
            <a:r>
              <a:rPr sz="1400" dirty="0">
                <a:solidFill>
                  <a:srgbClr val="7E7E7E"/>
                </a:solidFill>
                <a:latin typeface="Times New Roman"/>
                <a:cs typeface="Times New Roman"/>
              </a:rPr>
              <a:t>value</a:t>
            </a:r>
            <a:r>
              <a:rPr sz="1400" spc="-40" dirty="0">
                <a:solidFill>
                  <a:srgbClr val="7E7E7E"/>
                </a:solidFill>
                <a:latin typeface="Times New Roman"/>
                <a:cs typeface="Times New Roman"/>
              </a:rPr>
              <a:t> </a:t>
            </a:r>
            <a:r>
              <a:rPr sz="1400" spc="5" dirty="0">
                <a:solidFill>
                  <a:srgbClr val="7E7E7E"/>
                </a:solidFill>
                <a:latin typeface="Times New Roman"/>
                <a:cs typeface="Times New Roman"/>
              </a:rPr>
              <a:t>is</a:t>
            </a:r>
            <a:r>
              <a:rPr sz="1400" spc="5" dirty="0">
                <a:latin typeface="Times New Roman"/>
                <a:cs typeface="Times New Roman"/>
              </a:rPr>
              <a:t>”,</a:t>
            </a:r>
            <a:r>
              <a:rPr sz="1400" spc="-15" dirty="0">
                <a:latin typeface="Times New Roman"/>
                <a:cs typeface="Times New Roman"/>
              </a:rPr>
              <a:t> </a:t>
            </a:r>
            <a:r>
              <a:rPr sz="1400" dirty="0">
                <a:solidFill>
                  <a:srgbClr val="006FC0"/>
                </a:solidFill>
                <a:latin typeface="Times New Roman"/>
                <a:cs typeface="Times New Roman"/>
              </a:rPr>
              <a:t>MAX</a:t>
            </a:r>
            <a:endParaRPr sz="1400">
              <a:latin typeface="Times New Roman"/>
              <a:cs typeface="Times New Roman"/>
            </a:endParaRPr>
          </a:p>
          <a:p>
            <a:pPr algn="ctr">
              <a:lnSpc>
                <a:spcPct val="100000"/>
              </a:lnSpc>
            </a:pPr>
            <a:r>
              <a:rPr sz="1400" dirty="0">
                <a:latin typeface="Times New Roman"/>
                <a:cs typeface="Times New Roman"/>
              </a:rPr>
              <a:t>=</a:t>
            </a:r>
            <a:r>
              <a:rPr sz="1400" spc="-15" dirty="0">
                <a:latin typeface="Times New Roman"/>
                <a:cs typeface="Times New Roman"/>
              </a:rPr>
              <a:t> </a:t>
            </a:r>
            <a:r>
              <a:rPr sz="1400" spc="-10" dirty="0">
                <a:latin typeface="Times New Roman"/>
                <a:cs typeface="Times New Roman"/>
              </a:rPr>
              <a:t>“</a:t>
            </a:r>
            <a:r>
              <a:rPr sz="1400" spc="-10" dirty="0">
                <a:solidFill>
                  <a:srgbClr val="7E7E7E"/>
                </a:solidFill>
                <a:latin typeface="Times New Roman"/>
                <a:cs typeface="Times New Roman"/>
              </a:rPr>
              <a:t>The</a:t>
            </a:r>
            <a:r>
              <a:rPr sz="1400" dirty="0">
                <a:solidFill>
                  <a:srgbClr val="7E7E7E"/>
                </a:solidFill>
                <a:latin typeface="Times New Roman"/>
                <a:cs typeface="Times New Roman"/>
              </a:rPr>
              <a:t> </a:t>
            </a:r>
            <a:r>
              <a:rPr sz="1400" spc="-5" dirty="0">
                <a:solidFill>
                  <a:srgbClr val="7E7E7E"/>
                </a:solidFill>
                <a:latin typeface="Times New Roman"/>
                <a:cs typeface="Times New Roman"/>
              </a:rPr>
              <a:t>largest</a:t>
            </a:r>
            <a:r>
              <a:rPr sz="1400" spc="-30" dirty="0">
                <a:solidFill>
                  <a:srgbClr val="7E7E7E"/>
                </a:solidFill>
                <a:latin typeface="Times New Roman"/>
                <a:cs typeface="Times New Roman"/>
              </a:rPr>
              <a:t> </a:t>
            </a:r>
            <a:r>
              <a:rPr sz="1400" dirty="0">
                <a:solidFill>
                  <a:srgbClr val="7E7E7E"/>
                </a:solidFill>
                <a:latin typeface="Times New Roman"/>
                <a:cs typeface="Times New Roman"/>
              </a:rPr>
              <a:t>value</a:t>
            </a:r>
            <a:r>
              <a:rPr sz="1400" spc="-35" dirty="0">
                <a:solidFill>
                  <a:srgbClr val="7E7E7E"/>
                </a:solidFill>
                <a:latin typeface="Times New Roman"/>
                <a:cs typeface="Times New Roman"/>
              </a:rPr>
              <a:t> </a:t>
            </a:r>
            <a:r>
              <a:rPr sz="1400" dirty="0">
                <a:solidFill>
                  <a:srgbClr val="7E7E7E"/>
                </a:solidFill>
                <a:latin typeface="Times New Roman"/>
                <a:cs typeface="Times New Roman"/>
              </a:rPr>
              <a:t>is 5</a:t>
            </a:r>
            <a:r>
              <a:rPr sz="1400" dirty="0">
                <a:latin typeface="Times New Roman"/>
                <a:cs typeface="Times New Roman"/>
              </a:rPr>
              <a:t>”</a:t>
            </a:r>
            <a:endParaRPr sz="1400">
              <a:latin typeface="Times New Roman"/>
              <a:cs typeface="Times New Roman"/>
            </a:endParaRPr>
          </a:p>
        </p:txBody>
      </p:sp>
      <p:sp>
        <p:nvSpPr>
          <p:cNvPr id="42" name="object 42"/>
          <p:cNvSpPr txBox="1"/>
          <p:nvPr/>
        </p:nvSpPr>
        <p:spPr>
          <a:xfrm>
            <a:off x="6675246" y="5551957"/>
            <a:ext cx="1956435" cy="528955"/>
          </a:xfrm>
          <a:prstGeom prst="rect">
            <a:avLst/>
          </a:prstGeom>
        </p:spPr>
        <p:txBody>
          <a:bodyPr vert="horz" wrap="square" lIns="0" tIns="0" rIns="0" bIns="0" rtlCol="0">
            <a:spAutoFit/>
          </a:bodyPr>
          <a:lstStyle/>
          <a:p>
            <a:pPr marL="12700">
              <a:lnSpc>
                <a:spcPts val="1810"/>
              </a:lnSpc>
            </a:pPr>
            <a:r>
              <a:rPr sz="1800" spc="-5" dirty="0">
                <a:solidFill>
                  <a:srgbClr val="404040"/>
                </a:solidFill>
                <a:latin typeface="Calibri"/>
                <a:cs typeface="Calibri"/>
              </a:rPr>
              <a:t>Output:</a:t>
            </a:r>
            <a:endParaRPr sz="1800">
              <a:latin typeface="Calibri"/>
              <a:cs typeface="Calibri"/>
            </a:endParaRPr>
          </a:p>
          <a:p>
            <a:pPr marL="12700">
              <a:lnSpc>
                <a:spcPct val="100000"/>
              </a:lnSpc>
            </a:pPr>
            <a:r>
              <a:rPr sz="1800" spc="-5" dirty="0">
                <a:solidFill>
                  <a:srgbClr val="001F5F"/>
                </a:solidFill>
                <a:latin typeface="Calibri"/>
                <a:cs typeface="Calibri"/>
              </a:rPr>
              <a:t>The</a:t>
            </a:r>
            <a:r>
              <a:rPr sz="1800" spc="-20" dirty="0">
                <a:solidFill>
                  <a:srgbClr val="001F5F"/>
                </a:solidFill>
                <a:latin typeface="Calibri"/>
                <a:cs typeface="Calibri"/>
              </a:rPr>
              <a:t> </a:t>
            </a:r>
            <a:r>
              <a:rPr sz="1800" spc="-10" dirty="0">
                <a:solidFill>
                  <a:srgbClr val="001F5F"/>
                </a:solidFill>
                <a:latin typeface="Calibri"/>
                <a:cs typeface="Calibri"/>
              </a:rPr>
              <a:t>largest</a:t>
            </a:r>
            <a:r>
              <a:rPr sz="1800" spc="-20" dirty="0">
                <a:solidFill>
                  <a:srgbClr val="001F5F"/>
                </a:solidFill>
                <a:latin typeface="Calibri"/>
                <a:cs typeface="Calibri"/>
              </a:rPr>
              <a:t> </a:t>
            </a:r>
            <a:r>
              <a:rPr sz="1800" spc="-5" dirty="0">
                <a:solidFill>
                  <a:srgbClr val="001F5F"/>
                </a:solidFill>
                <a:latin typeface="Calibri"/>
                <a:cs typeface="Calibri"/>
              </a:rPr>
              <a:t>value</a:t>
            </a:r>
            <a:r>
              <a:rPr sz="1800" spc="-10" dirty="0">
                <a:solidFill>
                  <a:srgbClr val="001F5F"/>
                </a:solidFill>
                <a:latin typeface="Calibri"/>
                <a:cs typeface="Calibri"/>
              </a:rPr>
              <a:t> </a:t>
            </a:r>
            <a:r>
              <a:rPr sz="1800" spc="-5" dirty="0">
                <a:solidFill>
                  <a:srgbClr val="001F5F"/>
                </a:solidFill>
                <a:latin typeface="Calibri"/>
                <a:cs typeface="Calibri"/>
              </a:rPr>
              <a:t>is</a:t>
            </a:r>
            <a:r>
              <a:rPr sz="1800" spc="-10" dirty="0">
                <a:solidFill>
                  <a:srgbClr val="001F5F"/>
                </a:solidFill>
                <a:latin typeface="Calibri"/>
                <a:cs typeface="Calibri"/>
              </a:rPr>
              <a:t> </a:t>
            </a:r>
            <a:r>
              <a:rPr sz="1800" dirty="0">
                <a:solidFill>
                  <a:srgbClr val="001F5F"/>
                </a:solidFill>
                <a:latin typeface="Calibri"/>
                <a:cs typeface="Calibri"/>
              </a:rPr>
              <a:t>5</a:t>
            </a:r>
            <a:endParaRPr sz="1800">
              <a:latin typeface="Calibri"/>
              <a:cs typeface="Calibri"/>
            </a:endParaRPr>
          </a:p>
        </p:txBody>
      </p:sp>
      <p:sp>
        <p:nvSpPr>
          <p:cNvPr id="43" name="object 43"/>
          <p:cNvSpPr txBox="1"/>
          <p:nvPr/>
        </p:nvSpPr>
        <p:spPr>
          <a:xfrm>
            <a:off x="1986533" y="6199337"/>
            <a:ext cx="313055" cy="222885"/>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E</a:t>
            </a:r>
            <a:r>
              <a:rPr sz="1400" dirty="0">
                <a:latin typeface="Times New Roman"/>
                <a:cs typeface="Times New Roman"/>
              </a:rPr>
              <a:t>nd</a:t>
            </a:r>
            <a:endParaRPr sz="1400">
              <a:latin typeface="Times New Roman"/>
              <a:cs typeface="Times New Roman"/>
            </a:endParaRPr>
          </a:p>
        </p:txBody>
      </p:sp>
      <p:sp>
        <p:nvSpPr>
          <p:cNvPr id="44" name="object 44"/>
          <p:cNvSpPr txBox="1"/>
          <p:nvPr/>
        </p:nvSpPr>
        <p:spPr>
          <a:xfrm>
            <a:off x="78739" y="6673088"/>
            <a:ext cx="195580" cy="160020"/>
          </a:xfrm>
          <a:prstGeom prst="rect">
            <a:avLst/>
          </a:prstGeom>
        </p:spPr>
        <p:txBody>
          <a:bodyPr vert="horz" wrap="square" lIns="0" tIns="0" rIns="0" bIns="0" rtlCol="0">
            <a:spAutoFit/>
          </a:bodyPr>
          <a:lstStyle/>
          <a:p>
            <a:pPr marL="12700">
              <a:lnSpc>
                <a:spcPts val="1100"/>
              </a:lnSpc>
            </a:pPr>
            <a:r>
              <a:rPr sz="1050" dirty="0">
                <a:solidFill>
                  <a:srgbClr val="FFFFFF"/>
                </a:solidFill>
                <a:latin typeface="Calibri"/>
                <a:cs typeface="Calibri"/>
                <a:hlinkClick r:id="" action="ppaction://noaction"/>
              </a:rPr>
              <a:t>0</a:t>
            </a:r>
            <a:r>
              <a:rPr sz="1050" spc="-5" dirty="0">
                <a:solidFill>
                  <a:srgbClr val="FFFFFF"/>
                </a:solidFill>
                <a:latin typeface="Calibri"/>
                <a:cs typeface="Calibri"/>
                <a:hlinkClick r:id="" action="ppaction://noaction"/>
              </a:rPr>
              <a:t>.5</a:t>
            </a:r>
            <a:endParaRPr sz="1050">
              <a:latin typeface="Calibri"/>
              <a:cs typeface="Calibri"/>
            </a:endParaRPr>
          </a:p>
        </p:txBody>
      </p:sp>
      <p:sp>
        <p:nvSpPr>
          <p:cNvPr id="45" name="object 45"/>
          <p:cNvSpPr txBox="1"/>
          <p:nvPr/>
        </p:nvSpPr>
        <p:spPr>
          <a:xfrm>
            <a:off x="8168131" y="6673088"/>
            <a:ext cx="162560" cy="160020"/>
          </a:xfrm>
          <a:prstGeom prst="rect">
            <a:avLst/>
          </a:prstGeom>
        </p:spPr>
        <p:txBody>
          <a:bodyPr vert="horz" wrap="square" lIns="0" tIns="0" rIns="0" bIns="0" rtlCol="0">
            <a:spAutoFit/>
          </a:bodyPr>
          <a:lstStyle/>
          <a:p>
            <a:pPr marL="12700">
              <a:lnSpc>
                <a:spcPts val="1100"/>
              </a:lnSpc>
            </a:pPr>
            <a:r>
              <a:rPr sz="1050" b="1" dirty="0">
                <a:solidFill>
                  <a:srgbClr val="FFFFFF"/>
                </a:solidFill>
                <a:latin typeface="Calibri"/>
                <a:cs typeface="Calibri"/>
              </a:rPr>
              <a:t>90</a:t>
            </a:r>
            <a:endParaRPr sz="1050">
              <a:latin typeface="Calibri"/>
              <a:cs typeface="Calibri"/>
            </a:endParaRPr>
          </a:p>
        </p:txBody>
      </p:sp>
      <p:sp>
        <p:nvSpPr>
          <p:cNvPr id="46" name="object 46"/>
          <p:cNvSpPr txBox="1"/>
          <p:nvPr/>
        </p:nvSpPr>
        <p:spPr>
          <a:xfrm>
            <a:off x="4444365" y="6685508"/>
            <a:ext cx="259079"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6</a:t>
            </a:r>
            <a:r>
              <a:rPr sz="800" spc="-15" dirty="0">
                <a:solidFill>
                  <a:srgbClr val="FFFFFF"/>
                </a:solidFill>
                <a:latin typeface="Calibri"/>
                <a:cs typeface="Calibri"/>
              </a:rPr>
              <a:t> </a:t>
            </a:r>
            <a:r>
              <a:rPr sz="800" spc="-5" dirty="0">
                <a:solidFill>
                  <a:srgbClr val="FFFFFF"/>
                </a:solidFill>
                <a:latin typeface="Calibri"/>
                <a:cs typeface="Calibri"/>
              </a:rPr>
              <a:t>o</a:t>
            </a:r>
            <a:r>
              <a:rPr sz="800" dirty="0">
                <a:solidFill>
                  <a:srgbClr val="FFFFFF"/>
                </a:solidFill>
                <a:latin typeface="Calibri"/>
                <a:cs typeface="Calibri"/>
              </a:rPr>
              <a:t>f</a:t>
            </a:r>
            <a:r>
              <a:rPr sz="800" spc="5" dirty="0">
                <a:solidFill>
                  <a:srgbClr val="FFFFFF"/>
                </a:solidFill>
                <a:latin typeface="Calibri"/>
                <a:cs typeface="Calibri"/>
              </a:rPr>
              <a:t> </a:t>
            </a:r>
            <a:r>
              <a:rPr sz="800" dirty="0">
                <a:solidFill>
                  <a:srgbClr val="FFFFFF"/>
                </a:solidFill>
                <a:latin typeface="Calibri"/>
                <a:cs typeface="Calibri"/>
              </a:rPr>
              <a:t>6</a:t>
            </a:r>
            <a:endParaRPr sz="800">
              <a:latin typeface="Calibri"/>
              <a:cs typeface="Calibri"/>
            </a:endParaRPr>
          </a:p>
        </p:txBody>
      </p:sp>
      <p:sp>
        <p:nvSpPr>
          <p:cNvPr id="47" name="object 47"/>
          <p:cNvSpPr txBox="1"/>
          <p:nvPr/>
        </p:nvSpPr>
        <p:spPr>
          <a:xfrm>
            <a:off x="6407911" y="6678803"/>
            <a:ext cx="452120" cy="127635"/>
          </a:xfrm>
          <a:prstGeom prst="rect">
            <a:avLst/>
          </a:prstGeom>
        </p:spPr>
        <p:txBody>
          <a:bodyPr vert="horz" wrap="square" lIns="0" tIns="0" rIns="0" bIns="0" rtlCol="0">
            <a:spAutoFit/>
          </a:bodyPr>
          <a:lstStyle/>
          <a:p>
            <a:pPr marL="12700">
              <a:lnSpc>
                <a:spcPts val="865"/>
              </a:lnSpc>
            </a:pPr>
            <a:r>
              <a:rPr sz="800" dirty="0">
                <a:solidFill>
                  <a:srgbClr val="FFFFFF"/>
                </a:solidFill>
                <a:latin typeface="Calibri"/>
                <a:cs typeface="Calibri"/>
              </a:rPr>
              <a:t>E</a:t>
            </a:r>
            <a:r>
              <a:rPr sz="800" spc="-5" dirty="0">
                <a:solidFill>
                  <a:srgbClr val="FFFFFF"/>
                </a:solidFill>
                <a:latin typeface="Calibri"/>
                <a:cs typeface="Calibri"/>
              </a:rPr>
              <a:t>xa</a:t>
            </a:r>
            <a:r>
              <a:rPr sz="800" dirty="0">
                <a:solidFill>
                  <a:srgbClr val="FFFFFF"/>
                </a:solidFill>
                <a:latin typeface="Calibri"/>
                <a:cs typeface="Calibri"/>
              </a:rPr>
              <a:t>m</a:t>
            </a:r>
            <a:r>
              <a:rPr sz="800" spc="-5" dirty="0">
                <a:solidFill>
                  <a:srgbClr val="FFFFFF"/>
                </a:solidFill>
                <a:latin typeface="Calibri"/>
                <a:cs typeface="Calibri"/>
              </a:rPr>
              <a:t>p</a:t>
            </a:r>
            <a:r>
              <a:rPr sz="800" spc="-10" dirty="0">
                <a:solidFill>
                  <a:srgbClr val="FFFFFF"/>
                </a:solidFill>
                <a:latin typeface="Calibri"/>
                <a:cs typeface="Calibri"/>
              </a:rPr>
              <a:t>l</a:t>
            </a:r>
            <a:r>
              <a:rPr sz="800" dirty="0">
                <a:solidFill>
                  <a:srgbClr val="FFFFFF"/>
                </a:solidFill>
                <a:latin typeface="Calibri"/>
                <a:cs typeface="Calibri"/>
              </a:rPr>
              <a:t>e</a:t>
            </a:r>
            <a:r>
              <a:rPr sz="800" spc="-5" dirty="0">
                <a:solidFill>
                  <a:srgbClr val="FFFFFF"/>
                </a:solidFill>
                <a:latin typeface="Calibri"/>
                <a:cs typeface="Calibri"/>
              </a:rPr>
              <a:t> </a:t>
            </a:r>
            <a:r>
              <a:rPr sz="800" dirty="0">
                <a:solidFill>
                  <a:srgbClr val="FFFFFF"/>
                </a:solidFill>
                <a:latin typeface="Calibri"/>
                <a:cs typeface="Calibri"/>
              </a:rPr>
              <a:t>7</a:t>
            </a:r>
            <a:endParaRPr sz="800">
              <a:latin typeface="Calibri"/>
              <a:cs typeface="Calibri"/>
            </a:endParaRPr>
          </a:p>
        </p:txBody>
      </p:sp>
    </p:spTree>
    <p:extLst>
      <p:ext uri="{BB962C8B-B14F-4D97-AF65-F5344CB8AC3E}">
        <p14:creationId xmlns:p14="http://schemas.microsoft.com/office/powerpoint/2010/main" val="18372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196339" y="91439"/>
            <a:ext cx="7851775" cy="1701164"/>
            <a:chOff x="1196339" y="91439"/>
            <a:chExt cx="7851775" cy="1701164"/>
          </a:xfrm>
        </p:grpSpPr>
        <p:pic>
          <p:nvPicPr>
            <p:cNvPr id="15" name="object 15"/>
            <p:cNvPicPr/>
            <p:nvPr/>
          </p:nvPicPr>
          <p:blipFill>
            <a:blip r:embed="rId7" cstate="print"/>
            <a:stretch>
              <a:fillRect/>
            </a:stretch>
          </p:blipFill>
          <p:spPr>
            <a:xfrm>
              <a:off x="1196339" y="91439"/>
              <a:ext cx="7851648" cy="1106423"/>
            </a:xfrm>
            <a:prstGeom prst="rect">
              <a:avLst/>
            </a:prstGeom>
          </p:spPr>
        </p:pic>
        <p:pic>
          <p:nvPicPr>
            <p:cNvPr id="16" name="object 16"/>
            <p:cNvPicPr/>
            <p:nvPr/>
          </p:nvPicPr>
          <p:blipFill>
            <a:blip r:embed="rId8" cstate="print"/>
            <a:stretch>
              <a:fillRect/>
            </a:stretch>
          </p:blipFill>
          <p:spPr>
            <a:xfrm>
              <a:off x="1196339" y="685799"/>
              <a:ext cx="4043172" cy="1106424"/>
            </a:xfrm>
            <a:prstGeom prst="rect">
              <a:avLst/>
            </a:prstGeom>
          </p:spPr>
        </p:pic>
      </p:grpSp>
      <p:sp>
        <p:nvSpPr>
          <p:cNvPr id="17" name="object 17"/>
          <p:cNvSpPr txBox="1">
            <a:spLocks noGrp="1"/>
          </p:cNvSpPr>
          <p:nvPr>
            <p:ph type="title"/>
          </p:nvPr>
        </p:nvSpPr>
        <p:spPr>
          <a:xfrm>
            <a:off x="1514602" y="220802"/>
            <a:ext cx="7248398" cy="1214755"/>
          </a:xfrm>
          <a:prstGeom prst="rect">
            <a:avLst/>
          </a:prstGeom>
        </p:spPr>
        <p:txBody>
          <a:bodyPr vert="horz" wrap="square" lIns="0" tIns="12700" rIns="0" bIns="0" rtlCol="0">
            <a:spAutoFit/>
          </a:bodyPr>
          <a:lstStyle/>
          <a:p>
            <a:pPr marL="12700" marR="5080">
              <a:lnSpc>
                <a:spcPct val="100000"/>
              </a:lnSpc>
              <a:spcBef>
                <a:spcPts val="100"/>
              </a:spcBef>
            </a:pPr>
            <a:r>
              <a:rPr spc="-315" dirty="0"/>
              <a:t>Exa</a:t>
            </a:r>
            <a:r>
              <a:rPr spc="-445" dirty="0"/>
              <a:t>m</a:t>
            </a:r>
            <a:r>
              <a:rPr spc="-195" dirty="0"/>
              <a:t>ple:</a:t>
            </a:r>
            <a:r>
              <a:rPr spc="225" dirty="0"/>
              <a:t> </a:t>
            </a:r>
            <a:r>
              <a:rPr spc="-625" dirty="0"/>
              <a:t>T</a:t>
            </a:r>
            <a:r>
              <a:rPr spc="-20" dirty="0"/>
              <a:t>o</a:t>
            </a:r>
            <a:r>
              <a:rPr spc="50" dirty="0"/>
              <a:t> </a:t>
            </a:r>
            <a:r>
              <a:rPr spc="-5" dirty="0"/>
              <a:t>print</a:t>
            </a:r>
            <a:r>
              <a:rPr spc="45" dirty="0"/>
              <a:t> </a:t>
            </a:r>
            <a:r>
              <a:rPr spc="-195" dirty="0"/>
              <a:t>all</a:t>
            </a:r>
            <a:r>
              <a:rPr spc="50" dirty="0"/>
              <a:t> </a:t>
            </a:r>
            <a:r>
              <a:rPr spc="-260" dirty="0"/>
              <a:t>n</a:t>
            </a:r>
            <a:r>
              <a:rPr spc="-245" dirty="0"/>
              <a:t>um</a:t>
            </a:r>
            <a:r>
              <a:rPr spc="-190" dirty="0"/>
              <a:t>b</a:t>
            </a:r>
            <a:r>
              <a:rPr spc="-30" dirty="0"/>
              <a:t>er</a:t>
            </a:r>
            <a:r>
              <a:rPr spc="25" dirty="0"/>
              <a:t> </a:t>
            </a:r>
            <a:r>
              <a:rPr spc="60" dirty="0"/>
              <a:t>f</a:t>
            </a:r>
            <a:r>
              <a:rPr spc="-25" dirty="0"/>
              <a:t>r</a:t>
            </a:r>
            <a:r>
              <a:rPr spc="-90" dirty="0"/>
              <a:t>om  </a:t>
            </a:r>
            <a:r>
              <a:rPr spc="-220" dirty="0"/>
              <a:t>1</a:t>
            </a:r>
            <a:r>
              <a:rPr spc="40" dirty="0"/>
              <a:t> </a:t>
            </a:r>
            <a:r>
              <a:rPr spc="95" dirty="0"/>
              <a:t>to</a:t>
            </a:r>
            <a:r>
              <a:rPr spc="45" dirty="0"/>
              <a:t> </a:t>
            </a:r>
            <a:r>
              <a:rPr spc="-220" dirty="0"/>
              <a:t>100</a:t>
            </a:r>
            <a:r>
              <a:rPr spc="40" dirty="0"/>
              <a:t> </a:t>
            </a:r>
            <a:r>
              <a:rPr spc="-50" dirty="0"/>
              <a:t>(While)</a:t>
            </a:r>
          </a:p>
        </p:txBody>
      </p:sp>
      <p:sp>
        <p:nvSpPr>
          <p:cNvPr id="18" name="object 18"/>
          <p:cNvSpPr txBox="1"/>
          <p:nvPr/>
        </p:nvSpPr>
        <p:spPr>
          <a:xfrm>
            <a:off x="6087236" y="2012949"/>
            <a:ext cx="1743710" cy="269240"/>
          </a:xfrm>
          <a:prstGeom prst="rect">
            <a:avLst/>
          </a:prstGeom>
        </p:spPr>
        <p:txBody>
          <a:bodyPr vert="horz" wrap="square" lIns="0" tIns="12065" rIns="0" bIns="0" rtlCol="0">
            <a:spAutoFit/>
          </a:bodyPr>
          <a:lstStyle/>
          <a:p>
            <a:pPr marL="12700">
              <a:lnSpc>
                <a:spcPct val="100000"/>
              </a:lnSpc>
              <a:spcBef>
                <a:spcPts val="95"/>
              </a:spcBef>
            </a:pPr>
            <a:r>
              <a:rPr sz="1600" b="1" spc="80" dirty="0">
                <a:solidFill>
                  <a:srgbClr val="FF0000"/>
                </a:solidFill>
                <a:latin typeface="Trebuchet MS"/>
                <a:cs typeface="Trebuchet MS"/>
              </a:rPr>
              <a:t>[</a:t>
            </a:r>
            <a:r>
              <a:rPr sz="1600" b="1" spc="45" dirty="0">
                <a:solidFill>
                  <a:srgbClr val="FF0000"/>
                </a:solidFill>
                <a:latin typeface="Trebuchet MS"/>
                <a:cs typeface="Trebuchet MS"/>
              </a:rPr>
              <a:t>I</a:t>
            </a:r>
            <a:r>
              <a:rPr sz="1600" b="1" spc="250" dirty="0">
                <a:solidFill>
                  <a:srgbClr val="FF0000"/>
                </a:solidFill>
                <a:latin typeface="Trebuchet MS"/>
                <a:cs typeface="Trebuchet MS"/>
              </a:rPr>
              <a:t>N</a:t>
            </a:r>
            <a:r>
              <a:rPr sz="1600" b="1" spc="95" dirty="0">
                <a:solidFill>
                  <a:srgbClr val="FF0000"/>
                </a:solidFill>
                <a:latin typeface="Trebuchet MS"/>
                <a:cs typeface="Trebuchet MS"/>
              </a:rPr>
              <a:t>I</a:t>
            </a:r>
            <a:r>
              <a:rPr sz="1600" b="1" spc="135" dirty="0">
                <a:solidFill>
                  <a:srgbClr val="FF0000"/>
                </a:solidFill>
                <a:latin typeface="Trebuchet MS"/>
                <a:cs typeface="Trebuchet MS"/>
              </a:rPr>
              <a:t>TIA</a:t>
            </a:r>
            <a:r>
              <a:rPr sz="1600" b="1" spc="155" dirty="0">
                <a:solidFill>
                  <a:srgbClr val="FF0000"/>
                </a:solidFill>
                <a:latin typeface="Trebuchet MS"/>
                <a:cs typeface="Trebuchet MS"/>
              </a:rPr>
              <a:t>L</a:t>
            </a:r>
            <a:r>
              <a:rPr sz="1600" b="1" spc="-229" dirty="0">
                <a:solidFill>
                  <a:srgbClr val="FF0000"/>
                </a:solidFill>
                <a:latin typeface="Trebuchet MS"/>
                <a:cs typeface="Trebuchet MS"/>
              </a:rPr>
              <a:t> </a:t>
            </a:r>
            <a:r>
              <a:rPr sz="1600" b="1" spc="20" dirty="0">
                <a:solidFill>
                  <a:srgbClr val="FF0000"/>
                </a:solidFill>
                <a:latin typeface="Trebuchet MS"/>
                <a:cs typeface="Trebuchet MS"/>
              </a:rPr>
              <a:t>V</a:t>
            </a:r>
            <a:r>
              <a:rPr sz="1600" b="1" spc="165" dirty="0">
                <a:solidFill>
                  <a:srgbClr val="FF0000"/>
                </a:solidFill>
                <a:latin typeface="Trebuchet MS"/>
                <a:cs typeface="Trebuchet MS"/>
              </a:rPr>
              <a:t>ALU</a:t>
            </a:r>
            <a:r>
              <a:rPr sz="1600" b="1" spc="145" dirty="0">
                <a:solidFill>
                  <a:srgbClr val="FF0000"/>
                </a:solidFill>
                <a:latin typeface="Trebuchet MS"/>
                <a:cs typeface="Trebuchet MS"/>
              </a:rPr>
              <a:t>E</a:t>
            </a:r>
            <a:r>
              <a:rPr sz="1600" b="1" spc="55" dirty="0">
                <a:solidFill>
                  <a:srgbClr val="FF0000"/>
                </a:solidFill>
                <a:latin typeface="Trebuchet MS"/>
                <a:cs typeface="Trebuchet MS"/>
              </a:rPr>
              <a:t>]</a:t>
            </a:r>
            <a:endParaRPr sz="1600">
              <a:latin typeface="Trebuchet MS"/>
              <a:cs typeface="Trebuchet MS"/>
            </a:endParaRPr>
          </a:p>
        </p:txBody>
      </p:sp>
      <p:sp>
        <p:nvSpPr>
          <p:cNvPr id="19" name="object 19"/>
          <p:cNvSpPr txBox="1"/>
          <p:nvPr/>
        </p:nvSpPr>
        <p:spPr>
          <a:xfrm>
            <a:off x="6087236" y="2455291"/>
            <a:ext cx="1497965" cy="269240"/>
          </a:xfrm>
          <a:prstGeom prst="rect">
            <a:avLst/>
          </a:prstGeom>
        </p:spPr>
        <p:txBody>
          <a:bodyPr vert="horz" wrap="square" lIns="0" tIns="12065" rIns="0" bIns="0" rtlCol="0">
            <a:spAutoFit/>
          </a:bodyPr>
          <a:lstStyle/>
          <a:p>
            <a:pPr marL="12700">
              <a:lnSpc>
                <a:spcPct val="100000"/>
              </a:lnSpc>
              <a:spcBef>
                <a:spcPts val="95"/>
              </a:spcBef>
            </a:pPr>
            <a:r>
              <a:rPr sz="1600" b="1" spc="180" dirty="0">
                <a:solidFill>
                  <a:srgbClr val="FF0000"/>
                </a:solidFill>
                <a:latin typeface="Trebuchet MS"/>
                <a:cs typeface="Trebuchet MS"/>
              </a:rPr>
              <a:t>[CONDITION]</a:t>
            </a:r>
            <a:endParaRPr sz="1600">
              <a:latin typeface="Trebuchet MS"/>
              <a:cs typeface="Trebuchet MS"/>
            </a:endParaRPr>
          </a:p>
        </p:txBody>
      </p:sp>
      <p:sp>
        <p:nvSpPr>
          <p:cNvPr id="20" name="object 20"/>
          <p:cNvSpPr txBox="1"/>
          <p:nvPr/>
        </p:nvSpPr>
        <p:spPr>
          <a:xfrm>
            <a:off x="6087236" y="3339211"/>
            <a:ext cx="1487170" cy="269240"/>
          </a:xfrm>
          <a:prstGeom prst="rect">
            <a:avLst/>
          </a:prstGeom>
        </p:spPr>
        <p:txBody>
          <a:bodyPr vert="horz" wrap="square" lIns="0" tIns="12065" rIns="0" bIns="0" rtlCol="0">
            <a:spAutoFit/>
          </a:bodyPr>
          <a:lstStyle/>
          <a:p>
            <a:pPr marL="12700">
              <a:lnSpc>
                <a:spcPct val="100000"/>
              </a:lnSpc>
              <a:spcBef>
                <a:spcPts val="95"/>
              </a:spcBef>
            </a:pPr>
            <a:r>
              <a:rPr sz="1600" b="1" spc="145" dirty="0">
                <a:solidFill>
                  <a:srgbClr val="FF0000"/>
                </a:solidFill>
                <a:latin typeface="Trebuchet MS"/>
                <a:cs typeface="Trebuchet MS"/>
              </a:rPr>
              <a:t>[INCREMENT]</a:t>
            </a:r>
            <a:endParaRPr sz="1600">
              <a:latin typeface="Trebuchet MS"/>
              <a:cs typeface="Trebuchet MS"/>
            </a:endParaRPr>
          </a:p>
        </p:txBody>
      </p:sp>
      <p:sp>
        <p:nvSpPr>
          <p:cNvPr id="21" name="object 21"/>
          <p:cNvSpPr txBox="1"/>
          <p:nvPr/>
        </p:nvSpPr>
        <p:spPr>
          <a:xfrm>
            <a:off x="1596897" y="1392682"/>
            <a:ext cx="2527935" cy="2678430"/>
          </a:xfrm>
          <a:prstGeom prst="rect">
            <a:avLst/>
          </a:prstGeom>
        </p:spPr>
        <p:txBody>
          <a:bodyPr vert="horz" wrap="square" lIns="0" tIns="88900" rIns="0" bIns="0" rtlCol="0">
            <a:spAutoFit/>
          </a:bodyPr>
          <a:lstStyle/>
          <a:p>
            <a:pPr marL="12700">
              <a:lnSpc>
                <a:spcPct val="100000"/>
              </a:lnSpc>
              <a:spcBef>
                <a:spcPts val="700"/>
              </a:spcBef>
              <a:tabLst>
                <a:tab pos="527685" algn="l"/>
              </a:tabLst>
            </a:pPr>
            <a:r>
              <a:rPr sz="1900" spc="-105" dirty="0">
                <a:solidFill>
                  <a:srgbClr val="3891A7"/>
                </a:solidFill>
                <a:latin typeface="Microsoft Sans Serif"/>
                <a:cs typeface="Microsoft Sans Serif"/>
              </a:rPr>
              <a:t>1.	</a:t>
            </a:r>
            <a:r>
              <a:rPr sz="2400" spc="-254" dirty="0">
                <a:latin typeface="Microsoft Sans Serif"/>
                <a:cs typeface="Microsoft Sans Serif"/>
              </a:rPr>
              <a:t>START</a:t>
            </a:r>
            <a:endParaRPr sz="2400">
              <a:latin typeface="Microsoft Sans Serif"/>
              <a:cs typeface="Microsoft Sans Serif"/>
            </a:endParaRPr>
          </a:p>
          <a:p>
            <a:pPr marL="12700">
              <a:lnSpc>
                <a:spcPct val="100000"/>
              </a:lnSpc>
              <a:spcBef>
                <a:spcPts val="600"/>
              </a:spcBef>
              <a:tabLst>
                <a:tab pos="527685" algn="l"/>
              </a:tabLst>
            </a:pPr>
            <a:r>
              <a:rPr sz="1900" spc="-105" dirty="0">
                <a:solidFill>
                  <a:srgbClr val="3891A7"/>
                </a:solidFill>
                <a:latin typeface="Microsoft Sans Serif"/>
                <a:cs typeface="Microsoft Sans Serif"/>
              </a:rPr>
              <a:t>2.	</a:t>
            </a:r>
            <a:r>
              <a:rPr sz="2400" dirty="0">
                <a:latin typeface="Microsoft Sans Serif"/>
                <a:cs typeface="Microsoft Sans Serif"/>
              </a:rPr>
              <a:t>A</a:t>
            </a:r>
            <a:r>
              <a:rPr sz="2400" spc="-10" dirty="0">
                <a:latin typeface="Microsoft Sans Serif"/>
                <a:cs typeface="Microsoft Sans Serif"/>
              </a:rPr>
              <a:t> </a:t>
            </a:r>
            <a:r>
              <a:rPr sz="2400" dirty="0">
                <a:latin typeface="Microsoft Sans Serif"/>
                <a:cs typeface="Microsoft Sans Serif"/>
              </a:rPr>
              <a:t>=</a:t>
            </a:r>
            <a:r>
              <a:rPr sz="2400" spc="-25" dirty="0">
                <a:latin typeface="Microsoft Sans Serif"/>
                <a:cs typeface="Microsoft Sans Serif"/>
              </a:rPr>
              <a:t> </a:t>
            </a:r>
            <a:r>
              <a:rPr sz="2400" spc="-135" dirty="0">
                <a:latin typeface="Microsoft Sans Serif"/>
                <a:cs typeface="Microsoft Sans Serif"/>
              </a:rPr>
              <a:t>1</a:t>
            </a:r>
            <a:endParaRPr sz="2400">
              <a:latin typeface="Microsoft Sans Serif"/>
              <a:cs typeface="Microsoft Sans Serif"/>
            </a:endParaRPr>
          </a:p>
          <a:p>
            <a:pPr marL="527685" indent="-515620">
              <a:lnSpc>
                <a:spcPct val="100000"/>
              </a:lnSpc>
              <a:spcBef>
                <a:spcPts val="600"/>
              </a:spcBef>
              <a:buClr>
                <a:srgbClr val="3891A7"/>
              </a:buClr>
              <a:buSzPct val="79166"/>
              <a:buAutoNum type="arabicPeriod" startAt="3"/>
              <a:tabLst>
                <a:tab pos="527685" algn="l"/>
                <a:tab pos="528320" algn="l"/>
              </a:tabLst>
            </a:pPr>
            <a:r>
              <a:rPr sz="2400" spc="-75" dirty="0">
                <a:latin typeface="Microsoft Sans Serif"/>
                <a:cs typeface="Microsoft Sans Serif"/>
              </a:rPr>
              <a:t>WHILE</a:t>
            </a:r>
            <a:r>
              <a:rPr sz="2400" spc="-220" dirty="0">
                <a:latin typeface="Microsoft Sans Serif"/>
                <a:cs typeface="Microsoft Sans Serif"/>
              </a:rPr>
              <a:t> </a:t>
            </a:r>
            <a:r>
              <a:rPr sz="2400" spc="-70" dirty="0">
                <a:latin typeface="Microsoft Sans Serif"/>
                <a:cs typeface="Microsoft Sans Serif"/>
              </a:rPr>
              <a:t>A&lt;=100</a:t>
            </a:r>
            <a:endParaRPr sz="2400">
              <a:latin typeface="Microsoft Sans Serif"/>
              <a:cs typeface="Microsoft Sans Serif"/>
            </a:endParaRPr>
          </a:p>
          <a:p>
            <a:pPr marL="866140" indent="-853440">
              <a:lnSpc>
                <a:spcPct val="100000"/>
              </a:lnSpc>
              <a:spcBef>
                <a:spcPts val="600"/>
              </a:spcBef>
              <a:buClr>
                <a:srgbClr val="3891A7"/>
              </a:buClr>
              <a:buSzPct val="79166"/>
              <a:buAutoNum type="arabicPeriod" startAt="3"/>
              <a:tabLst>
                <a:tab pos="865505" algn="l"/>
                <a:tab pos="866140" algn="l"/>
              </a:tabLst>
            </a:pPr>
            <a:r>
              <a:rPr sz="2400" spc="-125" dirty="0">
                <a:latin typeface="Microsoft Sans Serif"/>
                <a:cs typeface="Microsoft Sans Serif"/>
              </a:rPr>
              <a:t>PRINT</a:t>
            </a:r>
            <a:r>
              <a:rPr sz="2400" spc="-229" dirty="0">
                <a:latin typeface="Microsoft Sans Serif"/>
                <a:cs typeface="Microsoft Sans Serif"/>
              </a:rPr>
              <a:t> </a:t>
            </a:r>
            <a:r>
              <a:rPr sz="2400" dirty="0">
                <a:latin typeface="Microsoft Sans Serif"/>
                <a:cs typeface="Microsoft Sans Serif"/>
              </a:rPr>
              <a:t>A</a:t>
            </a:r>
            <a:endParaRPr sz="2400">
              <a:latin typeface="Microsoft Sans Serif"/>
              <a:cs typeface="Microsoft Sans Serif"/>
            </a:endParaRPr>
          </a:p>
          <a:p>
            <a:pPr marL="12700">
              <a:lnSpc>
                <a:spcPct val="100000"/>
              </a:lnSpc>
              <a:spcBef>
                <a:spcPts val="600"/>
              </a:spcBef>
              <a:tabLst>
                <a:tab pos="835025" algn="l"/>
              </a:tabLst>
            </a:pPr>
            <a:r>
              <a:rPr sz="1900" spc="-105" dirty="0">
                <a:solidFill>
                  <a:srgbClr val="3891A7"/>
                </a:solidFill>
                <a:latin typeface="Microsoft Sans Serif"/>
                <a:cs typeface="Microsoft Sans Serif"/>
              </a:rPr>
              <a:t>5.	</a:t>
            </a:r>
            <a:r>
              <a:rPr sz="2400" spc="-105" dirty="0">
                <a:latin typeface="Microsoft Sans Serif"/>
                <a:cs typeface="Microsoft Sans Serif"/>
              </a:rPr>
              <a:t>A</a:t>
            </a:r>
            <a:r>
              <a:rPr sz="2400" spc="5" dirty="0">
                <a:latin typeface="Microsoft Sans Serif"/>
                <a:cs typeface="Microsoft Sans Serif"/>
              </a:rPr>
              <a:t> </a:t>
            </a:r>
            <a:r>
              <a:rPr sz="2400" dirty="0">
                <a:latin typeface="Microsoft Sans Serif"/>
                <a:cs typeface="Microsoft Sans Serif"/>
              </a:rPr>
              <a:t>=</a:t>
            </a:r>
            <a:r>
              <a:rPr sz="2400" spc="-215" dirty="0">
                <a:latin typeface="Microsoft Sans Serif"/>
                <a:cs typeface="Microsoft Sans Serif"/>
              </a:rPr>
              <a:t> </a:t>
            </a:r>
            <a:r>
              <a:rPr sz="2400" dirty="0">
                <a:latin typeface="Microsoft Sans Serif"/>
                <a:cs typeface="Microsoft Sans Serif"/>
              </a:rPr>
              <a:t>A</a:t>
            </a:r>
            <a:r>
              <a:rPr sz="2400" spc="25" dirty="0">
                <a:latin typeface="Microsoft Sans Serif"/>
                <a:cs typeface="Microsoft Sans Serif"/>
              </a:rPr>
              <a:t> </a:t>
            </a:r>
            <a:r>
              <a:rPr sz="2400" dirty="0">
                <a:latin typeface="Microsoft Sans Serif"/>
                <a:cs typeface="Microsoft Sans Serif"/>
              </a:rPr>
              <a:t>+</a:t>
            </a:r>
            <a:r>
              <a:rPr sz="2400" spc="25" dirty="0">
                <a:latin typeface="Microsoft Sans Serif"/>
                <a:cs typeface="Microsoft Sans Serif"/>
              </a:rPr>
              <a:t> </a:t>
            </a:r>
            <a:r>
              <a:rPr sz="2400" spc="-135" dirty="0">
                <a:latin typeface="Microsoft Sans Serif"/>
                <a:cs typeface="Microsoft Sans Serif"/>
              </a:rPr>
              <a:t>1</a:t>
            </a:r>
            <a:endParaRPr sz="2400">
              <a:latin typeface="Microsoft Sans Serif"/>
              <a:cs typeface="Microsoft Sans Serif"/>
            </a:endParaRPr>
          </a:p>
          <a:p>
            <a:pPr marL="12700">
              <a:lnSpc>
                <a:spcPct val="100000"/>
              </a:lnSpc>
              <a:spcBef>
                <a:spcPts val="605"/>
              </a:spcBef>
              <a:tabLst>
                <a:tab pos="527685" algn="l"/>
              </a:tabLst>
            </a:pPr>
            <a:r>
              <a:rPr sz="1900" spc="-105" dirty="0">
                <a:solidFill>
                  <a:srgbClr val="3891A7"/>
                </a:solidFill>
                <a:latin typeface="Microsoft Sans Serif"/>
                <a:cs typeface="Microsoft Sans Serif"/>
              </a:rPr>
              <a:t>6.	</a:t>
            </a:r>
            <a:r>
              <a:rPr sz="2400" spc="-65" dirty="0">
                <a:latin typeface="Microsoft Sans Serif"/>
                <a:cs typeface="Microsoft Sans Serif"/>
              </a:rPr>
              <a:t>END</a:t>
            </a:r>
            <a:endParaRPr sz="2400">
              <a:latin typeface="Microsoft Sans Serif"/>
              <a:cs typeface="Microsoft Sans Serif"/>
            </a:endParaRPr>
          </a:p>
        </p:txBody>
      </p:sp>
      <p:grpSp>
        <p:nvGrpSpPr>
          <p:cNvPr id="22" name="object 22"/>
          <p:cNvGrpSpPr/>
          <p:nvPr/>
        </p:nvGrpSpPr>
        <p:grpSpPr>
          <a:xfrm>
            <a:off x="1453896" y="4451603"/>
            <a:ext cx="7226934" cy="1823085"/>
            <a:chOff x="1453896" y="4451603"/>
            <a:chExt cx="7226934" cy="1823085"/>
          </a:xfrm>
        </p:grpSpPr>
        <p:pic>
          <p:nvPicPr>
            <p:cNvPr id="23" name="object 23"/>
            <p:cNvPicPr/>
            <p:nvPr/>
          </p:nvPicPr>
          <p:blipFill>
            <a:blip r:embed="rId9" cstate="print"/>
            <a:stretch>
              <a:fillRect/>
            </a:stretch>
          </p:blipFill>
          <p:spPr>
            <a:xfrm>
              <a:off x="1453896" y="4451603"/>
              <a:ext cx="7226808" cy="1740408"/>
            </a:xfrm>
            <a:prstGeom prst="rect">
              <a:avLst/>
            </a:prstGeom>
          </p:spPr>
        </p:pic>
        <p:pic>
          <p:nvPicPr>
            <p:cNvPr id="24" name="object 24"/>
            <p:cNvPicPr/>
            <p:nvPr/>
          </p:nvPicPr>
          <p:blipFill>
            <a:blip r:embed="rId10" cstate="print"/>
            <a:stretch>
              <a:fillRect/>
            </a:stretch>
          </p:blipFill>
          <p:spPr>
            <a:xfrm>
              <a:off x="1546860" y="4565903"/>
              <a:ext cx="7103364" cy="1708404"/>
            </a:xfrm>
            <a:prstGeom prst="rect">
              <a:avLst/>
            </a:prstGeom>
          </p:spPr>
        </p:pic>
        <p:pic>
          <p:nvPicPr>
            <p:cNvPr id="25" name="object 25"/>
            <p:cNvPicPr/>
            <p:nvPr/>
          </p:nvPicPr>
          <p:blipFill>
            <a:blip r:embed="rId11" cstate="print"/>
            <a:stretch>
              <a:fillRect/>
            </a:stretch>
          </p:blipFill>
          <p:spPr>
            <a:xfrm>
              <a:off x="1524000" y="4495799"/>
              <a:ext cx="7086600" cy="1600200"/>
            </a:xfrm>
            <a:prstGeom prst="rect">
              <a:avLst/>
            </a:prstGeom>
          </p:spPr>
        </p:pic>
        <p:sp>
          <p:nvSpPr>
            <p:cNvPr id="26" name="object 26"/>
            <p:cNvSpPr/>
            <p:nvPr/>
          </p:nvSpPr>
          <p:spPr>
            <a:xfrm>
              <a:off x="1524000" y="4495799"/>
              <a:ext cx="7086600" cy="1600200"/>
            </a:xfrm>
            <a:custGeom>
              <a:avLst/>
              <a:gdLst/>
              <a:ahLst/>
              <a:cxnLst/>
              <a:rect l="l" t="t" r="r" b="b"/>
              <a:pathLst>
                <a:path w="7086600" h="1600200">
                  <a:moveTo>
                    <a:pt x="0" y="0"/>
                  </a:moveTo>
                  <a:lnTo>
                    <a:pt x="6819900" y="0"/>
                  </a:lnTo>
                  <a:lnTo>
                    <a:pt x="7086600" y="266700"/>
                  </a:lnTo>
                  <a:lnTo>
                    <a:pt x="7086600" y="1600200"/>
                  </a:lnTo>
                  <a:lnTo>
                    <a:pt x="266700" y="1600200"/>
                  </a:lnTo>
                  <a:lnTo>
                    <a:pt x="0" y="1333500"/>
                  </a:lnTo>
                  <a:lnTo>
                    <a:pt x="0" y="0"/>
                  </a:lnTo>
                  <a:close/>
                </a:path>
              </a:pathLst>
            </a:custGeom>
            <a:ln w="9525">
              <a:solidFill>
                <a:srgbClr val="FDB809"/>
              </a:solidFill>
            </a:ln>
          </p:spPr>
          <p:txBody>
            <a:bodyPr wrap="square" lIns="0" tIns="0" rIns="0" bIns="0" rtlCol="0"/>
            <a:lstStyle/>
            <a:p>
              <a:endParaRPr/>
            </a:p>
          </p:txBody>
        </p:sp>
      </p:grpSp>
      <p:sp>
        <p:nvSpPr>
          <p:cNvPr id="27" name="object 27"/>
          <p:cNvSpPr txBox="1"/>
          <p:nvPr/>
        </p:nvSpPr>
        <p:spPr>
          <a:xfrm>
            <a:off x="1736217" y="4654042"/>
            <a:ext cx="6686550" cy="1397635"/>
          </a:xfrm>
          <a:prstGeom prst="rect">
            <a:avLst/>
          </a:prstGeom>
        </p:spPr>
        <p:txBody>
          <a:bodyPr vert="horz" wrap="square" lIns="0" tIns="12700" rIns="0" bIns="0" rtlCol="0">
            <a:spAutoFit/>
          </a:bodyPr>
          <a:lstStyle/>
          <a:p>
            <a:pPr marL="12700" marR="5080" algn="just">
              <a:lnSpc>
                <a:spcPct val="100000"/>
              </a:lnSpc>
              <a:spcBef>
                <a:spcPts val="100"/>
              </a:spcBef>
            </a:pPr>
            <a:r>
              <a:rPr sz="1800" spc="-55" dirty="0">
                <a:latin typeface="Microsoft Sans Serif"/>
                <a:cs typeface="Microsoft Sans Serif"/>
              </a:rPr>
              <a:t>Initially </a:t>
            </a:r>
            <a:r>
              <a:rPr sz="1800" b="1" spc="265" dirty="0">
                <a:solidFill>
                  <a:srgbClr val="FF0000"/>
                </a:solidFill>
                <a:latin typeface="Trebuchet MS"/>
                <a:cs typeface="Trebuchet MS"/>
              </a:rPr>
              <a:t>A </a:t>
            </a:r>
            <a:r>
              <a:rPr sz="1800" b="1" spc="-60" dirty="0">
                <a:solidFill>
                  <a:srgbClr val="FF0000"/>
                </a:solidFill>
                <a:latin typeface="Trebuchet MS"/>
                <a:cs typeface="Trebuchet MS"/>
              </a:rPr>
              <a:t>=1</a:t>
            </a:r>
            <a:r>
              <a:rPr sz="1800" spc="-60" dirty="0">
                <a:latin typeface="Microsoft Sans Serif"/>
                <a:cs typeface="Microsoft Sans Serif"/>
              </a:rPr>
              <a:t>,</a:t>
            </a:r>
            <a:r>
              <a:rPr sz="1800" spc="-55" dirty="0">
                <a:latin typeface="Microsoft Sans Serif"/>
                <a:cs typeface="Microsoft Sans Serif"/>
              </a:rPr>
              <a:t> </a:t>
            </a:r>
            <a:r>
              <a:rPr sz="1800" spc="20" dirty="0">
                <a:latin typeface="Microsoft Sans Serif"/>
                <a:cs typeface="Microsoft Sans Serif"/>
              </a:rPr>
              <a:t>Now </a:t>
            </a:r>
            <a:r>
              <a:rPr sz="1800" spc="-40" dirty="0">
                <a:latin typeface="Microsoft Sans Serif"/>
                <a:cs typeface="Microsoft Sans Serif"/>
              </a:rPr>
              <a:t>condition </a:t>
            </a:r>
            <a:r>
              <a:rPr sz="1800" spc="-20" dirty="0">
                <a:latin typeface="Microsoft Sans Serif"/>
                <a:cs typeface="Microsoft Sans Serif"/>
              </a:rPr>
              <a:t>will </a:t>
            </a:r>
            <a:r>
              <a:rPr sz="1800" spc="-120" dirty="0">
                <a:latin typeface="Microsoft Sans Serif"/>
                <a:cs typeface="Microsoft Sans Serif"/>
              </a:rPr>
              <a:t>be </a:t>
            </a:r>
            <a:r>
              <a:rPr sz="1800" spc="-110" dirty="0">
                <a:latin typeface="Microsoft Sans Serif"/>
                <a:cs typeface="Microsoft Sans Serif"/>
              </a:rPr>
              <a:t>checked </a:t>
            </a:r>
            <a:r>
              <a:rPr sz="1800" b="1" spc="-20" dirty="0">
                <a:solidFill>
                  <a:srgbClr val="FF0000"/>
                </a:solidFill>
                <a:latin typeface="Trebuchet MS"/>
                <a:cs typeface="Trebuchet MS"/>
              </a:rPr>
              <a:t>A&lt;=100, </a:t>
            </a:r>
            <a:r>
              <a:rPr sz="1800" b="1" spc="-40" dirty="0">
                <a:solidFill>
                  <a:srgbClr val="FF0000"/>
                </a:solidFill>
                <a:latin typeface="Trebuchet MS"/>
                <a:cs typeface="Trebuchet MS"/>
              </a:rPr>
              <a:t>will </a:t>
            </a:r>
            <a:r>
              <a:rPr sz="1800" b="1" spc="-25" dirty="0">
                <a:solidFill>
                  <a:srgbClr val="FF0000"/>
                </a:solidFill>
                <a:latin typeface="Trebuchet MS"/>
                <a:cs typeface="Trebuchet MS"/>
              </a:rPr>
              <a:t>be true</a:t>
            </a:r>
            <a:r>
              <a:rPr sz="1800" spc="-25" dirty="0">
                <a:latin typeface="Microsoft Sans Serif"/>
                <a:cs typeface="Microsoft Sans Serif"/>
              </a:rPr>
              <a:t>, </a:t>
            </a:r>
            <a:r>
              <a:rPr sz="1800" spc="-20" dirty="0">
                <a:latin typeface="Microsoft Sans Serif"/>
                <a:cs typeface="Microsoft Sans Serif"/>
              </a:rPr>
              <a:t> </a:t>
            </a:r>
            <a:r>
              <a:rPr sz="1800" spc="-65" dirty="0">
                <a:latin typeface="Microsoft Sans Serif"/>
                <a:cs typeface="Microsoft Sans Serif"/>
              </a:rPr>
              <a:t>then </a:t>
            </a:r>
            <a:r>
              <a:rPr sz="1800" spc="40" dirty="0">
                <a:latin typeface="Microsoft Sans Serif"/>
                <a:cs typeface="Microsoft Sans Serif"/>
              </a:rPr>
              <a:t>it </a:t>
            </a:r>
            <a:r>
              <a:rPr sz="1800" spc="-20" dirty="0">
                <a:latin typeface="Microsoft Sans Serif"/>
                <a:cs typeface="Microsoft Sans Serif"/>
              </a:rPr>
              <a:t>will </a:t>
            </a:r>
            <a:r>
              <a:rPr sz="1800" b="1" spc="-5" dirty="0">
                <a:solidFill>
                  <a:srgbClr val="FF0000"/>
                </a:solidFill>
                <a:latin typeface="Trebuchet MS"/>
                <a:cs typeface="Trebuchet MS"/>
              </a:rPr>
              <a:t>print </a:t>
            </a:r>
            <a:r>
              <a:rPr sz="1800" b="1" spc="-85" dirty="0">
                <a:solidFill>
                  <a:srgbClr val="FF0000"/>
                </a:solidFill>
                <a:latin typeface="Trebuchet MS"/>
                <a:cs typeface="Trebuchet MS"/>
              </a:rPr>
              <a:t>1</a:t>
            </a:r>
            <a:r>
              <a:rPr sz="1800" spc="-85" dirty="0">
                <a:latin typeface="Microsoft Sans Serif"/>
                <a:cs typeface="Microsoft Sans Serif"/>
              </a:rPr>
              <a:t>, </a:t>
            </a:r>
            <a:r>
              <a:rPr sz="1800" spc="-50" dirty="0">
                <a:latin typeface="Microsoft Sans Serif"/>
                <a:cs typeface="Microsoft Sans Serif"/>
              </a:rPr>
              <a:t>now the </a:t>
            </a:r>
            <a:r>
              <a:rPr sz="1800" spc="-125" dirty="0">
                <a:latin typeface="Microsoft Sans Serif"/>
                <a:cs typeface="Microsoft Sans Serif"/>
              </a:rPr>
              <a:t>value </a:t>
            </a:r>
            <a:r>
              <a:rPr sz="1800" spc="-35" dirty="0">
                <a:latin typeface="Microsoft Sans Serif"/>
                <a:cs typeface="Microsoft Sans Serif"/>
              </a:rPr>
              <a:t>of </a:t>
            </a:r>
            <a:r>
              <a:rPr sz="1800" b="1" spc="265" dirty="0">
                <a:solidFill>
                  <a:srgbClr val="FF0000"/>
                </a:solidFill>
                <a:latin typeface="Trebuchet MS"/>
                <a:cs typeface="Trebuchet MS"/>
              </a:rPr>
              <a:t>A </a:t>
            </a:r>
            <a:r>
              <a:rPr sz="1800" b="1" spc="-40" dirty="0">
                <a:solidFill>
                  <a:srgbClr val="FF0000"/>
                </a:solidFill>
                <a:latin typeface="Trebuchet MS"/>
                <a:cs typeface="Trebuchet MS"/>
              </a:rPr>
              <a:t>will </a:t>
            </a:r>
            <a:r>
              <a:rPr sz="1800" b="1" spc="-30" dirty="0">
                <a:solidFill>
                  <a:srgbClr val="FF0000"/>
                </a:solidFill>
                <a:latin typeface="Trebuchet MS"/>
                <a:cs typeface="Trebuchet MS"/>
              </a:rPr>
              <a:t>be </a:t>
            </a:r>
            <a:r>
              <a:rPr sz="1800" b="1" dirty="0">
                <a:solidFill>
                  <a:srgbClr val="FF0000"/>
                </a:solidFill>
                <a:latin typeface="Trebuchet MS"/>
                <a:cs typeface="Trebuchet MS"/>
              </a:rPr>
              <a:t>increment </a:t>
            </a:r>
            <a:r>
              <a:rPr sz="1800" b="1" spc="-50" dirty="0">
                <a:solidFill>
                  <a:srgbClr val="FF0000"/>
                </a:solidFill>
                <a:latin typeface="Trebuchet MS"/>
                <a:cs typeface="Trebuchet MS"/>
              </a:rPr>
              <a:t>by </a:t>
            </a:r>
            <a:r>
              <a:rPr sz="1800" b="1" spc="-65" dirty="0">
                <a:solidFill>
                  <a:srgbClr val="FF0000"/>
                </a:solidFill>
                <a:latin typeface="Trebuchet MS"/>
                <a:cs typeface="Trebuchet MS"/>
              </a:rPr>
              <a:t>1 </a:t>
            </a:r>
            <a:r>
              <a:rPr sz="1800" spc="-85" dirty="0">
                <a:latin typeface="Microsoft Sans Serif"/>
                <a:cs typeface="Microsoft Sans Serif"/>
              </a:rPr>
              <a:t>i.e. </a:t>
            </a:r>
            <a:r>
              <a:rPr sz="1800" spc="-80" dirty="0">
                <a:latin typeface="Microsoft Sans Serif"/>
                <a:cs typeface="Microsoft Sans Serif"/>
              </a:rPr>
              <a:t> </a:t>
            </a:r>
            <a:r>
              <a:rPr sz="1800" spc="-120" dirty="0">
                <a:latin typeface="Microsoft Sans Serif"/>
                <a:cs typeface="Microsoft Sans Serif"/>
              </a:rPr>
              <a:t>becomes </a:t>
            </a:r>
            <a:r>
              <a:rPr sz="1800" spc="-105" dirty="0">
                <a:latin typeface="Microsoft Sans Serif"/>
                <a:cs typeface="Microsoft Sans Serif"/>
              </a:rPr>
              <a:t>2, </a:t>
            </a:r>
            <a:r>
              <a:rPr sz="1800" spc="-50" dirty="0">
                <a:latin typeface="Microsoft Sans Serif"/>
                <a:cs typeface="Microsoft Sans Serif"/>
              </a:rPr>
              <a:t>now </a:t>
            </a:r>
            <a:r>
              <a:rPr sz="1800" spc="-170" dirty="0">
                <a:latin typeface="Microsoft Sans Serif"/>
                <a:cs typeface="Microsoft Sans Serif"/>
              </a:rPr>
              <a:t>again </a:t>
            </a:r>
            <a:r>
              <a:rPr sz="1800" spc="-40" dirty="0">
                <a:latin typeface="Microsoft Sans Serif"/>
                <a:cs typeface="Microsoft Sans Serif"/>
              </a:rPr>
              <a:t>condition </a:t>
            </a:r>
            <a:r>
              <a:rPr sz="1800" spc="-20" dirty="0">
                <a:latin typeface="Microsoft Sans Serif"/>
                <a:cs typeface="Microsoft Sans Serif"/>
              </a:rPr>
              <a:t>will </a:t>
            </a:r>
            <a:r>
              <a:rPr sz="1800" spc="-120" dirty="0">
                <a:latin typeface="Microsoft Sans Serif"/>
                <a:cs typeface="Microsoft Sans Serif"/>
              </a:rPr>
              <a:t>be </a:t>
            </a:r>
            <a:r>
              <a:rPr sz="1800" spc="-114" dirty="0">
                <a:latin typeface="Microsoft Sans Serif"/>
                <a:cs typeface="Microsoft Sans Serif"/>
              </a:rPr>
              <a:t>checked, </a:t>
            </a:r>
            <a:r>
              <a:rPr sz="1800" b="1" spc="-35" dirty="0">
                <a:solidFill>
                  <a:srgbClr val="FF0000"/>
                </a:solidFill>
                <a:latin typeface="Trebuchet MS"/>
                <a:cs typeface="Trebuchet MS"/>
              </a:rPr>
              <a:t>True</a:t>
            </a:r>
            <a:r>
              <a:rPr sz="1800" spc="-35" dirty="0">
                <a:latin typeface="Microsoft Sans Serif"/>
                <a:cs typeface="Microsoft Sans Serif"/>
              </a:rPr>
              <a:t>, </a:t>
            </a:r>
            <a:r>
              <a:rPr sz="1800" spc="-145" dirty="0">
                <a:latin typeface="Microsoft Sans Serif"/>
                <a:cs typeface="Microsoft Sans Serif"/>
              </a:rPr>
              <a:t>and </a:t>
            </a:r>
            <a:r>
              <a:rPr sz="1800" spc="-60" dirty="0">
                <a:latin typeface="Microsoft Sans Serif"/>
                <a:cs typeface="Microsoft Sans Serif"/>
              </a:rPr>
              <a:t>this </a:t>
            </a:r>
            <a:r>
              <a:rPr sz="1800" spc="-110" dirty="0">
                <a:latin typeface="Microsoft Sans Serif"/>
                <a:cs typeface="Microsoft Sans Serif"/>
              </a:rPr>
              <a:t>process </a:t>
            </a:r>
            <a:r>
              <a:rPr sz="1800" spc="-105" dirty="0">
                <a:latin typeface="Microsoft Sans Serif"/>
                <a:cs typeface="Microsoft Sans Serif"/>
              </a:rPr>
              <a:t> </a:t>
            </a:r>
            <a:r>
              <a:rPr sz="1800" spc="-20" dirty="0">
                <a:latin typeface="Microsoft Sans Serif"/>
                <a:cs typeface="Microsoft Sans Serif"/>
              </a:rPr>
              <a:t>will </a:t>
            </a:r>
            <a:r>
              <a:rPr sz="1800" spc="-120" dirty="0">
                <a:latin typeface="Microsoft Sans Serif"/>
                <a:cs typeface="Microsoft Sans Serif"/>
              </a:rPr>
              <a:t>be</a:t>
            </a:r>
            <a:r>
              <a:rPr sz="1800" spc="-114" dirty="0">
                <a:latin typeface="Microsoft Sans Serif"/>
                <a:cs typeface="Microsoft Sans Serif"/>
              </a:rPr>
              <a:t> </a:t>
            </a:r>
            <a:r>
              <a:rPr sz="1800" spc="-70" dirty="0">
                <a:latin typeface="Microsoft Sans Serif"/>
                <a:cs typeface="Microsoft Sans Serif"/>
              </a:rPr>
              <a:t>continued,</a:t>
            </a:r>
            <a:r>
              <a:rPr sz="1800" spc="-65" dirty="0">
                <a:latin typeface="Microsoft Sans Serif"/>
                <a:cs typeface="Microsoft Sans Serif"/>
              </a:rPr>
              <a:t> </a:t>
            </a:r>
            <a:r>
              <a:rPr sz="1800" b="1" spc="25" dirty="0">
                <a:solidFill>
                  <a:srgbClr val="FF0000"/>
                </a:solidFill>
                <a:latin typeface="Trebuchet MS"/>
                <a:cs typeface="Trebuchet MS"/>
              </a:rPr>
              <a:t>After </a:t>
            </a:r>
            <a:r>
              <a:rPr sz="1800" b="1" spc="-5" dirty="0">
                <a:solidFill>
                  <a:srgbClr val="FF0000"/>
                </a:solidFill>
                <a:latin typeface="Trebuchet MS"/>
                <a:cs typeface="Trebuchet MS"/>
              </a:rPr>
              <a:t>printing </a:t>
            </a:r>
            <a:r>
              <a:rPr sz="1800" b="1" spc="-75" dirty="0">
                <a:solidFill>
                  <a:srgbClr val="FF0000"/>
                </a:solidFill>
                <a:latin typeface="Trebuchet MS"/>
                <a:cs typeface="Trebuchet MS"/>
              </a:rPr>
              <a:t>100</a:t>
            </a:r>
            <a:r>
              <a:rPr sz="1800" spc="-75" dirty="0">
                <a:latin typeface="Microsoft Sans Serif"/>
                <a:cs typeface="Microsoft Sans Serif"/>
              </a:rPr>
              <a:t>, </a:t>
            </a:r>
            <a:r>
              <a:rPr sz="1800" spc="-125" dirty="0">
                <a:latin typeface="Microsoft Sans Serif"/>
                <a:cs typeface="Microsoft Sans Serif"/>
              </a:rPr>
              <a:t>value</a:t>
            </a:r>
            <a:r>
              <a:rPr sz="1800" spc="-120" dirty="0">
                <a:latin typeface="Microsoft Sans Serif"/>
                <a:cs typeface="Microsoft Sans Serif"/>
              </a:rPr>
              <a:t> </a:t>
            </a:r>
            <a:r>
              <a:rPr sz="1800" spc="-30" dirty="0">
                <a:latin typeface="Microsoft Sans Serif"/>
                <a:cs typeface="Microsoft Sans Serif"/>
              </a:rPr>
              <a:t>of </a:t>
            </a:r>
            <a:r>
              <a:rPr sz="1800" dirty="0">
                <a:latin typeface="Microsoft Sans Serif"/>
                <a:cs typeface="Microsoft Sans Serif"/>
              </a:rPr>
              <a:t>A </a:t>
            </a:r>
            <a:r>
              <a:rPr sz="1800" spc="-20" dirty="0">
                <a:latin typeface="Microsoft Sans Serif"/>
                <a:cs typeface="Microsoft Sans Serif"/>
              </a:rPr>
              <a:t>will </a:t>
            </a:r>
            <a:r>
              <a:rPr sz="1800" spc="-105" dirty="0">
                <a:latin typeface="Microsoft Sans Serif"/>
                <a:cs typeface="Microsoft Sans Serif"/>
              </a:rPr>
              <a:t>become</a:t>
            </a:r>
            <a:r>
              <a:rPr sz="1800" spc="-100" dirty="0">
                <a:latin typeface="Microsoft Sans Serif"/>
                <a:cs typeface="Microsoft Sans Serif"/>
              </a:rPr>
              <a:t> </a:t>
            </a:r>
            <a:r>
              <a:rPr sz="1800" spc="-105" dirty="0">
                <a:latin typeface="Microsoft Sans Serif"/>
                <a:cs typeface="Microsoft Sans Serif"/>
              </a:rPr>
              <a:t>101, </a:t>
            </a:r>
            <a:r>
              <a:rPr sz="1800" spc="-100" dirty="0">
                <a:latin typeface="Microsoft Sans Serif"/>
                <a:cs typeface="Microsoft Sans Serif"/>
              </a:rPr>
              <a:t> </a:t>
            </a:r>
            <a:r>
              <a:rPr sz="1800" spc="-45" dirty="0">
                <a:latin typeface="Microsoft Sans Serif"/>
                <a:cs typeface="Microsoft Sans Serif"/>
              </a:rPr>
              <a:t>condition</a:t>
            </a:r>
            <a:r>
              <a:rPr sz="1800" spc="10" dirty="0">
                <a:latin typeface="Microsoft Sans Serif"/>
                <a:cs typeface="Microsoft Sans Serif"/>
              </a:rPr>
              <a:t> </a:t>
            </a:r>
            <a:r>
              <a:rPr sz="1800" spc="-20" dirty="0">
                <a:latin typeface="Microsoft Sans Serif"/>
                <a:cs typeface="Microsoft Sans Serif"/>
              </a:rPr>
              <a:t>will</a:t>
            </a:r>
            <a:r>
              <a:rPr sz="1800" spc="40" dirty="0">
                <a:latin typeface="Microsoft Sans Serif"/>
                <a:cs typeface="Microsoft Sans Serif"/>
              </a:rPr>
              <a:t> </a:t>
            </a:r>
            <a:r>
              <a:rPr sz="1800" spc="-125" dirty="0">
                <a:latin typeface="Microsoft Sans Serif"/>
                <a:cs typeface="Microsoft Sans Serif"/>
              </a:rPr>
              <a:t>be</a:t>
            </a:r>
            <a:r>
              <a:rPr sz="1800" spc="10" dirty="0">
                <a:latin typeface="Microsoft Sans Serif"/>
                <a:cs typeface="Microsoft Sans Serif"/>
              </a:rPr>
              <a:t> </a:t>
            </a:r>
            <a:r>
              <a:rPr sz="1800" spc="-110" dirty="0">
                <a:latin typeface="Microsoft Sans Serif"/>
                <a:cs typeface="Microsoft Sans Serif"/>
              </a:rPr>
              <a:t>evaluated</a:t>
            </a:r>
            <a:r>
              <a:rPr sz="1800" dirty="0">
                <a:latin typeface="Microsoft Sans Serif"/>
                <a:cs typeface="Microsoft Sans Serif"/>
              </a:rPr>
              <a:t> </a:t>
            </a:r>
            <a:r>
              <a:rPr sz="1800" spc="40" dirty="0">
                <a:latin typeface="Microsoft Sans Serif"/>
                <a:cs typeface="Microsoft Sans Serif"/>
              </a:rPr>
              <a:t>to</a:t>
            </a:r>
            <a:r>
              <a:rPr sz="1800" spc="15" dirty="0">
                <a:latin typeface="Microsoft Sans Serif"/>
                <a:cs typeface="Microsoft Sans Serif"/>
              </a:rPr>
              <a:t> </a:t>
            </a:r>
            <a:r>
              <a:rPr sz="1800" b="1" spc="-35" dirty="0">
                <a:solidFill>
                  <a:srgbClr val="FF0000"/>
                </a:solidFill>
                <a:latin typeface="Trebuchet MS"/>
                <a:cs typeface="Trebuchet MS"/>
              </a:rPr>
              <a:t>False</a:t>
            </a:r>
            <a:r>
              <a:rPr sz="1800" spc="-35" dirty="0">
                <a:latin typeface="Microsoft Sans Serif"/>
                <a:cs typeface="Microsoft Sans Serif"/>
              </a:rPr>
              <a:t>,</a:t>
            </a:r>
            <a:r>
              <a:rPr sz="1800" spc="-180" dirty="0">
                <a:latin typeface="Microsoft Sans Serif"/>
                <a:cs typeface="Microsoft Sans Serif"/>
              </a:rPr>
              <a:t> </a:t>
            </a:r>
            <a:r>
              <a:rPr sz="1800" spc="-145" dirty="0">
                <a:latin typeface="Microsoft Sans Serif"/>
                <a:cs typeface="Microsoft Sans Serif"/>
              </a:rPr>
              <a:t>and</a:t>
            </a:r>
            <a:r>
              <a:rPr sz="1800" spc="10" dirty="0">
                <a:latin typeface="Microsoft Sans Serif"/>
                <a:cs typeface="Microsoft Sans Serif"/>
              </a:rPr>
              <a:t> </a:t>
            </a:r>
            <a:r>
              <a:rPr sz="1800" spc="-35" dirty="0">
                <a:latin typeface="Microsoft Sans Serif"/>
                <a:cs typeface="Microsoft Sans Serif"/>
              </a:rPr>
              <a:t>loop</a:t>
            </a:r>
            <a:r>
              <a:rPr sz="1800" spc="-5" dirty="0">
                <a:latin typeface="Microsoft Sans Serif"/>
                <a:cs typeface="Microsoft Sans Serif"/>
              </a:rPr>
              <a:t> </a:t>
            </a:r>
            <a:r>
              <a:rPr sz="1800" spc="-20" dirty="0">
                <a:latin typeface="Microsoft Sans Serif"/>
                <a:cs typeface="Microsoft Sans Serif"/>
              </a:rPr>
              <a:t>will</a:t>
            </a:r>
            <a:r>
              <a:rPr sz="1800" spc="40" dirty="0">
                <a:latin typeface="Microsoft Sans Serif"/>
                <a:cs typeface="Microsoft Sans Serif"/>
              </a:rPr>
              <a:t> </a:t>
            </a:r>
            <a:r>
              <a:rPr sz="1800" spc="-110" dirty="0">
                <a:latin typeface="Microsoft Sans Serif"/>
                <a:cs typeface="Microsoft Sans Serif"/>
              </a:rPr>
              <a:t>end</a:t>
            </a:r>
            <a:endParaRPr sz="1800">
              <a:latin typeface="Microsoft Sans Serif"/>
              <a:cs typeface="Microsoft Sans Serif"/>
            </a:endParaRPr>
          </a:p>
        </p:txBody>
      </p:sp>
      <p:sp>
        <p:nvSpPr>
          <p:cNvPr id="29" name="object 29"/>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28" name="object 28"/>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196339" y="91439"/>
            <a:ext cx="7851775" cy="1701164"/>
            <a:chOff x="1196339" y="91439"/>
            <a:chExt cx="7851775" cy="1701164"/>
          </a:xfrm>
        </p:grpSpPr>
        <p:pic>
          <p:nvPicPr>
            <p:cNvPr id="15" name="object 15"/>
            <p:cNvPicPr/>
            <p:nvPr/>
          </p:nvPicPr>
          <p:blipFill>
            <a:blip r:embed="rId7" cstate="print"/>
            <a:stretch>
              <a:fillRect/>
            </a:stretch>
          </p:blipFill>
          <p:spPr>
            <a:xfrm>
              <a:off x="1196339" y="91439"/>
              <a:ext cx="7851648" cy="1106423"/>
            </a:xfrm>
            <a:prstGeom prst="rect">
              <a:avLst/>
            </a:prstGeom>
          </p:spPr>
        </p:pic>
        <p:pic>
          <p:nvPicPr>
            <p:cNvPr id="16" name="object 16"/>
            <p:cNvPicPr/>
            <p:nvPr/>
          </p:nvPicPr>
          <p:blipFill>
            <a:blip r:embed="rId8" cstate="print"/>
            <a:stretch>
              <a:fillRect/>
            </a:stretch>
          </p:blipFill>
          <p:spPr>
            <a:xfrm>
              <a:off x="1196339" y="685799"/>
              <a:ext cx="5263896" cy="1106424"/>
            </a:xfrm>
            <a:prstGeom prst="rect">
              <a:avLst/>
            </a:prstGeom>
          </p:spPr>
        </p:pic>
      </p:grpSp>
      <p:sp>
        <p:nvSpPr>
          <p:cNvPr id="17" name="object 17"/>
          <p:cNvSpPr txBox="1">
            <a:spLocks noGrp="1"/>
          </p:cNvSpPr>
          <p:nvPr>
            <p:ph type="title"/>
          </p:nvPr>
        </p:nvSpPr>
        <p:spPr>
          <a:xfrm>
            <a:off x="1514602" y="220802"/>
            <a:ext cx="7400798" cy="1214755"/>
          </a:xfrm>
          <a:prstGeom prst="rect">
            <a:avLst/>
          </a:prstGeom>
        </p:spPr>
        <p:txBody>
          <a:bodyPr vert="horz" wrap="square" lIns="0" tIns="12700" rIns="0" bIns="0" rtlCol="0">
            <a:spAutoFit/>
          </a:bodyPr>
          <a:lstStyle/>
          <a:p>
            <a:pPr marL="12700" marR="5080">
              <a:lnSpc>
                <a:spcPct val="100000"/>
              </a:lnSpc>
              <a:spcBef>
                <a:spcPts val="100"/>
              </a:spcBef>
            </a:pPr>
            <a:r>
              <a:rPr spc="-315" dirty="0"/>
              <a:t>Exa</a:t>
            </a:r>
            <a:r>
              <a:rPr spc="-445" dirty="0"/>
              <a:t>m</a:t>
            </a:r>
            <a:r>
              <a:rPr spc="-195" dirty="0"/>
              <a:t>ple:</a:t>
            </a:r>
            <a:r>
              <a:rPr spc="225" dirty="0"/>
              <a:t> </a:t>
            </a:r>
            <a:r>
              <a:rPr spc="-625" dirty="0"/>
              <a:t>T</a:t>
            </a:r>
            <a:r>
              <a:rPr spc="-20" dirty="0"/>
              <a:t>o</a:t>
            </a:r>
            <a:r>
              <a:rPr spc="50" dirty="0"/>
              <a:t> </a:t>
            </a:r>
            <a:r>
              <a:rPr spc="-5" dirty="0"/>
              <a:t>print</a:t>
            </a:r>
            <a:r>
              <a:rPr spc="45" dirty="0"/>
              <a:t> </a:t>
            </a:r>
            <a:r>
              <a:rPr spc="-195" dirty="0"/>
              <a:t>all</a:t>
            </a:r>
            <a:r>
              <a:rPr spc="50" dirty="0"/>
              <a:t> </a:t>
            </a:r>
            <a:r>
              <a:rPr spc="-260" dirty="0"/>
              <a:t>n</a:t>
            </a:r>
            <a:r>
              <a:rPr spc="-245" dirty="0"/>
              <a:t>um</a:t>
            </a:r>
            <a:r>
              <a:rPr spc="-190" dirty="0"/>
              <a:t>b</a:t>
            </a:r>
            <a:r>
              <a:rPr spc="-30" dirty="0"/>
              <a:t>er</a:t>
            </a:r>
            <a:r>
              <a:rPr spc="25" dirty="0"/>
              <a:t> </a:t>
            </a:r>
            <a:r>
              <a:rPr spc="60" dirty="0"/>
              <a:t>f</a:t>
            </a:r>
            <a:r>
              <a:rPr spc="-25" dirty="0"/>
              <a:t>r</a:t>
            </a:r>
            <a:r>
              <a:rPr spc="-90" dirty="0"/>
              <a:t>om  </a:t>
            </a:r>
            <a:r>
              <a:rPr spc="-220" dirty="0"/>
              <a:t>1</a:t>
            </a:r>
            <a:r>
              <a:rPr spc="40" dirty="0"/>
              <a:t> </a:t>
            </a:r>
            <a:r>
              <a:rPr spc="95" dirty="0"/>
              <a:t>to</a:t>
            </a:r>
            <a:r>
              <a:rPr spc="45" dirty="0"/>
              <a:t> </a:t>
            </a:r>
            <a:r>
              <a:rPr spc="-220" dirty="0"/>
              <a:t>100</a:t>
            </a:r>
            <a:r>
              <a:rPr spc="40" dirty="0"/>
              <a:t> </a:t>
            </a:r>
            <a:r>
              <a:rPr spc="-70" dirty="0"/>
              <a:t>(if</a:t>
            </a:r>
            <a:r>
              <a:rPr spc="45" dirty="0"/>
              <a:t> </a:t>
            </a:r>
            <a:r>
              <a:rPr spc="-20" dirty="0"/>
              <a:t>with</a:t>
            </a:r>
            <a:r>
              <a:rPr spc="45" dirty="0"/>
              <a:t> </a:t>
            </a:r>
            <a:r>
              <a:rPr spc="-280" dirty="0"/>
              <a:t>go</a:t>
            </a:r>
            <a:r>
              <a:rPr spc="45" dirty="0"/>
              <a:t> to)</a:t>
            </a:r>
          </a:p>
        </p:txBody>
      </p:sp>
      <p:sp>
        <p:nvSpPr>
          <p:cNvPr id="18" name="object 18"/>
          <p:cNvSpPr txBox="1"/>
          <p:nvPr/>
        </p:nvSpPr>
        <p:spPr>
          <a:xfrm>
            <a:off x="6087236" y="2012949"/>
            <a:ext cx="1743710" cy="269240"/>
          </a:xfrm>
          <a:prstGeom prst="rect">
            <a:avLst/>
          </a:prstGeom>
        </p:spPr>
        <p:txBody>
          <a:bodyPr vert="horz" wrap="square" lIns="0" tIns="12065" rIns="0" bIns="0" rtlCol="0">
            <a:spAutoFit/>
          </a:bodyPr>
          <a:lstStyle/>
          <a:p>
            <a:pPr marL="12700">
              <a:lnSpc>
                <a:spcPct val="100000"/>
              </a:lnSpc>
              <a:spcBef>
                <a:spcPts val="95"/>
              </a:spcBef>
            </a:pPr>
            <a:r>
              <a:rPr sz="1600" b="1" spc="80" dirty="0">
                <a:solidFill>
                  <a:srgbClr val="FF0000"/>
                </a:solidFill>
                <a:latin typeface="Trebuchet MS"/>
                <a:cs typeface="Trebuchet MS"/>
              </a:rPr>
              <a:t>[</a:t>
            </a:r>
            <a:r>
              <a:rPr sz="1600" b="1" spc="45" dirty="0">
                <a:solidFill>
                  <a:srgbClr val="FF0000"/>
                </a:solidFill>
                <a:latin typeface="Trebuchet MS"/>
                <a:cs typeface="Trebuchet MS"/>
              </a:rPr>
              <a:t>I</a:t>
            </a:r>
            <a:r>
              <a:rPr sz="1600" b="1" spc="250" dirty="0">
                <a:solidFill>
                  <a:srgbClr val="FF0000"/>
                </a:solidFill>
                <a:latin typeface="Trebuchet MS"/>
                <a:cs typeface="Trebuchet MS"/>
              </a:rPr>
              <a:t>N</a:t>
            </a:r>
            <a:r>
              <a:rPr sz="1600" b="1" spc="95" dirty="0">
                <a:solidFill>
                  <a:srgbClr val="FF0000"/>
                </a:solidFill>
                <a:latin typeface="Trebuchet MS"/>
                <a:cs typeface="Trebuchet MS"/>
              </a:rPr>
              <a:t>I</a:t>
            </a:r>
            <a:r>
              <a:rPr sz="1600" b="1" spc="135" dirty="0">
                <a:solidFill>
                  <a:srgbClr val="FF0000"/>
                </a:solidFill>
                <a:latin typeface="Trebuchet MS"/>
                <a:cs typeface="Trebuchet MS"/>
              </a:rPr>
              <a:t>TIA</a:t>
            </a:r>
            <a:r>
              <a:rPr sz="1600" b="1" spc="155" dirty="0">
                <a:solidFill>
                  <a:srgbClr val="FF0000"/>
                </a:solidFill>
                <a:latin typeface="Trebuchet MS"/>
                <a:cs typeface="Trebuchet MS"/>
              </a:rPr>
              <a:t>L</a:t>
            </a:r>
            <a:r>
              <a:rPr sz="1600" b="1" spc="-229" dirty="0">
                <a:solidFill>
                  <a:srgbClr val="FF0000"/>
                </a:solidFill>
                <a:latin typeface="Trebuchet MS"/>
                <a:cs typeface="Trebuchet MS"/>
              </a:rPr>
              <a:t> </a:t>
            </a:r>
            <a:r>
              <a:rPr sz="1600" b="1" spc="20" dirty="0">
                <a:solidFill>
                  <a:srgbClr val="FF0000"/>
                </a:solidFill>
                <a:latin typeface="Trebuchet MS"/>
                <a:cs typeface="Trebuchet MS"/>
              </a:rPr>
              <a:t>V</a:t>
            </a:r>
            <a:r>
              <a:rPr sz="1600" b="1" spc="165" dirty="0">
                <a:solidFill>
                  <a:srgbClr val="FF0000"/>
                </a:solidFill>
                <a:latin typeface="Trebuchet MS"/>
                <a:cs typeface="Trebuchet MS"/>
              </a:rPr>
              <a:t>ALU</a:t>
            </a:r>
            <a:r>
              <a:rPr sz="1600" b="1" spc="145" dirty="0">
                <a:solidFill>
                  <a:srgbClr val="FF0000"/>
                </a:solidFill>
                <a:latin typeface="Trebuchet MS"/>
                <a:cs typeface="Trebuchet MS"/>
              </a:rPr>
              <a:t>E</a:t>
            </a:r>
            <a:r>
              <a:rPr sz="1600" b="1" spc="55" dirty="0">
                <a:solidFill>
                  <a:srgbClr val="FF0000"/>
                </a:solidFill>
                <a:latin typeface="Trebuchet MS"/>
                <a:cs typeface="Trebuchet MS"/>
              </a:rPr>
              <a:t>]</a:t>
            </a:r>
            <a:endParaRPr sz="1600">
              <a:latin typeface="Trebuchet MS"/>
              <a:cs typeface="Trebuchet MS"/>
            </a:endParaRPr>
          </a:p>
        </p:txBody>
      </p:sp>
      <p:sp>
        <p:nvSpPr>
          <p:cNvPr id="19" name="object 19"/>
          <p:cNvSpPr txBox="1"/>
          <p:nvPr/>
        </p:nvSpPr>
        <p:spPr>
          <a:xfrm>
            <a:off x="1596897" y="1392682"/>
            <a:ext cx="4645660" cy="2678430"/>
          </a:xfrm>
          <a:prstGeom prst="rect">
            <a:avLst/>
          </a:prstGeom>
        </p:spPr>
        <p:txBody>
          <a:bodyPr vert="horz" wrap="square" lIns="0" tIns="88900" rIns="0" bIns="0" rtlCol="0">
            <a:spAutoFit/>
          </a:bodyPr>
          <a:lstStyle/>
          <a:p>
            <a:pPr marL="12700">
              <a:lnSpc>
                <a:spcPct val="100000"/>
              </a:lnSpc>
              <a:spcBef>
                <a:spcPts val="700"/>
              </a:spcBef>
              <a:tabLst>
                <a:tab pos="527685" algn="l"/>
              </a:tabLst>
            </a:pPr>
            <a:r>
              <a:rPr sz="1900" spc="-105" dirty="0">
                <a:solidFill>
                  <a:srgbClr val="3891A7"/>
                </a:solidFill>
                <a:latin typeface="Microsoft Sans Serif"/>
                <a:cs typeface="Microsoft Sans Serif"/>
              </a:rPr>
              <a:t>1.	</a:t>
            </a:r>
            <a:r>
              <a:rPr sz="2400" spc="-254" dirty="0">
                <a:latin typeface="Microsoft Sans Serif"/>
                <a:cs typeface="Microsoft Sans Serif"/>
              </a:rPr>
              <a:t>START</a:t>
            </a:r>
            <a:endParaRPr sz="2400">
              <a:latin typeface="Microsoft Sans Serif"/>
              <a:cs typeface="Microsoft Sans Serif"/>
            </a:endParaRPr>
          </a:p>
          <a:p>
            <a:pPr marL="12700">
              <a:lnSpc>
                <a:spcPct val="100000"/>
              </a:lnSpc>
              <a:spcBef>
                <a:spcPts val="600"/>
              </a:spcBef>
              <a:tabLst>
                <a:tab pos="527685" algn="l"/>
              </a:tabLst>
            </a:pPr>
            <a:r>
              <a:rPr sz="1900" spc="-105" dirty="0">
                <a:solidFill>
                  <a:srgbClr val="3891A7"/>
                </a:solidFill>
                <a:latin typeface="Microsoft Sans Serif"/>
                <a:cs typeface="Microsoft Sans Serif"/>
              </a:rPr>
              <a:t>2.	</a:t>
            </a:r>
            <a:r>
              <a:rPr sz="2400" dirty="0">
                <a:latin typeface="Microsoft Sans Serif"/>
                <a:cs typeface="Microsoft Sans Serif"/>
              </a:rPr>
              <a:t>A</a:t>
            </a:r>
            <a:r>
              <a:rPr sz="2400" spc="-10" dirty="0">
                <a:latin typeface="Microsoft Sans Serif"/>
                <a:cs typeface="Microsoft Sans Serif"/>
              </a:rPr>
              <a:t> </a:t>
            </a:r>
            <a:r>
              <a:rPr sz="2400" dirty="0">
                <a:latin typeface="Microsoft Sans Serif"/>
                <a:cs typeface="Microsoft Sans Serif"/>
              </a:rPr>
              <a:t>=</a:t>
            </a:r>
            <a:r>
              <a:rPr sz="2400" spc="-25" dirty="0">
                <a:latin typeface="Microsoft Sans Serif"/>
                <a:cs typeface="Microsoft Sans Serif"/>
              </a:rPr>
              <a:t> </a:t>
            </a:r>
            <a:r>
              <a:rPr sz="2400" spc="-135" dirty="0">
                <a:latin typeface="Microsoft Sans Serif"/>
                <a:cs typeface="Microsoft Sans Serif"/>
              </a:rPr>
              <a:t>1</a:t>
            </a:r>
            <a:endParaRPr sz="2400">
              <a:latin typeface="Microsoft Sans Serif"/>
              <a:cs typeface="Microsoft Sans Serif"/>
            </a:endParaRPr>
          </a:p>
          <a:p>
            <a:pPr marL="12700">
              <a:lnSpc>
                <a:spcPct val="100000"/>
              </a:lnSpc>
              <a:spcBef>
                <a:spcPts val="600"/>
              </a:spcBef>
              <a:tabLst>
                <a:tab pos="527685" algn="l"/>
              </a:tabLst>
            </a:pPr>
            <a:r>
              <a:rPr sz="1900" spc="-105" dirty="0">
                <a:solidFill>
                  <a:srgbClr val="3891A7"/>
                </a:solidFill>
                <a:latin typeface="Microsoft Sans Serif"/>
                <a:cs typeface="Microsoft Sans Serif"/>
              </a:rPr>
              <a:t>3.	</a:t>
            </a:r>
            <a:r>
              <a:rPr sz="2400" spc="-125" dirty="0">
                <a:latin typeface="Microsoft Sans Serif"/>
                <a:cs typeface="Microsoft Sans Serif"/>
              </a:rPr>
              <a:t>PRINT</a:t>
            </a:r>
            <a:r>
              <a:rPr sz="2400" spc="-215" dirty="0">
                <a:latin typeface="Microsoft Sans Serif"/>
                <a:cs typeface="Microsoft Sans Serif"/>
              </a:rPr>
              <a:t> </a:t>
            </a:r>
            <a:r>
              <a:rPr sz="2400" dirty="0">
                <a:latin typeface="Microsoft Sans Serif"/>
                <a:cs typeface="Microsoft Sans Serif"/>
              </a:rPr>
              <a:t>A</a:t>
            </a:r>
            <a:endParaRPr sz="2400">
              <a:latin typeface="Microsoft Sans Serif"/>
              <a:cs typeface="Microsoft Sans Serif"/>
            </a:endParaRPr>
          </a:p>
          <a:p>
            <a:pPr marL="12700">
              <a:lnSpc>
                <a:spcPct val="100000"/>
              </a:lnSpc>
              <a:spcBef>
                <a:spcPts val="600"/>
              </a:spcBef>
              <a:tabLst>
                <a:tab pos="527685" algn="l"/>
              </a:tabLst>
            </a:pPr>
            <a:r>
              <a:rPr sz="1900" spc="-105" dirty="0">
                <a:solidFill>
                  <a:srgbClr val="3891A7"/>
                </a:solidFill>
                <a:latin typeface="Microsoft Sans Serif"/>
                <a:cs typeface="Microsoft Sans Serif"/>
              </a:rPr>
              <a:t>4.	</a:t>
            </a:r>
            <a:r>
              <a:rPr sz="2400" spc="-105" dirty="0">
                <a:latin typeface="Microsoft Sans Serif"/>
                <a:cs typeface="Microsoft Sans Serif"/>
              </a:rPr>
              <a:t>A</a:t>
            </a:r>
            <a:r>
              <a:rPr sz="2400" spc="25" dirty="0">
                <a:latin typeface="Microsoft Sans Serif"/>
                <a:cs typeface="Microsoft Sans Serif"/>
              </a:rPr>
              <a:t> </a:t>
            </a:r>
            <a:r>
              <a:rPr sz="2400" dirty="0">
                <a:latin typeface="Microsoft Sans Serif"/>
                <a:cs typeface="Microsoft Sans Serif"/>
              </a:rPr>
              <a:t>=</a:t>
            </a:r>
            <a:r>
              <a:rPr sz="2400" spc="-229" dirty="0">
                <a:latin typeface="Microsoft Sans Serif"/>
                <a:cs typeface="Microsoft Sans Serif"/>
              </a:rPr>
              <a:t> </a:t>
            </a:r>
            <a:r>
              <a:rPr sz="2400" dirty="0">
                <a:latin typeface="Microsoft Sans Serif"/>
                <a:cs typeface="Microsoft Sans Serif"/>
              </a:rPr>
              <a:t>A</a:t>
            </a:r>
            <a:r>
              <a:rPr sz="2400" spc="25" dirty="0">
                <a:latin typeface="Microsoft Sans Serif"/>
                <a:cs typeface="Microsoft Sans Serif"/>
              </a:rPr>
              <a:t> </a:t>
            </a:r>
            <a:r>
              <a:rPr sz="2400" dirty="0">
                <a:latin typeface="Microsoft Sans Serif"/>
                <a:cs typeface="Microsoft Sans Serif"/>
              </a:rPr>
              <a:t>+</a:t>
            </a:r>
            <a:r>
              <a:rPr sz="2400" spc="25" dirty="0">
                <a:latin typeface="Microsoft Sans Serif"/>
                <a:cs typeface="Microsoft Sans Serif"/>
              </a:rPr>
              <a:t> </a:t>
            </a:r>
            <a:r>
              <a:rPr sz="2400" spc="-135" dirty="0">
                <a:latin typeface="Microsoft Sans Serif"/>
                <a:cs typeface="Microsoft Sans Serif"/>
              </a:rPr>
              <a:t>1</a:t>
            </a:r>
            <a:endParaRPr sz="2400">
              <a:latin typeface="Microsoft Sans Serif"/>
              <a:cs typeface="Microsoft Sans Serif"/>
            </a:endParaRPr>
          </a:p>
          <a:p>
            <a:pPr marL="527685" indent="-515620">
              <a:lnSpc>
                <a:spcPct val="100000"/>
              </a:lnSpc>
              <a:spcBef>
                <a:spcPts val="600"/>
              </a:spcBef>
              <a:buClr>
                <a:srgbClr val="3891A7"/>
              </a:buClr>
              <a:buSzPct val="79166"/>
              <a:buAutoNum type="arabicPeriod" startAt="5"/>
              <a:tabLst>
                <a:tab pos="527685" algn="l"/>
                <a:tab pos="528320" algn="l"/>
              </a:tabLst>
            </a:pPr>
            <a:r>
              <a:rPr sz="2400" spc="-204" dirty="0">
                <a:latin typeface="Microsoft Sans Serif"/>
                <a:cs typeface="Microsoft Sans Serif"/>
              </a:rPr>
              <a:t>IF</a:t>
            </a:r>
            <a:r>
              <a:rPr sz="2400" spc="-220" dirty="0">
                <a:latin typeface="Microsoft Sans Serif"/>
                <a:cs typeface="Microsoft Sans Serif"/>
              </a:rPr>
              <a:t> </a:t>
            </a:r>
            <a:r>
              <a:rPr sz="2400" spc="-70" dirty="0">
                <a:latin typeface="Microsoft Sans Serif"/>
                <a:cs typeface="Microsoft Sans Serif"/>
              </a:rPr>
              <a:t>A&lt;=100</a:t>
            </a:r>
            <a:r>
              <a:rPr sz="2400" spc="-280" dirty="0">
                <a:latin typeface="Microsoft Sans Serif"/>
                <a:cs typeface="Microsoft Sans Serif"/>
              </a:rPr>
              <a:t> </a:t>
            </a:r>
            <a:r>
              <a:rPr sz="2400" spc="-65" dirty="0">
                <a:latin typeface="Microsoft Sans Serif"/>
                <a:cs typeface="Microsoft Sans Serif"/>
              </a:rPr>
              <a:t>THEN</a:t>
            </a:r>
            <a:r>
              <a:rPr sz="2400" spc="25" dirty="0">
                <a:latin typeface="Microsoft Sans Serif"/>
                <a:cs typeface="Microsoft Sans Serif"/>
              </a:rPr>
              <a:t> </a:t>
            </a:r>
            <a:r>
              <a:rPr sz="2400" dirty="0">
                <a:latin typeface="Microsoft Sans Serif"/>
                <a:cs typeface="Microsoft Sans Serif"/>
              </a:rPr>
              <a:t>G</a:t>
            </a:r>
            <a:r>
              <a:rPr sz="2400" spc="5" dirty="0">
                <a:latin typeface="Microsoft Sans Serif"/>
                <a:cs typeface="Microsoft Sans Serif"/>
              </a:rPr>
              <a:t>O</a:t>
            </a:r>
            <a:r>
              <a:rPr sz="2400" spc="-280" dirty="0">
                <a:latin typeface="Microsoft Sans Serif"/>
                <a:cs typeface="Microsoft Sans Serif"/>
              </a:rPr>
              <a:t> </a:t>
            </a:r>
            <a:r>
              <a:rPr sz="2400" spc="-175" dirty="0">
                <a:latin typeface="Microsoft Sans Serif"/>
                <a:cs typeface="Microsoft Sans Serif"/>
              </a:rPr>
              <a:t>T</a:t>
            </a:r>
            <a:r>
              <a:rPr sz="2400" spc="105" dirty="0">
                <a:latin typeface="Microsoft Sans Serif"/>
                <a:cs typeface="Microsoft Sans Serif"/>
              </a:rPr>
              <a:t>O</a:t>
            </a:r>
            <a:r>
              <a:rPr sz="2400" spc="10" dirty="0">
                <a:latin typeface="Microsoft Sans Serif"/>
                <a:cs typeface="Microsoft Sans Serif"/>
              </a:rPr>
              <a:t> </a:t>
            </a:r>
            <a:r>
              <a:rPr sz="2400" spc="-260" dirty="0">
                <a:latin typeface="Microsoft Sans Serif"/>
                <a:cs typeface="Microsoft Sans Serif"/>
              </a:rPr>
              <a:t>ST</a:t>
            </a:r>
            <a:r>
              <a:rPr sz="2400" spc="-390" dirty="0">
                <a:latin typeface="Microsoft Sans Serif"/>
                <a:cs typeface="Microsoft Sans Serif"/>
              </a:rPr>
              <a:t>EP</a:t>
            </a:r>
            <a:r>
              <a:rPr sz="2400" spc="20" dirty="0">
                <a:latin typeface="Microsoft Sans Serif"/>
                <a:cs typeface="Microsoft Sans Serif"/>
              </a:rPr>
              <a:t> </a:t>
            </a:r>
            <a:r>
              <a:rPr sz="2400" spc="-135" dirty="0">
                <a:latin typeface="Microsoft Sans Serif"/>
                <a:cs typeface="Microsoft Sans Serif"/>
              </a:rPr>
              <a:t>3</a:t>
            </a:r>
            <a:endParaRPr sz="2400">
              <a:latin typeface="Microsoft Sans Serif"/>
              <a:cs typeface="Microsoft Sans Serif"/>
            </a:endParaRPr>
          </a:p>
          <a:p>
            <a:pPr marL="527685" indent="-515620">
              <a:lnSpc>
                <a:spcPct val="100000"/>
              </a:lnSpc>
              <a:spcBef>
                <a:spcPts val="605"/>
              </a:spcBef>
              <a:buClr>
                <a:srgbClr val="3891A7"/>
              </a:buClr>
              <a:buSzPct val="79166"/>
              <a:buAutoNum type="arabicPeriod" startAt="5"/>
              <a:tabLst>
                <a:tab pos="527685" algn="l"/>
                <a:tab pos="528320" algn="l"/>
              </a:tabLst>
            </a:pPr>
            <a:r>
              <a:rPr sz="2400" spc="-65" dirty="0">
                <a:latin typeface="Microsoft Sans Serif"/>
                <a:cs typeface="Microsoft Sans Serif"/>
              </a:rPr>
              <a:t>END</a:t>
            </a:r>
            <a:endParaRPr sz="2400">
              <a:latin typeface="Microsoft Sans Serif"/>
              <a:cs typeface="Microsoft Sans Serif"/>
            </a:endParaRPr>
          </a:p>
        </p:txBody>
      </p:sp>
      <p:grpSp>
        <p:nvGrpSpPr>
          <p:cNvPr id="20" name="object 20"/>
          <p:cNvGrpSpPr/>
          <p:nvPr/>
        </p:nvGrpSpPr>
        <p:grpSpPr>
          <a:xfrm>
            <a:off x="1453896" y="4146803"/>
            <a:ext cx="7226934" cy="2129155"/>
            <a:chOff x="1453896" y="4146803"/>
            <a:chExt cx="7226934" cy="2129155"/>
          </a:xfrm>
        </p:grpSpPr>
        <p:pic>
          <p:nvPicPr>
            <p:cNvPr id="21" name="object 21"/>
            <p:cNvPicPr/>
            <p:nvPr/>
          </p:nvPicPr>
          <p:blipFill>
            <a:blip r:embed="rId9" cstate="print"/>
            <a:stretch>
              <a:fillRect/>
            </a:stretch>
          </p:blipFill>
          <p:spPr>
            <a:xfrm>
              <a:off x="1453896" y="4146803"/>
              <a:ext cx="7226808" cy="2121408"/>
            </a:xfrm>
            <a:prstGeom prst="rect">
              <a:avLst/>
            </a:prstGeom>
          </p:spPr>
        </p:pic>
        <p:pic>
          <p:nvPicPr>
            <p:cNvPr id="22" name="object 22"/>
            <p:cNvPicPr/>
            <p:nvPr/>
          </p:nvPicPr>
          <p:blipFill>
            <a:blip r:embed="rId10" cstate="print"/>
            <a:stretch>
              <a:fillRect/>
            </a:stretch>
          </p:blipFill>
          <p:spPr>
            <a:xfrm>
              <a:off x="1577340" y="4293107"/>
              <a:ext cx="7043928" cy="1982724"/>
            </a:xfrm>
            <a:prstGeom prst="rect">
              <a:avLst/>
            </a:prstGeom>
          </p:spPr>
        </p:pic>
        <p:pic>
          <p:nvPicPr>
            <p:cNvPr id="23" name="object 23"/>
            <p:cNvPicPr/>
            <p:nvPr/>
          </p:nvPicPr>
          <p:blipFill>
            <a:blip r:embed="rId11" cstate="print"/>
            <a:stretch>
              <a:fillRect/>
            </a:stretch>
          </p:blipFill>
          <p:spPr>
            <a:xfrm>
              <a:off x="1524000" y="4190999"/>
              <a:ext cx="7086600" cy="1981200"/>
            </a:xfrm>
            <a:prstGeom prst="rect">
              <a:avLst/>
            </a:prstGeom>
          </p:spPr>
        </p:pic>
        <p:sp>
          <p:nvSpPr>
            <p:cNvPr id="24" name="object 24"/>
            <p:cNvSpPr/>
            <p:nvPr/>
          </p:nvSpPr>
          <p:spPr>
            <a:xfrm>
              <a:off x="1524000" y="4190999"/>
              <a:ext cx="7086600" cy="1981200"/>
            </a:xfrm>
            <a:custGeom>
              <a:avLst/>
              <a:gdLst/>
              <a:ahLst/>
              <a:cxnLst/>
              <a:rect l="l" t="t" r="r" b="b"/>
              <a:pathLst>
                <a:path w="7086600" h="1981200">
                  <a:moveTo>
                    <a:pt x="0" y="0"/>
                  </a:moveTo>
                  <a:lnTo>
                    <a:pt x="6756400" y="0"/>
                  </a:lnTo>
                  <a:lnTo>
                    <a:pt x="7086600" y="330200"/>
                  </a:lnTo>
                  <a:lnTo>
                    <a:pt x="7086600" y="1981200"/>
                  </a:lnTo>
                  <a:lnTo>
                    <a:pt x="330200" y="1981200"/>
                  </a:lnTo>
                  <a:lnTo>
                    <a:pt x="0" y="1650987"/>
                  </a:lnTo>
                  <a:lnTo>
                    <a:pt x="0" y="0"/>
                  </a:lnTo>
                  <a:close/>
                </a:path>
              </a:pathLst>
            </a:custGeom>
            <a:ln w="9525">
              <a:solidFill>
                <a:srgbClr val="FDB809"/>
              </a:solidFill>
            </a:ln>
          </p:spPr>
          <p:txBody>
            <a:bodyPr wrap="square" lIns="0" tIns="0" rIns="0" bIns="0" rtlCol="0"/>
            <a:lstStyle/>
            <a:p>
              <a:endParaRPr/>
            </a:p>
          </p:txBody>
        </p:sp>
      </p:grpSp>
      <p:sp>
        <p:nvSpPr>
          <p:cNvPr id="25" name="object 25"/>
          <p:cNvSpPr txBox="1"/>
          <p:nvPr/>
        </p:nvSpPr>
        <p:spPr>
          <a:xfrm>
            <a:off x="1768220" y="4380992"/>
            <a:ext cx="6599555" cy="1671955"/>
          </a:xfrm>
          <a:prstGeom prst="rect">
            <a:avLst/>
          </a:prstGeom>
        </p:spPr>
        <p:txBody>
          <a:bodyPr vert="horz" wrap="square" lIns="0" tIns="12700" rIns="0" bIns="0" rtlCol="0">
            <a:spAutoFit/>
          </a:bodyPr>
          <a:lstStyle/>
          <a:p>
            <a:pPr marL="12700" marR="5080" algn="just">
              <a:lnSpc>
                <a:spcPct val="100000"/>
              </a:lnSpc>
              <a:spcBef>
                <a:spcPts val="100"/>
              </a:spcBef>
            </a:pPr>
            <a:r>
              <a:rPr sz="1800" spc="-55" dirty="0">
                <a:latin typeface="Microsoft Sans Serif"/>
                <a:cs typeface="Microsoft Sans Serif"/>
              </a:rPr>
              <a:t>Initially </a:t>
            </a:r>
            <a:r>
              <a:rPr sz="1800" b="1" spc="265" dirty="0">
                <a:solidFill>
                  <a:srgbClr val="FF0000"/>
                </a:solidFill>
                <a:latin typeface="Trebuchet MS"/>
                <a:cs typeface="Trebuchet MS"/>
              </a:rPr>
              <a:t>A </a:t>
            </a:r>
            <a:r>
              <a:rPr sz="1800" b="1" spc="-65" dirty="0">
                <a:solidFill>
                  <a:srgbClr val="FF0000"/>
                </a:solidFill>
                <a:latin typeface="Trebuchet MS"/>
                <a:cs typeface="Trebuchet MS"/>
              </a:rPr>
              <a:t>=1</a:t>
            </a:r>
            <a:r>
              <a:rPr sz="1800" spc="-65" dirty="0">
                <a:latin typeface="Microsoft Sans Serif"/>
                <a:cs typeface="Microsoft Sans Serif"/>
              </a:rPr>
              <a:t>,</a:t>
            </a:r>
            <a:r>
              <a:rPr sz="1800" spc="345" dirty="0">
                <a:latin typeface="Microsoft Sans Serif"/>
                <a:cs typeface="Microsoft Sans Serif"/>
              </a:rPr>
              <a:t> </a:t>
            </a:r>
            <a:r>
              <a:rPr sz="1800" spc="25" dirty="0">
                <a:latin typeface="Microsoft Sans Serif"/>
                <a:cs typeface="Microsoft Sans Serif"/>
              </a:rPr>
              <a:t>It </a:t>
            </a:r>
            <a:r>
              <a:rPr sz="1800" spc="-15" dirty="0">
                <a:latin typeface="Microsoft Sans Serif"/>
                <a:cs typeface="Microsoft Sans Serif"/>
              </a:rPr>
              <a:t>will </a:t>
            </a:r>
            <a:r>
              <a:rPr sz="1800" spc="-5" dirty="0">
                <a:latin typeface="Microsoft Sans Serif"/>
                <a:cs typeface="Microsoft Sans Serif"/>
              </a:rPr>
              <a:t>print </a:t>
            </a:r>
            <a:r>
              <a:rPr sz="1800" spc="-105" dirty="0">
                <a:latin typeface="Microsoft Sans Serif"/>
                <a:cs typeface="Microsoft Sans Serif"/>
              </a:rPr>
              <a:t>1, </a:t>
            </a:r>
            <a:r>
              <a:rPr sz="1800" spc="-45" dirty="0">
                <a:latin typeface="Microsoft Sans Serif"/>
                <a:cs typeface="Microsoft Sans Serif"/>
              </a:rPr>
              <a:t>after </a:t>
            </a:r>
            <a:r>
              <a:rPr sz="1800" spc="-60" dirty="0">
                <a:latin typeface="Microsoft Sans Serif"/>
                <a:cs typeface="Microsoft Sans Serif"/>
              </a:rPr>
              <a:t>this </a:t>
            </a:r>
            <a:r>
              <a:rPr sz="1800" spc="-125" dirty="0">
                <a:latin typeface="Microsoft Sans Serif"/>
                <a:cs typeface="Microsoft Sans Serif"/>
              </a:rPr>
              <a:t>value</a:t>
            </a:r>
            <a:r>
              <a:rPr sz="1800" spc="229" dirty="0">
                <a:latin typeface="Microsoft Sans Serif"/>
                <a:cs typeface="Microsoft Sans Serif"/>
              </a:rPr>
              <a:t> </a:t>
            </a:r>
            <a:r>
              <a:rPr sz="1800" spc="-30" dirty="0">
                <a:latin typeface="Microsoft Sans Serif"/>
                <a:cs typeface="Microsoft Sans Serif"/>
              </a:rPr>
              <a:t>of </a:t>
            </a:r>
            <a:r>
              <a:rPr sz="1800" dirty="0">
                <a:latin typeface="Microsoft Sans Serif"/>
                <a:cs typeface="Microsoft Sans Serif"/>
              </a:rPr>
              <a:t>A </a:t>
            </a:r>
            <a:r>
              <a:rPr sz="1800" spc="-15" dirty="0">
                <a:latin typeface="Microsoft Sans Serif"/>
                <a:cs typeface="Microsoft Sans Serif"/>
              </a:rPr>
              <a:t>will </a:t>
            </a:r>
            <a:r>
              <a:rPr sz="1800" spc="-120" dirty="0">
                <a:latin typeface="Microsoft Sans Serif"/>
                <a:cs typeface="Microsoft Sans Serif"/>
              </a:rPr>
              <a:t>be</a:t>
            </a:r>
            <a:r>
              <a:rPr sz="1800" spc="235" dirty="0">
                <a:latin typeface="Microsoft Sans Serif"/>
                <a:cs typeface="Microsoft Sans Serif"/>
              </a:rPr>
              <a:t> </a:t>
            </a:r>
            <a:r>
              <a:rPr sz="1800" spc="-75" dirty="0">
                <a:latin typeface="Microsoft Sans Serif"/>
                <a:cs typeface="Microsoft Sans Serif"/>
              </a:rPr>
              <a:t>incremented </a:t>
            </a:r>
            <a:r>
              <a:rPr sz="1800" spc="-70" dirty="0">
                <a:latin typeface="Microsoft Sans Serif"/>
                <a:cs typeface="Microsoft Sans Serif"/>
              </a:rPr>
              <a:t> </a:t>
            </a:r>
            <a:r>
              <a:rPr sz="1800" spc="-130" dirty="0">
                <a:latin typeface="Microsoft Sans Serif"/>
                <a:cs typeface="Microsoft Sans Serif"/>
              </a:rPr>
              <a:t>b</a:t>
            </a:r>
            <a:r>
              <a:rPr sz="1800" spc="-105" dirty="0">
                <a:latin typeface="Microsoft Sans Serif"/>
                <a:cs typeface="Microsoft Sans Serif"/>
              </a:rPr>
              <a:t>y</a:t>
            </a:r>
            <a:r>
              <a:rPr sz="1800" spc="145" dirty="0">
                <a:latin typeface="Microsoft Sans Serif"/>
                <a:cs typeface="Microsoft Sans Serif"/>
              </a:rPr>
              <a:t> </a:t>
            </a:r>
            <a:r>
              <a:rPr sz="1800" spc="-105" dirty="0">
                <a:latin typeface="Microsoft Sans Serif"/>
                <a:cs typeface="Microsoft Sans Serif"/>
              </a:rPr>
              <a:t>1</a:t>
            </a:r>
            <a:r>
              <a:rPr sz="1800" spc="145" dirty="0">
                <a:latin typeface="Microsoft Sans Serif"/>
                <a:cs typeface="Microsoft Sans Serif"/>
              </a:rPr>
              <a:t> </a:t>
            </a:r>
            <a:r>
              <a:rPr sz="1800" spc="-20" dirty="0">
                <a:latin typeface="Microsoft Sans Serif"/>
                <a:cs typeface="Microsoft Sans Serif"/>
              </a:rPr>
              <a:t>i</a:t>
            </a:r>
            <a:r>
              <a:rPr sz="1800" spc="-110" dirty="0">
                <a:latin typeface="Microsoft Sans Serif"/>
                <a:cs typeface="Microsoft Sans Serif"/>
              </a:rPr>
              <a:t>.</a:t>
            </a:r>
            <a:r>
              <a:rPr sz="1800" spc="-105" dirty="0">
                <a:latin typeface="Microsoft Sans Serif"/>
                <a:cs typeface="Microsoft Sans Serif"/>
              </a:rPr>
              <a:t>e</a:t>
            </a:r>
            <a:r>
              <a:rPr sz="1800" spc="-110" dirty="0">
                <a:latin typeface="Microsoft Sans Serif"/>
                <a:cs typeface="Microsoft Sans Serif"/>
              </a:rPr>
              <a:t>.</a:t>
            </a:r>
            <a:r>
              <a:rPr sz="1800" spc="-35" dirty="0">
                <a:latin typeface="Microsoft Sans Serif"/>
                <a:cs typeface="Microsoft Sans Serif"/>
              </a:rPr>
              <a:t> </a:t>
            </a:r>
            <a:r>
              <a:rPr sz="1800" spc="-105" dirty="0">
                <a:latin typeface="Microsoft Sans Serif"/>
                <a:cs typeface="Microsoft Sans Serif"/>
              </a:rPr>
              <a:t>2</a:t>
            </a:r>
            <a:r>
              <a:rPr sz="1800" spc="-110" dirty="0">
                <a:latin typeface="Microsoft Sans Serif"/>
                <a:cs typeface="Microsoft Sans Serif"/>
              </a:rPr>
              <a:t>,</a:t>
            </a:r>
            <a:r>
              <a:rPr sz="1800" spc="-35" dirty="0">
                <a:latin typeface="Microsoft Sans Serif"/>
                <a:cs typeface="Microsoft Sans Serif"/>
              </a:rPr>
              <a:t> </a:t>
            </a:r>
            <a:r>
              <a:rPr sz="1800" spc="90" dirty="0">
                <a:latin typeface="Microsoft Sans Serif"/>
                <a:cs typeface="Microsoft Sans Serif"/>
              </a:rPr>
              <a:t>N</a:t>
            </a:r>
            <a:r>
              <a:rPr sz="1800" spc="-20" dirty="0">
                <a:latin typeface="Microsoft Sans Serif"/>
                <a:cs typeface="Microsoft Sans Serif"/>
              </a:rPr>
              <a:t>o</a:t>
            </a:r>
            <a:r>
              <a:rPr sz="1800" spc="-10" dirty="0">
                <a:latin typeface="Microsoft Sans Serif"/>
                <a:cs typeface="Microsoft Sans Serif"/>
              </a:rPr>
              <a:t>w</a:t>
            </a:r>
            <a:r>
              <a:rPr sz="1800" spc="135" dirty="0">
                <a:latin typeface="Microsoft Sans Serif"/>
                <a:cs typeface="Microsoft Sans Serif"/>
              </a:rPr>
              <a:t> </a:t>
            </a:r>
            <a:r>
              <a:rPr sz="1800" spc="-50" dirty="0">
                <a:latin typeface="Microsoft Sans Serif"/>
                <a:cs typeface="Microsoft Sans Serif"/>
              </a:rPr>
              <a:t>the</a:t>
            </a:r>
            <a:r>
              <a:rPr sz="1800" spc="150" dirty="0">
                <a:latin typeface="Microsoft Sans Serif"/>
                <a:cs typeface="Microsoft Sans Serif"/>
              </a:rPr>
              <a:t> </a:t>
            </a:r>
            <a:r>
              <a:rPr sz="1800" spc="-125" dirty="0">
                <a:latin typeface="Microsoft Sans Serif"/>
                <a:cs typeface="Microsoft Sans Serif"/>
              </a:rPr>
              <a:t>c</a:t>
            </a:r>
            <a:r>
              <a:rPr sz="1800" spc="-30" dirty="0">
                <a:latin typeface="Microsoft Sans Serif"/>
                <a:cs typeface="Microsoft Sans Serif"/>
              </a:rPr>
              <a:t>ondition</a:t>
            </a:r>
            <a:r>
              <a:rPr sz="1800" spc="130" dirty="0">
                <a:latin typeface="Microsoft Sans Serif"/>
                <a:cs typeface="Microsoft Sans Serif"/>
              </a:rPr>
              <a:t> </a:t>
            </a:r>
            <a:r>
              <a:rPr sz="1800" spc="-15" dirty="0">
                <a:latin typeface="Microsoft Sans Serif"/>
                <a:cs typeface="Microsoft Sans Serif"/>
              </a:rPr>
              <a:t>will</a:t>
            </a:r>
            <a:r>
              <a:rPr sz="1800" spc="145" dirty="0">
                <a:latin typeface="Microsoft Sans Serif"/>
                <a:cs typeface="Microsoft Sans Serif"/>
              </a:rPr>
              <a:t> </a:t>
            </a:r>
            <a:r>
              <a:rPr sz="1800" spc="-120" dirty="0">
                <a:latin typeface="Microsoft Sans Serif"/>
                <a:cs typeface="Microsoft Sans Serif"/>
              </a:rPr>
              <a:t>be</a:t>
            </a:r>
            <a:r>
              <a:rPr sz="1800" spc="145" dirty="0">
                <a:latin typeface="Microsoft Sans Serif"/>
                <a:cs typeface="Microsoft Sans Serif"/>
              </a:rPr>
              <a:t> </a:t>
            </a:r>
            <a:r>
              <a:rPr sz="1800" spc="-120" dirty="0">
                <a:latin typeface="Microsoft Sans Serif"/>
                <a:cs typeface="Microsoft Sans Serif"/>
              </a:rPr>
              <a:t>che</a:t>
            </a:r>
            <a:r>
              <a:rPr sz="1800" spc="-75" dirty="0">
                <a:latin typeface="Microsoft Sans Serif"/>
                <a:cs typeface="Microsoft Sans Serif"/>
              </a:rPr>
              <a:t>c</a:t>
            </a:r>
            <a:r>
              <a:rPr sz="1800" spc="-120" dirty="0">
                <a:latin typeface="Microsoft Sans Serif"/>
                <a:cs typeface="Microsoft Sans Serif"/>
              </a:rPr>
              <a:t>k</a:t>
            </a:r>
            <a:r>
              <a:rPr sz="1800" spc="-110" dirty="0">
                <a:latin typeface="Microsoft Sans Serif"/>
                <a:cs typeface="Microsoft Sans Serif"/>
              </a:rPr>
              <a:t>ed,</a:t>
            </a:r>
            <a:r>
              <a:rPr sz="1800" spc="-50" dirty="0">
                <a:latin typeface="Microsoft Sans Serif"/>
                <a:cs typeface="Microsoft Sans Serif"/>
              </a:rPr>
              <a:t> </a:t>
            </a:r>
            <a:r>
              <a:rPr sz="1800" dirty="0">
                <a:latin typeface="Microsoft Sans Serif"/>
                <a:cs typeface="Microsoft Sans Serif"/>
              </a:rPr>
              <a:t>A&lt;</a:t>
            </a:r>
            <a:r>
              <a:rPr sz="1800" spc="5" dirty="0">
                <a:latin typeface="Microsoft Sans Serif"/>
                <a:cs typeface="Microsoft Sans Serif"/>
              </a:rPr>
              <a:t>=</a:t>
            </a:r>
            <a:r>
              <a:rPr sz="1800" spc="-105" dirty="0">
                <a:latin typeface="Microsoft Sans Serif"/>
                <a:cs typeface="Microsoft Sans Serif"/>
              </a:rPr>
              <a:t>100</a:t>
            </a:r>
            <a:r>
              <a:rPr sz="1800" spc="145" dirty="0">
                <a:latin typeface="Microsoft Sans Serif"/>
                <a:cs typeface="Microsoft Sans Serif"/>
              </a:rPr>
              <a:t> </a:t>
            </a:r>
            <a:r>
              <a:rPr sz="1800" spc="-25" dirty="0">
                <a:latin typeface="Microsoft Sans Serif"/>
                <a:cs typeface="Microsoft Sans Serif"/>
              </a:rPr>
              <a:t>(</a:t>
            </a:r>
            <a:r>
              <a:rPr sz="1800" spc="-105" dirty="0">
                <a:latin typeface="Microsoft Sans Serif"/>
                <a:cs typeface="Microsoft Sans Serif"/>
              </a:rPr>
              <a:t>2</a:t>
            </a:r>
            <a:r>
              <a:rPr sz="1800" dirty="0">
                <a:latin typeface="Microsoft Sans Serif"/>
                <a:cs typeface="Microsoft Sans Serif"/>
              </a:rPr>
              <a:t>&lt;=</a:t>
            </a:r>
            <a:r>
              <a:rPr sz="1800" spc="-105" dirty="0">
                <a:latin typeface="Microsoft Sans Serif"/>
                <a:cs typeface="Microsoft Sans Serif"/>
              </a:rPr>
              <a:t>1</a:t>
            </a:r>
            <a:r>
              <a:rPr sz="1800" spc="-120" dirty="0">
                <a:latin typeface="Microsoft Sans Serif"/>
                <a:cs typeface="Microsoft Sans Serif"/>
              </a:rPr>
              <a:t>0</a:t>
            </a:r>
            <a:r>
              <a:rPr sz="1800" spc="-60" dirty="0">
                <a:latin typeface="Microsoft Sans Serif"/>
                <a:cs typeface="Microsoft Sans Serif"/>
              </a:rPr>
              <a:t>0)</a:t>
            </a:r>
            <a:r>
              <a:rPr sz="1800" spc="140" dirty="0">
                <a:latin typeface="Microsoft Sans Serif"/>
                <a:cs typeface="Microsoft Sans Serif"/>
              </a:rPr>
              <a:t> </a:t>
            </a:r>
            <a:r>
              <a:rPr sz="1800" spc="-25" dirty="0">
                <a:latin typeface="Microsoft Sans Serif"/>
                <a:cs typeface="Microsoft Sans Serif"/>
              </a:rPr>
              <a:t>w</a:t>
            </a:r>
            <a:r>
              <a:rPr sz="1800" dirty="0">
                <a:latin typeface="Microsoft Sans Serif"/>
                <a:cs typeface="Microsoft Sans Serif"/>
              </a:rPr>
              <a:t>i</a:t>
            </a:r>
            <a:r>
              <a:rPr sz="1800" spc="-10" dirty="0">
                <a:latin typeface="Microsoft Sans Serif"/>
                <a:cs typeface="Microsoft Sans Serif"/>
              </a:rPr>
              <a:t>l</a:t>
            </a:r>
            <a:r>
              <a:rPr sz="1800" spc="-20" dirty="0">
                <a:latin typeface="Microsoft Sans Serif"/>
                <a:cs typeface="Microsoft Sans Serif"/>
              </a:rPr>
              <a:t>l  </a:t>
            </a:r>
            <a:r>
              <a:rPr sz="1800" spc="-120" dirty="0">
                <a:latin typeface="Microsoft Sans Serif"/>
                <a:cs typeface="Microsoft Sans Serif"/>
              </a:rPr>
              <a:t>be </a:t>
            </a:r>
            <a:r>
              <a:rPr sz="1800" spc="-10" dirty="0">
                <a:latin typeface="Microsoft Sans Serif"/>
                <a:cs typeface="Microsoft Sans Serif"/>
              </a:rPr>
              <a:t>true </a:t>
            </a:r>
            <a:r>
              <a:rPr sz="1800" spc="-110" dirty="0">
                <a:latin typeface="Microsoft Sans Serif"/>
                <a:cs typeface="Microsoft Sans Serif"/>
              </a:rPr>
              <a:t>so </a:t>
            </a:r>
            <a:r>
              <a:rPr sz="1800" spc="-70" dirty="0">
                <a:latin typeface="Microsoft Sans Serif"/>
                <a:cs typeface="Microsoft Sans Serif"/>
              </a:rPr>
              <a:t>execution </a:t>
            </a:r>
            <a:r>
              <a:rPr sz="1800" spc="-15" dirty="0">
                <a:latin typeface="Microsoft Sans Serif"/>
                <a:cs typeface="Microsoft Sans Serif"/>
              </a:rPr>
              <a:t>will </a:t>
            </a:r>
            <a:r>
              <a:rPr sz="1800" spc="-110" dirty="0">
                <a:latin typeface="Microsoft Sans Serif"/>
                <a:cs typeface="Microsoft Sans Serif"/>
              </a:rPr>
              <a:t>move </a:t>
            </a:r>
            <a:r>
              <a:rPr sz="1800" spc="45" dirty="0">
                <a:latin typeface="Microsoft Sans Serif"/>
                <a:cs typeface="Microsoft Sans Serif"/>
              </a:rPr>
              <a:t>to </a:t>
            </a:r>
            <a:r>
              <a:rPr sz="1800" spc="-90" dirty="0">
                <a:latin typeface="Microsoft Sans Serif"/>
                <a:cs typeface="Microsoft Sans Serif"/>
              </a:rPr>
              <a:t>step </a:t>
            </a:r>
            <a:r>
              <a:rPr sz="1800" spc="-105" dirty="0">
                <a:latin typeface="Microsoft Sans Serif"/>
                <a:cs typeface="Microsoft Sans Serif"/>
              </a:rPr>
              <a:t>3 </a:t>
            </a:r>
            <a:r>
              <a:rPr sz="1800" spc="-85" dirty="0">
                <a:latin typeface="Microsoft Sans Serif"/>
                <a:cs typeface="Microsoft Sans Serif"/>
              </a:rPr>
              <a:t>i.e. </a:t>
            </a:r>
            <a:r>
              <a:rPr sz="1800" spc="40" dirty="0">
                <a:latin typeface="Microsoft Sans Serif"/>
                <a:cs typeface="Microsoft Sans Serif"/>
              </a:rPr>
              <a:t>it </a:t>
            </a:r>
            <a:r>
              <a:rPr sz="1800" spc="-15" dirty="0">
                <a:latin typeface="Microsoft Sans Serif"/>
                <a:cs typeface="Microsoft Sans Serif"/>
              </a:rPr>
              <a:t>will </a:t>
            </a:r>
            <a:r>
              <a:rPr sz="1800" spc="-5" dirty="0">
                <a:latin typeface="Microsoft Sans Serif"/>
                <a:cs typeface="Microsoft Sans Serif"/>
              </a:rPr>
              <a:t>print </a:t>
            </a:r>
            <a:r>
              <a:rPr sz="1800" spc="-105" dirty="0">
                <a:latin typeface="Microsoft Sans Serif"/>
                <a:cs typeface="Microsoft Sans Serif"/>
              </a:rPr>
              <a:t>2</a:t>
            </a:r>
            <a:r>
              <a:rPr sz="1800" spc="-100" dirty="0">
                <a:latin typeface="Microsoft Sans Serif"/>
                <a:cs typeface="Microsoft Sans Serif"/>
              </a:rPr>
              <a:t> </a:t>
            </a:r>
            <a:r>
              <a:rPr sz="1800" spc="-145" dirty="0">
                <a:latin typeface="Microsoft Sans Serif"/>
                <a:cs typeface="Microsoft Sans Serif"/>
              </a:rPr>
              <a:t>and </a:t>
            </a:r>
            <a:r>
              <a:rPr sz="1800" spc="-170" dirty="0">
                <a:latin typeface="Microsoft Sans Serif"/>
                <a:cs typeface="Microsoft Sans Serif"/>
              </a:rPr>
              <a:t>again </a:t>
            </a:r>
            <a:r>
              <a:rPr sz="1800" spc="-165" dirty="0">
                <a:latin typeface="Microsoft Sans Serif"/>
                <a:cs typeface="Microsoft Sans Serif"/>
              </a:rPr>
              <a:t> </a:t>
            </a:r>
            <a:r>
              <a:rPr sz="1800" spc="-75" dirty="0">
                <a:latin typeface="Microsoft Sans Serif"/>
                <a:cs typeface="Microsoft Sans Serif"/>
              </a:rPr>
              <a:t>incremented </a:t>
            </a:r>
            <a:r>
              <a:rPr sz="1800" spc="-114" dirty="0">
                <a:latin typeface="Microsoft Sans Serif"/>
                <a:cs typeface="Microsoft Sans Serif"/>
              </a:rPr>
              <a:t>by </a:t>
            </a:r>
            <a:r>
              <a:rPr sz="1800" spc="-105" dirty="0">
                <a:latin typeface="Microsoft Sans Serif"/>
                <a:cs typeface="Microsoft Sans Serif"/>
              </a:rPr>
              <a:t>1 </a:t>
            </a:r>
            <a:r>
              <a:rPr sz="1800" spc="-85" dirty="0">
                <a:latin typeface="Microsoft Sans Serif"/>
                <a:cs typeface="Microsoft Sans Serif"/>
              </a:rPr>
              <a:t>i.e. </a:t>
            </a:r>
            <a:r>
              <a:rPr sz="1800" spc="-105" dirty="0">
                <a:latin typeface="Microsoft Sans Serif"/>
                <a:cs typeface="Microsoft Sans Serif"/>
              </a:rPr>
              <a:t>3 </a:t>
            </a:r>
            <a:r>
              <a:rPr sz="1800" spc="-145" dirty="0">
                <a:latin typeface="Microsoft Sans Serif"/>
                <a:cs typeface="Microsoft Sans Serif"/>
              </a:rPr>
              <a:t>and </a:t>
            </a:r>
            <a:r>
              <a:rPr sz="1800" spc="-45" dirty="0">
                <a:latin typeface="Microsoft Sans Serif"/>
                <a:cs typeface="Microsoft Sans Serif"/>
              </a:rPr>
              <a:t>condition </a:t>
            </a:r>
            <a:r>
              <a:rPr sz="1800" spc="-120" dirty="0">
                <a:latin typeface="Microsoft Sans Serif"/>
                <a:cs typeface="Microsoft Sans Serif"/>
              </a:rPr>
              <a:t>be </a:t>
            </a:r>
            <a:r>
              <a:rPr sz="1800" spc="-15" dirty="0">
                <a:latin typeface="Microsoft Sans Serif"/>
                <a:cs typeface="Microsoft Sans Serif"/>
              </a:rPr>
              <a:t>will </a:t>
            </a:r>
            <a:r>
              <a:rPr sz="1800" spc="-110" dirty="0">
                <a:latin typeface="Microsoft Sans Serif"/>
                <a:cs typeface="Microsoft Sans Serif"/>
              </a:rPr>
              <a:t>checked </a:t>
            </a:r>
            <a:r>
              <a:rPr sz="1800" spc="-145" dirty="0">
                <a:latin typeface="Microsoft Sans Serif"/>
                <a:cs typeface="Microsoft Sans Serif"/>
              </a:rPr>
              <a:t>and </a:t>
            </a:r>
            <a:r>
              <a:rPr sz="1800" spc="-45" dirty="0">
                <a:latin typeface="Microsoft Sans Serif"/>
                <a:cs typeface="Microsoft Sans Serif"/>
              </a:rPr>
              <a:t>printed, </a:t>
            </a:r>
            <a:r>
              <a:rPr sz="1800" spc="-60" dirty="0">
                <a:latin typeface="Microsoft Sans Serif"/>
                <a:cs typeface="Microsoft Sans Serif"/>
              </a:rPr>
              <a:t>this </a:t>
            </a:r>
            <a:r>
              <a:rPr sz="1800" spc="-55" dirty="0">
                <a:latin typeface="Microsoft Sans Serif"/>
                <a:cs typeface="Microsoft Sans Serif"/>
              </a:rPr>
              <a:t> </a:t>
            </a:r>
            <a:r>
              <a:rPr sz="1800" spc="-105" dirty="0">
                <a:latin typeface="Microsoft Sans Serif"/>
                <a:cs typeface="Microsoft Sans Serif"/>
              </a:rPr>
              <a:t>process </a:t>
            </a:r>
            <a:r>
              <a:rPr sz="1800" spc="-20" dirty="0">
                <a:latin typeface="Microsoft Sans Serif"/>
                <a:cs typeface="Microsoft Sans Serif"/>
              </a:rPr>
              <a:t>will </a:t>
            </a:r>
            <a:r>
              <a:rPr sz="1800" spc="-125" dirty="0">
                <a:latin typeface="Microsoft Sans Serif"/>
                <a:cs typeface="Microsoft Sans Serif"/>
              </a:rPr>
              <a:t>be </a:t>
            </a:r>
            <a:r>
              <a:rPr sz="1800" spc="-45" dirty="0">
                <a:latin typeface="Microsoft Sans Serif"/>
                <a:cs typeface="Microsoft Sans Serif"/>
              </a:rPr>
              <a:t>condition, </a:t>
            </a:r>
            <a:r>
              <a:rPr sz="1800" spc="-90" dirty="0">
                <a:latin typeface="Microsoft Sans Serif"/>
                <a:cs typeface="Microsoft Sans Serif"/>
              </a:rPr>
              <a:t>when </a:t>
            </a:r>
            <a:r>
              <a:rPr sz="1800" spc="-120" dirty="0">
                <a:latin typeface="Microsoft Sans Serif"/>
                <a:cs typeface="Microsoft Sans Serif"/>
              </a:rPr>
              <a:t>value </a:t>
            </a:r>
            <a:r>
              <a:rPr sz="1800" spc="-30" dirty="0">
                <a:latin typeface="Microsoft Sans Serif"/>
                <a:cs typeface="Microsoft Sans Serif"/>
              </a:rPr>
              <a:t>of </a:t>
            </a:r>
            <a:r>
              <a:rPr sz="1800" dirty="0">
                <a:latin typeface="Microsoft Sans Serif"/>
                <a:cs typeface="Microsoft Sans Serif"/>
              </a:rPr>
              <a:t>A </a:t>
            </a:r>
            <a:r>
              <a:rPr sz="1800" spc="-120" dirty="0">
                <a:latin typeface="Microsoft Sans Serif"/>
                <a:cs typeface="Microsoft Sans Serif"/>
              </a:rPr>
              <a:t>becomes </a:t>
            </a:r>
            <a:r>
              <a:rPr sz="1800" spc="-105" dirty="0">
                <a:latin typeface="Microsoft Sans Serif"/>
                <a:cs typeface="Microsoft Sans Serif"/>
              </a:rPr>
              <a:t>101,</a:t>
            </a:r>
            <a:r>
              <a:rPr sz="1800" spc="-100" dirty="0">
                <a:latin typeface="Microsoft Sans Serif"/>
                <a:cs typeface="Microsoft Sans Serif"/>
              </a:rPr>
              <a:t> </a:t>
            </a:r>
            <a:r>
              <a:rPr sz="1800" spc="-125" dirty="0">
                <a:latin typeface="Microsoft Sans Serif"/>
                <a:cs typeface="Microsoft Sans Serif"/>
              </a:rPr>
              <a:t>Pseudocode </a:t>
            </a:r>
            <a:r>
              <a:rPr sz="1800" spc="-120" dirty="0">
                <a:latin typeface="Microsoft Sans Serif"/>
                <a:cs typeface="Microsoft Sans Serif"/>
              </a:rPr>
              <a:t> </a:t>
            </a:r>
            <a:r>
              <a:rPr sz="1800" spc="-15" dirty="0">
                <a:latin typeface="Microsoft Sans Serif"/>
                <a:cs typeface="Microsoft Sans Serif"/>
              </a:rPr>
              <a:t>will</a:t>
            </a:r>
            <a:r>
              <a:rPr sz="1800" spc="30" dirty="0">
                <a:latin typeface="Microsoft Sans Serif"/>
                <a:cs typeface="Microsoft Sans Serif"/>
              </a:rPr>
              <a:t> </a:t>
            </a:r>
            <a:r>
              <a:rPr sz="1800" spc="-110" dirty="0">
                <a:latin typeface="Microsoft Sans Serif"/>
                <a:cs typeface="Microsoft Sans Serif"/>
              </a:rPr>
              <a:t>end</a:t>
            </a:r>
            <a:endParaRPr sz="1800">
              <a:latin typeface="Microsoft Sans Serif"/>
              <a:cs typeface="Microsoft Sans Serif"/>
            </a:endParaRPr>
          </a:p>
        </p:txBody>
      </p:sp>
      <p:sp>
        <p:nvSpPr>
          <p:cNvPr id="27" name="object 27"/>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26" name="object 26"/>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4250436" cy="1219200"/>
          </a:xfrm>
          <a:prstGeom prst="rect">
            <a:avLst/>
          </a:prstGeom>
        </p:spPr>
      </p:pic>
      <p:sp>
        <p:nvSpPr>
          <p:cNvPr id="15" name="object 15"/>
          <p:cNvSpPr txBox="1">
            <a:spLocks noGrp="1"/>
          </p:cNvSpPr>
          <p:nvPr>
            <p:ph type="title"/>
          </p:nvPr>
        </p:nvSpPr>
        <p:spPr>
          <a:xfrm>
            <a:off x="1514602" y="485978"/>
            <a:ext cx="3549015" cy="680720"/>
          </a:xfrm>
          <a:prstGeom prst="rect">
            <a:avLst/>
          </a:prstGeom>
        </p:spPr>
        <p:txBody>
          <a:bodyPr vert="horz" wrap="square" lIns="0" tIns="12065" rIns="0" bIns="0" rtlCol="0">
            <a:spAutoFit/>
          </a:bodyPr>
          <a:lstStyle/>
          <a:p>
            <a:pPr marL="12700">
              <a:lnSpc>
                <a:spcPct val="100000"/>
              </a:lnSpc>
              <a:spcBef>
                <a:spcPts val="95"/>
              </a:spcBef>
            </a:pPr>
            <a:r>
              <a:rPr sz="4300" spc="-1160" dirty="0"/>
              <a:t>J</a:t>
            </a:r>
            <a:r>
              <a:rPr sz="4300" spc="-170" dirty="0"/>
              <a:t>ust</a:t>
            </a:r>
            <a:r>
              <a:rPr sz="4300" spc="50" dirty="0"/>
              <a:t> </a:t>
            </a:r>
            <a:r>
              <a:rPr sz="4300" spc="-560" dirty="0"/>
              <a:t>a</a:t>
            </a:r>
            <a:r>
              <a:rPr sz="4300" spc="50" dirty="0"/>
              <a:t> </a:t>
            </a:r>
            <a:r>
              <a:rPr sz="4300" spc="-170" dirty="0"/>
              <a:t>Mi</a:t>
            </a:r>
            <a:r>
              <a:rPr sz="4300" spc="-210" dirty="0"/>
              <a:t>n</a:t>
            </a:r>
            <a:r>
              <a:rPr sz="4300" spc="360" dirty="0"/>
              <a:t>ute</a:t>
            </a:r>
            <a:r>
              <a:rPr sz="4300" spc="425" dirty="0"/>
              <a:t>…</a:t>
            </a:r>
            <a:r>
              <a:rPr sz="4300" spc="-254" dirty="0"/>
              <a:t>.</a:t>
            </a:r>
            <a:endParaRPr sz="4300"/>
          </a:p>
        </p:txBody>
      </p:sp>
      <p:sp>
        <p:nvSpPr>
          <p:cNvPr id="18" name="object 1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6" name="object 16"/>
          <p:cNvSpPr txBox="1">
            <a:spLocks noGrp="1"/>
          </p:cNvSpPr>
          <p:nvPr>
            <p:ph type="body" idx="1"/>
          </p:nvPr>
        </p:nvSpPr>
        <p:spPr>
          <a:prstGeom prst="rect">
            <a:avLst/>
          </a:prstGeom>
        </p:spPr>
        <p:txBody>
          <a:bodyPr vert="horz" wrap="square" lIns="0" tIns="12065" rIns="0" bIns="0" rtlCol="0">
            <a:spAutoFit/>
          </a:bodyPr>
          <a:lstStyle/>
          <a:p>
            <a:pPr marL="1838960" marR="7620" indent="-515620">
              <a:lnSpc>
                <a:spcPct val="100000"/>
              </a:lnSpc>
              <a:spcBef>
                <a:spcPts val="95"/>
              </a:spcBef>
              <a:buClr>
                <a:srgbClr val="3891A7"/>
              </a:buClr>
              <a:buSzPct val="80357"/>
              <a:buAutoNum type="arabicPeriod"/>
              <a:tabLst>
                <a:tab pos="1839595" algn="l"/>
                <a:tab pos="1840230" algn="l"/>
                <a:tab pos="2859405" algn="l"/>
                <a:tab pos="5043170" algn="l"/>
                <a:tab pos="5502275" algn="l"/>
                <a:tab pos="6755130" algn="l"/>
              </a:tabLst>
            </a:pPr>
            <a:r>
              <a:rPr spc="70" dirty="0"/>
              <a:t>Write</a:t>
            </a:r>
            <a:r>
              <a:rPr dirty="0"/>
              <a:t>	</a:t>
            </a:r>
            <a:r>
              <a:rPr spc="-365" dirty="0"/>
              <a:t>a</a:t>
            </a:r>
            <a:r>
              <a:rPr spc="365" dirty="0"/>
              <a:t> </a:t>
            </a:r>
            <a:r>
              <a:rPr spc="-434" dirty="0"/>
              <a:t>P</a:t>
            </a:r>
            <a:r>
              <a:rPr spc="-170" dirty="0"/>
              <a:t>seudo</a:t>
            </a:r>
            <a:r>
              <a:rPr spc="-135" dirty="0"/>
              <a:t>code</a:t>
            </a:r>
            <a:r>
              <a:rPr dirty="0"/>
              <a:t>	</a:t>
            </a:r>
            <a:r>
              <a:rPr spc="65" dirty="0"/>
              <a:t>to</a:t>
            </a:r>
            <a:r>
              <a:rPr dirty="0"/>
              <a:t>	</a:t>
            </a:r>
            <a:r>
              <a:rPr spc="-114" dirty="0"/>
              <a:t>co</a:t>
            </a:r>
            <a:r>
              <a:rPr spc="-165" dirty="0"/>
              <a:t>n</a:t>
            </a:r>
            <a:r>
              <a:rPr spc="-245" dirty="0"/>
              <a:t>v</a:t>
            </a:r>
            <a:r>
              <a:rPr spc="-30" dirty="0"/>
              <a:t>e</a:t>
            </a:r>
            <a:r>
              <a:rPr spc="35" dirty="0"/>
              <a:t>r</a:t>
            </a:r>
            <a:r>
              <a:rPr spc="150" dirty="0"/>
              <a:t>t</a:t>
            </a:r>
            <a:r>
              <a:rPr dirty="0"/>
              <a:t>	</a:t>
            </a:r>
            <a:r>
              <a:rPr spc="-25" dirty="0"/>
              <a:t>t</a:t>
            </a:r>
            <a:r>
              <a:rPr spc="-40" dirty="0"/>
              <a:t>e</a:t>
            </a:r>
            <a:r>
              <a:rPr spc="-200" dirty="0"/>
              <a:t>mp</a:t>
            </a:r>
            <a:r>
              <a:rPr spc="-170" dirty="0"/>
              <a:t>e</a:t>
            </a:r>
            <a:r>
              <a:rPr spc="175" dirty="0"/>
              <a:t>r</a:t>
            </a:r>
            <a:r>
              <a:rPr spc="-114" dirty="0"/>
              <a:t>at</a:t>
            </a:r>
            <a:r>
              <a:rPr spc="-140" dirty="0"/>
              <a:t>u</a:t>
            </a:r>
            <a:r>
              <a:rPr spc="105" dirty="0"/>
              <a:t>r</a:t>
            </a:r>
            <a:r>
              <a:rPr spc="-145" dirty="0"/>
              <a:t>e  </a:t>
            </a:r>
            <a:r>
              <a:rPr spc="-95" dirty="0"/>
              <a:t>in</a:t>
            </a:r>
            <a:r>
              <a:rPr spc="20" dirty="0"/>
              <a:t> </a:t>
            </a:r>
            <a:r>
              <a:rPr spc="-145" dirty="0"/>
              <a:t>Fahrenheit</a:t>
            </a:r>
            <a:r>
              <a:rPr spc="45" dirty="0"/>
              <a:t> </a:t>
            </a:r>
            <a:r>
              <a:rPr spc="70" dirty="0"/>
              <a:t>to</a:t>
            </a:r>
            <a:r>
              <a:rPr spc="35" dirty="0"/>
              <a:t> </a:t>
            </a:r>
            <a:r>
              <a:rPr spc="-160" dirty="0"/>
              <a:t>Celsius</a:t>
            </a:r>
          </a:p>
          <a:p>
            <a:pPr marL="1838960" marR="6350" indent="-515620">
              <a:lnSpc>
                <a:spcPct val="100000"/>
              </a:lnSpc>
              <a:spcBef>
                <a:spcPts val="605"/>
              </a:spcBef>
              <a:buClr>
                <a:srgbClr val="3891A7"/>
              </a:buClr>
              <a:buSzPct val="80357"/>
              <a:buAutoNum type="arabicPeriod"/>
              <a:tabLst>
                <a:tab pos="1839595" algn="l"/>
                <a:tab pos="1840230" algn="l"/>
                <a:tab pos="2873375" algn="l"/>
                <a:tab pos="3179445" algn="l"/>
                <a:tab pos="5081270" algn="l"/>
                <a:tab pos="5551170" algn="l"/>
                <a:tab pos="6436995" algn="l"/>
                <a:tab pos="7064375" algn="l"/>
                <a:tab pos="7730490" algn="l"/>
              </a:tabLst>
            </a:pPr>
            <a:r>
              <a:rPr spc="70" dirty="0"/>
              <a:t>Write</a:t>
            </a:r>
            <a:r>
              <a:rPr dirty="0"/>
              <a:t>	</a:t>
            </a:r>
            <a:r>
              <a:rPr spc="-365" dirty="0"/>
              <a:t>a</a:t>
            </a:r>
            <a:r>
              <a:rPr dirty="0"/>
              <a:t>	</a:t>
            </a:r>
            <a:r>
              <a:rPr spc="-459" dirty="0"/>
              <a:t>P</a:t>
            </a:r>
            <a:r>
              <a:rPr spc="-170" dirty="0"/>
              <a:t>seudo</a:t>
            </a:r>
            <a:r>
              <a:rPr spc="-135" dirty="0"/>
              <a:t>code</a:t>
            </a:r>
            <a:r>
              <a:rPr dirty="0"/>
              <a:t>	</a:t>
            </a:r>
            <a:r>
              <a:rPr spc="65" dirty="0"/>
              <a:t>to</a:t>
            </a:r>
            <a:r>
              <a:rPr dirty="0"/>
              <a:t>	</a:t>
            </a:r>
            <a:r>
              <a:rPr spc="-85" dirty="0"/>
              <a:t>inpu</a:t>
            </a:r>
            <a:r>
              <a:rPr spc="-45" dirty="0"/>
              <a:t>t</a:t>
            </a:r>
            <a:r>
              <a:rPr dirty="0"/>
              <a:t>	</a:t>
            </a:r>
            <a:r>
              <a:rPr spc="-330" dirty="0"/>
              <a:t>ag</a:t>
            </a:r>
            <a:r>
              <a:rPr spc="-320" dirty="0"/>
              <a:t>e</a:t>
            </a:r>
            <a:r>
              <a:rPr dirty="0"/>
              <a:t>	</a:t>
            </a:r>
            <a:r>
              <a:rPr spc="-220" dirty="0"/>
              <a:t>and</a:t>
            </a:r>
            <a:r>
              <a:rPr dirty="0"/>
              <a:t>	</a:t>
            </a:r>
            <a:r>
              <a:rPr spc="-185" dirty="0"/>
              <a:t>ch</a:t>
            </a:r>
            <a:r>
              <a:rPr spc="-190" dirty="0"/>
              <a:t>e</a:t>
            </a:r>
            <a:r>
              <a:rPr spc="-195" dirty="0"/>
              <a:t>c</a:t>
            </a:r>
            <a:r>
              <a:rPr spc="-45" dirty="0"/>
              <a:t>k  </a:t>
            </a:r>
            <a:r>
              <a:rPr spc="-330" dirty="0"/>
              <a:t>ag</a:t>
            </a:r>
            <a:r>
              <a:rPr spc="-320" dirty="0"/>
              <a:t>e</a:t>
            </a:r>
            <a:r>
              <a:rPr spc="50" dirty="0"/>
              <a:t> </a:t>
            </a:r>
            <a:r>
              <a:rPr spc="-114" dirty="0"/>
              <a:t>i</a:t>
            </a:r>
            <a:r>
              <a:rPr spc="-245" dirty="0"/>
              <a:t>s</a:t>
            </a:r>
            <a:r>
              <a:rPr spc="30" dirty="0"/>
              <a:t> </a:t>
            </a:r>
            <a:r>
              <a:rPr spc="-25" dirty="0"/>
              <a:t>t</a:t>
            </a:r>
            <a:r>
              <a:rPr spc="-40" dirty="0"/>
              <a:t>e</a:t>
            </a:r>
            <a:r>
              <a:rPr spc="-190" dirty="0"/>
              <a:t>e</a:t>
            </a:r>
            <a:r>
              <a:rPr spc="-185" dirty="0"/>
              <a:t>n</a:t>
            </a:r>
            <a:r>
              <a:rPr spc="-365" dirty="0"/>
              <a:t>a</a:t>
            </a:r>
            <a:r>
              <a:rPr spc="-380" dirty="0"/>
              <a:t>g</a:t>
            </a:r>
            <a:r>
              <a:rPr spc="-25" dirty="0"/>
              <a:t>er</a:t>
            </a:r>
            <a:r>
              <a:rPr spc="55" dirty="0"/>
              <a:t> </a:t>
            </a:r>
            <a:r>
              <a:rPr spc="105" dirty="0"/>
              <a:t>o</a:t>
            </a:r>
            <a:r>
              <a:rPr spc="60" dirty="0"/>
              <a:t>r</a:t>
            </a:r>
            <a:r>
              <a:rPr spc="35" dirty="0"/>
              <a:t> </a:t>
            </a:r>
            <a:r>
              <a:rPr spc="-90" dirty="0"/>
              <a:t>n</a:t>
            </a:r>
            <a:r>
              <a:rPr spc="-85" dirty="0"/>
              <a:t>o</a:t>
            </a:r>
            <a:r>
              <a:rPr spc="150" dirty="0"/>
              <a:t>t</a:t>
            </a:r>
          </a:p>
          <a:p>
            <a:pPr marL="1838960" marR="5080" indent="-515620">
              <a:lnSpc>
                <a:spcPct val="100000"/>
              </a:lnSpc>
              <a:spcBef>
                <a:spcPts val="595"/>
              </a:spcBef>
              <a:buClr>
                <a:srgbClr val="3891A7"/>
              </a:buClr>
              <a:buSzPct val="80357"/>
              <a:buAutoNum type="arabicPeriod"/>
              <a:tabLst>
                <a:tab pos="1839595" algn="l"/>
                <a:tab pos="1840230" algn="l"/>
                <a:tab pos="2932430" algn="l"/>
                <a:tab pos="3298190" algn="l"/>
                <a:tab pos="5261610" algn="l"/>
                <a:tab pos="5789930" algn="l"/>
                <a:tab pos="6699250" algn="l"/>
                <a:tab pos="7220584" algn="l"/>
                <a:tab pos="7901940" algn="l"/>
              </a:tabLst>
            </a:pPr>
            <a:r>
              <a:rPr spc="70" dirty="0"/>
              <a:t>Write</a:t>
            </a:r>
            <a:r>
              <a:rPr dirty="0"/>
              <a:t>	</a:t>
            </a:r>
            <a:r>
              <a:rPr spc="-365" dirty="0"/>
              <a:t>a</a:t>
            </a:r>
            <a:r>
              <a:rPr dirty="0"/>
              <a:t>	</a:t>
            </a:r>
            <a:r>
              <a:rPr spc="-220" dirty="0"/>
              <a:t>Pseud</a:t>
            </a:r>
            <a:r>
              <a:rPr spc="-210" dirty="0"/>
              <a:t>o</a:t>
            </a:r>
            <a:r>
              <a:rPr spc="-135" dirty="0"/>
              <a:t>code</a:t>
            </a:r>
            <a:r>
              <a:rPr dirty="0"/>
              <a:t>	</a:t>
            </a:r>
            <a:r>
              <a:rPr spc="65" dirty="0"/>
              <a:t>to</a:t>
            </a:r>
            <a:r>
              <a:rPr dirty="0"/>
              <a:t>	</a:t>
            </a:r>
            <a:r>
              <a:rPr spc="-40" dirty="0"/>
              <a:t>pri</a:t>
            </a:r>
            <a:r>
              <a:rPr spc="-55" dirty="0"/>
              <a:t>n</a:t>
            </a:r>
            <a:r>
              <a:rPr spc="150" dirty="0"/>
              <a:t>t</a:t>
            </a:r>
            <a:r>
              <a:rPr dirty="0"/>
              <a:t>	</a:t>
            </a:r>
            <a:r>
              <a:rPr spc="-140" dirty="0"/>
              <a:t>all</a:t>
            </a:r>
            <a:r>
              <a:rPr dirty="0"/>
              <a:t>	</a:t>
            </a:r>
            <a:r>
              <a:rPr spc="-5" dirty="0"/>
              <a:t>t</a:t>
            </a:r>
            <a:r>
              <a:rPr dirty="0"/>
              <a:t>h</a:t>
            </a:r>
            <a:r>
              <a:rPr spc="-220" dirty="0"/>
              <a:t>e</a:t>
            </a:r>
            <a:r>
              <a:rPr dirty="0"/>
              <a:t>	</a:t>
            </a:r>
            <a:r>
              <a:rPr spc="-265" dirty="0"/>
              <a:t>e</a:t>
            </a:r>
            <a:r>
              <a:rPr spc="-254" dirty="0"/>
              <a:t>v</a:t>
            </a:r>
            <a:r>
              <a:rPr spc="-140" dirty="0"/>
              <a:t>en  </a:t>
            </a:r>
            <a:r>
              <a:rPr spc="-150" dirty="0"/>
              <a:t>numbers</a:t>
            </a:r>
            <a:r>
              <a:rPr spc="10" dirty="0"/>
              <a:t> </a:t>
            </a:r>
            <a:r>
              <a:rPr spc="-45" dirty="0"/>
              <a:t>from</a:t>
            </a:r>
            <a:r>
              <a:rPr spc="55" dirty="0"/>
              <a:t> </a:t>
            </a:r>
            <a:r>
              <a:rPr spc="-160" dirty="0"/>
              <a:t>2</a:t>
            </a:r>
            <a:r>
              <a:rPr spc="35" dirty="0"/>
              <a:t> </a:t>
            </a:r>
            <a:r>
              <a:rPr spc="65" dirty="0"/>
              <a:t>to</a:t>
            </a:r>
            <a:r>
              <a:rPr spc="40" dirty="0"/>
              <a:t> </a:t>
            </a:r>
            <a:r>
              <a:rPr spc="-155" dirty="0"/>
              <a:t>100</a:t>
            </a:r>
          </a:p>
          <a:p>
            <a:pPr marL="1838960" marR="5715" indent="-515620">
              <a:lnSpc>
                <a:spcPct val="100000"/>
              </a:lnSpc>
              <a:spcBef>
                <a:spcPts val="605"/>
              </a:spcBef>
              <a:buClr>
                <a:srgbClr val="3891A7"/>
              </a:buClr>
              <a:buSzPct val="80357"/>
              <a:buAutoNum type="arabicPeriod"/>
              <a:tabLst>
                <a:tab pos="1839595" algn="l"/>
                <a:tab pos="1840230" algn="l"/>
                <a:tab pos="2947670" algn="l"/>
                <a:tab pos="3327400" algn="l"/>
                <a:tab pos="5304155" algn="l"/>
                <a:tab pos="5848350" algn="l"/>
                <a:tab pos="6772275" algn="l"/>
                <a:tab pos="7308850" algn="l"/>
                <a:tab pos="8003540" algn="l"/>
              </a:tabLst>
            </a:pPr>
            <a:r>
              <a:rPr spc="70" dirty="0"/>
              <a:t>Write</a:t>
            </a:r>
            <a:r>
              <a:rPr dirty="0"/>
              <a:t>	</a:t>
            </a:r>
            <a:r>
              <a:rPr spc="-365" dirty="0"/>
              <a:t>a</a:t>
            </a:r>
            <a:r>
              <a:rPr dirty="0"/>
              <a:t>	</a:t>
            </a:r>
            <a:r>
              <a:rPr spc="-220" dirty="0"/>
              <a:t>Pseud</a:t>
            </a:r>
            <a:r>
              <a:rPr spc="-210" dirty="0"/>
              <a:t>o</a:t>
            </a:r>
            <a:r>
              <a:rPr spc="-135" dirty="0"/>
              <a:t>code</a:t>
            </a:r>
            <a:r>
              <a:rPr dirty="0"/>
              <a:t>	</a:t>
            </a:r>
            <a:r>
              <a:rPr spc="65" dirty="0"/>
              <a:t>to</a:t>
            </a:r>
            <a:r>
              <a:rPr dirty="0"/>
              <a:t>	</a:t>
            </a:r>
            <a:r>
              <a:rPr spc="-40" dirty="0"/>
              <a:t>pri</a:t>
            </a:r>
            <a:r>
              <a:rPr spc="-55" dirty="0"/>
              <a:t>n</a:t>
            </a:r>
            <a:r>
              <a:rPr spc="150" dirty="0"/>
              <a:t>t</a:t>
            </a:r>
            <a:r>
              <a:rPr dirty="0"/>
              <a:t>	</a:t>
            </a:r>
            <a:r>
              <a:rPr spc="-140" dirty="0"/>
              <a:t>all</a:t>
            </a:r>
            <a:r>
              <a:rPr dirty="0"/>
              <a:t>	</a:t>
            </a:r>
            <a:r>
              <a:rPr spc="-75" dirty="0"/>
              <a:t>the</a:t>
            </a:r>
            <a:r>
              <a:rPr dirty="0"/>
              <a:t>	</a:t>
            </a:r>
            <a:r>
              <a:rPr spc="-75" dirty="0"/>
              <a:t>o</a:t>
            </a:r>
            <a:r>
              <a:rPr spc="-95" dirty="0"/>
              <a:t>d</a:t>
            </a:r>
            <a:r>
              <a:rPr spc="-90" dirty="0"/>
              <a:t>d  </a:t>
            </a:r>
            <a:r>
              <a:rPr spc="-150" dirty="0"/>
              <a:t>numbers</a:t>
            </a:r>
            <a:r>
              <a:rPr spc="10" dirty="0"/>
              <a:t> </a:t>
            </a:r>
            <a:r>
              <a:rPr spc="-45" dirty="0"/>
              <a:t>from</a:t>
            </a:r>
            <a:r>
              <a:rPr spc="55" dirty="0"/>
              <a:t> </a:t>
            </a:r>
            <a:r>
              <a:rPr spc="-160" dirty="0"/>
              <a:t>100</a:t>
            </a:r>
            <a:r>
              <a:rPr spc="30" dirty="0"/>
              <a:t> </a:t>
            </a:r>
            <a:r>
              <a:rPr spc="65" dirty="0"/>
              <a:t>to</a:t>
            </a:r>
            <a:r>
              <a:rPr spc="35" dirty="0"/>
              <a:t> </a:t>
            </a:r>
            <a:r>
              <a:rPr spc="-160" dirty="0"/>
              <a:t>1</a:t>
            </a:r>
          </a:p>
        </p:txBody>
      </p:sp>
      <p:sp>
        <p:nvSpPr>
          <p:cNvPr id="17" name="object 1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2628900" cy="1219200"/>
          </a:xfrm>
          <a:prstGeom prst="rect">
            <a:avLst/>
          </a:prstGeom>
        </p:spPr>
      </p:pic>
      <p:sp>
        <p:nvSpPr>
          <p:cNvPr id="15" name="object 15"/>
          <p:cNvSpPr txBox="1">
            <a:spLocks noGrp="1"/>
          </p:cNvSpPr>
          <p:nvPr>
            <p:ph type="title"/>
          </p:nvPr>
        </p:nvSpPr>
        <p:spPr>
          <a:xfrm>
            <a:off x="1514602" y="485978"/>
            <a:ext cx="1924685" cy="680720"/>
          </a:xfrm>
          <a:prstGeom prst="rect">
            <a:avLst/>
          </a:prstGeom>
        </p:spPr>
        <p:txBody>
          <a:bodyPr vert="horz" wrap="square" lIns="0" tIns="12065" rIns="0" bIns="0" rtlCol="0">
            <a:spAutoFit/>
          </a:bodyPr>
          <a:lstStyle/>
          <a:p>
            <a:pPr marL="12700">
              <a:lnSpc>
                <a:spcPct val="100000"/>
              </a:lnSpc>
              <a:spcBef>
                <a:spcPts val="95"/>
              </a:spcBef>
            </a:pPr>
            <a:r>
              <a:rPr sz="4300" spc="-260" dirty="0"/>
              <a:t>DESIGN</a:t>
            </a:r>
            <a:endParaRPr sz="4300"/>
          </a:p>
        </p:txBody>
      </p:sp>
      <p:sp>
        <p:nvSpPr>
          <p:cNvPr id="16" name="object 16"/>
          <p:cNvSpPr txBox="1"/>
          <p:nvPr/>
        </p:nvSpPr>
        <p:spPr>
          <a:xfrm>
            <a:off x="1596897" y="1464309"/>
            <a:ext cx="7261225" cy="3000375"/>
          </a:xfrm>
          <a:prstGeom prst="rect">
            <a:avLst/>
          </a:prstGeom>
        </p:spPr>
        <p:txBody>
          <a:bodyPr vert="horz" wrap="square" lIns="0" tIns="13335" rIns="0" bIns="0" rtlCol="0">
            <a:spAutoFit/>
          </a:bodyPr>
          <a:lstStyle/>
          <a:p>
            <a:pPr marL="295910" marR="5080" indent="-283845" algn="just">
              <a:lnSpc>
                <a:spcPct val="100000"/>
              </a:lnSpc>
              <a:spcBef>
                <a:spcPts val="105"/>
              </a:spcBef>
              <a:buClr>
                <a:srgbClr val="3891A7"/>
              </a:buClr>
              <a:buSzPct val="79687"/>
              <a:buFont typeface="Segoe UI Symbol"/>
              <a:buChar char="⚫"/>
              <a:tabLst>
                <a:tab pos="296545" algn="l"/>
              </a:tabLst>
            </a:pPr>
            <a:r>
              <a:rPr sz="3200" spc="-135" dirty="0">
                <a:latin typeface="Microsoft Sans Serif"/>
                <a:cs typeface="Microsoft Sans Serif"/>
              </a:rPr>
              <a:t>In </a:t>
            </a:r>
            <a:r>
              <a:rPr sz="3200" spc="-195" dirty="0">
                <a:latin typeface="Microsoft Sans Serif"/>
                <a:cs typeface="Microsoft Sans Serif"/>
              </a:rPr>
              <a:t>Design </a:t>
            </a:r>
            <a:r>
              <a:rPr sz="3200" spc="-254" dirty="0">
                <a:latin typeface="Microsoft Sans Serif"/>
                <a:cs typeface="Microsoft Sans Serif"/>
              </a:rPr>
              <a:t>phase, </a:t>
            </a:r>
            <a:r>
              <a:rPr sz="3200" spc="-160" dirty="0">
                <a:latin typeface="Microsoft Sans Serif"/>
                <a:cs typeface="Microsoft Sans Serif"/>
              </a:rPr>
              <a:t>we </a:t>
            </a:r>
            <a:r>
              <a:rPr sz="3200" spc="-229" dirty="0">
                <a:latin typeface="Microsoft Sans Serif"/>
                <a:cs typeface="Microsoft Sans Serif"/>
              </a:rPr>
              <a:t>design</a:t>
            </a:r>
            <a:r>
              <a:rPr sz="3200" spc="-225" dirty="0">
                <a:latin typeface="Microsoft Sans Serif"/>
                <a:cs typeface="Microsoft Sans Serif"/>
              </a:rPr>
              <a:t> </a:t>
            </a:r>
            <a:r>
              <a:rPr sz="3200" spc="-85" dirty="0">
                <a:latin typeface="Microsoft Sans Serif"/>
                <a:cs typeface="Microsoft Sans Serif"/>
              </a:rPr>
              <a:t>the </a:t>
            </a:r>
            <a:r>
              <a:rPr sz="3200" spc="-130" dirty="0">
                <a:latin typeface="Microsoft Sans Serif"/>
                <a:cs typeface="Microsoft Sans Serif"/>
              </a:rPr>
              <a:t>proposed </a:t>
            </a:r>
            <a:r>
              <a:rPr sz="3200" spc="-125" dirty="0">
                <a:latin typeface="Microsoft Sans Serif"/>
                <a:cs typeface="Microsoft Sans Serif"/>
              </a:rPr>
              <a:t> </a:t>
            </a:r>
            <a:r>
              <a:rPr sz="3200" spc="-80" dirty="0">
                <a:latin typeface="Microsoft Sans Serif"/>
                <a:cs typeface="Microsoft Sans Serif"/>
              </a:rPr>
              <a:t>solution</a:t>
            </a:r>
            <a:r>
              <a:rPr sz="3200" spc="-75" dirty="0">
                <a:latin typeface="Microsoft Sans Serif"/>
                <a:cs typeface="Microsoft Sans Serif"/>
              </a:rPr>
              <a:t> </a:t>
            </a:r>
            <a:r>
              <a:rPr sz="3200" spc="-15" dirty="0">
                <a:latin typeface="Microsoft Sans Serif"/>
                <a:cs typeface="Microsoft Sans Serif"/>
              </a:rPr>
              <a:t>without</a:t>
            </a:r>
            <a:r>
              <a:rPr sz="3200" spc="-10" dirty="0">
                <a:latin typeface="Microsoft Sans Serif"/>
                <a:cs typeface="Microsoft Sans Serif"/>
              </a:rPr>
              <a:t> </a:t>
            </a:r>
            <a:r>
              <a:rPr sz="3200" spc="-45" dirty="0">
                <a:latin typeface="Microsoft Sans Serif"/>
                <a:cs typeface="Microsoft Sans Serif"/>
              </a:rPr>
              <a:t>writing</a:t>
            </a:r>
            <a:r>
              <a:rPr sz="3200" spc="-40" dirty="0">
                <a:latin typeface="Microsoft Sans Serif"/>
                <a:cs typeface="Microsoft Sans Serif"/>
              </a:rPr>
              <a:t> </a:t>
            </a:r>
            <a:r>
              <a:rPr sz="3200" spc="-415" dirty="0">
                <a:latin typeface="Microsoft Sans Serif"/>
                <a:cs typeface="Microsoft Sans Serif"/>
              </a:rPr>
              <a:t>a</a:t>
            </a:r>
            <a:r>
              <a:rPr sz="3200" spc="-409" dirty="0">
                <a:latin typeface="Microsoft Sans Serif"/>
                <a:cs typeface="Microsoft Sans Serif"/>
              </a:rPr>
              <a:t> </a:t>
            </a:r>
            <a:r>
              <a:rPr sz="3200" spc="-85" dirty="0">
                <a:latin typeface="Microsoft Sans Serif"/>
                <a:cs typeface="Microsoft Sans Serif"/>
              </a:rPr>
              <a:t>computer </a:t>
            </a:r>
            <a:r>
              <a:rPr sz="3200" spc="-80" dirty="0">
                <a:latin typeface="Microsoft Sans Serif"/>
                <a:cs typeface="Microsoft Sans Serif"/>
              </a:rPr>
              <a:t> </a:t>
            </a:r>
            <a:r>
              <a:rPr sz="3200" spc="15" dirty="0">
                <a:latin typeface="Microsoft Sans Serif"/>
                <a:cs typeface="Microsoft Sans Serif"/>
              </a:rPr>
              <a:t>p</a:t>
            </a:r>
            <a:r>
              <a:rPr sz="3200" spc="-70" dirty="0">
                <a:latin typeface="Microsoft Sans Serif"/>
                <a:cs typeface="Microsoft Sans Serif"/>
              </a:rPr>
              <a:t>r</a:t>
            </a:r>
            <a:r>
              <a:rPr sz="3200" spc="-170" dirty="0">
                <a:latin typeface="Microsoft Sans Serif"/>
                <a:cs typeface="Microsoft Sans Serif"/>
              </a:rPr>
              <a:t>ogram</a:t>
            </a:r>
            <a:r>
              <a:rPr sz="3200" spc="-10" dirty="0">
                <a:latin typeface="Microsoft Sans Serif"/>
                <a:cs typeface="Microsoft Sans Serif"/>
              </a:rPr>
              <a:t> </a:t>
            </a:r>
            <a:r>
              <a:rPr sz="3200" spc="-229" dirty="0">
                <a:latin typeface="Microsoft Sans Serif"/>
                <a:cs typeface="Microsoft Sans Serif"/>
              </a:rPr>
              <a:t>b</a:t>
            </a:r>
            <a:r>
              <a:rPr sz="3200" spc="-180" dirty="0">
                <a:latin typeface="Microsoft Sans Serif"/>
                <a:cs typeface="Microsoft Sans Serif"/>
              </a:rPr>
              <a:t>y</a:t>
            </a:r>
            <a:r>
              <a:rPr sz="3200" spc="35" dirty="0">
                <a:latin typeface="Microsoft Sans Serif"/>
                <a:cs typeface="Microsoft Sans Serif"/>
              </a:rPr>
              <a:t> </a:t>
            </a:r>
            <a:r>
              <a:rPr sz="3200" spc="-240" dirty="0">
                <a:latin typeface="Microsoft Sans Serif"/>
                <a:cs typeface="Microsoft Sans Serif"/>
              </a:rPr>
              <a:t>us</a:t>
            </a:r>
            <a:r>
              <a:rPr sz="3200" spc="-95" dirty="0">
                <a:latin typeface="Microsoft Sans Serif"/>
                <a:cs typeface="Microsoft Sans Serif"/>
              </a:rPr>
              <a:t>i</a:t>
            </a:r>
            <a:r>
              <a:rPr sz="3200" spc="-295" dirty="0">
                <a:latin typeface="Microsoft Sans Serif"/>
                <a:cs typeface="Microsoft Sans Serif"/>
              </a:rPr>
              <a:t>ng</a:t>
            </a:r>
            <a:r>
              <a:rPr sz="3200" spc="10" dirty="0">
                <a:latin typeface="Microsoft Sans Serif"/>
                <a:cs typeface="Microsoft Sans Serif"/>
              </a:rPr>
              <a:t> </a:t>
            </a:r>
            <a:r>
              <a:rPr sz="3200" spc="-85" dirty="0">
                <a:latin typeface="Microsoft Sans Serif"/>
                <a:cs typeface="Microsoft Sans Serif"/>
              </a:rPr>
              <a:t>the</a:t>
            </a:r>
            <a:r>
              <a:rPr sz="3200" spc="30" dirty="0">
                <a:latin typeface="Microsoft Sans Serif"/>
                <a:cs typeface="Microsoft Sans Serif"/>
              </a:rPr>
              <a:t> </a:t>
            </a:r>
            <a:r>
              <a:rPr sz="3200" spc="-120" dirty="0">
                <a:latin typeface="Microsoft Sans Serif"/>
                <a:cs typeface="Microsoft Sans Serif"/>
              </a:rPr>
              <a:t>tech</a:t>
            </a:r>
            <a:r>
              <a:rPr sz="3200" spc="-135" dirty="0">
                <a:latin typeface="Microsoft Sans Serif"/>
                <a:cs typeface="Microsoft Sans Serif"/>
              </a:rPr>
              <a:t>n</a:t>
            </a:r>
            <a:r>
              <a:rPr sz="3200" spc="-65" dirty="0">
                <a:latin typeface="Microsoft Sans Serif"/>
                <a:cs typeface="Microsoft Sans Serif"/>
              </a:rPr>
              <a:t>i</a:t>
            </a:r>
            <a:r>
              <a:rPr sz="3200" spc="-145" dirty="0">
                <a:latin typeface="Microsoft Sans Serif"/>
                <a:cs typeface="Microsoft Sans Serif"/>
              </a:rPr>
              <a:t>q</a:t>
            </a:r>
            <a:r>
              <a:rPr sz="3200" spc="-275" dirty="0">
                <a:latin typeface="Microsoft Sans Serif"/>
                <a:cs typeface="Microsoft Sans Serif"/>
              </a:rPr>
              <a:t>ue</a:t>
            </a:r>
            <a:r>
              <a:rPr sz="3200" spc="-240" dirty="0">
                <a:latin typeface="Microsoft Sans Serif"/>
                <a:cs typeface="Microsoft Sans Serif"/>
              </a:rPr>
              <a:t>s</a:t>
            </a:r>
            <a:r>
              <a:rPr sz="3200" spc="-190" dirty="0">
                <a:latin typeface="Microsoft Sans Serif"/>
                <a:cs typeface="Microsoft Sans Serif"/>
              </a:rPr>
              <a:t>:</a:t>
            </a:r>
            <a:endParaRPr sz="3200">
              <a:latin typeface="Microsoft Sans Serif"/>
              <a:cs typeface="Microsoft Sans Serif"/>
            </a:endParaRPr>
          </a:p>
          <a:p>
            <a:pPr marL="570230" lvl="1" indent="-238760">
              <a:lnSpc>
                <a:spcPct val="100000"/>
              </a:lnSpc>
              <a:spcBef>
                <a:spcPts val="615"/>
              </a:spcBef>
              <a:buClr>
                <a:srgbClr val="3891A7"/>
              </a:buClr>
              <a:buFont typeface="Verdana"/>
              <a:buChar char="◦"/>
              <a:tabLst>
                <a:tab pos="570865" algn="l"/>
              </a:tabLst>
            </a:pPr>
            <a:r>
              <a:rPr sz="2800" spc="-55" dirty="0">
                <a:latin typeface="Microsoft Sans Serif"/>
                <a:cs typeface="Microsoft Sans Serif"/>
              </a:rPr>
              <a:t>Algorithm</a:t>
            </a:r>
            <a:endParaRPr sz="2800">
              <a:latin typeface="Microsoft Sans Serif"/>
              <a:cs typeface="Microsoft Sans Serif"/>
            </a:endParaRPr>
          </a:p>
          <a:p>
            <a:pPr marL="570230" lvl="1" indent="-238760">
              <a:lnSpc>
                <a:spcPct val="100000"/>
              </a:lnSpc>
              <a:spcBef>
                <a:spcPts val="605"/>
              </a:spcBef>
              <a:buClr>
                <a:srgbClr val="3891A7"/>
              </a:buClr>
              <a:buFont typeface="Verdana"/>
              <a:buChar char="◦"/>
              <a:tabLst>
                <a:tab pos="570865" algn="l"/>
              </a:tabLst>
            </a:pPr>
            <a:r>
              <a:rPr sz="2800" spc="-185" dirty="0">
                <a:latin typeface="Microsoft Sans Serif"/>
                <a:cs typeface="Microsoft Sans Serif"/>
              </a:rPr>
              <a:t>Pseudocode</a:t>
            </a:r>
            <a:endParaRPr sz="2800">
              <a:latin typeface="Microsoft Sans Serif"/>
              <a:cs typeface="Microsoft Sans Serif"/>
            </a:endParaRPr>
          </a:p>
          <a:p>
            <a:pPr marL="570230" lvl="1" indent="-238760">
              <a:lnSpc>
                <a:spcPct val="100000"/>
              </a:lnSpc>
              <a:spcBef>
                <a:spcPts val="600"/>
              </a:spcBef>
              <a:buClr>
                <a:srgbClr val="3891A7"/>
              </a:buClr>
              <a:buFont typeface="Verdana"/>
              <a:buChar char="◦"/>
              <a:tabLst>
                <a:tab pos="570865" algn="l"/>
              </a:tabLst>
            </a:pPr>
            <a:r>
              <a:rPr sz="2800" spc="-125" dirty="0">
                <a:latin typeface="Microsoft Sans Serif"/>
                <a:cs typeface="Microsoft Sans Serif"/>
              </a:rPr>
              <a:t>Flow</a:t>
            </a:r>
            <a:r>
              <a:rPr sz="2800" dirty="0">
                <a:latin typeface="Microsoft Sans Serif"/>
                <a:cs typeface="Microsoft Sans Serif"/>
              </a:rPr>
              <a:t> </a:t>
            </a:r>
            <a:r>
              <a:rPr sz="2800" spc="-40" dirty="0">
                <a:latin typeface="Microsoft Sans Serif"/>
                <a:cs typeface="Microsoft Sans Serif"/>
              </a:rPr>
              <a:t>Chart</a:t>
            </a:r>
            <a:endParaRPr sz="2800">
              <a:latin typeface="Microsoft Sans Serif"/>
              <a:cs typeface="Microsoft Sans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2318004" cy="1219200"/>
          </a:xfrm>
          <a:prstGeom prst="rect">
            <a:avLst/>
          </a:prstGeom>
        </p:spPr>
      </p:pic>
      <p:sp>
        <p:nvSpPr>
          <p:cNvPr id="15" name="object 15"/>
          <p:cNvSpPr txBox="1">
            <a:spLocks noGrp="1"/>
          </p:cNvSpPr>
          <p:nvPr>
            <p:ph type="title"/>
          </p:nvPr>
        </p:nvSpPr>
        <p:spPr>
          <a:xfrm>
            <a:off x="1514602" y="485978"/>
            <a:ext cx="1614805" cy="680720"/>
          </a:xfrm>
          <a:prstGeom prst="rect">
            <a:avLst/>
          </a:prstGeom>
        </p:spPr>
        <p:txBody>
          <a:bodyPr vert="horz" wrap="square" lIns="0" tIns="12065" rIns="0" bIns="0" rtlCol="0">
            <a:spAutoFit/>
          </a:bodyPr>
          <a:lstStyle/>
          <a:p>
            <a:pPr marL="12700">
              <a:lnSpc>
                <a:spcPct val="100000"/>
              </a:lnSpc>
              <a:spcBef>
                <a:spcPts val="95"/>
              </a:spcBef>
            </a:pPr>
            <a:r>
              <a:rPr sz="4300" spc="-95" dirty="0"/>
              <a:t>Cod</a:t>
            </a:r>
            <a:r>
              <a:rPr sz="4300" spc="-60" dirty="0"/>
              <a:t>i</a:t>
            </a:r>
            <a:r>
              <a:rPr sz="4300" spc="-400" dirty="0"/>
              <a:t>ng</a:t>
            </a:r>
            <a:endParaRPr sz="4300"/>
          </a:p>
        </p:txBody>
      </p:sp>
      <p:sp>
        <p:nvSpPr>
          <p:cNvPr id="18" name="object 18"/>
          <p:cNvSpPr txBox="1">
            <a:spLocks noGrp="1"/>
          </p:cNvSpPr>
          <p:nvPr>
            <p:ph type="ftr" sz="quarter" idx="5"/>
          </p:nvPr>
        </p:nvSpPr>
        <p:spPr>
          <a:xfrm>
            <a:off x="78739" y="6427236"/>
            <a:ext cx="3545840" cy="186590"/>
          </a:xfrm>
          <a:prstGeom prst="rect">
            <a:avLst/>
          </a:prstGeom>
        </p:spPr>
        <p:txBody>
          <a:bodyPr vert="horz" wrap="square" lIns="0" tIns="1905" rIns="0" bIns="0" rtlCol="0">
            <a:spAutoFit/>
          </a:bodyPr>
          <a:lstStyle/>
          <a:p>
            <a:pPr marL="12700" marR="5080">
              <a:lnSpc>
                <a:spcPct val="100000"/>
              </a:lnSpc>
              <a:spcBef>
                <a:spcPts val="15"/>
              </a:spcBef>
            </a:pPr>
            <a:r>
              <a:rPr lang="en-IN" spc="-85" dirty="0" smtClean="0"/>
              <a:t> </a:t>
            </a:r>
            <a:endParaRPr spc="-120" dirty="0"/>
          </a:p>
        </p:txBody>
      </p:sp>
      <p:sp>
        <p:nvSpPr>
          <p:cNvPr id="16" name="object 16"/>
          <p:cNvSpPr txBox="1"/>
          <p:nvPr/>
        </p:nvSpPr>
        <p:spPr>
          <a:xfrm>
            <a:off x="1596897" y="1464309"/>
            <a:ext cx="7261225" cy="3028950"/>
          </a:xfrm>
          <a:prstGeom prst="rect">
            <a:avLst/>
          </a:prstGeom>
        </p:spPr>
        <p:txBody>
          <a:bodyPr vert="horz" wrap="square" lIns="0" tIns="13335" rIns="0" bIns="0" rtlCol="0">
            <a:spAutoFit/>
          </a:bodyPr>
          <a:lstStyle/>
          <a:p>
            <a:pPr marL="295910" marR="5080" indent="-283845" algn="just">
              <a:lnSpc>
                <a:spcPct val="100000"/>
              </a:lnSpc>
              <a:spcBef>
                <a:spcPts val="105"/>
              </a:spcBef>
              <a:buClr>
                <a:srgbClr val="3891A7"/>
              </a:buClr>
              <a:buSzPct val="79687"/>
              <a:buFont typeface="Segoe UI Symbol"/>
              <a:buChar char="⚫"/>
              <a:tabLst>
                <a:tab pos="296545" algn="l"/>
              </a:tabLst>
            </a:pPr>
            <a:r>
              <a:rPr sz="3200" spc="40" dirty="0">
                <a:latin typeface="Microsoft Sans Serif"/>
                <a:cs typeface="Microsoft Sans Serif"/>
              </a:rPr>
              <a:t>It </a:t>
            </a:r>
            <a:r>
              <a:rPr sz="3200" spc="-195" dirty="0">
                <a:latin typeface="Microsoft Sans Serif"/>
                <a:cs typeface="Microsoft Sans Serif"/>
              </a:rPr>
              <a:t>is</a:t>
            </a:r>
            <a:r>
              <a:rPr sz="3200" spc="-190" dirty="0">
                <a:latin typeface="Microsoft Sans Serif"/>
                <a:cs typeface="Microsoft Sans Serif"/>
              </a:rPr>
              <a:t> </a:t>
            </a:r>
            <a:r>
              <a:rPr sz="3200" spc="-85" dirty="0">
                <a:latin typeface="Microsoft Sans Serif"/>
                <a:cs typeface="Microsoft Sans Serif"/>
              </a:rPr>
              <a:t>the</a:t>
            </a:r>
            <a:r>
              <a:rPr sz="3200" spc="-80" dirty="0">
                <a:latin typeface="Microsoft Sans Serif"/>
                <a:cs typeface="Microsoft Sans Serif"/>
              </a:rPr>
              <a:t> </a:t>
            </a:r>
            <a:r>
              <a:rPr sz="3200" spc="-180" dirty="0">
                <a:latin typeface="Microsoft Sans Serif"/>
                <a:cs typeface="Microsoft Sans Serif"/>
              </a:rPr>
              <a:t>process</a:t>
            </a:r>
            <a:r>
              <a:rPr sz="3200" spc="-175" dirty="0">
                <a:latin typeface="Microsoft Sans Serif"/>
                <a:cs typeface="Microsoft Sans Serif"/>
              </a:rPr>
              <a:t> </a:t>
            </a:r>
            <a:r>
              <a:rPr sz="3200" spc="-55" dirty="0">
                <a:latin typeface="Microsoft Sans Serif"/>
                <a:cs typeface="Microsoft Sans Serif"/>
              </a:rPr>
              <a:t>of</a:t>
            </a:r>
            <a:r>
              <a:rPr sz="3200" spc="-50" dirty="0">
                <a:latin typeface="Microsoft Sans Serif"/>
                <a:cs typeface="Microsoft Sans Serif"/>
              </a:rPr>
              <a:t> </a:t>
            </a:r>
            <a:r>
              <a:rPr sz="3200" spc="-114" dirty="0">
                <a:latin typeface="Microsoft Sans Serif"/>
                <a:cs typeface="Microsoft Sans Serif"/>
              </a:rPr>
              <a:t>transforming</a:t>
            </a:r>
            <a:r>
              <a:rPr sz="3200" spc="-110" dirty="0">
                <a:latin typeface="Microsoft Sans Serif"/>
                <a:cs typeface="Microsoft Sans Serif"/>
              </a:rPr>
              <a:t> </a:t>
            </a:r>
            <a:r>
              <a:rPr sz="3200" spc="-229" dirty="0">
                <a:latin typeface="Microsoft Sans Serif"/>
                <a:cs typeface="Microsoft Sans Serif"/>
              </a:rPr>
              <a:t>design </a:t>
            </a:r>
            <a:r>
              <a:rPr sz="3200" spc="-225" dirty="0">
                <a:latin typeface="Microsoft Sans Serif"/>
                <a:cs typeface="Microsoft Sans Serif"/>
              </a:rPr>
              <a:t> </a:t>
            </a:r>
            <a:r>
              <a:rPr sz="3200" spc="-114" dirty="0">
                <a:latin typeface="Microsoft Sans Serif"/>
                <a:cs typeface="Microsoft Sans Serif"/>
              </a:rPr>
              <a:t>(Al</a:t>
            </a:r>
            <a:r>
              <a:rPr sz="3200" spc="-185" dirty="0">
                <a:latin typeface="Microsoft Sans Serif"/>
                <a:cs typeface="Microsoft Sans Serif"/>
              </a:rPr>
              <a:t>g</a:t>
            </a:r>
            <a:r>
              <a:rPr sz="3200" spc="120" dirty="0">
                <a:latin typeface="Microsoft Sans Serif"/>
                <a:cs typeface="Microsoft Sans Serif"/>
              </a:rPr>
              <a:t>o</a:t>
            </a:r>
            <a:r>
              <a:rPr sz="3200" spc="50" dirty="0">
                <a:latin typeface="Microsoft Sans Serif"/>
                <a:cs typeface="Microsoft Sans Serif"/>
              </a:rPr>
              <a:t>r</a:t>
            </a:r>
            <a:r>
              <a:rPr sz="3200" spc="-15" dirty="0">
                <a:latin typeface="Microsoft Sans Serif"/>
                <a:cs typeface="Microsoft Sans Serif"/>
              </a:rPr>
              <a:t>it</a:t>
            </a:r>
            <a:r>
              <a:rPr sz="3200" spc="-30" dirty="0">
                <a:latin typeface="Microsoft Sans Serif"/>
                <a:cs typeface="Microsoft Sans Serif"/>
              </a:rPr>
              <a:t>h</a:t>
            </a:r>
            <a:r>
              <a:rPr sz="3200" spc="-190" dirty="0">
                <a:latin typeface="Microsoft Sans Serif"/>
                <a:cs typeface="Microsoft Sans Serif"/>
              </a:rPr>
              <a:t>m,</a:t>
            </a:r>
            <a:r>
              <a:rPr sz="3200" spc="-65" dirty="0">
                <a:latin typeface="Microsoft Sans Serif"/>
                <a:cs typeface="Microsoft Sans Serif"/>
              </a:rPr>
              <a:t> </a:t>
            </a:r>
            <a:r>
              <a:rPr sz="3200" spc="-210" dirty="0">
                <a:latin typeface="Microsoft Sans Serif"/>
                <a:cs typeface="Microsoft Sans Serif"/>
              </a:rPr>
              <a:t>Pseudoc</a:t>
            </a:r>
            <a:r>
              <a:rPr sz="3200" spc="-225" dirty="0">
                <a:latin typeface="Microsoft Sans Serif"/>
                <a:cs typeface="Microsoft Sans Serif"/>
              </a:rPr>
              <a:t>o</a:t>
            </a:r>
            <a:r>
              <a:rPr sz="3200" spc="-195" dirty="0">
                <a:latin typeface="Microsoft Sans Serif"/>
                <a:cs typeface="Microsoft Sans Serif"/>
              </a:rPr>
              <a:t>d</a:t>
            </a:r>
            <a:r>
              <a:rPr sz="3200" spc="-140" dirty="0">
                <a:latin typeface="Microsoft Sans Serif"/>
                <a:cs typeface="Microsoft Sans Serif"/>
              </a:rPr>
              <a:t>e</a:t>
            </a:r>
            <a:r>
              <a:rPr sz="3200" spc="-190" dirty="0">
                <a:latin typeface="Microsoft Sans Serif"/>
                <a:cs typeface="Microsoft Sans Serif"/>
              </a:rPr>
              <a:t>,</a:t>
            </a:r>
            <a:r>
              <a:rPr sz="3200" spc="-65" dirty="0">
                <a:latin typeface="Microsoft Sans Serif"/>
                <a:cs typeface="Microsoft Sans Serif"/>
              </a:rPr>
              <a:t> </a:t>
            </a:r>
            <a:r>
              <a:rPr sz="3200" spc="-155" dirty="0">
                <a:latin typeface="Microsoft Sans Serif"/>
                <a:cs typeface="Microsoft Sans Serif"/>
              </a:rPr>
              <a:t>Fl</a:t>
            </a:r>
            <a:r>
              <a:rPr sz="3200" spc="-235" dirty="0">
                <a:latin typeface="Microsoft Sans Serif"/>
                <a:cs typeface="Microsoft Sans Serif"/>
              </a:rPr>
              <a:t>o</a:t>
            </a:r>
            <a:r>
              <a:rPr sz="3200" spc="-5" dirty="0">
                <a:latin typeface="Microsoft Sans Serif"/>
                <a:cs typeface="Microsoft Sans Serif"/>
              </a:rPr>
              <a:t>w</a:t>
            </a:r>
            <a:r>
              <a:rPr sz="3200" spc="250" dirty="0">
                <a:latin typeface="Microsoft Sans Serif"/>
                <a:cs typeface="Microsoft Sans Serif"/>
              </a:rPr>
              <a:t> </a:t>
            </a:r>
            <a:r>
              <a:rPr sz="3200" spc="-220" dirty="0">
                <a:latin typeface="Microsoft Sans Serif"/>
                <a:cs typeface="Microsoft Sans Serif"/>
              </a:rPr>
              <a:t>Ch</a:t>
            </a:r>
            <a:r>
              <a:rPr sz="3200" spc="-204" dirty="0">
                <a:latin typeface="Microsoft Sans Serif"/>
                <a:cs typeface="Microsoft Sans Serif"/>
              </a:rPr>
              <a:t>a</a:t>
            </a:r>
            <a:r>
              <a:rPr sz="3200" spc="245" dirty="0">
                <a:latin typeface="Microsoft Sans Serif"/>
                <a:cs typeface="Microsoft Sans Serif"/>
              </a:rPr>
              <a:t>r</a:t>
            </a:r>
            <a:r>
              <a:rPr sz="3200" spc="70" dirty="0">
                <a:latin typeface="Microsoft Sans Serif"/>
                <a:cs typeface="Microsoft Sans Serif"/>
              </a:rPr>
              <a:t>t)</a:t>
            </a:r>
            <a:r>
              <a:rPr sz="3200" spc="250" dirty="0">
                <a:latin typeface="Microsoft Sans Serif"/>
                <a:cs typeface="Microsoft Sans Serif"/>
              </a:rPr>
              <a:t> </a:t>
            </a:r>
            <a:r>
              <a:rPr sz="3200" spc="-55" dirty="0">
                <a:latin typeface="Microsoft Sans Serif"/>
                <a:cs typeface="Microsoft Sans Serif"/>
              </a:rPr>
              <a:t>i</a:t>
            </a:r>
            <a:r>
              <a:rPr sz="3200" spc="-145" dirty="0">
                <a:latin typeface="Microsoft Sans Serif"/>
                <a:cs typeface="Microsoft Sans Serif"/>
              </a:rPr>
              <a:t>n</a:t>
            </a:r>
            <a:r>
              <a:rPr sz="3200" spc="254" dirty="0">
                <a:latin typeface="Microsoft Sans Serif"/>
                <a:cs typeface="Microsoft Sans Serif"/>
              </a:rPr>
              <a:t> </a:t>
            </a:r>
            <a:r>
              <a:rPr sz="3200" spc="-270" dirty="0">
                <a:latin typeface="Microsoft Sans Serif"/>
                <a:cs typeface="Microsoft Sans Serif"/>
              </a:rPr>
              <a:t>a  </a:t>
            </a:r>
            <a:r>
              <a:rPr sz="3200" spc="-85" dirty="0">
                <a:latin typeface="Microsoft Sans Serif"/>
                <a:cs typeface="Microsoft Sans Serif"/>
              </a:rPr>
              <a:t>computer</a:t>
            </a:r>
            <a:r>
              <a:rPr sz="3200" spc="-80" dirty="0">
                <a:latin typeface="Microsoft Sans Serif"/>
                <a:cs typeface="Microsoft Sans Serif"/>
              </a:rPr>
              <a:t> </a:t>
            </a:r>
            <a:r>
              <a:rPr sz="3200" spc="-135" dirty="0">
                <a:latin typeface="Microsoft Sans Serif"/>
                <a:cs typeface="Microsoft Sans Serif"/>
              </a:rPr>
              <a:t>program</a:t>
            </a:r>
            <a:r>
              <a:rPr sz="3200" spc="585" dirty="0">
                <a:latin typeface="Microsoft Sans Serif"/>
                <a:cs typeface="Microsoft Sans Serif"/>
              </a:rPr>
              <a:t> </a:t>
            </a:r>
            <a:r>
              <a:rPr sz="3200" spc="-235" dirty="0">
                <a:latin typeface="Microsoft Sans Serif"/>
                <a:cs typeface="Microsoft Sans Serif"/>
              </a:rPr>
              <a:t>using</a:t>
            </a:r>
            <a:r>
              <a:rPr sz="3200" spc="385" dirty="0">
                <a:latin typeface="Microsoft Sans Serif"/>
                <a:cs typeface="Microsoft Sans Serif"/>
              </a:rPr>
              <a:t> </a:t>
            </a:r>
            <a:r>
              <a:rPr sz="3200" spc="-295" dirty="0">
                <a:latin typeface="Microsoft Sans Serif"/>
                <a:cs typeface="Microsoft Sans Serif"/>
              </a:rPr>
              <a:t>any </a:t>
            </a:r>
            <a:r>
              <a:rPr sz="3200" spc="-290" dirty="0">
                <a:latin typeface="Microsoft Sans Serif"/>
                <a:cs typeface="Microsoft Sans Serif"/>
              </a:rPr>
              <a:t> </a:t>
            </a:r>
            <a:r>
              <a:rPr sz="3200" spc="-160" dirty="0">
                <a:latin typeface="Microsoft Sans Serif"/>
                <a:cs typeface="Microsoft Sans Serif"/>
              </a:rPr>
              <a:t>programming</a:t>
            </a:r>
            <a:r>
              <a:rPr sz="3200" dirty="0">
                <a:latin typeface="Microsoft Sans Serif"/>
                <a:cs typeface="Microsoft Sans Serif"/>
              </a:rPr>
              <a:t> </a:t>
            </a:r>
            <a:r>
              <a:rPr sz="3200" spc="-270" dirty="0">
                <a:latin typeface="Microsoft Sans Serif"/>
                <a:cs typeface="Microsoft Sans Serif"/>
              </a:rPr>
              <a:t>language.</a:t>
            </a:r>
            <a:endParaRPr sz="3200">
              <a:latin typeface="Microsoft Sans Serif"/>
              <a:cs typeface="Microsoft Sans Serif"/>
            </a:endParaRPr>
          </a:p>
          <a:p>
            <a:pPr marL="295910" marR="6985" indent="-283845" algn="just">
              <a:lnSpc>
                <a:spcPct val="100000"/>
              </a:lnSpc>
              <a:spcBef>
                <a:spcPts val="605"/>
              </a:spcBef>
              <a:buClr>
                <a:srgbClr val="3891A7"/>
              </a:buClr>
              <a:buSzPct val="79687"/>
              <a:buFont typeface="Segoe UI Symbol"/>
              <a:buChar char="⚫"/>
              <a:tabLst>
                <a:tab pos="296545" algn="l"/>
              </a:tabLst>
            </a:pPr>
            <a:r>
              <a:rPr sz="3200" spc="-150" dirty="0">
                <a:latin typeface="Microsoft Sans Serif"/>
                <a:cs typeface="Microsoft Sans Serif"/>
              </a:rPr>
              <a:t>The</a:t>
            </a:r>
            <a:r>
              <a:rPr sz="3200" spc="-145" dirty="0">
                <a:latin typeface="Microsoft Sans Serif"/>
                <a:cs typeface="Microsoft Sans Serif"/>
              </a:rPr>
              <a:t> </a:t>
            </a:r>
            <a:r>
              <a:rPr sz="3200" spc="-40" dirty="0">
                <a:latin typeface="Microsoft Sans Serif"/>
                <a:cs typeface="Microsoft Sans Serif"/>
              </a:rPr>
              <a:t>output</a:t>
            </a:r>
            <a:r>
              <a:rPr sz="3200" spc="-35" dirty="0">
                <a:latin typeface="Microsoft Sans Serif"/>
                <a:cs typeface="Microsoft Sans Serif"/>
              </a:rPr>
              <a:t> </a:t>
            </a:r>
            <a:r>
              <a:rPr sz="3200" spc="-60" dirty="0">
                <a:latin typeface="Microsoft Sans Serif"/>
                <a:cs typeface="Microsoft Sans Serif"/>
              </a:rPr>
              <a:t>of</a:t>
            </a:r>
            <a:r>
              <a:rPr sz="3200" spc="-55" dirty="0">
                <a:latin typeface="Microsoft Sans Serif"/>
                <a:cs typeface="Microsoft Sans Serif"/>
              </a:rPr>
              <a:t> </a:t>
            </a:r>
            <a:r>
              <a:rPr sz="3200" spc="-135" dirty="0">
                <a:latin typeface="Microsoft Sans Serif"/>
                <a:cs typeface="Microsoft Sans Serif"/>
              </a:rPr>
              <a:t>program</a:t>
            </a:r>
            <a:r>
              <a:rPr sz="3200" spc="-130" dirty="0">
                <a:latin typeface="Microsoft Sans Serif"/>
                <a:cs typeface="Microsoft Sans Serif"/>
              </a:rPr>
              <a:t> </a:t>
            </a:r>
            <a:r>
              <a:rPr sz="3200" spc="-150" dirty="0">
                <a:latin typeface="Microsoft Sans Serif"/>
                <a:cs typeface="Microsoft Sans Serif"/>
              </a:rPr>
              <a:t>must</a:t>
            </a:r>
            <a:r>
              <a:rPr sz="3200" spc="-145" dirty="0">
                <a:latin typeface="Microsoft Sans Serif"/>
                <a:cs typeface="Microsoft Sans Serif"/>
              </a:rPr>
              <a:t> </a:t>
            </a:r>
            <a:r>
              <a:rPr sz="3200" spc="-215" dirty="0">
                <a:latin typeface="Microsoft Sans Serif"/>
                <a:cs typeface="Microsoft Sans Serif"/>
              </a:rPr>
              <a:t>be</a:t>
            </a:r>
            <a:r>
              <a:rPr sz="3200" spc="425" dirty="0">
                <a:latin typeface="Microsoft Sans Serif"/>
                <a:cs typeface="Microsoft Sans Serif"/>
              </a:rPr>
              <a:t> </a:t>
            </a:r>
            <a:r>
              <a:rPr sz="3200" spc="-90" dirty="0">
                <a:latin typeface="Microsoft Sans Serif"/>
                <a:cs typeface="Microsoft Sans Serif"/>
              </a:rPr>
              <a:t>the </a:t>
            </a:r>
            <a:r>
              <a:rPr sz="3200" spc="-85" dirty="0">
                <a:latin typeface="Microsoft Sans Serif"/>
                <a:cs typeface="Microsoft Sans Serif"/>
              </a:rPr>
              <a:t> </a:t>
            </a:r>
            <a:r>
              <a:rPr sz="3200" spc="-80" dirty="0">
                <a:latin typeface="Microsoft Sans Serif"/>
                <a:cs typeface="Microsoft Sans Serif"/>
              </a:rPr>
              <a:t>solution</a:t>
            </a:r>
            <a:r>
              <a:rPr sz="3200" spc="10" dirty="0">
                <a:latin typeface="Microsoft Sans Serif"/>
                <a:cs typeface="Microsoft Sans Serif"/>
              </a:rPr>
              <a:t> </a:t>
            </a:r>
            <a:r>
              <a:rPr sz="3200" spc="-55" dirty="0">
                <a:latin typeface="Microsoft Sans Serif"/>
                <a:cs typeface="Microsoft Sans Serif"/>
              </a:rPr>
              <a:t>of</a:t>
            </a:r>
            <a:r>
              <a:rPr sz="3200" spc="25" dirty="0">
                <a:latin typeface="Microsoft Sans Serif"/>
                <a:cs typeface="Microsoft Sans Serif"/>
              </a:rPr>
              <a:t> </a:t>
            </a:r>
            <a:r>
              <a:rPr sz="3200" spc="-125" dirty="0">
                <a:latin typeface="Microsoft Sans Serif"/>
                <a:cs typeface="Microsoft Sans Serif"/>
              </a:rPr>
              <a:t>intended</a:t>
            </a:r>
            <a:r>
              <a:rPr sz="3200" spc="35" dirty="0">
                <a:latin typeface="Microsoft Sans Serif"/>
                <a:cs typeface="Microsoft Sans Serif"/>
              </a:rPr>
              <a:t> </a:t>
            </a:r>
            <a:r>
              <a:rPr sz="3200" spc="-114" dirty="0">
                <a:latin typeface="Microsoft Sans Serif"/>
                <a:cs typeface="Microsoft Sans Serif"/>
              </a:rPr>
              <a:t>problem.</a:t>
            </a:r>
            <a:endParaRPr sz="3200">
              <a:latin typeface="Microsoft Sans Serif"/>
              <a:cs typeface="Microsoft Sans Serif"/>
            </a:endParaRPr>
          </a:p>
        </p:txBody>
      </p:sp>
      <p:sp>
        <p:nvSpPr>
          <p:cNvPr id="17" name="object 1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635" cy="6858000"/>
            <a:chOff x="0" y="0"/>
            <a:chExt cx="9144635"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09" y="3556"/>
              <a:ext cx="820419" cy="819785"/>
            </a:xfrm>
            <a:custGeom>
              <a:avLst/>
              <a:gdLst/>
              <a:ahLst/>
              <a:cxnLst/>
              <a:rect l="l" t="t" r="r" b="b"/>
              <a:pathLst>
                <a:path w="820419" h="819785">
                  <a:moveTo>
                    <a:pt x="819950" y="0"/>
                  </a:moveTo>
                  <a:lnTo>
                    <a:pt x="508" y="0"/>
                  </a:lnTo>
                  <a:lnTo>
                    <a:pt x="0" y="819404"/>
                  </a:lnTo>
                  <a:lnTo>
                    <a:pt x="48656" y="818012"/>
                  </a:lnTo>
                  <a:lnTo>
                    <a:pt x="96072" y="813890"/>
                  </a:lnTo>
                  <a:lnTo>
                    <a:pt x="142678" y="807114"/>
                  </a:lnTo>
                  <a:lnTo>
                    <a:pt x="188398" y="797760"/>
                  </a:lnTo>
                  <a:lnTo>
                    <a:pt x="233155" y="785906"/>
                  </a:lnTo>
                  <a:lnTo>
                    <a:pt x="276871" y="771629"/>
                  </a:lnTo>
                  <a:lnTo>
                    <a:pt x="319471" y="755005"/>
                  </a:lnTo>
                  <a:lnTo>
                    <a:pt x="360877" y="736111"/>
                  </a:lnTo>
                  <a:lnTo>
                    <a:pt x="401012" y="715024"/>
                  </a:lnTo>
                  <a:lnTo>
                    <a:pt x="439800" y="691821"/>
                  </a:lnTo>
                  <a:lnTo>
                    <a:pt x="477164" y="666580"/>
                  </a:lnTo>
                  <a:lnTo>
                    <a:pt x="513026" y="639376"/>
                  </a:lnTo>
                  <a:lnTo>
                    <a:pt x="547311" y="610287"/>
                  </a:lnTo>
                  <a:lnTo>
                    <a:pt x="579940" y="579389"/>
                  </a:lnTo>
                  <a:lnTo>
                    <a:pt x="610838" y="546760"/>
                  </a:lnTo>
                  <a:lnTo>
                    <a:pt x="639927" y="512477"/>
                  </a:lnTo>
                  <a:lnTo>
                    <a:pt x="667131" y="476615"/>
                  </a:lnTo>
                  <a:lnTo>
                    <a:pt x="692372" y="439253"/>
                  </a:lnTo>
                  <a:lnTo>
                    <a:pt x="715574" y="400467"/>
                  </a:lnTo>
                  <a:lnTo>
                    <a:pt x="736660" y="360334"/>
                  </a:lnTo>
                  <a:lnTo>
                    <a:pt x="755554" y="318930"/>
                  </a:lnTo>
                  <a:lnTo>
                    <a:pt x="772177" y="276333"/>
                  </a:lnTo>
                  <a:lnTo>
                    <a:pt x="786454" y="232620"/>
                  </a:lnTo>
                  <a:lnTo>
                    <a:pt x="798308" y="187868"/>
                  </a:lnTo>
                  <a:lnTo>
                    <a:pt x="807661" y="142152"/>
                  </a:lnTo>
                  <a:lnTo>
                    <a:pt x="814437" y="95551"/>
                  </a:lnTo>
                  <a:lnTo>
                    <a:pt x="818559" y="48141"/>
                  </a:lnTo>
                  <a:lnTo>
                    <a:pt x="819950"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09" y="3556"/>
              <a:ext cx="820419" cy="819785"/>
            </a:xfrm>
            <a:custGeom>
              <a:avLst/>
              <a:gdLst/>
              <a:ahLst/>
              <a:cxnLst/>
              <a:rect l="l" t="t" r="r" b="b"/>
              <a:pathLst>
                <a:path w="820419" h="819785">
                  <a:moveTo>
                    <a:pt x="819950" y="0"/>
                  </a:moveTo>
                  <a:lnTo>
                    <a:pt x="818559" y="48141"/>
                  </a:lnTo>
                  <a:lnTo>
                    <a:pt x="814437" y="95551"/>
                  </a:lnTo>
                  <a:lnTo>
                    <a:pt x="807661" y="142152"/>
                  </a:lnTo>
                  <a:lnTo>
                    <a:pt x="798308" y="187868"/>
                  </a:lnTo>
                  <a:lnTo>
                    <a:pt x="786454" y="232620"/>
                  </a:lnTo>
                  <a:lnTo>
                    <a:pt x="772177" y="276333"/>
                  </a:lnTo>
                  <a:lnTo>
                    <a:pt x="755554" y="318930"/>
                  </a:lnTo>
                  <a:lnTo>
                    <a:pt x="736660" y="360334"/>
                  </a:lnTo>
                  <a:lnTo>
                    <a:pt x="715574" y="400467"/>
                  </a:lnTo>
                  <a:lnTo>
                    <a:pt x="692372" y="439253"/>
                  </a:lnTo>
                  <a:lnTo>
                    <a:pt x="667131" y="476615"/>
                  </a:lnTo>
                  <a:lnTo>
                    <a:pt x="639927" y="512477"/>
                  </a:lnTo>
                  <a:lnTo>
                    <a:pt x="610838" y="546760"/>
                  </a:lnTo>
                  <a:lnTo>
                    <a:pt x="579940" y="579389"/>
                  </a:lnTo>
                  <a:lnTo>
                    <a:pt x="547311" y="610287"/>
                  </a:lnTo>
                  <a:lnTo>
                    <a:pt x="513026" y="639376"/>
                  </a:lnTo>
                  <a:lnTo>
                    <a:pt x="477164" y="666580"/>
                  </a:lnTo>
                  <a:lnTo>
                    <a:pt x="439800" y="691821"/>
                  </a:lnTo>
                  <a:lnTo>
                    <a:pt x="401012" y="715024"/>
                  </a:lnTo>
                  <a:lnTo>
                    <a:pt x="360877" y="736111"/>
                  </a:lnTo>
                  <a:lnTo>
                    <a:pt x="319471" y="755005"/>
                  </a:lnTo>
                  <a:lnTo>
                    <a:pt x="276871" y="771629"/>
                  </a:lnTo>
                  <a:lnTo>
                    <a:pt x="233155" y="785906"/>
                  </a:lnTo>
                  <a:lnTo>
                    <a:pt x="188398" y="797760"/>
                  </a:lnTo>
                  <a:lnTo>
                    <a:pt x="142678" y="807114"/>
                  </a:lnTo>
                  <a:lnTo>
                    <a:pt x="96072" y="813890"/>
                  </a:lnTo>
                  <a:lnTo>
                    <a:pt x="48656" y="818012"/>
                  </a:lnTo>
                  <a:lnTo>
                    <a:pt x="508" y="819404"/>
                  </a:lnTo>
                  <a:lnTo>
                    <a:pt x="342" y="819404"/>
                  </a:lnTo>
                  <a:lnTo>
                    <a:pt x="165" y="819404"/>
                  </a:lnTo>
                  <a:lnTo>
                    <a:pt x="0" y="819404"/>
                  </a:lnTo>
                  <a:lnTo>
                    <a:pt x="508" y="0"/>
                  </a:lnTo>
                  <a:lnTo>
                    <a:pt x="819950"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5" y="6095"/>
              <a:ext cx="1784604" cy="1783079"/>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2" y="1045463"/>
              <a:ext cx="1155192" cy="1150619"/>
            </a:xfrm>
            <a:prstGeom prst="rect">
              <a:avLst/>
            </a:prstGeom>
          </p:spPr>
        </p:pic>
        <p:pic>
          <p:nvPicPr>
            <p:cNvPr id="9" name="object 9"/>
            <p:cNvPicPr/>
            <p:nvPr/>
          </p:nvPicPr>
          <p:blipFill>
            <a:blip r:embed="rId5" cstate="print"/>
            <a:stretch>
              <a:fillRect/>
            </a:stretch>
          </p:blipFill>
          <p:spPr>
            <a:xfrm>
              <a:off x="187321" y="1050633"/>
              <a:ext cx="1116811" cy="1111476"/>
            </a:xfrm>
            <a:prstGeom prst="rect">
              <a:avLst/>
            </a:prstGeom>
          </p:spPr>
        </p:pic>
        <p:sp>
          <p:nvSpPr>
            <p:cNvPr id="10" name="object 10"/>
            <p:cNvSpPr/>
            <p:nvPr/>
          </p:nvSpPr>
          <p:spPr>
            <a:xfrm>
              <a:off x="187321" y="1050633"/>
              <a:ext cx="1116965" cy="1111885"/>
            </a:xfrm>
            <a:custGeom>
              <a:avLst/>
              <a:gdLst/>
              <a:ahLst/>
              <a:cxnLst/>
              <a:rect l="l" t="t" r="r" b="b"/>
              <a:pathLst>
                <a:path w="1116965" h="1111885">
                  <a:moveTo>
                    <a:pt x="118494" y="204634"/>
                  </a:moveTo>
                  <a:lnTo>
                    <a:pt x="149784" y="168741"/>
                  </a:lnTo>
                  <a:lnTo>
                    <a:pt x="183514" y="136234"/>
                  </a:lnTo>
                  <a:lnTo>
                    <a:pt x="219449" y="107137"/>
                  </a:lnTo>
                  <a:lnTo>
                    <a:pt x="257354" y="81474"/>
                  </a:lnTo>
                  <a:lnTo>
                    <a:pt x="296994" y="59270"/>
                  </a:lnTo>
                  <a:lnTo>
                    <a:pt x="338133" y="40547"/>
                  </a:lnTo>
                  <a:lnTo>
                    <a:pt x="380537" y="25331"/>
                  </a:lnTo>
                  <a:lnTo>
                    <a:pt x="423969" y="13644"/>
                  </a:lnTo>
                  <a:lnTo>
                    <a:pt x="468195" y="5510"/>
                  </a:lnTo>
                  <a:lnTo>
                    <a:pt x="512978" y="954"/>
                  </a:lnTo>
                  <a:lnTo>
                    <a:pt x="558085" y="0"/>
                  </a:lnTo>
                  <a:lnTo>
                    <a:pt x="603279" y="2670"/>
                  </a:lnTo>
                  <a:lnTo>
                    <a:pt x="648326" y="8990"/>
                  </a:lnTo>
                  <a:lnTo>
                    <a:pt x="692989" y="18983"/>
                  </a:lnTo>
                  <a:lnTo>
                    <a:pt x="737034" y="32672"/>
                  </a:lnTo>
                  <a:lnTo>
                    <a:pt x="780226" y="50083"/>
                  </a:lnTo>
                  <a:lnTo>
                    <a:pt x="822328" y="71238"/>
                  </a:lnTo>
                  <a:lnTo>
                    <a:pt x="863107" y="96162"/>
                  </a:lnTo>
                  <a:lnTo>
                    <a:pt x="902326" y="124878"/>
                  </a:lnTo>
                  <a:lnTo>
                    <a:pt x="939021" y="156757"/>
                  </a:lnTo>
                  <a:lnTo>
                    <a:pt x="972363" y="190998"/>
                  </a:lnTo>
                  <a:lnTo>
                    <a:pt x="1002323" y="227366"/>
                  </a:lnTo>
                  <a:lnTo>
                    <a:pt x="1028873" y="265625"/>
                  </a:lnTo>
                  <a:lnTo>
                    <a:pt x="1051983" y="305541"/>
                  </a:lnTo>
                  <a:lnTo>
                    <a:pt x="1071625" y="346879"/>
                  </a:lnTo>
                  <a:lnTo>
                    <a:pt x="1087770" y="389404"/>
                  </a:lnTo>
                  <a:lnTo>
                    <a:pt x="1100390" y="432881"/>
                  </a:lnTo>
                  <a:lnTo>
                    <a:pt x="1109456" y="477076"/>
                  </a:lnTo>
                  <a:lnTo>
                    <a:pt x="1114939" y="521754"/>
                  </a:lnTo>
                  <a:lnTo>
                    <a:pt x="1116811" y="566679"/>
                  </a:lnTo>
                  <a:lnTo>
                    <a:pt x="1115043" y="611617"/>
                  </a:lnTo>
                  <a:lnTo>
                    <a:pt x="1109606" y="656333"/>
                  </a:lnTo>
                  <a:lnTo>
                    <a:pt x="1100472" y="700593"/>
                  </a:lnTo>
                  <a:lnTo>
                    <a:pt x="1087612" y="744160"/>
                  </a:lnTo>
                  <a:lnTo>
                    <a:pt x="1070997" y="786801"/>
                  </a:lnTo>
                  <a:lnTo>
                    <a:pt x="1050599" y="828281"/>
                  </a:lnTo>
                  <a:lnTo>
                    <a:pt x="1026388" y="868365"/>
                  </a:lnTo>
                  <a:lnTo>
                    <a:pt x="998338" y="906817"/>
                  </a:lnTo>
                  <a:lnTo>
                    <a:pt x="967048" y="942710"/>
                  </a:lnTo>
                  <a:lnTo>
                    <a:pt x="933319" y="975218"/>
                  </a:lnTo>
                  <a:lnTo>
                    <a:pt x="897384" y="1004315"/>
                  </a:lnTo>
                  <a:lnTo>
                    <a:pt x="859479" y="1029978"/>
                  </a:lnTo>
                  <a:lnTo>
                    <a:pt x="819840" y="1052184"/>
                  </a:lnTo>
                  <a:lnTo>
                    <a:pt x="778701" y="1070908"/>
                  </a:lnTo>
                  <a:lnTo>
                    <a:pt x="736298" y="1086127"/>
                  </a:lnTo>
                  <a:lnTo>
                    <a:pt x="692867" y="1097817"/>
                  </a:lnTo>
                  <a:lnTo>
                    <a:pt x="648642" y="1105954"/>
                  </a:lnTo>
                  <a:lnTo>
                    <a:pt x="603859" y="1110515"/>
                  </a:lnTo>
                  <a:lnTo>
                    <a:pt x="558752" y="1111476"/>
                  </a:lnTo>
                  <a:lnTo>
                    <a:pt x="513558" y="1108813"/>
                  </a:lnTo>
                  <a:lnTo>
                    <a:pt x="468512" y="1102502"/>
                  </a:lnTo>
                  <a:lnTo>
                    <a:pt x="423848" y="1092519"/>
                  </a:lnTo>
                  <a:lnTo>
                    <a:pt x="379803" y="1078841"/>
                  </a:lnTo>
                  <a:lnTo>
                    <a:pt x="336611" y="1061444"/>
                  </a:lnTo>
                  <a:lnTo>
                    <a:pt x="294507" y="1040304"/>
                  </a:lnTo>
                  <a:lnTo>
                    <a:pt x="253727" y="1015397"/>
                  </a:lnTo>
                  <a:lnTo>
                    <a:pt x="214506" y="986700"/>
                  </a:lnTo>
                  <a:lnTo>
                    <a:pt x="177810" y="954821"/>
                  </a:lnTo>
                  <a:lnTo>
                    <a:pt x="144467" y="920580"/>
                  </a:lnTo>
                  <a:lnTo>
                    <a:pt x="114505" y="884212"/>
                  </a:lnTo>
                  <a:lnTo>
                    <a:pt x="87954" y="845952"/>
                  </a:lnTo>
                  <a:lnTo>
                    <a:pt x="64841" y="806035"/>
                  </a:lnTo>
                  <a:lnTo>
                    <a:pt x="45197" y="764695"/>
                  </a:lnTo>
                  <a:lnTo>
                    <a:pt x="29049" y="722168"/>
                  </a:lnTo>
                  <a:lnTo>
                    <a:pt x="16426"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6" y="243105"/>
                  </a:lnTo>
                  <a:lnTo>
                    <a:pt x="118494" y="204634"/>
                  </a:lnTo>
                  <a:close/>
                </a:path>
                <a:path w="1116965" h="1111885">
                  <a:moveTo>
                    <a:pt x="220475" y="286041"/>
                  </a:moveTo>
                  <a:lnTo>
                    <a:pt x="193854" y="323455"/>
                  </a:lnTo>
                  <a:lnTo>
                    <a:pt x="171954" y="362810"/>
                  </a:lnTo>
                  <a:lnTo>
                    <a:pt x="154727" y="403741"/>
                  </a:lnTo>
                  <a:lnTo>
                    <a:pt x="142130" y="445881"/>
                  </a:lnTo>
                  <a:lnTo>
                    <a:pt x="134115" y="488865"/>
                  </a:lnTo>
                  <a:lnTo>
                    <a:pt x="130637" y="532328"/>
                  </a:lnTo>
                  <a:lnTo>
                    <a:pt x="131649" y="575903"/>
                  </a:lnTo>
                  <a:lnTo>
                    <a:pt x="137106" y="619227"/>
                  </a:lnTo>
                  <a:lnTo>
                    <a:pt x="146962" y="661933"/>
                  </a:lnTo>
                  <a:lnTo>
                    <a:pt x="161171" y="703655"/>
                  </a:lnTo>
                  <a:lnTo>
                    <a:pt x="179687" y="744028"/>
                  </a:lnTo>
                  <a:lnTo>
                    <a:pt x="202464" y="782686"/>
                  </a:lnTo>
                  <a:lnTo>
                    <a:pt x="229456" y="819265"/>
                  </a:lnTo>
                  <a:lnTo>
                    <a:pt x="260617" y="853397"/>
                  </a:lnTo>
                  <a:lnTo>
                    <a:pt x="295901" y="884719"/>
                  </a:lnTo>
                  <a:lnTo>
                    <a:pt x="334263" y="912179"/>
                  </a:lnTo>
                  <a:lnTo>
                    <a:pt x="374452" y="934995"/>
                  </a:lnTo>
                  <a:lnTo>
                    <a:pt x="416099" y="953204"/>
                  </a:lnTo>
                  <a:lnTo>
                    <a:pt x="458840" y="966841"/>
                  </a:lnTo>
                  <a:lnTo>
                    <a:pt x="502307" y="975943"/>
                  </a:lnTo>
                  <a:lnTo>
                    <a:pt x="546134" y="980546"/>
                  </a:lnTo>
                  <a:lnTo>
                    <a:pt x="589956" y="980687"/>
                  </a:lnTo>
                  <a:lnTo>
                    <a:pt x="633405" y="976403"/>
                  </a:lnTo>
                  <a:lnTo>
                    <a:pt x="676115" y="967728"/>
                  </a:lnTo>
                  <a:lnTo>
                    <a:pt x="717721" y="954701"/>
                  </a:lnTo>
                  <a:lnTo>
                    <a:pt x="757856" y="937356"/>
                  </a:lnTo>
                  <a:lnTo>
                    <a:pt x="796153" y="915731"/>
                  </a:lnTo>
                  <a:lnTo>
                    <a:pt x="832246" y="889862"/>
                  </a:lnTo>
                  <a:lnTo>
                    <a:pt x="865770" y="859785"/>
                  </a:lnTo>
                  <a:lnTo>
                    <a:pt x="896357" y="825537"/>
                  </a:lnTo>
                  <a:lnTo>
                    <a:pt x="922980" y="788101"/>
                  </a:lnTo>
                  <a:lnTo>
                    <a:pt x="944882" y="748730"/>
                  </a:lnTo>
                  <a:lnTo>
                    <a:pt x="962110" y="707789"/>
                  </a:lnTo>
                  <a:lnTo>
                    <a:pt x="974708" y="665643"/>
                  </a:lnTo>
                  <a:lnTo>
                    <a:pt x="982723" y="622657"/>
                  </a:lnTo>
                  <a:lnTo>
                    <a:pt x="986202" y="579196"/>
                  </a:lnTo>
                  <a:lnTo>
                    <a:pt x="985189" y="535624"/>
                  </a:lnTo>
                  <a:lnTo>
                    <a:pt x="979732" y="492307"/>
                  </a:lnTo>
                  <a:lnTo>
                    <a:pt x="969876" y="449609"/>
                  </a:lnTo>
                  <a:lnTo>
                    <a:pt x="955668" y="407895"/>
                  </a:lnTo>
                  <a:lnTo>
                    <a:pt x="937152" y="367530"/>
                  </a:lnTo>
                  <a:lnTo>
                    <a:pt x="914376" y="328880"/>
                  </a:lnTo>
                  <a:lnTo>
                    <a:pt x="887385" y="292308"/>
                  </a:lnTo>
                  <a:lnTo>
                    <a:pt x="856226" y="258179"/>
                  </a:lnTo>
                  <a:lnTo>
                    <a:pt x="820944" y="226859"/>
                  </a:lnTo>
                  <a:lnTo>
                    <a:pt x="782579" y="199399"/>
                  </a:lnTo>
                  <a:lnTo>
                    <a:pt x="742389" y="176583"/>
                  </a:lnTo>
                  <a:lnTo>
                    <a:pt x="700739" y="158375"/>
                  </a:lnTo>
                  <a:lnTo>
                    <a:pt x="657997" y="144737"/>
                  </a:lnTo>
                  <a:lnTo>
                    <a:pt x="614529" y="135635"/>
                  </a:lnTo>
                  <a:lnTo>
                    <a:pt x="570701" y="131032"/>
                  </a:lnTo>
                  <a:lnTo>
                    <a:pt x="526878" y="130891"/>
                  </a:lnTo>
                  <a:lnTo>
                    <a:pt x="483428" y="135175"/>
                  </a:lnTo>
                  <a:lnTo>
                    <a:pt x="440717" y="143850"/>
                  </a:lnTo>
                  <a:lnTo>
                    <a:pt x="399111" y="156877"/>
                  </a:lnTo>
                  <a:lnTo>
                    <a:pt x="358976" y="174222"/>
                  </a:lnTo>
                  <a:lnTo>
                    <a:pt x="320679" y="195847"/>
                  </a:lnTo>
                  <a:lnTo>
                    <a:pt x="284586" y="221716"/>
                  </a:lnTo>
                  <a:lnTo>
                    <a:pt x="251062" y="251793"/>
                  </a:lnTo>
                  <a:lnTo>
                    <a:pt x="220475" y="286041"/>
                  </a:lnTo>
                  <a:close/>
                </a:path>
              </a:pathLst>
            </a:custGeom>
            <a:ln w="7353">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6"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1162811" y="341375"/>
            <a:ext cx="2252472" cy="1219200"/>
          </a:xfrm>
          <a:prstGeom prst="rect">
            <a:avLst/>
          </a:prstGeom>
        </p:spPr>
      </p:pic>
      <p:sp>
        <p:nvSpPr>
          <p:cNvPr id="15" name="object 15"/>
          <p:cNvSpPr txBox="1">
            <a:spLocks noGrp="1"/>
          </p:cNvSpPr>
          <p:nvPr>
            <p:ph type="title"/>
          </p:nvPr>
        </p:nvSpPr>
        <p:spPr>
          <a:xfrm>
            <a:off x="1514602" y="485978"/>
            <a:ext cx="1550035" cy="680720"/>
          </a:xfrm>
          <a:prstGeom prst="rect">
            <a:avLst/>
          </a:prstGeom>
        </p:spPr>
        <p:txBody>
          <a:bodyPr vert="horz" wrap="square" lIns="0" tIns="12065" rIns="0" bIns="0" rtlCol="0">
            <a:spAutoFit/>
          </a:bodyPr>
          <a:lstStyle/>
          <a:p>
            <a:pPr marL="12700">
              <a:lnSpc>
                <a:spcPct val="100000"/>
              </a:lnSpc>
              <a:spcBef>
                <a:spcPts val="95"/>
              </a:spcBef>
            </a:pPr>
            <a:r>
              <a:rPr sz="4300" spc="-690" dirty="0"/>
              <a:t>T</a:t>
            </a:r>
            <a:r>
              <a:rPr sz="4300" spc="-180" dirty="0"/>
              <a:t>est</a:t>
            </a:r>
            <a:r>
              <a:rPr sz="4300" spc="-110" dirty="0"/>
              <a:t>i</a:t>
            </a:r>
            <a:r>
              <a:rPr sz="4300" spc="-400" dirty="0"/>
              <a:t>ng</a:t>
            </a:r>
            <a:endParaRPr sz="4300"/>
          </a:p>
        </p:txBody>
      </p:sp>
      <p:sp>
        <p:nvSpPr>
          <p:cNvPr id="16" name="object 16"/>
          <p:cNvSpPr txBox="1"/>
          <p:nvPr/>
        </p:nvSpPr>
        <p:spPr>
          <a:xfrm>
            <a:off x="1596897" y="1420114"/>
            <a:ext cx="7261225" cy="4339590"/>
          </a:xfrm>
          <a:prstGeom prst="rect">
            <a:avLst/>
          </a:prstGeom>
        </p:spPr>
        <p:txBody>
          <a:bodyPr vert="horz" wrap="square" lIns="0" tIns="64135" rIns="0" bIns="0" rtlCol="0">
            <a:spAutoFit/>
          </a:bodyPr>
          <a:lstStyle/>
          <a:p>
            <a:pPr marL="295910" marR="6350" indent="-283845" algn="just">
              <a:lnSpc>
                <a:spcPts val="3240"/>
              </a:lnSpc>
              <a:spcBef>
                <a:spcPts val="505"/>
              </a:spcBef>
              <a:buClr>
                <a:srgbClr val="3891A7"/>
              </a:buClr>
              <a:buSzPct val="80000"/>
              <a:buFont typeface="Segoe UI Symbol"/>
              <a:buChar char="⚫"/>
              <a:tabLst>
                <a:tab pos="296545" algn="l"/>
              </a:tabLst>
            </a:pPr>
            <a:r>
              <a:rPr sz="3000" spc="-125" dirty="0">
                <a:latin typeface="Microsoft Sans Serif"/>
                <a:cs typeface="Microsoft Sans Serif"/>
              </a:rPr>
              <a:t>program </a:t>
            </a:r>
            <a:r>
              <a:rPr sz="3000" spc="-120" dirty="0">
                <a:latin typeface="Microsoft Sans Serif"/>
                <a:cs typeface="Microsoft Sans Serif"/>
              </a:rPr>
              <a:t>testing </a:t>
            </a:r>
            <a:r>
              <a:rPr sz="3000" spc="-190" dirty="0">
                <a:latin typeface="Microsoft Sans Serif"/>
                <a:cs typeface="Microsoft Sans Serif"/>
              </a:rPr>
              <a:t>is </a:t>
            </a:r>
            <a:r>
              <a:rPr sz="3000" spc="-80" dirty="0">
                <a:latin typeface="Microsoft Sans Serif"/>
                <a:cs typeface="Microsoft Sans Serif"/>
              </a:rPr>
              <a:t>the </a:t>
            </a:r>
            <a:r>
              <a:rPr sz="3000" spc="-170" dirty="0">
                <a:latin typeface="Microsoft Sans Serif"/>
                <a:cs typeface="Microsoft Sans Serif"/>
              </a:rPr>
              <a:t>process </a:t>
            </a:r>
            <a:r>
              <a:rPr sz="3000" spc="-50" dirty="0">
                <a:latin typeface="Microsoft Sans Serif"/>
                <a:cs typeface="Microsoft Sans Serif"/>
              </a:rPr>
              <a:t>of </a:t>
            </a:r>
            <a:r>
              <a:rPr sz="3000" spc="-150" dirty="0">
                <a:latin typeface="Microsoft Sans Serif"/>
                <a:cs typeface="Microsoft Sans Serif"/>
              </a:rPr>
              <a:t>executing </a:t>
            </a:r>
            <a:r>
              <a:rPr sz="3000" spc="-390" dirty="0">
                <a:latin typeface="Microsoft Sans Serif"/>
                <a:cs typeface="Microsoft Sans Serif"/>
              </a:rPr>
              <a:t>a </a:t>
            </a:r>
            <a:r>
              <a:rPr sz="3000" spc="-385" dirty="0">
                <a:latin typeface="Microsoft Sans Serif"/>
                <a:cs typeface="Microsoft Sans Serif"/>
              </a:rPr>
              <a:t> </a:t>
            </a:r>
            <a:r>
              <a:rPr sz="3000" spc="-120" dirty="0">
                <a:latin typeface="Microsoft Sans Serif"/>
                <a:cs typeface="Microsoft Sans Serif"/>
              </a:rPr>
              <a:t>program</a:t>
            </a:r>
            <a:r>
              <a:rPr sz="3000" spc="10" dirty="0">
                <a:latin typeface="Microsoft Sans Serif"/>
                <a:cs typeface="Microsoft Sans Serif"/>
              </a:rPr>
              <a:t> </a:t>
            </a:r>
            <a:r>
              <a:rPr sz="3000" spc="70" dirty="0">
                <a:latin typeface="Microsoft Sans Serif"/>
                <a:cs typeface="Microsoft Sans Serif"/>
              </a:rPr>
              <a:t>to</a:t>
            </a:r>
            <a:r>
              <a:rPr sz="3000" spc="40" dirty="0">
                <a:latin typeface="Microsoft Sans Serif"/>
                <a:cs typeface="Microsoft Sans Serif"/>
              </a:rPr>
              <a:t> </a:t>
            </a:r>
            <a:r>
              <a:rPr sz="3000" spc="-110" dirty="0">
                <a:latin typeface="Microsoft Sans Serif"/>
                <a:cs typeface="Microsoft Sans Serif"/>
              </a:rPr>
              <a:t>demonstrate</a:t>
            </a:r>
            <a:r>
              <a:rPr sz="3000" spc="15" dirty="0">
                <a:latin typeface="Microsoft Sans Serif"/>
                <a:cs typeface="Microsoft Sans Serif"/>
              </a:rPr>
              <a:t> </a:t>
            </a:r>
            <a:r>
              <a:rPr sz="3000" spc="-75" dirty="0">
                <a:latin typeface="Microsoft Sans Serif"/>
                <a:cs typeface="Microsoft Sans Serif"/>
              </a:rPr>
              <a:t>its</a:t>
            </a:r>
            <a:r>
              <a:rPr sz="3000" spc="35" dirty="0">
                <a:latin typeface="Microsoft Sans Serif"/>
                <a:cs typeface="Microsoft Sans Serif"/>
              </a:rPr>
              <a:t> </a:t>
            </a:r>
            <a:r>
              <a:rPr sz="3000" spc="-125" dirty="0">
                <a:latin typeface="Microsoft Sans Serif"/>
                <a:cs typeface="Microsoft Sans Serif"/>
              </a:rPr>
              <a:t>correctness.</a:t>
            </a:r>
            <a:endParaRPr sz="3000">
              <a:latin typeface="Microsoft Sans Serif"/>
              <a:cs typeface="Microsoft Sans Serif"/>
            </a:endParaRPr>
          </a:p>
          <a:p>
            <a:pPr marL="295910" marR="6350" indent="-283845" algn="just">
              <a:lnSpc>
                <a:spcPts val="3240"/>
              </a:lnSpc>
              <a:spcBef>
                <a:spcPts val="605"/>
              </a:spcBef>
              <a:buClr>
                <a:srgbClr val="3891A7"/>
              </a:buClr>
              <a:buSzPct val="80000"/>
              <a:buFont typeface="Segoe UI Symbol"/>
              <a:buChar char="⚫"/>
              <a:tabLst>
                <a:tab pos="296545" algn="l"/>
              </a:tabLst>
            </a:pPr>
            <a:r>
              <a:rPr sz="3000" spc="-170" dirty="0">
                <a:latin typeface="Microsoft Sans Serif"/>
                <a:cs typeface="Microsoft Sans Serif"/>
              </a:rPr>
              <a:t>Program</a:t>
            </a:r>
            <a:r>
              <a:rPr sz="3000" spc="-165" dirty="0">
                <a:latin typeface="Microsoft Sans Serif"/>
                <a:cs typeface="Microsoft Sans Serif"/>
              </a:rPr>
              <a:t> </a:t>
            </a:r>
            <a:r>
              <a:rPr sz="3000" spc="-90" dirty="0">
                <a:latin typeface="Microsoft Sans Serif"/>
                <a:cs typeface="Microsoft Sans Serif"/>
              </a:rPr>
              <a:t>verification</a:t>
            </a:r>
            <a:r>
              <a:rPr sz="3000" spc="620" dirty="0">
                <a:latin typeface="Microsoft Sans Serif"/>
                <a:cs typeface="Microsoft Sans Serif"/>
              </a:rPr>
              <a:t> </a:t>
            </a:r>
            <a:r>
              <a:rPr sz="3000" spc="-190" dirty="0">
                <a:latin typeface="Microsoft Sans Serif"/>
                <a:cs typeface="Microsoft Sans Serif"/>
              </a:rPr>
              <a:t>is</a:t>
            </a:r>
            <a:r>
              <a:rPr sz="3000" spc="-185" dirty="0">
                <a:latin typeface="Microsoft Sans Serif"/>
                <a:cs typeface="Microsoft Sans Serif"/>
              </a:rPr>
              <a:t> </a:t>
            </a:r>
            <a:r>
              <a:rPr sz="3000" spc="-80" dirty="0">
                <a:latin typeface="Microsoft Sans Serif"/>
                <a:cs typeface="Microsoft Sans Serif"/>
              </a:rPr>
              <a:t>the</a:t>
            </a:r>
            <a:r>
              <a:rPr sz="3000" spc="-75" dirty="0">
                <a:latin typeface="Microsoft Sans Serif"/>
                <a:cs typeface="Microsoft Sans Serif"/>
              </a:rPr>
              <a:t> </a:t>
            </a:r>
            <a:r>
              <a:rPr sz="3000" spc="-170" dirty="0">
                <a:latin typeface="Microsoft Sans Serif"/>
                <a:cs typeface="Microsoft Sans Serif"/>
              </a:rPr>
              <a:t>process</a:t>
            </a:r>
            <a:r>
              <a:rPr sz="3000" spc="-165" dirty="0">
                <a:latin typeface="Microsoft Sans Serif"/>
                <a:cs typeface="Microsoft Sans Serif"/>
              </a:rPr>
              <a:t> </a:t>
            </a:r>
            <a:r>
              <a:rPr sz="3000" spc="-50" dirty="0">
                <a:latin typeface="Microsoft Sans Serif"/>
                <a:cs typeface="Microsoft Sans Serif"/>
              </a:rPr>
              <a:t>of </a:t>
            </a:r>
            <a:r>
              <a:rPr sz="3000" spc="-45" dirty="0">
                <a:latin typeface="Microsoft Sans Serif"/>
                <a:cs typeface="Microsoft Sans Serif"/>
              </a:rPr>
              <a:t> </a:t>
            </a:r>
            <a:r>
              <a:rPr sz="3000" spc="-165" dirty="0">
                <a:latin typeface="Microsoft Sans Serif"/>
                <a:cs typeface="Microsoft Sans Serif"/>
              </a:rPr>
              <a:t>ensuring</a:t>
            </a:r>
            <a:r>
              <a:rPr sz="3000" spc="-160" dirty="0">
                <a:latin typeface="Microsoft Sans Serif"/>
                <a:cs typeface="Microsoft Sans Serif"/>
              </a:rPr>
              <a:t> </a:t>
            </a:r>
            <a:r>
              <a:rPr sz="3000" spc="-60" dirty="0">
                <a:latin typeface="Microsoft Sans Serif"/>
                <a:cs typeface="Microsoft Sans Serif"/>
              </a:rPr>
              <a:t>that</a:t>
            </a:r>
            <a:r>
              <a:rPr sz="3000" spc="-55" dirty="0">
                <a:latin typeface="Microsoft Sans Serif"/>
                <a:cs typeface="Microsoft Sans Serif"/>
              </a:rPr>
              <a:t> </a:t>
            </a:r>
            <a:r>
              <a:rPr sz="3000" spc="-390" dirty="0">
                <a:latin typeface="Microsoft Sans Serif"/>
                <a:cs typeface="Microsoft Sans Serif"/>
              </a:rPr>
              <a:t>a</a:t>
            </a:r>
            <a:r>
              <a:rPr sz="3000" spc="-385" dirty="0">
                <a:latin typeface="Microsoft Sans Serif"/>
                <a:cs typeface="Microsoft Sans Serif"/>
              </a:rPr>
              <a:t> </a:t>
            </a:r>
            <a:r>
              <a:rPr sz="3000" spc="-125" dirty="0">
                <a:latin typeface="Microsoft Sans Serif"/>
                <a:cs typeface="Microsoft Sans Serif"/>
              </a:rPr>
              <a:t>program</a:t>
            </a:r>
            <a:r>
              <a:rPr sz="3000" spc="-120" dirty="0">
                <a:latin typeface="Microsoft Sans Serif"/>
                <a:cs typeface="Microsoft Sans Serif"/>
              </a:rPr>
              <a:t> </a:t>
            </a:r>
            <a:r>
              <a:rPr sz="3000" spc="-165" dirty="0">
                <a:latin typeface="Microsoft Sans Serif"/>
                <a:cs typeface="Microsoft Sans Serif"/>
              </a:rPr>
              <a:t>meets</a:t>
            </a:r>
            <a:r>
              <a:rPr sz="3000" spc="-160" dirty="0">
                <a:latin typeface="Microsoft Sans Serif"/>
                <a:cs typeface="Microsoft Sans Serif"/>
              </a:rPr>
              <a:t> </a:t>
            </a:r>
            <a:r>
              <a:rPr sz="3000" spc="-140" dirty="0">
                <a:latin typeface="Microsoft Sans Serif"/>
                <a:cs typeface="Microsoft Sans Serif"/>
              </a:rPr>
              <a:t>user </a:t>
            </a:r>
            <a:r>
              <a:rPr sz="3000" spc="-135" dirty="0">
                <a:latin typeface="Microsoft Sans Serif"/>
                <a:cs typeface="Microsoft Sans Serif"/>
              </a:rPr>
              <a:t> </a:t>
            </a:r>
            <a:r>
              <a:rPr sz="3000" spc="-90" dirty="0">
                <a:latin typeface="Microsoft Sans Serif"/>
                <a:cs typeface="Microsoft Sans Serif"/>
              </a:rPr>
              <a:t>requirement</a:t>
            </a:r>
            <a:endParaRPr sz="3000">
              <a:latin typeface="Microsoft Sans Serif"/>
              <a:cs typeface="Microsoft Sans Serif"/>
            </a:endParaRPr>
          </a:p>
          <a:p>
            <a:pPr marL="295910" marR="5080" indent="-283845" algn="just">
              <a:lnSpc>
                <a:spcPct val="90000"/>
              </a:lnSpc>
              <a:spcBef>
                <a:spcPts val="555"/>
              </a:spcBef>
              <a:buClr>
                <a:srgbClr val="3891A7"/>
              </a:buClr>
              <a:buSzPct val="80000"/>
              <a:buFont typeface="Segoe UI Symbol"/>
              <a:buChar char="⚫"/>
              <a:tabLst>
                <a:tab pos="296545" algn="l"/>
              </a:tabLst>
            </a:pPr>
            <a:r>
              <a:rPr sz="3000" spc="5" dirty="0">
                <a:latin typeface="Microsoft Sans Serif"/>
                <a:cs typeface="Microsoft Sans Serif"/>
              </a:rPr>
              <a:t>After </a:t>
            </a:r>
            <a:r>
              <a:rPr sz="3000" spc="-80" dirty="0">
                <a:latin typeface="Microsoft Sans Serif"/>
                <a:cs typeface="Microsoft Sans Serif"/>
              </a:rPr>
              <a:t>the </a:t>
            </a:r>
            <a:r>
              <a:rPr sz="3000" spc="-125" dirty="0">
                <a:latin typeface="Microsoft Sans Serif"/>
                <a:cs typeface="Microsoft Sans Serif"/>
              </a:rPr>
              <a:t>program </a:t>
            </a:r>
            <a:r>
              <a:rPr sz="3000" spc="-190" dirty="0">
                <a:latin typeface="Microsoft Sans Serif"/>
                <a:cs typeface="Microsoft Sans Serif"/>
              </a:rPr>
              <a:t>is </a:t>
            </a:r>
            <a:r>
              <a:rPr sz="3000" spc="-125" dirty="0">
                <a:latin typeface="Microsoft Sans Serif"/>
                <a:cs typeface="Microsoft Sans Serif"/>
              </a:rPr>
              <a:t>compiled </a:t>
            </a:r>
            <a:r>
              <a:rPr sz="3000" spc="-150" dirty="0">
                <a:latin typeface="Microsoft Sans Serif"/>
                <a:cs typeface="Microsoft Sans Serif"/>
              </a:rPr>
              <a:t>we </a:t>
            </a:r>
            <a:r>
              <a:rPr sz="3000" spc="-140" dirty="0">
                <a:latin typeface="Microsoft Sans Serif"/>
                <a:cs typeface="Microsoft Sans Serif"/>
              </a:rPr>
              <a:t>must </a:t>
            </a:r>
            <a:r>
              <a:rPr sz="3000" spc="-55" dirty="0">
                <a:latin typeface="Microsoft Sans Serif"/>
                <a:cs typeface="Microsoft Sans Serif"/>
              </a:rPr>
              <a:t>run </a:t>
            </a:r>
            <a:r>
              <a:rPr sz="3000" spc="-50" dirty="0">
                <a:latin typeface="Microsoft Sans Serif"/>
                <a:cs typeface="Microsoft Sans Serif"/>
              </a:rPr>
              <a:t> </a:t>
            </a:r>
            <a:r>
              <a:rPr sz="3000" spc="-80" dirty="0">
                <a:latin typeface="Microsoft Sans Serif"/>
                <a:cs typeface="Microsoft Sans Serif"/>
              </a:rPr>
              <a:t>the </a:t>
            </a:r>
            <a:r>
              <a:rPr sz="3000" spc="-125" dirty="0">
                <a:latin typeface="Microsoft Sans Serif"/>
                <a:cs typeface="Microsoft Sans Serif"/>
              </a:rPr>
              <a:t>program </a:t>
            </a:r>
            <a:r>
              <a:rPr sz="3000" spc="-235" dirty="0">
                <a:latin typeface="Microsoft Sans Serif"/>
                <a:cs typeface="Microsoft Sans Serif"/>
              </a:rPr>
              <a:t>and</a:t>
            </a:r>
            <a:r>
              <a:rPr sz="3000" spc="-229" dirty="0">
                <a:latin typeface="Microsoft Sans Serif"/>
                <a:cs typeface="Microsoft Sans Serif"/>
              </a:rPr>
              <a:t> </a:t>
            </a:r>
            <a:r>
              <a:rPr sz="3000" spc="-80" dirty="0">
                <a:latin typeface="Microsoft Sans Serif"/>
                <a:cs typeface="Microsoft Sans Serif"/>
              </a:rPr>
              <a:t>test/verify </a:t>
            </a:r>
            <a:r>
              <a:rPr sz="3000" spc="65" dirty="0">
                <a:latin typeface="Microsoft Sans Serif"/>
                <a:cs typeface="Microsoft Sans Serif"/>
              </a:rPr>
              <a:t>it </a:t>
            </a:r>
            <a:r>
              <a:rPr sz="3000" spc="-15" dirty="0">
                <a:latin typeface="Microsoft Sans Serif"/>
                <a:cs typeface="Microsoft Sans Serif"/>
              </a:rPr>
              <a:t>with </a:t>
            </a:r>
            <a:r>
              <a:rPr sz="3000" spc="-80" dirty="0">
                <a:latin typeface="Microsoft Sans Serif"/>
                <a:cs typeface="Microsoft Sans Serif"/>
              </a:rPr>
              <a:t>different </a:t>
            </a:r>
            <a:r>
              <a:rPr sz="3000" spc="-75" dirty="0">
                <a:latin typeface="Microsoft Sans Serif"/>
                <a:cs typeface="Microsoft Sans Serif"/>
              </a:rPr>
              <a:t> </a:t>
            </a:r>
            <a:r>
              <a:rPr sz="3000" spc="-125" dirty="0">
                <a:latin typeface="Microsoft Sans Serif"/>
                <a:cs typeface="Microsoft Sans Serif"/>
              </a:rPr>
              <a:t>inputs</a:t>
            </a:r>
            <a:r>
              <a:rPr sz="3000" spc="-120" dirty="0">
                <a:latin typeface="Microsoft Sans Serif"/>
                <a:cs typeface="Microsoft Sans Serif"/>
              </a:rPr>
              <a:t> </a:t>
            </a:r>
            <a:r>
              <a:rPr sz="3000" spc="-105" dirty="0">
                <a:latin typeface="Microsoft Sans Serif"/>
                <a:cs typeface="Microsoft Sans Serif"/>
              </a:rPr>
              <a:t>before</a:t>
            </a:r>
            <a:r>
              <a:rPr sz="3000" spc="-100" dirty="0">
                <a:latin typeface="Microsoft Sans Serif"/>
                <a:cs typeface="Microsoft Sans Serif"/>
              </a:rPr>
              <a:t> </a:t>
            </a:r>
            <a:r>
              <a:rPr sz="3000" spc="-80" dirty="0">
                <a:latin typeface="Microsoft Sans Serif"/>
                <a:cs typeface="Microsoft Sans Serif"/>
              </a:rPr>
              <a:t>the </a:t>
            </a:r>
            <a:r>
              <a:rPr sz="3000" spc="-125" dirty="0">
                <a:latin typeface="Microsoft Sans Serif"/>
                <a:cs typeface="Microsoft Sans Serif"/>
              </a:rPr>
              <a:t>program</a:t>
            </a:r>
            <a:r>
              <a:rPr sz="3000" spc="545" dirty="0">
                <a:latin typeface="Microsoft Sans Serif"/>
                <a:cs typeface="Microsoft Sans Serif"/>
              </a:rPr>
              <a:t> </a:t>
            </a:r>
            <a:r>
              <a:rPr sz="3000" spc="-250" dirty="0">
                <a:latin typeface="Microsoft Sans Serif"/>
                <a:cs typeface="Microsoft Sans Serif"/>
              </a:rPr>
              <a:t>can</a:t>
            </a:r>
            <a:r>
              <a:rPr sz="3000" spc="295" dirty="0">
                <a:latin typeface="Microsoft Sans Serif"/>
                <a:cs typeface="Microsoft Sans Serif"/>
              </a:rPr>
              <a:t> </a:t>
            </a:r>
            <a:r>
              <a:rPr sz="3000" spc="-200" dirty="0">
                <a:latin typeface="Microsoft Sans Serif"/>
                <a:cs typeface="Microsoft Sans Serif"/>
              </a:rPr>
              <a:t>be</a:t>
            </a:r>
            <a:r>
              <a:rPr sz="3000" spc="400" dirty="0">
                <a:latin typeface="Microsoft Sans Serif"/>
                <a:cs typeface="Microsoft Sans Serif"/>
              </a:rPr>
              <a:t> </a:t>
            </a:r>
            <a:r>
              <a:rPr sz="3000" spc="-185" dirty="0">
                <a:latin typeface="Microsoft Sans Serif"/>
                <a:cs typeface="Microsoft Sans Serif"/>
              </a:rPr>
              <a:t>released </a:t>
            </a:r>
            <a:r>
              <a:rPr sz="3000" spc="-180" dirty="0">
                <a:latin typeface="Microsoft Sans Serif"/>
                <a:cs typeface="Microsoft Sans Serif"/>
              </a:rPr>
              <a:t> </a:t>
            </a:r>
            <a:r>
              <a:rPr sz="3000" spc="70" dirty="0">
                <a:latin typeface="Microsoft Sans Serif"/>
                <a:cs typeface="Microsoft Sans Serif"/>
              </a:rPr>
              <a:t>to</a:t>
            </a:r>
            <a:r>
              <a:rPr sz="3000" spc="75" dirty="0">
                <a:latin typeface="Microsoft Sans Serif"/>
                <a:cs typeface="Microsoft Sans Serif"/>
              </a:rPr>
              <a:t> </a:t>
            </a:r>
            <a:r>
              <a:rPr sz="3000" spc="-80" dirty="0">
                <a:latin typeface="Microsoft Sans Serif"/>
                <a:cs typeface="Microsoft Sans Serif"/>
              </a:rPr>
              <a:t>the</a:t>
            </a:r>
            <a:r>
              <a:rPr sz="3000" spc="-75" dirty="0">
                <a:latin typeface="Microsoft Sans Serif"/>
                <a:cs typeface="Microsoft Sans Serif"/>
              </a:rPr>
              <a:t> </a:t>
            </a:r>
            <a:r>
              <a:rPr sz="3000" spc="-125" dirty="0">
                <a:latin typeface="Microsoft Sans Serif"/>
                <a:cs typeface="Microsoft Sans Serif"/>
              </a:rPr>
              <a:t>public</a:t>
            </a:r>
            <a:r>
              <a:rPr sz="3000" spc="-120" dirty="0">
                <a:latin typeface="Microsoft Sans Serif"/>
                <a:cs typeface="Microsoft Sans Serif"/>
              </a:rPr>
              <a:t> </a:t>
            </a:r>
            <a:r>
              <a:rPr sz="3000" spc="85" dirty="0">
                <a:latin typeface="Microsoft Sans Serif"/>
                <a:cs typeface="Microsoft Sans Serif"/>
              </a:rPr>
              <a:t>or</a:t>
            </a:r>
            <a:r>
              <a:rPr sz="3000" spc="90" dirty="0">
                <a:latin typeface="Microsoft Sans Serif"/>
                <a:cs typeface="Microsoft Sans Serif"/>
              </a:rPr>
              <a:t> </a:t>
            </a:r>
            <a:r>
              <a:rPr sz="3000" spc="-15" dirty="0">
                <a:latin typeface="Microsoft Sans Serif"/>
                <a:cs typeface="Microsoft Sans Serif"/>
              </a:rPr>
              <a:t>other</a:t>
            </a:r>
            <a:r>
              <a:rPr sz="3000" spc="-10" dirty="0">
                <a:latin typeface="Microsoft Sans Serif"/>
                <a:cs typeface="Microsoft Sans Serif"/>
              </a:rPr>
              <a:t> </a:t>
            </a:r>
            <a:r>
              <a:rPr sz="3000" spc="-180" dirty="0">
                <a:latin typeface="Microsoft Sans Serif"/>
                <a:cs typeface="Microsoft Sans Serif"/>
              </a:rPr>
              <a:t>users</a:t>
            </a:r>
            <a:r>
              <a:rPr sz="3000" spc="-175" dirty="0">
                <a:latin typeface="Microsoft Sans Serif"/>
                <a:cs typeface="Microsoft Sans Serif"/>
              </a:rPr>
              <a:t> </a:t>
            </a:r>
            <a:r>
              <a:rPr sz="3000" spc="45" dirty="0">
                <a:latin typeface="Microsoft Sans Serif"/>
                <a:cs typeface="Microsoft Sans Serif"/>
              </a:rPr>
              <a:t>(or</a:t>
            </a:r>
            <a:r>
              <a:rPr sz="3000" spc="50" dirty="0">
                <a:latin typeface="Microsoft Sans Serif"/>
                <a:cs typeface="Microsoft Sans Serif"/>
              </a:rPr>
              <a:t> </a:t>
            </a:r>
            <a:r>
              <a:rPr sz="3000" spc="75" dirty="0">
                <a:latin typeface="Microsoft Sans Serif"/>
                <a:cs typeface="Microsoft Sans Serif"/>
              </a:rPr>
              <a:t>to</a:t>
            </a:r>
            <a:r>
              <a:rPr sz="3000" spc="80" dirty="0">
                <a:latin typeface="Microsoft Sans Serif"/>
                <a:cs typeface="Microsoft Sans Serif"/>
              </a:rPr>
              <a:t> </a:t>
            </a:r>
            <a:r>
              <a:rPr sz="3000" spc="-80" dirty="0">
                <a:latin typeface="Microsoft Sans Serif"/>
                <a:cs typeface="Microsoft Sans Serif"/>
              </a:rPr>
              <a:t>the </a:t>
            </a:r>
            <a:r>
              <a:rPr sz="3000" spc="-75" dirty="0">
                <a:latin typeface="Microsoft Sans Serif"/>
                <a:cs typeface="Microsoft Sans Serif"/>
              </a:rPr>
              <a:t> </a:t>
            </a:r>
            <a:r>
              <a:rPr sz="3000" spc="-25" dirty="0">
                <a:latin typeface="Microsoft Sans Serif"/>
                <a:cs typeface="Microsoft Sans Serif"/>
              </a:rPr>
              <a:t>instructor</a:t>
            </a:r>
            <a:r>
              <a:rPr sz="3000" spc="40" dirty="0">
                <a:latin typeface="Microsoft Sans Serif"/>
                <a:cs typeface="Microsoft Sans Serif"/>
              </a:rPr>
              <a:t> </a:t>
            </a:r>
            <a:r>
              <a:rPr sz="3000" spc="-50" dirty="0">
                <a:latin typeface="Microsoft Sans Serif"/>
                <a:cs typeface="Microsoft Sans Serif"/>
              </a:rPr>
              <a:t>of</a:t>
            </a:r>
            <a:r>
              <a:rPr sz="3000" spc="35" dirty="0">
                <a:latin typeface="Microsoft Sans Serif"/>
                <a:cs typeface="Microsoft Sans Serif"/>
              </a:rPr>
              <a:t> </a:t>
            </a:r>
            <a:r>
              <a:rPr sz="3000" spc="-95" dirty="0">
                <a:latin typeface="Microsoft Sans Serif"/>
                <a:cs typeface="Microsoft Sans Serif"/>
              </a:rPr>
              <a:t>this</a:t>
            </a:r>
            <a:r>
              <a:rPr sz="3000" spc="35" dirty="0">
                <a:latin typeface="Microsoft Sans Serif"/>
                <a:cs typeface="Microsoft Sans Serif"/>
              </a:rPr>
              <a:t> </a:t>
            </a:r>
            <a:r>
              <a:rPr sz="3000" spc="-225" dirty="0">
                <a:latin typeface="Microsoft Sans Serif"/>
                <a:cs typeface="Microsoft Sans Serif"/>
              </a:rPr>
              <a:t>class)</a:t>
            </a:r>
            <a:endParaRPr sz="3000">
              <a:latin typeface="Microsoft Sans Serif"/>
              <a:cs typeface="Microsoft Sans Serif"/>
            </a:endParaRPr>
          </a:p>
        </p:txBody>
      </p:sp>
      <p:sp>
        <p:nvSpPr>
          <p:cNvPr id="17" name="object 17"/>
          <p:cNvSpPr txBox="1"/>
          <p:nvPr/>
        </p:nvSpPr>
        <p:spPr>
          <a:xfrm>
            <a:off x="4871519" y="15661"/>
            <a:ext cx="4102100" cy="269240"/>
          </a:xfrm>
          <a:prstGeom prst="rect">
            <a:avLst/>
          </a:prstGeom>
        </p:spPr>
        <p:txBody>
          <a:bodyPr vert="horz" wrap="square" lIns="0" tIns="12700" rIns="0" bIns="0" rtlCol="0">
            <a:spAutoFit/>
          </a:bodyPr>
          <a:lstStyle/>
          <a:p>
            <a:pPr marL="12700">
              <a:lnSpc>
                <a:spcPct val="100000"/>
              </a:lnSpc>
              <a:spcBef>
                <a:spcPts val="100"/>
              </a:spcBef>
            </a:pPr>
            <a:r>
              <a:rPr lang="en-IN" sz="1600" dirty="0" smtClean="0">
                <a:solidFill>
                  <a:srgbClr val="0000FF"/>
                </a:solidFill>
                <a:latin typeface="Arial MT"/>
                <a:cs typeface="Arial MT"/>
              </a:rPr>
              <a:t> </a:t>
            </a:r>
            <a:endParaRPr sz="16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TotalTime>
  <Words>4021</Words>
  <Application>Microsoft Office PowerPoint</Application>
  <PresentationFormat>On-screen Show (4:3)</PresentationFormat>
  <Paragraphs>808</Paragraphs>
  <Slides>69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69</vt:i4>
      </vt:variant>
    </vt:vector>
  </HeadingPairs>
  <TitlesOfParts>
    <vt:vector size="81" baseType="lpstr">
      <vt:lpstr>Arial</vt:lpstr>
      <vt:lpstr>Arial MT</vt:lpstr>
      <vt:lpstr>Calibri</vt:lpstr>
      <vt:lpstr>Calibri Light</vt:lpstr>
      <vt:lpstr>Microsoft Sans Serif</vt:lpstr>
      <vt:lpstr>Segoe UI Symbol</vt:lpstr>
      <vt:lpstr>Symbol</vt:lpstr>
      <vt:lpstr>Times New Roman</vt:lpstr>
      <vt:lpstr>Trebuchet MS</vt:lpstr>
      <vt:lpstr>Verdana</vt:lpstr>
      <vt:lpstr>Wingdings</vt:lpstr>
      <vt:lpstr>Office Theme</vt:lpstr>
      <vt:lpstr>Introduction to Problem Solving</vt:lpstr>
      <vt:lpstr>What is problem</vt:lpstr>
      <vt:lpstr>What is Problem solving?</vt:lpstr>
      <vt:lpstr>SDLC – Software Development Life Cycle</vt:lpstr>
      <vt:lpstr>REQUIREMENTS</vt:lpstr>
      <vt:lpstr>ANALYSIS</vt:lpstr>
      <vt:lpstr>DESIGN</vt:lpstr>
      <vt:lpstr>Coding</vt:lpstr>
      <vt:lpstr>Testing</vt:lpstr>
      <vt:lpstr>Implementation</vt:lpstr>
      <vt:lpstr>Documentation</vt:lpstr>
      <vt:lpstr>Algorithm</vt:lpstr>
      <vt:lpstr>Characteristics of an Algorithm</vt:lpstr>
      <vt:lpstr>Algorithm to withdraw money from ATM</vt:lpstr>
      <vt:lpstr>Algorithm of getting out of bed and  prepare to go to work</vt:lpstr>
      <vt:lpstr>Write an algorithm that can calculate the area of a rectangle. The width and the height of the rectangle should be taken from the user.  Note: Area = Width × Height</vt:lpstr>
      <vt:lpstr>PowerPoint Presentation</vt:lpstr>
      <vt:lpstr>PowerPoint Presentation</vt:lpstr>
      <vt:lpstr>Just a minute…</vt:lpstr>
      <vt:lpstr>Solution - 1</vt:lpstr>
      <vt:lpstr>Solution - 2</vt:lpstr>
      <vt:lpstr>Solution - 3</vt:lpstr>
      <vt:lpstr>An algorithm to calculate even numbers between 0 and 99</vt:lpstr>
      <vt:lpstr>Design an algorithm which generates even numbers between 1000 and 2000 and then prints them in the standard output. It should also print total sum:</vt:lpstr>
      <vt:lpstr>Pseudocode</vt:lpstr>
      <vt:lpstr>Pseudocode</vt:lpstr>
      <vt:lpstr>Example – to input 2 number and  display the sum</vt:lpstr>
      <vt:lpstr>Example – to enter a number and  check it is even or odd</vt:lpstr>
      <vt:lpstr>Flowchart</vt:lpstr>
      <vt:lpstr>Advantages &amp; Disadvantages of Flow Chart</vt:lpstr>
      <vt:lpstr>Flowchart Symbols</vt:lpstr>
      <vt:lpstr>Flowchart Symbols</vt:lpstr>
      <vt:lpstr>Flowchart – To withdraw money from ATM</vt:lpstr>
      <vt:lpstr>Converting The Length  Example 5</vt:lpstr>
      <vt:lpstr>Converting The Length  The Algorithm</vt:lpstr>
      <vt:lpstr>Area of a Rectangle Calculator  Example 6</vt:lpstr>
      <vt:lpstr>Area of a Rectangle Calculator  The Algorithm</vt:lpstr>
      <vt:lpstr>Flowchart – To accept a number and  increment by 1, and display the result</vt:lpstr>
      <vt:lpstr>Consider an example where you need to determine whether a  number is even or odd.This problem can be solved based on the  condition that the number should be divisible by 2. If the number is  divisible by 2, it should display the message, „The Number is Even‟,  otherwise „The Number is Odd‟.</vt:lpstr>
      <vt:lpstr>Just a Minute…</vt:lpstr>
      <vt:lpstr>Solution - 1</vt:lpstr>
      <vt:lpstr>Solution - 2</vt:lpstr>
      <vt:lpstr>Simple Calculator  The Algorithm</vt:lpstr>
      <vt:lpstr>Simple Calculator The Pseudocode and Flowchart</vt:lpstr>
      <vt:lpstr>PowerPoint Presentation</vt:lpstr>
      <vt:lpstr>Algorithm, Pseudocode, &amp; Flowcharts</vt:lpstr>
      <vt:lpstr>Determining a Student’s Final Grade  Algorithm</vt:lpstr>
      <vt:lpstr>Determining a Student’s Final Grade  Pseudocode</vt:lpstr>
      <vt:lpstr>Types of Control program structure</vt:lpstr>
      <vt:lpstr>Sequential</vt:lpstr>
      <vt:lpstr>Example – to swap 2 numbers</vt:lpstr>
      <vt:lpstr>Iteration</vt:lpstr>
      <vt:lpstr>Selection</vt:lpstr>
      <vt:lpstr>Example- to input age and check age  is eligible for voting or not</vt:lpstr>
      <vt:lpstr>Decision Structures</vt:lpstr>
      <vt:lpstr>If–then–else Structure</vt:lpstr>
      <vt:lpstr>If–then–else Structure</vt:lpstr>
      <vt:lpstr>Relational Operators</vt:lpstr>
      <vt:lpstr>Determining The Largest Value  Example 7</vt:lpstr>
      <vt:lpstr>Determining The Largest Value  The Algorithm</vt:lpstr>
      <vt:lpstr>Determining The Largest Value  Verifying The Algorithm</vt:lpstr>
      <vt:lpstr>Determining The Largest Value  Verifying The Algorithm</vt:lpstr>
      <vt:lpstr>Determining The Largest Value  Verifying The Algorithm</vt:lpstr>
      <vt:lpstr>Determining The Largest Value  Verifying The Algorithm</vt:lpstr>
      <vt:lpstr>Determining The Largest Value  Verifying The Algorithm</vt:lpstr>
      <vt:lpstr>Determining The Largest Value  Verifying The Algorithm</vt:lpstr>
      <vt:lpstr>Example: To print all number from  1 to 100 (While)</vt:lpstr>
      <vt:lpstr>Example: To print all number from  1 to 100 (if with go to)</vt:lpstr>
      <vt:lpstr>Just a Minute….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Problem Solving</dc:title>
  <dc:creator>HP</dc:creator>
  <cp:lastModifiedBy>Microsoft account</cp:lastModifiedBy>
  <cp:revision>26</cp:revision>
  <dcterms:created xsi:type="dcterms:W3CDTF">2023-07-14T16:14:36Z</dcterms:created>
  <dcterms:modified xsi:type="dcterms:W3CDTF">2023-07-18T14:36:38Z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2023-07-14T00:00:00Z</vt:filetime>
  </property>
</Properties>
</file>