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1"/>
  </p:notesMasterIdLst>
  <p:sldIdLst>
    <p:sldId id="256" r:id="rId2"/>
    <p:sldId id="340" r:id="rId3"/>
    <p:sldId id="258" r:id="rId4"/>
    <p:sldId id="259" r:id="rId5"/>
    <p:sldId id="345" r:id="rId6"/>
    <p:sldId id="260" r:id="rId7"/>
    <p:sldId id="261" r:id="rId8"/>
    <p:sldId id="342" r:id="rId9"/>
    <p:sldId id="341" r:id="rId10"/>
    <p:sldId id="343"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326" r:id="rId24"/>
    <p:sldId id="327" r:id="rId25"/>
    <p:sldId id="328" r:id="rId26"/>
    <p:sldId id="329" r:id="rId27"/>
    <p:sldId id="330" r:id="rId28"/>
    <p:sldId id="274" r:id="rId29"/>
    <p:sldId id="275" r:id="rId30"/>
    <p:sldId id="276" r:id="rId31"/>
    <p:sldId id="277" r:id="rId32"/>
    <p:sldId id="297" r:id="rId33"/>
    <p:sldId id="331" r:id="rId34"/>
    <p:sldId id="278" r:id="rId35"/>
    <p:sldId id="279" r:id="rId36"/>
    <p:sldId id="298" r:id="rId37"/>
    <p:sldId id="280" r:id="rId38"/>
    <p:sldId id="324" r:id="rId39"/>
    <p:sldId id="299" r:id="rId40"/>
    <p:sldId id="346" r:id="rId41"/>
    <p:sldId id="352" r:id="rId42"/>
    <p:sldId id="300" r:id="rId43"/>
    <p:sldId id="305" r:id="rId44"/>
    <p:sldId id="306" r:id="rId45"/>
    <p:sldId id="347" r:id="rId46"/>
    <p:sldId id="348" r:id="rId47"/>
    <p:sldId id="350" r:id="rId48"/>
    <p:sldId id="351" r:id="rId49"/>
    <p:sldId id="349" r:id="rId50"/>
    <p:sldId id="307" r:id="rId51"/>
    <p:sldId id="314" r:id="rId52"/>
    <p:sldId id="308" r:id="rId53"/>
    <p:sldId id="325" r:id="rId54"/>
    <p:sldId id="315" r:id="rId55"/>
    <p:sldId id="316" r:id="rId56"/>
    <p:sldId id="317" r:id="rId57"/>
    <p:sldId id="318" r:id="rId58"/>
    <p:sldId id="336" r:id="rId59"/>
    <p:sldId id="337" r:id="rId60"/>
    <p:sldId id="319" r:id="rId61"/>
    <p:sldId id="322" r:id="rId62"/>
    <p:sldId id="323" r:id="rId63"/>
    <p:sldId id="284" r:id="rId64"/>
    <p:sldId id="335" r:id="rId65"/>
    <p:sldId id="333" r:id="rId66"/>
    <p:sldId id="334" r:id="rId67"/>
    <p:sldId id="285" r:id="rId68"/>
    <p:sldId id="339" r:id="rId69"/>
    <p:sldId id="295"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3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EC12D9-A41E-4707-BA9D-3DAB4AEA0758}" type="datetimeFigureOut">
              <a:rPr lang="en-US" smtClean="0"/>
              <a:pPr/>
              <a:t>8/14/2023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66C4B-5219-40D9-85CC-5FAED4CB88BB}" type="slidenum">
              <a:rPr lang="en-IN" smtClean="0"/>
              <a:pPr/>
              <a:t>‹#›</a:t>
            </a:fld>
            <a:endParaRPr lang="en-IN"/>
          </a:p>
        </p:txBody>
      </p:sp>
    </p:spTree>
    <p:extLst>
      <p:ext uri="{BB962C8B-B14F-4D97-AF65-F5344CB8AC3E}">
        <p14:creationId xmlns:p14="http://schemas.microsoft.com/office/powerpoint/2010/main" val="150209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449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7B36ED1-7D09-4DB5-9FB9-3A5496967D8F}" type="datetime1">
              <a:rPr lang="en-US" smtClean="0"/>
              <a:pPr/>
              <a:t>8/14/2023</a:t>
            </a:fld>
            <a:endParaRPr lang="en-IN"/>
          </a:p>
        </p:txBody>
      </p:sp>
      <p:sp>
        <p:nvSpPr>
          <p:cNvPr id="5" name="Footer Placeholder 4"/>
          <p:cNvSpPr>
            <a:spLocks noGrp="1"/>
          </p:cNvSpPr>
          <p:nvPr>
            <p:ph type="ftr" sz="quarter" idx="11"/>
          </p:nvPr>
        </p:nvSpPr>
        <p:spPr/>
        <p:txBody>
          <a:bodyPr/>
          <a:lstStyle/>
          <a:p>
            <a:r>
              <a:rPr lang="en-IN"/>
              <a:t>PRASHASTI  KANIKAR</a:t>
            </a:r>
          </a:p>
        </p:txBody>
      </p:sp>
      <p:sp>
        <p:nvSpPr>
          <p:cNvPr id="6" name="Slide Number Placeholder 5"/>
          <p:cNvSpPr>
            <a:spLocks noGrp="1"/>
          </p:cNvSpPr>
          <p:nvPr>
            <p:ph type="sldNum" sz="quarter" idx="12"/>
          </p:nvPr>
        </p:nvSpPr>
        <p:spPr/>
        <p:txBody>
          <a:bodyPr/>
          <a:lstStyle/>
          <a:p>
            <a:fld id="{923A0D30-6579-447A-8315-D913A25D450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A198810-EF84-45E1-8E4A-CCFBE26EF51C}" type="datetime1">
              <a:rPr lang="en-US" smtClean="0"/>
              <a:pPr/>
              <a:t>8/14/2023</a:t>
            </a:fld>
            <a:endParaRPr lang="en-IN"/>
          </a:p>
        </p:txBody>
      </p:sp>
      <p:sp>
        <p:nvSpPr>
          <p:cNvPr id="5" name="Footer Placeholder 4"/>
          <p:cNvSpPr>
            <a:spLocks noGrp="1"/>
          </p:cNvSpPr>
          <p:nvPr>
            <p:ph type="ftr" sz="quarter" idx="11"/>
          </p:nvPr>
        </p:nvSpPr>
        <p:spPr/>
        <p:txBody>
          <a:bodyPr/>
          <a:lstStyle/>
          <a:p>
            <a:r>
              <a:rPr lang="en-IN"/>
              <a:t>PRASHASTI  KANIKAR</a:t>
            </a:r>
          </a:p>
        </p:txBody>
      </p:sp>
      <p:sp>
        <p:nvSpPr>
          <p:cNvPr id="6" name="Slide Number Placeholder 5"/>
          <p:cNvSpPr>
            <a:spLocks noGrp="1"/>
          </p:cNvSpPr>
          <p:nvPr>
            <p:ph type="sldNum" sz="quarter" idx="12"/>
          </p:nvPr>
        </p:nvSpPr>
        <p:spPr/>
        <p:txBody>
          <a:bodyPr/>
          <a:lstStyle/>
          <a:p>
            <a:fld id="{923A0D30-6579-447A-8315-D913A25D450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8DAA43D-4DB7-4AFD-9144-8A9D93270B1E}" type="datetime1">
              <a:rPr lang="en-US" smtClean="0"/>
              <a:pPr/>
              <a:t>8/14/2023</a:t>
            </a:fld>
            <a:endParaRPr lang="en-IN"/>
          </a:p>
        </p:txBody>
      </p:sp>
      <p:sp>
        <p:nvSpPr>
          <p:cNvPr id="5" name="Footer Placeholder 4"/>
          <p:cNvSpPr>
            <a:spLocks noGrp="1"/>
          </p:cNvSpPr>
          <p:nvPr>
            <p:ph type="ftr" sz="quarter" idx="11"/>
          </p:nvPr>
        </p:nvSpPr>
        <p:spPr/>
        <p:txBody>
          <a:bodyPr/>
          <a:lstStyle/>
          <a:p>
            <a:r>
              <a:rPr lang="en-IN"/>
              <a:t>PRASHASTI  KANIKAR</a:t>
            </a:r>
          </a:p>
        </p:txBody>
      </p:sp>
      <p:sp>
        <p:nvSpPr>
          <p:cNvPr id="6" name="Slide Number Placeholder 5"/>
          <p:cNvSpPr>
            <a:spLocks noGrp="1"/>
          </p:cNvSpPr>
          <p:nvPr>
            <p:ph type="sldNum" sz="quarter" idx="12"/>
          </p:nvPr>
        </p:nvSpPr>
        <p:spPr/>
        <p:txBody>
          <a:bodyPr/>
          <a:lstStyle/>
          <a:p>
            <a:fld id="{923A0D30-6579-447A-8315-D913A25D450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33975A-538F-44F1-B882-876149FCDEFE}" type="datetime1">
              <a:rPr lang="en-US" smtClean="0"/>
              <a:pPr/>
              <a:t>8/14/2023</a:t>
            </a:fld>
            <a:endParaRPr lang="en-IN"/>
          </a:p>
        </p:txBody>
      </p:sp>
      <p:sp>
        <p:nvSpPr>
          <p:cNvPr id="5" name="Footer Placeholder 4"/>
          <p:cNvSpPr>
            <a:spLocks noGrp="1"/>
          </p:cNvSpPr>
          <p:nvPr>
            <p:ph type="ftr" sz="quarter" idx="11"/>
          </p:nvPr>
        </p:nvSpPr>
        <p:spPr/>
        <p:txBody>
          <a:bodyPr/>
          <a:lstStyle/>
          <a:p>
            <a:r>
              <a:rPr lang="en-IN"/>
              <a:t>PRASHASTI  KANIKAR</a:t>
            </a:r>
          </a:p>
        </p:txBody>
      </p:sp>
      <p:sp>
        <p:nvSpPr>
          <p:cNvPr id="6" name="Slide Number Placeholder 5"/>
          <p:cNvSpPr>
            <a:spLocks noGrp="1"/>
          </p:cNvSpPr>
          <p:nvPr>
            <p:ph type="sldNum" sz="quarter" idx="12"/>
          </p:nvPr>
        </p:nvSpPr>
        <p:spPr/>
        <p:txBody>
          <a:bodyPr/>
          <a:lstStyle/>
          <a:p>
            <a:fld id="{923A0D30-6579-447A-8315-D913A25D450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8F52BC-D3F8-40CD-8AFC-A3905D7D53F2}" type="datetime1">
              <a:rPr lang="en-US" smtClean="0"/>
              <a:pPr/>
              <a:t>8/14/2023</a:t>
            </a:fld>
            <a:endParaRPr lang="en-IN"/>
          </a:p>
        </p:txBody>
      </p:sp>
      <p:sp>
        <p:nvSpPr>
          <p:cNvPr id="5" name="Footer Placeholder 4"/>
          <p:cNvSpPr>
            <a:spLocks noGrp="1"/>
          </p:cNvSpPr>
          <p:nvPr>
            <p:ph type="ftr" sz="quarter" idx="11"/>
          </p:nvPr>
        </p:nvSpPr>
        <p:spPr/>
        <p:txBody>
          <a:bodyPr/>
          <a:lstStyle/>
          <a:p>
            <a:r>
              <a:rPr lang="en-IN"/>
              <a:t>PRASHASTI  KANIKAR</a:t>
            </a:r>
          </a:p>
        </p:txBody>
      </p:sp>
      <p:sp>
        <p:nvSpPr>
          <p:cNvPr id="6" name="Slide Number Placeholder 5"/>
          <p:cNvSpPr>
            <a:spLocks noGrp="1"/>
          </p:cNvSpPr>
          <p:nvPr>
            <p:ph type="sldNum" sz="quarter" idx="12"/>
          </p:nvPr>
        </p:nvSpPr>
        <p:spPr/>
        <p:txBody>
          <a:bodyPr/>
          <a:lstStyle/>
          <a:p>
            <a:fld id="{923A0D30-6579-447A-8315-D913A25D450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A9F398F-D45B-43AA-B1AA-6E0A71F3B0D8}" type="datetime1">
              <a:rPr lang="en-US" smtClean="0"/>
              <a:pPr/>
              <a:t>8/14/2023</a:t>
            </a:fld>
            <a:endParaRPr lang="en-IN"/>
          </a:p>
        </p:txBody>
      </p:sp>
      <p:sp>
        <p:nvSpPr>
          <p:cNvPr id="6" name="Footer Placeholder 5"/>
          <p:cNvSpPr>
            <a:spLocks noGrp="1"/>
          </p:cNvSpPr>
          <p:nvPr>
            <p:ph type="ftr" sz="quarter" idx="11"/>
          </p:nvPr>
        </p:nvSpPr>
        <p:spPr/>
        <p:txBody>
          <a:bodyPr/>
          <a:lstStyle/>
          <a:p>
            <a:r>
              <a:rPr lang="en-IN"/>
              <a:t>PRASHASTI  KANIKAR</a:t>
            </a:r>
          </a:p>
        </p:txBody>
      </p:sp>
      <p:sp>
        <p:nvSpPr>
          <p:cNvPr id="7" name="Slide Number Placeholder 6"/>
          <p:cNvSpPr>
            <a:spLocks noGrp="1"/>
          </p:cNvSpPr>
          <p:nvPr>
            <p:ph type="sldNum" sz="quarter" idx="12"/>
          </p:nvPr>
        </p:nvSpPr>
        <p:spPr/>
        <p:txBody>
          <a:bodyPr/>
          <a:lstStyle/>
          <a:p>
            <a:fld id="{923A0D30-6579-447A-8315-D913A25D450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DBA977F-FFCE-4499-AF72-225F9683463C}" type="datetime1">
              <a:rPr lang="en-US" smtClean="0"/>
              <a:pPr/>
              <a:t>8/14/2023</a:t>
            </a:fld>
            <a:endParaRPr lang="en-IN"/>
          </a:p>
        </p:txBody>
      </p:sp>
      <p:sp>
        <p:nvSpPr>
          <p:cNvPr id="8" name="Footer Placeholder 7"/>
          <p:cNvSpPr>
            <a:spLocks noGrp="1"/>
          </p:cNvSpPr>
          <p:nvPr>
            <p:ph type="ftr" sz="quarter" idx="11"/>
          </p:nvPr>
        </p:nvSpPr>
        <p:spPr/>
        <p:txBody>
          <a:bodyPr/>
          <a:lstStyle/>
          <a:p>
            <a:r>
              <a:rPr lang="en-IN"/>
              <a:t>PRASHASTI  KANIKAR</a:t>
            </a:r>
          </a:p>
        </p:txBody>
      </p:sp>
      <p:sp>
        <p:nvSpPr>
          <p:cNvPr id="9" name="Slide Number Placeholder 8"/>
          <p:cNvSpPr>
            <a:spLocks noGrp="1"/>
          </p:cNvSpPr>
          <p:nvPr>
            <p:ph type="sldNum" sz="quarter" idx="12"/>
          </p:nvPr>
        </p:nvSpPr>
        <p:spPr/>
        <p:txBody>
          <a:bodyPr/>
          <a:lstStyle/>
          <a:p>
            <a:fld id="{923A0D30-6579-447A-8315-D913A25D450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31C1996-AF2B-4C2E-9D4E-F0738CA7E07B}" type="datetime1">
              <a:rPr lang="en-US" smtClean="0"/>
              <a:pPr/>
              <a:t>8/14/2023</a:t>
            </a:fld>
            <a:endParaRPr lang="en-IN"/>
          </a:p>
        </p:txBody>
      </p:sp>
      <p:sp>
        <p:nvSpPr>
          <p:cNvPr id="4" name="Footer Placeholder 3"/>
          <p:cNvSpPr>
            <a:spLocks noGrp="1"/>
          </p:cNvSpPr>
          <p:nvPr>
            <p:ph type="ftr" sz="quarter" idx="11"/>
          </p:nvPr>
        </p:nvSpPr>
        <p:spPr/>
        <p:txBody>
          <a:bodyPr/>
          <a:lstStyle/>
          <a:p>
            <a:r>
              <a:rPr lang="en-IN"/>
              <a:t>PRASHASTI  KANIKAR</a:t>
            </a:r>
          </a:p>
        </p:txBody>
      </p:sp>
      <p:sp>
        <p:nvSpPr>
          <p:cNvPr id="5" name="Slide Number Placeholder 4"/>
          <p:cNvSpPr>
            <a:spLocks noGrp="1"/>
          </p:cNvSpPr>
          <p:nvPr>
            <p:ph type="sldNum" sz="quarter" idx="12"/>
          </p:nvPr>
        </p:nvSpPr>
        <p:spPr/>
        <p:txBody>
          <a:bodyPr/>
          <a:lstStyle/>
          <a:p>
            <a:fld id="{923A0D30-6579-447A-8315-D913A25D450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D7695-FA12-4657-88FB-39CA1A4748E2}" type="datetime1">
              <a:rPr lang="en-US" smtClean="0"/>
              <a:pPr/>
              <a:t>8/14/2023</a:t>
            </a:fld>
            <a:endParaRPr lang="en-IN"/>
          </a:p>
        </p:txBody>
      </p:sp>
      <p:sp>
        <p:nvSpPr>
          <p:cNvPr id="3" name="Footer Placeholder 2"/>
          <p:cNvSpPr>
            <a:spLocks noGrp="1"/>
          </p:cNvSpPr>
          <p:nvPr>
            <p:ph type="ftr" sz="quarter" idx="11"/>
          </p:nvPr>
        </p:nvSpPr>
        <p:spPr/>
        <p:txBody>
          <a:bodyPr/>
          <a:lstStyle/>
          <a:p>
            <a:r>
              <a:rPr lang="en-IN"/>
              <a:t>PRASHASTI  KANIKAR</a:t>
            </a:r>
          </a:p>
        </p:txBody>
      </p:sp>
      <p:sp>
        <p:nvSpPr>
          <p:cNvPr id="4" name="Slide Number Placeholder 3"/>
          <p:cNvSpPr>
            <a:spLocks noGrp="1"/>
          </p:cNvSpPr>
          <p:nvPr>
            <p:ph type="sldNum" sz="quarter" idx="12"/>
          </p:nvPr>
        </p:nvSpPr>
        <p:spPr/>
        <p:txBody>
          <a:bodyPr/>
          <a:lstStyle/>
          <a:p>
            <a:fld id="{923A0D30-6579-447A-8315-D913A25D450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4CFD06-4EC0-4FC5-8CE3-9D434B0037A9}" type="datetime1">
              <a:rPr lang="en-US" smtClean="0"/>
              <a:pPr/>
              <a:t>8/14/2023</a:t>
            </a:fld>
            <a:endParaRPr lang="en-IN"/>
          </a:p>
        </p:txBody>
      </p:sp>
      <p:sp>
        <p:nvSpPr>
          <p:cNvPr id="6" name="Footer Placeholder 5"/>
          <p:cNvSpPr>
            <a:spLocks noGrp="1"/>
          </p:cNvSpPr>
          <p:nvPr>
            <p:ph type="ftr" sz="quarter" idx="11"/>
          </p:nvPr>
        </p:nvSpPr>
        <p:spPr/>
        <p:txBody>
          <a:bodyPr/>
          <a:lstStyle/>
          <a:p>
            <a:r>
              <a:rPr lang="en-IN"/>
              <a:t>PRASHASTI  KANIKAR</a:t>
            </a:r>
          </a:p>
        </p:txBody>
      </p:sp>
      <p:sp>
        <p:nvSpPr>
          <p:cNvPr id="7" name="Slide Number Placeholder 6"/>
          <p:cNvSpPr>
            <a:spLocks noGrp="1"/>
          </p:cNvSpPr>
          <p:nvPr>
            <p:ph type="sldNum" sz="quarter" idx="12"/>
          </p:nvPr>
        </p:nvSpPr>
        <p:spPr/>
        <p:txBody>
          <a:bodyPr/>
          <a:lstStyle/>
          <a:p>
            <a:fld id="{923A0D30-6579-447A-8315-D913A25D450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9F47A2-F824-456F-B87C-5F0E4DFA0246}" type="datetime1">
              <a:rPr lang="en-US" smtClean="0"/>
              <a:pPr/>
              <a:t>8/14/2023</a:t>
            </a:fld>
            <a:endParaRPr lang="en-IN"/>
          </a:p>
        </p:txBody>
      </p:sp>
      <p:sp>
        <p:nvSpPr>
          <p:cNvPr id="6" name="Footer Placeholder 5"/>
          <p:cNvSpPr>
            <a:spLocks noGrp="1"/>
          </p:cNvSpPr>
          <p:nvPr>
            <p:ph type="ftr" sz="quarter" idx="11"/>
          </p:nvPr>
        </p:nvSpPr>
        <p:spPr/>
        <p:txBody>
          <a:bodyPr/>
          <a:lstStyle/>
          <a:p>
            <a:r>
              <a:rPr lang="en-IN"/>
              <a:t>PRASHASTI  KANIKAR</a:t>
            </a:r>
          </a:p>
        </p:txBody>
      </p:sp>
      <p:sp>
        <p:nvSpPr>
          <p:cNvPr id="7" name="Slide Number Placeholder 6"/>
          <p:cNvSpPr>
            <a:spLocks noGrp="1"/>
          </p:cNvSpPr>
          <p:nvPr>
            <p:ph type="sldNum" sz="quarter" idx="12"/>
          </p:nvPr>
        </p:nvSpPr>
        <p:spPr/>
        <p:txBody>
          <a:bodyPr/>
          <a:lstStyle/>
          <a:p>
            <a:fld id="{923A0D30-6579-447A-8315-D913A25D450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E22DA-C07B-48D6-B044-9395EDF71F27}" type="datetime1">
              <a:rPr lang="en-US" smtClean="0"/>
              <a:pPr/>
              <a:t>8/14/2023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PRASHASTI  KANIKAR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A0D30-6579-447A-8315-D913A25D450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IN" dirty="0"/>
              <a:t>Decision making and Looping:	</a:t>
            </a:r>
          </a:p>
          <a:p>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1</a:t>
            </a:fld>
            <a:endParaRPr lang="en-IN"/>
          </a:p>
        </p:txBody>
      </p:sp>
      <p:sp>
        <p:nvSpPr>
          <p:cNvPr id="7" name="Title 6">
            <a:extLst>
              <a:ext uri="{FF2B5EF4-FFF2-40B4-BE49-F238E27FC236}">
                <a16:creationId xmlns:a16="http://schemas.microsoft.com/office/drawing/2014/main" id="{07EE6DE0-A26F-91B0-5D4D-C471AE1D8A5D}"/>
              </a:ext>
            </a:extLst>
          </p:cNvPr>
          <p:cNvSpPr>
            <a:spLocks noGrp="1"/>
          </p:cNvSpPr>
          <p:nvPr>
            <p:ph type="ctrTitle"/>
          </p:nvPr>
        </p:nvSpPr>
        <p:spPr/>
        <p:txBody>
          <a:bodyPr/>
          <a:lstStyle/>
          <a:p>
            <a:r>
              <a:rPr lang="en-IN"/>
              <a:t/>
            </a:r>
            <a:br>
              <a:rPr lang="en-IN"/>
            </a:br>
            <a:r>
              <a:rPr lang="en-IN"/>
              <a:t>Unit </a:t>
            </a:r>
            <a:r>
              <a:rPr lang="en-IN" dirty="0"/>
              <a:t>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348" y="116632"/>
            <a:ext cx="8229600" cy="1143000"/>
          </a:xfrm>
        </p:spPr>
        <p:txBody>
          <a:bodyPr>
            <a:normAutofit fontScale="90000"/>
          </a:bodyPr>
          <a:lstStyle/>
          <a:p>
            <a:r>
              <a:rPr lang="en-US" dirty="0"/>
              <a:t>Example Of Program Using GOTO statement</a:t>
            </a:r>
          </a:p>
        </p:txBody>
      </p:sp>
      <p:pic>
        <p:nvPicPr>
          <p:cNvPr id="7" name="Content Placeholder 6"/>
          <p:cNvPicPr>
            <a:picLocks noGrp="1" noChangeAspect="1"/>
          </p:cNvPicPr>
          <p:nvPr>
            <p:ph idx="1"/>
          </p:nvPr>
        </p:nvPicPr>
        <p:blipFill>
          <a:blip r:embed="rId2"/>
          <a:stretch>
            <a:fillRect/>
          </a:stretch>
        </p:blipFill>
        <p:spPr>
          <a:xfrm>
            <a:off x="791580" y="1259632"/>
            <a:ext cx="7560840" cy="5279280"/>
          </a:xfrm>
          <a:prstGeom prst="rect">
            <a:avLst/>
          </a:prstGeom>
        </p:spPr>
      </p:pic>
      <p:sp>
        <p:nvSpPr>
          <p:cNvPr id="4" name="Slide Number Placeholder 3"/>
          <p:cNvSpPr>
            <a:spLocks noGrp="1"/>
          </p:cNvSpPr>
          <p:nvPr>
            <p:ph type="sldNum" sz="quarter" idx="12"/>
          </p:nvPr>
        </p:nvSpPr>
        <p:spPr/>
        <p:txBody>
          <a:bodyPr/>
          <a:lstStyle/>
          <a:p>
            <a:fld id="{923A0D30-6579-447A-8315-D913A25D450D}" type="slidenum">
              <a:rPr lang="en-IN" smtClean="0"/>
              <a:pPr/>
              <a:t>10</a:t>
            </a:fld>
            <a:endParaRPr lang="en-IN"/>
          </a:p>
        </p:txBody>
      </p:sp>
    </p:spTree>
    <p:extLst>
      <p:ext uri="{BB962C8B-B14F-4D97-AF65-F5344CB8AC3E}">
        <p14:creationId xmlns:p14="http://schemas.microsoft.com/office/powerpoint/2010/main" val="124194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511175"/>
            <a:ext cx="8229600" cy="527050"/>
          </a:xfrm>
        </p:spPr>
        <p:txBody>
          <a:bodyPr>
            <a:normAutofit fontScale="90000"/>
          </a:bodyPr>
          <a:lstStyle/>
          <a:p>
            <a:r>
              <a:rPr lang="en-US"/>
              <a:t>If_Else Conditional Statement</a:t>
            </a:r>
          </a:p>
        </p:txBody>
      </p:sp>
      <p:sp>
        <p:nvSpPr>
          <p:cNvPr id="63491" name="Rectangle 3"/>
          <p:cNvSpPr>
            <a:spLocks noGrp="1" noChangeArrowheads="1"/>
          </p:cNvSpPr>
          <p:nvPr>
            <p:ph idx="1"/>
          </p:nvPr>
        </p:nvSpPr>
        <p:spPr/>
        <p:txBody>
          <a:bodyPr/>
          <a:lstStyle/>
          <a:p>
            <a:pPr>
              <a:lnSpc>
                <a:spcPct val="90000"/>
              </a:lnSpc>
            </a:pPr>
            <a:r>
              <a:rPr lang="en-US" sz="2400"/>
              <a:t>Evaluates an expression &amp; depending on whether the value is True or False certain group of statements are executed.</a:t>
            </a:r>
          </a:p>
          <a:p>
            <a:pPr>
              <a:lnSpc>
                <a:spcPct val="90000"/>
              </a:lnSpc>
            </a:pPr>
            <a:r>
              <a:rPr lang="en-US" sz="2400"/>
              <a:t>Logical &amp; Relational Operators are used.</a:t>
            </a:r>
          </a:p>
          <a:p>
            <a:pPr>
              <a:lnSpc>
                <a:spcPct val="90000"/>
              </a:lnSpc>
            </a:pPr>
            <a:r>
              <a:rPr lang="en-US" sz="2400"/>
              <a:t>Syntax</a:t>
            </a:r>
          </a:p>
          <a:p>
            <a:pPr>
              <a:lnSpc>
                <a:spcPct val="90000"/>
              </a:lnSpc>
              <a:buFont typeface="Wingdings" pitchFamily="2" charset="2"/>
              <a:buNone/>
            </a:pPr>
            <a:r>
              <a:rPr lang="en-US" sz="2400" i="1"/>
              <a:t>	if (condition is true)</a:t>
            </a:r>
          </a:p>
          <a:p>
            <a:pPr>
              <a:lnSpc>
                <a:spcPct val="90000"/>
              </a:lnSpc>
              <a:buFont typeface="Wingdings" pitchFamily="2" charset="2"/>
              <a:buNone/>
            </a:pPr>
            <a:r>
              <a:rPr lang="en-US" sz="2400" i="1"/>
              <a:t>		statement 1;</a:t>
            </a:r>
          </a:p>
          <a:p>
            <a:pPr>
              <a:lnSpc>
                <a:spcPct val="90000"/>
              </a:lnSpc>
              <a:buFont typeface="Wingdings" pitchFamily="2" charset="2"/>
              <a:buNone/>
            </a:pPr>
            <a:r>
              <a:rPr lang="en-US" sz="2400" i="1"/>
              <a:t>	else</a:t>
            </a:r>
          </a:p>
          <a:p>
            <a:pPr>
              <a:lnSpc>
                <a:spcPct val="90000"/>
              </a:lnSpc>
              <a:buFont typeface="Wingdings" pitchFamily="2" charset="2"/>
              <a:buNone/>
            </a:pPr>
            <a:r>
              <a:rPr lang="en-US" sz="2400" i="1"/>
              <a:t>		statement 2;</a:t>
            </a:r>
          </a:p>
        </p:txBody>
      </p:sp>
      <p:sp>
        <p:nvSpPr>
          <p:cNvPr id="7" name="Slide Number Placeholder 5"/>
          <p:cNvSpPr>
            <a:spLocks noGrp="1"/>
          </p:cNvSpPr>
          <p:nvPr>
            <p:ph type="sldNum" sz="quarter" idx="12"/>
          </p:nvPr>
        </p:nvSpPr>
        <p:spPr/>
        <p:txBody>
          <a:bodyPr/>
          <a:lstStyle/>
          <a:p>
            <a:fld id="{B080C6BC-9415-4684-B051-6AA5B4EFCA3D}" type="slidenum">
              <a:rPr lang="en-US"/>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511175"/>
            <a:ext cx="8229600" cy="604838"/>
          </a:xfrm>
        </p:spPr>
        <p:txBody>
          <a:bodyPr>
            <a:normAutofit fontScale="90000"/>
          </a:bodyPr>
          <a:lstStyle/>
          <a:p>
            <a:r>
              <a:rPr lang="en-US"/>
              <a:t>Syntax : If</a:t>
            </a:r>
          </a:p>
        </p:txBody>
      </p:sp>
      <p:sp>
        <p:nvSpPr>
          <p:cNvPr id="7" name="Slide Number Placeholder 5"/>
          <p:cNvSpPr>
            <a:spLocks noGrp="1"/>
          </p:cNvSpPr>
          <p:nvPr>
            <p:ph type="sldNum" sz="quarter" idx="12"/>
          </p:nvPr>
        </p:nvSpPr>
        <p:spPr/>
        <p:txBody>
          <a:bodyPr/>
          <a:lstStyle/>
          <a:p>
            <a:fld id="{C768B480-339F-481B-B8ED-D21C1FAF2DAA}" type="slidenum">
              <a:rPr lang="en-US"/>
              <a:pPr/>
              <a:t>12</a:t>
            </a:fld>
            <a:endParaRPr lang="en-US"/>
          </a:p>
        </p:txBody>
      </p:sp>
      <p:sp>
        <p:nvSpPr>
          <p:cNvPr id="94212" name="Rectangle 4"/>
          <p:cNvSpPr>
            <a:spLocks noChangeArrowheads="1"/>
          </p:cNvSpPr>
          <p:nvPr/>
        </p:nvSpPr>
        <p:spPr bwMode="auto">
          <a:xfrm>
            <a:off x="1258888" y="2017713"/>
            <a:ext cx="6970712" cy="1295400"/>
          </a:xfrm>
          <a:prstGeom prst="rect">
            <a:avLst/>
          </a:prstGeom>
          <a:noFill/>
          <a:ln w="9525">
            <a:noFill/>
            <a:miter lim="800000"/>
            <a:headEnd/>
            <a:tailEnd/>
          </a:ln>
          <a:effectLst/>
        </p:spPr>
        <p:txBody>
          <a:bodyPr/>
          <a:lstStyle/>
          <a:p>
            <a:pPr marL="457200" indent="-457200" eaLnBrk="1" hangingPunct="1">
              <a:buClr>
                <a:srgbClr val="A50021"/>
              </a:buClr>
              <a:buSzPct val="75000"/>
              <a:buFont typeface="Wingdings" pitchFamily="2" charset="2"/>
              <a:buNone/>
            </a:pPr>
            <a:r>
              <a:rPr lang="en-US" sz="2400" b="1">
                <a:latin typeface="Times New Roman" pitchFamily="18" charset="0"/>
              </a:rPr>
              <a:t>if</a:t>
            </a:r>
            <a:r>
              <a:rPr lang="en-US" sz="2400">
                <a:latin typeface="Times New Roman" pitchFamily="18" charset="0"/>
              </a:rPr>
              <a:t>(</a:t>
            </a:r>
            <a:r>
              <a:rPr lang="en-US" sz="2400" i="1">
                <a:latin typeface="Times New Roman" pitchFamily="18" charset="0"/>
              </a:rPr>
              <a:t>expression</a:t>
            </a:r>
            <a:r>
              <a:rPr lang="en-US" sz="2400">
                <a:latin typeface="Times New Roman" pitchFamily="18" charset="0"/>
              </a:rPr>
              <a:t>)	</a:t>
            </a:r>
          </a:p>
          <a:p>
            <a:pPr marL="457200" indent="-457200" eaLnBrk="1" hangingPunct="1">
              <a:buClr>
                <a:srgbClr val="A50021"/>
              </a:buClr>
              <a:buSzPct val="75000"/>
              <a:buFont typeface="Wingdings" pitchFamily="2" charset="2"/>
              <a:buNone/>
            </a:pPr>
            <a:r>
              <a:rPr lang="en-US" sz="2400" b="1">
                <a:latin typeface="Times New Roman" pitchFamily="18" charset="0"/>
              </a:rPr>
              <a:t>		</a:t>
            </a:r>
            <a:r>
              <a:rPr lang="en-US" sz="2400" i="1">
                <a:latin typeface="Times New Roman" pitchFamily="18" charset="0"/>
              </a:rPr>
              <a:t>statement</a:t>
            </a:r>
            <a:r>
              <a:rPr lang="en-US" sz="2400">
                <a:latin typeface="Times New Roman" pitchFamily="18" charset="0"/>
              </a:rPr>
              <a:t>;</a:t>
            </a:r>
            <a:r>
              <a:rPr lang="en-US" sz="2400" b="1">
                <a:latin typeface="Times New Roman" pitchFamily="18" charset="0"/>
              </a:rPr>
              <a:t> 	   //single statement executed </a:t>
            </a:r>
          </a:p>
          <a:p>
            <a:pPr marL="457200" indent="-457200" eaLnBrk="1" hangingPunct="1">
              <a:buClr>
                <a:srgbClr val="A50021"/>
              </a:buClr>
              <a:buSzPct val="75000"/>
              <a:buFont typeface="Wingdings" pitchFamily="2" charset="2"/>
              <a:buNone/>
            </a:pPr>
            <a:r>
              <a:rPr lang="en-US" sz="2400" b="1">
                <a:latin typeface="Times New Roman" pitchFamily="18" charset="0"/>
              </a:rPr>
              <a:t>				   //if </a:t>
            </a:r>
            <a:r>
              <a:rPr lang="en-US" sz="2400" b="1" i="1">
                <a:latin typeface="Times New Roman" pitchFamily="18" charset="0"/>
              </a:rPr>
              <a:t>expression</a:t>
            </a:r>
            <a:r>
              <a:rPr lang="en-US" sz="2400" b="1">
                <a:latin typeface="Times New Roman" pitchFamily="18" charset="0"/>
              </a:rPr>
              <a:t> is true</a:t>
            </a:r>
          </a:p>
        </p:txBody>
      </p:sp>
      <p:sp>
        <p:nvSpPr>
          <p:cNvPr id="94213" name="Text Box 5"/>
          <p:cNvSpPr txBox="1">
            <a:spLocks noChangeArrowheads="1"/>
          </p:cNvSpPr>
          <p:nvPr/>
        </p:nvSpPr>
        <p:spPr bwMode="auto">
          <a:xfrm>
            <a:off x="1219200" y="3679825"/>
            <a:ext cx="7543800" cy="2720975"/>
          </a:xfrm>
          <a:prstGeom prst="rect">
            <a:avLst/>
          </a:prstGeom>
          <a:noFill/>
          <a:ln w="9525">
            <a:noFill/>
            <a:miter lim="800000"/>
            <a:headEnd/>
            <a:tailEnd/>
          </a:ln>
          <a:effectLst/>
        </p:spPr>
        <p:txBody>
          <a:bodyPr>
            <a:spAutoFit/>
          </a:bodyPr>
          <a:lstStyle/>
          <a:p>
            <a:pPr>
              <a:lnSpc>
                <a:spcPct val="90000"/>
              </a:lnSpc>
              <a:buClr>
                <a:schemeClr val="accent1"/>
              </a:buClr>
              <a:buSzPct val="90000"/>
              <a:buFont typeface="Monotype Sorts" pitchFamily="2" charset="2"/>
              <a:buNone/>
            </a:pPr>
            <a:r>
              <a:rPr kumimoji="1" lang="en-US" sz="2400" b="1">
                <a:latin typeface="Times New Roman" pitchFamily="18" charset="0"/>
              </a:rPr>
              <a:t>if</a:t>
            </a:r>
            <a:r>
              <a:rPr kumimoji="1" lang="en-US" sz="2400">
                <a:latin typeface="Times New Roman" pitchFamily="18" charset="0"/>
              </a:rPr>
              <a:t>(</a:t>
            </a:r>
            <a:r>
              <a:rPr kumimoji="1" lang="en-US" sz="2400" i="1">
                <a:latin typeface="Times New Roman" pitchFamily="18" charset="0"/>
              </a:rPr>
              <a:t>expression</a:t>
            </a:r>
            <a:r>
              <a:rPr kumimoji="1" lang="en-US" sz="2400">
                <a:latin typeface="Times New Roman" pitchFamily="18" charset="0"/>
              </a:rPr>
              <a:t>)</a:t>
            </a:r>
          </a:p>
          <a:p>
            <a:pPr>
              <a:lnSpc>
                <a:spcPct val="90000"/>
              </a:lnSpc>
              <a:buClr>
                <a:schemeClr val="accent1"/>
              </a:buClr>
              <a:buSzPct val="90000"/>
              <a:buFont typeface="Monotype Sorts" pitchFamily="2" charset="2"/>
              <a:buNone/>
            </a:pPr>
            <a:r>
              <a:rPr kumimoji="1" lang="en-US" sz="2400" b="1">
                <a:latin typeface="Times New Roman" pitchFamily="18" charset="0"/>
              </a:rPr>
              <a:t>    {		 	  //statements inside { } are 					  //executed if </a:t>
            </a:r>
            <a:r>
              <a:rPr kumimoji="1" lang="en-US" sz="2400" b="1" i="1">
                <a:latin typeface="Times New Roman" pitchFamily="18" charset="0"/>
              </a:rPr>
              <a:t>expression</a:t>
            </a:r>
            <a:r>
              <a:rPr kumimoji="1" lang="en-US" sz="2400" b="1">
                <a:latin typeface="Times New Roman" pitchFamily="18" charset="0"/>
              </a:rPr>
              <a:t> is true</a:t>
            </a:r>
          </a:p>
          <a:p>
            <a:pPr>
              <a:lnSpc>
                <a:spcPct val="90000"/>
              </a:lnSpc>
              <a:buClr>
                <a:schemeClr val="accent1"/>
              </a:buClr>
              <a:buSzPct val="90000"/>
              <a:buFont typeface="Monotype Sorts" pitchFamily="2" charset="2"/>
              <a:buNone/>
            </a:pPr>
            <a:r>
              <a:rPr kumimoji="1" lang="en-US" sz="2400" b="1">
                <a:latin typeface="Times New Roman" pitchFamily="18" charset="0"/>
              </a:rPr>
              <a:t>		</a:t>
            </a:r>
            <a:r>
              <a:rPr kumimoji="1" lang="en-US" sz="2400">
                <a:latin typeface="Times New Roman" pitchFamily="18" charset="0"/>
              </a:rPr>
              <a:t>s</a:t>
            </a:r>
            <a:r>
              <a:rPr kumimoji="1" lang="en-US" sz="2400" i="1">
                <a:latin typeface="Times New Roman" pitchFamily="18" charset="0"/>
              </a:rPr>
              <a:t>tatement1</a:t>
            </a:r>
            <a:r>
              <a:rPr kumimoji="1" lang="en-US" sz="2400">
                <a:latin typeface="Times New Roman" pitchFamily="18" charset="0"/>
              </a:rPr>
              <a:t>;</a:t>
            </a:r>
          </a:p>
          <a:p>
            <a:pPr>
              <a:lnSpc>
                <a:spcPct val="90000"/>
              </a:lnSpc>
              <a:buClr>
                <a:schemeClr val="accent1"/>
              </a:buClr>
              <a:buSzPct val="90000"/>
              <a:buFont typeface="Monotype Sorts" pitchFamily="2" charset="2"/>
              <a:buNone/>
            </a:pPr>
            <a:r>
              <a:rPr kumimoji="1" lang="en-US" sz="2400" i="1">
                <a:latin typeface="Times New Roman" pitchFamily="18" charset="0"/>
              </a:rPr>
              <a:t>		statement2</a:t>
            </a:r>
            <a:r>
              <a:rPr kumimoji="1" lang="en-US" sz="2400">
                <a:latin typeface="Times New Roman" pitchFamily="18" charset="0"/>
              </a:rPr>
              <a:t>;</a:t>
            </a:r>
          </a:p>
          <a:p>
            <a:pPr>
              <a:lnSpc>
                <a:spcPct val="90000"/>
              </a:lnSpc>
              <a:buClr>
                <a:schemeClr val="accent1"/>
              </a:buClr>
              <a:buSzPct val="90000"/>
              <a:buFont typeface="Monotype Sorts" pitchFamily="2" charset="2"/>
              <a:buNone/>
            </a:pPr>
            <a:r>
              <a:rPr kumimoji="1" lang="en-US" sz="2400" i="1">
                <a:latin typeface="Times New Roman" pitchFamily="18" charset="0"/>
              </a:rPr>
              <a:t>		</a:t>
            </a:r>
            <a:r>
              <a:rPr kumimoji="1" lang="en-US" sz="2400" i="1">
                <a:latin typeface="Times New Roman" pitchFamily="18" charset="0"/>
                <a:cs typeface="Times New Roman" pitchFamily="18" charset="0"/>
              </a:rPr>
              <a:t>…</a:t>
            </a:r>
            <a:endParaRPr kumimoji="1" lang="en-US" sz="2400" i="1">
              <a:latin typeface="Times New Roman" pitchFamily="18" charset="0"/>
            </a:endParaRPr>
          </a:p>
          <a:p>
            <a:pPr>
              <a:lnSpc>
                <a:spcPct val="90000"/>
              </a:lnSpc>
              <a:buClr>
                <a:schemeClr val="accent1"/>
              </a:buClr>
              <a:buSzPct val="90000"/>
              <a:buFont typeface="Monotype Sorts" pitchFamily="2" charset="2"/>
              <a:buNone/>
            </a:pPr>
            <a:r>
              <a:rPr kumimoji="1" lang="en-US" sz="2400" i="1">
                <a:latin typeface="Times New Roman" pitchFamily="18" charset="0"/>
              </a:rPr>
              <a:t>		statement n</a:t>
            </a:r>
            <a:r>
              <a:rPr kumimoji="1" lang="en-US" sz="2400">
                <a:latin typeface="Times New Roman" pitchFamily="18" charset="0"/>
              </a:rPr>
              <a:t>;</a:t>
            </a:r>
          </a:p>
          <a:p>
            <a:pPr>
              <a:lnSpc>
                <a:spcPct val="90000"/>
              </a:lnSpc>
              <a:buClr>
                <a:schemeClr val="accent1"/>
              </a:buClr>
              <a:buSzPct val="90000"/>
              <a:buFont typeface="Monotype Sorts" pitchFamily="2" charset="2"/>
              <a:buNone/>
            </a:pPr>
            <a:r>
              <a:rPr kumimoji="1" lang="en-US" sz="2400" b="1">
                <a:latin typeface="Times New Roman" pitchFamily="18" charset="0"/>
              </a:rPr>
              <a:t>    }</a:t>
            </a:r>
            <a:endParaRPr lang="en-US" sz="2400" b="1" i="1">
              <a:latin typeface="Times New Roman"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511175"/>
            <a:ext cx="8229600" cy="604838"/>
          </a:xfrm>
        </p:spPr>
        <p:txBody>
          <a:bodyPr>
            <a:normAutofit fontScale="90000"/>
          </a:bodyPr>
          <a:lstStyle/>
          <a:p>
            <a:r>
              <a:rPr lang="en-US"/>
              <a:t>Syntax : If else</a:t>
            </a:r>
          </a:p>
        </p:txBody>
      </p:sp>
      <p:sp>
        <p:nvSpPr>
          <p:cNvPr id="7" name="Slide Number Placeholder 5"/>
          <p:cNvSpPr>
            <a:spLocks noGrp="1"/>
          </p:cNvSpPr>
          <p:nvPr>
            <p:ph type="sldNum" sz="quarter" idx="12"/>
          </p:nvPr>
        </p:nvSpPr>
        <p:spPr/>
        <p:txBody>
          <a:bodyPr/>
          <a:lstStyle/>
          <a:p>
            <a:fld id="{79A3ABF9-3873-437F-9BAB-5E8ACB52444D}" type="slidenum">
              <a:rPr lang="en-US"/>
              <a:pPr/>
              <a:t>13</a:t>
            </a:fld>
            <a:endParaRPr lang="en-US"/>
          </a:p>
        </p:txBody>
      </p:sp>
      <p:sp>
        <p:nvSpPr>
          <p:cNvPr id="95236" name="Rectangle 4"/>
          <p:cNvSpPr>
            <a:spLocks noChangeArrowheads="1"/>
          </p:cNvSpPr>
          <p:nvPr/>
        </p:nvSpPr>
        <p:spPr bwMode="auto">
          <a:xfrm>
            <a:off x="1143000" y="2057400"/>
            <a:ext cx="2590800" cy="1676400"/>
          </a:xfrm>
          <a:prstGeom prst="rect">
            <a:avLst/>
          </a:prstGeom>
          <a:noFill/>
          <a:ln w="9525">
            <a:noFill/>
            <a:miter lim="800000"/>
            <a:headEnd/>
            <a:tailEnd/>
          </a:ln>
          <a:effectLst/>
        </p:spPr>
        <p:txBody>
          <a:bodyPr/>
          <a:lstStyle/>
          <a:p>
            <a:pPr marL="457200" indent="-457200" eaLnBrk="1" hangingPunct="1">
              <a:lnSpc>
                <a:spcPct val="85000"/>
              </a:lnSpc>
              <a:buClr>
                <a:srgbClr val="A50021"/>
              </a:buClr>
              <a:buSzPct val="75000"/>
              <a:buFont typeface="Wingdings" pitchFamily="2" charset="2"/>
              <a:buNone/>
            </a:pPr>
            <a:r>
              <a:rPr lang="en-US" sz="2800" b="1">
                <a:latin typeface="Times New Roman" pitchFamily="18" charset="0"/>
              </a:rPr>
              <a:t>if(</a:t>
            </a:r>
            <a:r>
              <a:rPr lang="en-US" sz="2800" i="1">
                <a:latin typeface="Times New Roman" pitchFamily="18" charset="0"/>
              </a:rPr>
              <a:t>expression</a:t>
            </a:r>
            <a:r>
              <a:rPr lang="en-US" sz="2800" b="1">
                <a:latin typeface="Times New Roman" pitchFamily="18" charset="0"/>
              </a:rPr>
              <a:t>)</a:t>
            </a:r>
          </a:p>
          <a:p>
            <a:pPr marL="457200" indent="-457200" eaLnBrk="1" hangingPunct="1">
              <a:lnSpc>
                <a:spcPct val="85000"/>
              </a:lnSpc>
              <a:buClr>
                <a:srgbClr val="A50021"/>
              </a:buClr>
              <a:buSzPct val="75000"/>
              <a:buFont typeface="Wingdings" pitchFamily="2" charset="2"/>
              <a:buNone/>
            </a:pPr>
            <a:r>
              <a:rPr lang="en-US" sz="2800" b="1">
                <a:latin typeface="Times New Roman" pitchFamily="18" charset="0"/>
              </a:rPr>
              <a:t>	</a:t>
            </a:r>
            <a:r>
              <a:rPr lang="en-US" sz="2800" i="1">
                <a:latin typeface="Times New Roman" pitchFamily="18" charset="0"/>
              </a:rPr>
              <a:t>statement</a:t>
            </a:r>
            <a:r>
              <a:rPr lang="en-US" sz="2800">
                <a:latin typeface="Times New Roman" pitchFamily="18" charset="0"/>
              </a:rPr>
              <a:t>;</a:t>
            </a:r>
          </a:p>
          <a:p>
            <a:pPr marL="457200" indent="-457200" eaLnBrk="1" hangingPunct="1">
              <a:lnSpc>
                <a:spcPct val="85000"/>
              </a:lnSpc>
              <a:buClr>
                <a:srgbClr val="A50021"/>
              </a:buClr>
              <a:buSzPct val="75000"/>
              <a:buFont typeface="Wingdings" pitchFamily="2" charset="2"/>
              <a:buNone/>
            </a:pPr>
            <a:r>
              <a:rPr lang="en-US" sz="2800" b="1">
                <a:latin typeface="Times New Roman" pitchFamily="18" charset="0"/>
              </a:rPr>
              <a:t>else</a:t>
            </a:r>
          </a:p>
          <a:p>
            <a:pPr marL="457200" indent="-457200" eaLnBrk="1" hangingPunct="1">
              <a:lnSpc>
                <a:spcPct val="85000"/>
              </a:lnSpc>
              <a:buClr>
                <a:srgbClr val="A50021"/>
              </a:buClr>
              <a:buSzPct val="75000"/>
              <a:buFont typeface="Wingdings" pitchFamily="2" charset="2"/>
              <a:buNone/>
            </a:pPr>
            <a:r>
              <a:rPr lang="en-US" sz="2800">
                <a:latin typeface="Times New Roman" pitchFamily="18" charset="0"/>
              </a:rPr>
              <a:t>	  </a:t>
            </a:r>
            <a:r>
              <a:rPr lang="en-US" sz="2800" i="1">
                <a:latin typeface="Times New Roman" pitchFamily="18" charset="0"/>
              </a:rPr>
              <a:t>statement</a:t>
            </a:r>
            <a:r>
              <a:rPr lang="en-US" sz="2800">
                <a:latin typeface="Times New Roman" pitchFamily="18" charset="0"/>
              </a:rPr>
              <a:t>;</a:t>
            </a:r>
            <a:endParaRPr lang="en-US" sz="2400">
              <a:latin typeface="Times New Roman" pitchFamily="18" charset="0"/>
            </a:endParaRPr>
          </a:p>
        </p:txBody>
      </p:sp>
      <p:sp>
        <p:nvSpPr>
          <p:cNvPr id="95237" name="Text Box 5"/>
          <p:cNvSpPr txBox="1">
            <a:spLocks noChangeArrowheads="1"/>
          </p:cNvSpPr>
          <p:nvPr/>
        </p:nvSpPr>
        <p:spPr bwMode="auto">
          <a:xfrm>
            <a:off x="4648200" y="1981200"/>
            <a:ext cx="3505200" cy="3000375"/>
          </a:xfrm>
          <a:prstGeom prst="rect">
            <a:avLst/>
          </a:prstGeom>
          <a:noFill/>
          <a:ln w="9525">
            <a:noFill/>
            <a:miter lim="800000"/>
            <a:headEnd/>
            <a:tailEnd/>
          </a:ln>
          <a:effectLst/>
        </p:spPr>
        <p:txBody>
          <a:bodyPr>
            <a:spAutoFit/>
          </a:bodyPr>
          <a:lstStyle/>
          <a:p>
            <a:pPr>
              <a:lnSpc>
                <a:spcPct val="85000"/>
              </a:lnSpc>
              <a:buClr>
                <a:schemeClr val="accent1"/>
              </a:buClr>
              <a:buSzPct val="90000"/>
              <a:buFont typeface="Monotype Sorts" pitchFamily="2" charset="2"/>
              <a:buNone/>
            </a:pPr>
            <a:r>
              <a:rPr kumimoji="1" lang="en-US" sz="2800" b="1">
                <a:latin typeface="Times New Roman" pitchFamily="18" charset="0"/>
              </a:rPr>
              <a:t>if(</a:t>
            </a:r>
            <a:r>
              <a:rPr kumimoji="1" lang="en-US" sz="2800" i="1">
                <a:latin typeface="Times New Roman" pitchFamily="18" charset="0"/>
              </a:rPr>
              <a:t>expression</a:t>
            </a:r>
            <a:r>
              <a:rPr kumimoji="1" lang="en-US" sz="2800" b="1">
                <a:latin typeface="Times New Roman" pitchFamily="18" charset="0"/>
              </a:rPr>
              <a:t>)</a:t>
            </a:r>
          </a:p>
          <a:p>
            <a:pPr>
              <a:lnSpc>
                <a:spcPct val="85000"/>
              </a:lnSpc>
              <a:buClr>
                <a:schemeClr val="accent1"/>
              </a:buClr>
              <a:buSzPct val="90000"/>
              <a:buFont typeface="Monotype Sorts" pitchFamily="2" charset="2"/>
              <a:buNone/>
            </a:pPr>
            <a:r>
              <a:rPr kumimoji="1" lang="en-US" sz="2800">
                <a:latin typeface="Times New Roman" pitchFamily="18" charset="0"/>
              </a:rPr>
              <a:t>     </a:t>
            </a:r>
            <a:r>
              <a:rPr kumimoji="1" lang="en-US" sz="2800" b="1">
                <a:latin typeface="Times New Roman" pitchFamily="18" charset="0"/>
              </a:rPr>
              <a:t>{</a:t>
            </a:r>
          </a:p>
          <a:p>
            <a:pPr>
              <a:lnSpc>
                <a:spcPct val="85000"/>
              </a:lnSpc>
              <a:buClr>
                <a:schemeClr val="accent1"/>
              </a:buClr>
              <a:buSzPct val="90000"/>
              <a:buFont typeface="Monotype Sorts" pitchFamily="2" charset="2"/>
              <a:buNone/>
            </a:pPr>
            <a:r>
              <a:rPr kumimoji="1" lang="en-US" sz="2800">
                <a:latin typeface="Times New Roman" pitchFamily="18" charset="0"/>
              </a:rPr>
              <a:t>	</a:t>
            </a:r>
            <a:r>
              <a:rPr kumimoji="1" lang="en-US" sz="2800" i="1">
                <a:latin typeface="Times New Roman" pitchFamily="18" charset="0"/>
              </a:rPr>
              <a:t>statement block</a:t>
            </a:r>
          </a:p>
          <a:p>
            <a:pPr>
              <a:lnSpc>
                <a:spcPct val="85000"/>
              </a:lnSpc>
              <a:buClr>
                <a:schemeClr val="accent1"/>
              </a:buClr>
              <a:buSzPct val="90000"/>
              <a:buFont typeface="Monotype Sorts" pitchFamily="2" charset="2"/>
              <a:buNone/>
            </a:pPr>
            <a:r>
              <a:rPr kumimoji="1" lang="en-US" sz="2800" b="1">
                <a:latin typeface="Times New Roman" pitchFamily="18" charset="0"/>
              </a:rPr>
              <a:t>     }</a:t>
            </a:r>
          </a:p>
          <a:p>
            <a:pPr>
              <a:lnSpc>
                <a:spcPct val="85000"/>
              </a:lnSpc>
              <a:buClr>
                <a:schemeClr val="accent1"/>
              </a:buClr>
              <a:buSzPct val="90000"/>
              <a:buFont typeface="Monotype Sorts" pitchFamily="2" charset="2"/>
              <a:buNone/>
            </a:pPr>
            <a:r>
              <a:rPr kumimoji="1" lang="en-US" sz="2800" b="1">
                <a:latin typeface="Times New Roman" pitchFamily="18" charset="0"/>
              </a:rPr>
              <a:t>else</a:t>
            </a:r>
          </a:p>
          <a:p>
            <a:pPr>
              <a:lnSpc>
                <a:spcPct val="85000"/>
              </a:lnSpc>
              <a:buClr>
                <a:schemeClr val="accent1"/>
              </a:buClr>
              <a:buSzPct val="90000"/>
              <a:buFont typeface="Monotype Sorts" pitchFamily="2" charset="2"/>
              <a:buNone/>
            </a:pPr>
            <a:r>
              <a:rPr kumimoji="1" lang="en-US" sz="2800" b="1">
                <a:latin typeface="Times New Roman" pitchFamily="18" charset="0"/>
              </a:rPr>
              <a:t>     {</a:t>
            </a:r>
          </a:p>
          <a:p>
            <a:pPr>
              <a:lnSpc>
                <a:spcPct val="85000"/>
              </a:lnSpc>
              <a:buClr>
                <a:schemeClr val="accent1"/>
              </a:buClr>
              <a:buSzPct val="90000"/>
              <a:buFont typeface="Monotype Sorts" pitchFamily="2" charset="2"/>
              <a:buNone/>
            </a:pPr>
            <a:r>
              <a:rPr kumimoji="1" lang="en-US" sz="2800">
                <a:latin typeface="Times New Roman" pitchFamily="18" charset="0"/>
              </a:rPr>
              <a:t>	</a:t>
            </a:r>
            <a:r>
              <a:rPr kumimoji="1" lang="en-US" sz="2800" i="1">
                <a:latin typeface="Times New Roman" pitchFamily="18" charset="0"/>
              </a:rPr>
              <a:t>statement block</a:t>
            </a:r>
          </a:p>
          <a:p>
            <a:pPr>
              <a:lnSpc>
                <a:spcPct val="85000"/>
              </a:lnSpc>
              <a:buClr>
                <a:schemeClr val="accent1"/>
              </a:buClr>
              <a:buSzPct val="90000"/>
              <a:buFont typeface="Monotype Sorts" pitchFamily="2" charset="2"/>
              <a:buNone/>
            </a:pPr>
            <a:r>
              <a:rPr kumimoji="1" lang="en-US" sz="2800" b="1">
                <a:latin typeface="Times New Roman" pitchFamily="18" charset="0"/>
              </a:rPr>
              <a:t>     }</a:t>
            </a:r>
            <a:endParaRPr lang="en-US" sz="2400" i="1">
              <a:latin typeface="Times New Roman"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511175"/>
            <a:ext cx="8229600" cy="604838"/>
          </a:xfrm>
        </p:spPr>
        <p:txBody>
          <a:bodyPr>
            <a:normAutofit fontScale="90000"/>
          </a:bodyPr>
          <a:lstStyle/>
          <a:p>
            <a:r>
              <a:rPr lang="en-US"/>
              <a:t>Example (1) : If Else</a:t>
            </a:r>
          </a:p>
        </p:txBody>
      </p:sp>
      <p:sp>
        <p:nvSpPr>
          <p:cNvPr id="68611" name="Rectangle 3"/>
          <p:cNvSpPr>
            <a:spLocks noGrp="1" noChangeArrowheads="1"/>
          </p:cNvSpPr>
          <p:nvPr>
            <p:ph idx="1"/>
          </p:nvPr>
        </p:nvSpPr>
        <p:spPr/>
        <p:txBody>
          <a:bodyPr/>
          <a:lstStyle/>
          <a:p>
            <a:pPr>
              <a:lnSpc>
                <a:spcPct val="90000"/>
              </a:lnSpc>
              <a:buFont typeface="Wingdings" pitchFamily="2" charset="2"/>
              <a:buNone/>
            </a:pPr>
            <a:r>
              <a:rPr lang="en-US" sz="2000"/>
              <a:t>void main( )</a:t>
            </a:r>
          </a:p>
          <a:p>
            <a:pPr>
              <a:lnSpc>
                <a:spcPct val="90000"/>
              </a:lnSpc>
              <a:buFont typeface="Wingdings" pitchFamily="2" charset="2"/>
              <a:buNone/>
            </a:pPr>
            <a:r>
              <a:rPr lang="en-US" sz="2000"/>
              <a:t>{</a:t>
            </a:r>
          </a:p>
          <a:p>
            <a:pPr>
              <a:lnSpc>
                <a:spcPct val="90000"/>
              </a:lnSpc>
              <a:buFont typeface="Wingdings" pitchFamily="2" charset="2"/>
              <a:buNone/>
            </a:pPr>
            <a:r>
              <a:rPr lang="en-US" sz="2000"/>
              <a:t>	int magic=7, num;</a:t>
            </a:r>
          </a:p>
          <a:p>
            <a:pPr>
              <a:lnSpc>
                <a:spcPct val="90000"/>
              </a:lnSpc>
              <a:buFont typeface="Wingdings" pitchFamily="2" charset="2"/>
              <a:buNone/>
            </a:pPr>
            <a:r>
              <a:rPr lang="en-US" sz="2000"/>
              <a:t>	printf(“Enter your guess number : “);</a:t>
            </a:r>
          </a:p>
          <a:p>
            <a:pPr>
              <a:lnSpc>
                <a:spcPct val="90000"/>
              </a:lnSpc>
              <a:buFont typeface="Wingdings" pitchFamily="2" charset="2"/>
              <a:buNone/>
            </a:pPr>
            <a:r>
              <a:rPr lang="en-US" sz="2000"/>
              <a:t>	scanf(“%d”,&amp;num);</a:t>
            </a:r>
          </a:p>
          <a:p>
            <a:pPr>
              <a:lnSpc>
                <a:spcPct val="90000"/>
              </a:lnSpc>
              <a:buFont typeface="Wingdings" pitchFamily="2" charset="2"/>
              <a:buNone/>
            </a:pPr>
            <a:r>
              <a:rPr lang="en-US" sz="2000"/>
              <a:t>	if (num = = magic)</a:t>
            </a:r>
          </a:p>
          <a:p>
            <a:pPr>
              <a:lnSpc>
                <a:spcPct val="90000"/>
              </a:lnSpc>
              <a:buFont typeface="Wingdings" pitchFamily="2" charset="2"/>
              <a:buNone/>
            </a:pPr>
            <a:r>
              <a:rPr lang="en-US" sz="2000"/>
              <a:t>		printf(“Right Guess”);</a:t>
            </a:r>
          </a:p>
          <a:p>
            <a:pPr>
              <a:lnSpc>
                <a:spcPct val="90000"/>
              </a:lnSpc>
              <a:buFont typeface="Wingdings" pitchFamily="2" charset="2"/>
              <a:buNone/>
            </a:pPr>
            <a:r>
              <a:rPr lang="en-US" sz="2000"/>
              <a:t>	else</a:t>
            </a:r>
          </a:p>
          <a:p>
            <a:pPr>
              <a:lnSpc>
                <a:spcPct val="90000"/>
              </a:lnSpc>
              <a:buFont typeface="Wingdings" pitchFamily="2" charset="2"/>
              <a:buNone/>
            </a:pPr>
            <a:r>
              <a:rPr lang="en-US" sz="2000"/>
              <a:t>		printf(“Wrong Guess”);</a:t>
            </a:r>
          </a:p>
          <a:p>
            <a:pPr>
              <a:lnSpc>
                <a:spcPct val="90000"/>
              </a:lnSpc>
              <a:buFont typeface="Wingdings" pitchFamily="2" charset="2"/>
              <a:buNone/>
            </a:pPr>
            <a:r>
              <a:rPr lang="en-US" sz="2000"/>
              <a:t>}</a:t>
            </a:r>
          </a:p>
        </p:txBody>
      </p:sp>
      <p:sp>
        <p:nvSpPr>
          <p:cNvPr id="7" name="Slide Number Placeholder 5"/>
          <p:cNvSpPr>
            <a:spLocks noGrp="1"/>
          </p:cNvSpPr>
          <p:nvPr>
            <p:ph type="sldNum" sz="quarter" idx="12"/>
          </p:nvPr>
        </p:nvSpPr>
        <p:spPr/>
        <p:txBody>
          <a:bodyPr/>
          <a:lstStyle/>
          <a:p>
            <a:fld id="{CA8A41B9-8ABE-418B-9AB7-B48CAEB0952D}" type="slidenum">
              <a:rPr lang="en-US"/>
              <a:pPr/>
              <a:t>14</a:t>
            </a:fld>
            <a:endParaRPr lang="en-US"/>
          </a:p>
        </p:txBody>
      </p:sp>
      <p:sp>
        <p:nvSpPr>
          <p:cNvPr id="68612" name="AutoShape 4"/>
          <p:cNvSpPr>
            <a:spLocks noChangeArrowheads="1"/>
          </p:cNvSpPr>
          <p:nvPr/>
        </p:nvSpPr>
        <p:spPr bwMode="auto">
          <a:xfrm>
            <a:off x="5181600" y="1357298"/>
            <a:ext cx="3962400" cy="1143000"/>
          </a:xfrm>
          <a:prstGeom prst="wedgeRoundRectCallout">
            <a:avLst>
              <a:gd name="adj1" fmla="val -58171"/>
              <a:gd name="adj2" fmla="val 124306"/>
              <a:gd name="adj3" fmla="val 16667"/>
            </a:avLst>
          </a:prstGeom>
          <a:solidFill>
            <a:schemeClr val="accent1"/>
          </a:solidFill>
          <a:ln w="9525">
            <a:solidFill>
              <a:schemeClr val="tx1"/>
            </a:solidFill>
            <a:miter lim="800000"/>
            <a:headEnd/>
            <a:tailEnd/>
          </a:ln>
          <a:effectLst/>
        </p:spPr>
        <p:txBody>
          <a:bodyPr tIns="0" bIns="0" anchor="ctr"/>
          <a:lstStyle/>
          <a:p>
            <a:pPr eaLnBrk="1" hangingPunct="1"/>
            <a:r>
              <a:rPr lang="en-US" sz="2400">
                <a:latin typeface="Times New Roman" pitchFamily="18" charset="0"/>
              </a:rPr>
              <a:t>Enter your guess number : </a:t>
            </a:r>
            <a:r>
              <a:rPr lang="en-US" sz="2400" u="sng">
                <a:latin typeface="Times New Roman" pitchFamily="18" charset="0"/>
              </a:rPr>
              <a:t>7</a:t>
            </a:r>
          </a:p>
          <a:p>
            <a:pPr eaLnBrk="1" hangingPunct="1"/>
            <a:r>
              <a:rPr lang="en-US" sz="2400">
                <a:latin typeface="Times New Roman" pitchFamily="18" charset="0"/>
              </a:rPr>
              <a:t>Right Guess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511175"/>
            <a:ext cx="8229600" cy="604838"/>
          </a:xfrm>
        </p:spPr>
        <p:txBody>
          <a:bodyPr>
            <a:normAutofit fontScale="90000"/>
          </a:bodyPr>
          <a:lstStyle/>
          <a:p>
            <a:r>
              <a:rPr lang="en-US"/>
              <a:t>Example (2) : If Else</a:t>
            </a:r>
          </a:p>
        </p:txBody>
      </p:sp>
      <p:sp>
        <p:nvSpPr>
          <p:cNvPr id="64515" name="Rectangle 3"/>
          <p:cNvSpPr>
            <a:spLocks noGrp="1" noChangeArrowheads="1"/>
          </p:cNvSpPr>
          <p:nvPr>
            <p:ph idx="1"/>
          </p:nvPr>
        </p:nvSpPr>
        <p:spPr/>
        <p:txBody>
          <a:bodyPr/>
          <a:lstStyle/>
          <a:p>
            <a:pPr>
              <a:lnSpc>
                <a:spcPct val="90000"/>
              </a:lnSpc>
              <a:buFont typeface="Wingdings" pitchFamily="2" charset="2"/>
              <a:buNone/>
            </a:pPr>
            <a:r>
              <a:rPr lang="en-US" sz="2000"/>
              <a:t>void main( )</a:t>
            </a:r>
          </a:p>
          <a:p>
            <a:pPr>
              <a:lnSpc>
                <a:spcPct val="90000"/>
              </a:lnSpc>
              <a:buFont typeface="Wingdings" pitchFamily="2" charset="2"/>
              <a:buNone/>
            </a:pPr>
            <a:r>
              <a:rPr lang="en-US" sz="2000"/>
              <a:t>{</a:t>
            </a:r>
          </a:p>
          <a:p>
            <a:pPr>
              <a:lnSpc>
                <a:spcPct val="90000"/>
              </a:lnSpc>
              <a:buFont typeface="Wingdings" pitchFamily="2" charset="2"/>
              <a:buNone/>
            </a:pPr>
            <a:r>
              <a:rPr lang="en-US" sz="2000"/>
              <a:t>	int num;</a:t>
            </a:r>
          </a:p>
          <a:p>
            <a:pPr>
              <a:lnSpc>
                <a:spcPct val="90000"/>
              </a:lnSpc>
              <a:buFont typeface="Wingdings" pitchFamily="2" charset="2"/>
              <a:buNone/>
            </a:pPr>
            <a:r>
              <a:rPr lang="en-US" sz="2000"/>
              <a:t>	printf(“Enter a number : “);</a:t>
            </a:r>
          </a:p>
          <a:p>
            <a:pPr>
              <a:lnSpc>
                <a:spcPct val="90000"/>
              </a:lnSpc>
              <a:buFont typeface="Wingdings" pitchFamily="2" charset="2"/>
              <a:buNone/>
            </a:pPr>
            <a:r>
              <a:rPr lang="en-US" sz="2000"/>
              <a:t>	scanf(“%d”,&amp;num);</a:t>
            </a:r>
          </a:p>
          <a:p>
            <a:pPr>
              <a:lnSpc>
                <a:spcPct val="90000"/>
              </a:lnSpc>
              <a:buFont typeface="Wingdings" pitchFamily="2" charset="2"/>
              <a:buNone/>
            </a:pPr>
            <a:r>
              <a:rPr lang="en-US" sz="2000"/>
              <a:t>	if (num&lt;10)</a:t>
            </a:r>
          </a:p>
          <a:p>
            <a:pPr>
              <a:lnSpc>
                <a:spcPct val="90000"/>
              </a:lnSpc>
              <a:buFont typeface="Wingdings" pitchFamily="2" charset="2"/>
              <a:buNone/>
            </a:pPr>
            <a:r>
              <a:rPr lang="en-US" sz="2000"/>
              <a:t>		printf(“Less than 10”);</a:t>
            </a:r>
          </a:p>
          <a:p>
            <a:pPr>
              <a:lnSpc>
                <a:spcPct val="90000"/>
              </a:lnSpc>
              <a:buFont typeface="Wingdings" pitchFamily="2" charset="2"/>
              <a:buNone/>
            </a:pPr>
            <a:r>
              <a:rPr lang="en-US" sz="2000"/>
              <a:t>	else</a:t>
            </a:r>
          </a:p>
          <a:p>
            <a:pPr>
              <a:lnSpc>
                <a:spcPct val="90000"/>
              </a:lnSpc>
              <a:buFont typeface="Wingdings" pitchFamily="2" charset="2"/>
              <a:buNone/>
            </a:pPr>
            <a:r>
              <a:rPr lang="en-US" sz="2000"/>
              <a:t>		printf(“Greater than 10”);</a:t>
            </a:r>
          </a:p>
          <a:p>
            <a:pPr>
              <a:lnSpc>
                <a:spcPct val="90000"/>
              </a:lnSpc>
              <a:buFont typeface="Wingdings" pitchFamily="2" charset="2"/>
              <a:buNone/>
            </a:pPr>
            <a:r>
              <a:rPr lang="en-US" sz="2000"/>
              <a:t>}</a:t>
            </a:r>
          </a:p>
        </p:txBody>
      </p:sp>
      <p:sp>
        <p:nvSpPr>
          <p:cNvPr id="8" name="Slide Number Placeholder 5"/>
          <p:cNvSpPr>
            <a:spLocks noGrp="1"/>
          </p:cNvSpPr>
          <p:nvPr>
            <p:ph type="sldNum" sz="quarter" idx="12"/>
          </p:nvPr>
        </p:nvSpPr>
        <p:spPr/>
        <p:txBody>
          <a:bodyPr/>
          <a:lstStyle/>
          <a:p>
            <a:fld id="{DE8CFC76-5756-4D8E-84C3-4A28678940B2}" type="slidenum">
              <a:rPr lang="en-US"/>
              <a:pPr/>
              <a:t>15</a:t>
            </a:fld>
            <a:endParaRPr lang="en-US"/>
          </a:p>
        </p:txBody>
      </p:sp>
      <p:sp>
        <p:nvSpPr>
          <p:cNvPr id="64516" name="AutoShape 4"/>
          <p:cNvSpPr>
            <a:spLocks noChangeArrowheads="1"/>
          </p:cNvSpPr>
          <p:nvPr/>
        </p:nvSpPr>
        <p:spPr bwMode="auto">
          <a:xfrm>
            <a:off x="5334000" y="2743200"/>
            <a:ext cx="2971800" cy="1143000"/>
          </a:xfrm>
          <a:prstGeom prst="wedgeRoundRectCallout">
            <a:avLst>
              <a:gd name="adj1" fmla="val -73292"/>
              <a:gd name="adj2" fmla="val 84861"/>
              <a:gd name="adj3" fmla="val 16667"/>
            </a:avLst>
          </a:prstGeom>
          <a:solidFill>
            <a:schemeClr val="accent1"/>
          </a:solidFill>
          <a:ln w="9525">
            <a:solidFill>
              <a:schemeClr val="tx1"/>
            </a:solidFill>
            <a:miter lim="800000"/>
            <a:headEnd/>
            <a:tailEnd/>
          </a:ln>
          <a:effectLst/>
        </p:spPr>
        <p:txBody>
          <a:bodyPr tIns="0" bIns="0" anchor="ctr"/>
          <a:lstStyle/>
          <a:p>
            <a:pPr eaLnBrk="1" hangingPunct="1"/>
            <a:r>
              <a:rPr lang="en-US" sz="2400">
                <a:latin typeface="Times New Roman" pitchFamily="18" charset="0"/>
              </a:rPr>
              <a:t>Enter a number : </a:t>
            </a:r>
            <a:r>
              <a:rPr lang="en-US" sz="2400" u="sng">
                <a:latin typeface="Times New Roman" pitchFamily="18" charset="0"/>
              </a:rPr>
              <a:t>11</a:t>
            </a:r>
          </a:p>
          <a:p>
            <a:pPr eaLnBrk="1" hangingPunct="1"/>
            <a:r>
              <a:rPr lang="en-US" sz="2400">
                <a:latin typeface="Times New Roman" pitchFamily="18" charset="0"/>
              </a:rPr>
              <a:t>Greater than 10</a:t>
            </a:r>
          </a:p>
        </p:txBody>
      </p:sp>
      <p:sp>
        <p:nvSpPr>
          <p:cNvPr id="64517" name="AutoShape 5"/>
          <p:cNvSpPr>
            <a:spLocks noChangeArrowheads="1"/>
          </p:cNvSpPr>
          <p:nvPr/>
        </p:nvSpPr>
        <p:spPr bwMode="auto">
          <a:xfrm>
            <a:off x="5638800" y="4648200"/>
            <a:ext cx="2819400" cy="1143000"/>
          </a:xfrm>
          <a:prstGeom prst="wedgeRoundRectCallout">
            <a:avLst>
              <a:gd name="adj1" fmla="val -85981"/>
              <a:gd name="adj2" fmla="val -77778"/>
              <a:gd name="adj3" fmla="val 16667"/>
            </a:avLst>
          </a:prstGeom>
          <a:solidFill>
            <a:schemeClr val="accent1"/>
          </a:solidFill>
          <a:ln w="9525">
            <a:solidFill>
              <a:schemeClr val="tx1"/>
            </a:solidFill>
            <a:miter lim="800000"/>
            <a:headEnd/>
            <a:tailEnd/>
          </a:ln>
          <a:effectLst/>
        </p:spPr>
        <p:txBody>
          <a:bodyPr tIns="0" bIns="0" anchor="ctr"/>
          <a:lstStyle/>
          <a:p>
            <a:pPr eaLnBrk="1" hangingPunct="1"/>
            <a:r>
              <a:rPr lang="en-US" sz="2400">
                <a:latin typeface="Times New Roman" pitchFamily="18" charset="0"/>
              </a:rPr>
              <a:t>Enter a number : </a:t>
            </a:r>
            <a:r>
              <a:rPr lang="en-US" sz="2400" u="sng">
                <a:latin typeface="Times New Roman" pitchFamily="18" charset="0"/>
              </a:rPr>
              <a:t>10</a:t>
            </a:r>
          </a:p>
          <a:p>
            <a:pPr eaLnBrk="1" hangingPunct="1"/>
            <a:r>
              <a:rPr lang="en-US" sz="2400">
                <a:latin typeface="Times New Roman" pitchFamily="18" charset="0"/>
              </a:rPr>
              <a:t>Greater than 10</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Rectangle 5"/>
          <p:cNvSpPr>
            <a:spLocks noGrp="1" noChangeArrowheads="1"/>
          </p:cNvSpPr>
          <p:nvPr>
            <p:ph type="title"/>
          </p:nvPr>
        </p:nvSpPr>
        <p:spPr>
          <a:xfrm>
            <a:off x="457200" y="511175"/>
            <a:ext cx="8229600" cy="604838"/>
          </a:xfrm>
          <a:noFill/>
          <a:ln/>
        </p:spPr>
        <p:txBody>
          <a:bodyPr>
            <a:normAutofit fontScale="90000"/>
          </a:bodyPr>
          <a:lstStyle/>
          <a:p>
            <a:r>
              <a:rPr lang="en-US"/>
              <a:t>Example (3) : If</a:t>
            </a:r>
          </a:p>
        </p:txBody>
      </p:sp>
      <p:sp>
        <p:nvSpPr>
          <p:cNvPr id="93187" name="Rectangle 3"/>
          <p:cNvSpPr>
            <a:spLocks noGrp="1" noChangeArrowheads="1"/>
          </p:cNvSpPr>
          <p:nvPr>
            <p:ph idx="1"/>
          </p:nvPr>
        </p:nvSpPr>
        <p:spPr>
          <a:xfrm>
            <a:off x="457200" y="1600200"/>
            <a:ext cx="5972175" cy="4530725"/>
          </a:xfrm>
        </p:spPr>
        <p:txBody>
          <a:bodyPr/>
          <a:lstStyle/>
          <a:p>
            <a:pPr>
              <a:lnSpc>
                <a:spcPct val="90000"/>
              </a:lnSpc>
              <a:buFont typeface="Wingdings" pitchFamily="2" charset="2"/>
              <a:buNone/>
            </a:pPr>
            <a:r>
              <a:rPr lang="en-US" sz="2000">
                <a:latin typeface="Arial Unicode MS" pitchFamily="34" charset="-128"/>
              </a:rPr>
              <a:t>#include &lt;stdio.h&gt;</a:t>
            </a:r>
          </a:p>
          <a:p>
            <a:pPr>
              <a:lnSpc>
                <a:spcPct val="90000"/>
              </a:lnSpc>
              <a:buFont typeface="Wingdings" pitchFamily="2" charset="2"/>
              <a:buNone/>
            </a:pPr>
            <a:r>
              <a:rPr lang="en-US" sz="2000">
                <a:latin typeface="Arial Unicode MS" pitchFamily="34" charset="-128"/>
              </a:rPr>
              <a:t>void main( )</a:t>
            </a:r>
          </a:p>
          <a:p>
            <a:pPr>
              <a:lnSpc>
                <a:spcPct val="90000"/>
              </a:lnSpc>
              <a:buFont typeface="Wingdings" pitchFamily="2" charset="2"/>
              <a:buNone/>
            </a:pPr>
            <a:r>
              <a:rPr lang="en-US" sz="2000">
                <a:latin typeface="Arial Unicode MS" pitchFamily="34" charset="-128"/>
              </a:rPr>
              <a:t>{	int flag = 0;</a:t>
            </a:r>
          </a:p>
          <a:p>
            <a:pPr>
              <a:lnSpc>
                <a:spcPct val="90000"/>
              </a:lnSpc>
              <a:buFont typeface="Wingdings" pitchFamily="2" charset="2"/>
              <a:buNone/>
            </a:pPr>
            <a:r>
              <a:rPr lang="en-US" sz="2000">
                <a:latin typeface="Arial Unicode MS" pitchFamily="34" charset="-128"/>
              </a:rPr>
              <a:t>	if( ! flag )</a:t>
            </a:r>
          </a:p>
          <a:p>
            <a:pPr>
              <a:lnSpc>
                <a:spcPct val="90000"/>
              </a:lnSpc>
              <a:buFont typeface="Wingdings" pitchFamily="2" charset="2"/>
              <a:buNone/>
            </a:pPr>
            <a:r>
              <a:rPr lang="en-US" sz="2000">
                <a:latin typeface="Arial Unicode MS" pitchFamily="34" charset="-128"/>
              </a:rPr>
              <a:t>	{</a:t>
            </a:r>
          </a:p>
          <a:p>
            <a:pPr>
              <a:lnSpc>
                <a:spcPct val="90000"/>
              </a:lnSpc>
              <a:buFont typeface="Wingdings" pitchFamily="2" charset="2"/>
              <a:buNone/>
            </a:pPr>
            <a:r>
              <a:rPr lang="en-US" sz="2000">
                <a:latin typeface="Arial Unicode MS" pitchFamily="34" charset="-128"/>
              </a:rPr>
              <a:t>		printf("The flag is not set.\n");</a:t>
            </a:r>
          </a:p>
          <a:p>
            <a:pPr>
              <a:lnSpc>
                <a:spcPct val="90000"/>
              </a:lnSpc>
              <a:buFont typeface="Wingdings" pitchFamily="2" charset="2"/>
              <a:buNone/>
            </a:pPr>
            <a:r>
              <a:rPr lang="en-US" sz="2000">
                <a:latin typeface="Arial Unicode MS" pitchFamily="34" charset="-128"/>
              </a:rPr>
              <a:t>		flag = ! flag;</a:t>
            </a:r>
          </a:p>
          <a:p>
            <a:pPr>
              <a:lnSpc>
                <a:spcPct val="90000"/>
              </a:lnSpc>
              <a:buFont typeface="Wingdings" pitchFamily="2" charset="2"/>
              <a:buNone/>
            </a:pPr>
            <a:r>
              <a:rPr lang="en-US" sz="2000">
                <a:latin typeface="Arial Unicode MS" pitchFamily="34" charset="-128"/>
              </a:rPr>
              <a:t>	}</a:t>
            </a:r>
          </a:p>
          <a:p>
            <a:pPr>
              <a:lnSpc>
                <a:spcPct val="90000"/>
              </a:lnSpc>
              <a:buFont typeface="Wingdings" pitchFamily="2" charset="2"/>
              <a:buNone/>
            </a:pPr>
            <a:r>
              <a:rPr lang="en-US" sz="2000">
                <a:latin typeface="Arial Unicode MS" pitchFamily="34" charset="-128"/>
              </a:rPr>
              <a:t>	printf("The value of flag is now %d\n", flag); </a:t>
            </a:r>
          </a:p>
          <a:p>
            <a:pPr>
              <a:lnSpc>
                <a:spcPct val="90000"/>
              </a:lnSpc>
              <a:buFont typeface="Wingdings" pitchFamily="2" charset="2"/>
              <a:buNone/>
            </a:pPr>
            <a:r>
              <a:rPr lang="en-US" sz="2000">
                <a:latin typeface="Arial Unicode MS" pitchFamily="34" charset="-128"/>
              </a:rPr>
              <a:t>}</a:t>
            </a:r>
            <a:endParaRPr lang="en-US" sz="2400">
              <a:latin typeface="Arial Unicode MS" pitchFamily="34" charset="-128"/>
            </a:endParaRPr>
          </a:p>
        </p:txBody>
      </p:sp>
      <p:sp>
        <p:nvSpPr>
          <p:cNvPr id="7" name="Slide Number Placeholder 5"/>
          <p:cNvSpPr>
            <a:spLocks noGrp="1"/>
          </p:cNvSpPr>
          <p:nvPr>
            <p:ph type="sldNum" sz="quarter" idx="12"/>
          </p:nvPr>
        </p:nvSpPr>
        <p:spPr/>
        <p:txBody>
          <a:bodyPr/>
          <a:lstStyle/>
          <a:p>
            <a:fld id="{3352AD18-52A3-417C-9485-12F6811A9948}" type="slidenum">
              <a:rPr lang="en-US"/>
              <a:pPr/>
              <a:t>16</a:t>
            </a:fld>
            <a:endParaRPr lang="en-US"/>
          </a:p>
        </p:txBody>
      </p:sp>
      <p:sp>
        <p:nvSpPr>
          <p:cNvPr id="93188" name="AutoShape 4"/>
          <p:cNvSpPr>
            <a:spLocks noChangeArrowheads="1"/>
          </p:cNvSpPr>
          <p:nvPr/>
        </p:nvSpPr>
        <p:spPr bwMode="auto">
          <a:xfrm>
            <a:off x="5029200" y="2590800"/>
            <a:ext cx="3048000" cy="762000"/>
          </a:xfrm>
          <a:prstGeom prst="wedgeRoundRectCallout">
            <a:avLst>
              <a:gd name="adj1" fmla="val -62398"/>
              <a:gd name="adj2" fmla="val 100000"/>
              <a:gd name="adj3" fmla="val 16667"/>
            </a:avLst>
          </a:prstGeom>
          <a:solidFill>
            <a:schemeClr val="accent1"/>
          </a:solidFill>
          <a:ln w="9525">
            <a:solidFill>
              <a:schemeClr val="tx1"/>
            </a:solidFill>
            <a:miter lim="800000"/>
            <a:headEnd/>
            <a:tailEnd/>
          </a:ln>
          <a:effectLst/>
        </p:spPr>
        <p:txBody>
          <a:bodyPr tIns="0" bIns="0" anchor="ctr"/>
          <a:lstStyle/>
          <a:p>
            <a:pPr eaLnBrk="1" hangingPunct="1"/>
            <a:r>
              <a:rPr lang="en-US" sz="2400">
                <a:latin typeface="Times New Roman" pitchFamily="18" charset="0"/>
              </a:rPr>
              <a:t>The flag is not set.</a:t>
            </a:r>
          </a:p>
          <a:p>
            <a:pPr eaLnBrk="1" hangingPunct="1"/>
            <a:r>
              <a:rPr lang="en-US" sz="2400">
                <a:latin typeface="Times New Roman" pitchFamily="18" charset="0"/>
              </a:rPr>
              <a:t>The value of flag is 1</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430213"/>
            <a:ext cx="8229600" cy="608012"/>
          </a:xfrm>
        </p:spPr>
        <p:txBody>
          <a:bodyPr>
            <a:normAutofit fontScale="90000"/>
          </a:bodyPr>
          <a:lstStyle/>
          <a:p>
            <a:r>
              <a:rPr lang="en-US"/>
              <a:t>Else If</a:t>
            </a:r>
          </a:p>
        </p:txBody>
      </p:sp>
      <p:sp>
        <p:nvSpPr>
          <p:cNvPr id="70659" name="Rectangle 3"/>
          <p:cNvSpPr>
            <a:spLocks noGrp="1" noChangeArrowheads="1"/>
          </p:cNvSpPr>
          <p:nvPr>
            <p:ph idx="1"/>
          </p:nvPr>
        </p:nvSpPr>
        <p:spPr>
          <a:xfrm>
            <a:off x="1066800" y="1828800"/>
            <a:ext cx="7315200" cy="4419600"/>
          </a:xfrm>
        </p:spPr>
        <p:txBody>
          <a:bodyPr/>
          <a:lstStyle/>
          <a:p>
            <a:pPr algn="just"/>
            <a:r>
              <a:rPr lang="en-US"/>
              <a:t>Used in a situation in which one of several different courses of action will be selected.</a:t>
            </a:r>
          </a:p>
          <a:p>
            <a:pPr algn="just"/>
            <a:endParaRPr lang="en-US"/>
          </a:p>
          <a:p>
            <a:pPr algn="just"/>
            <a:r>
              <a:rPr lang="en-US"/>
              <a:t>If none of the conditions are true then the last else part will be executed. It can be used to provide a default condition or an error message.</a:t>
            </a:r>
          </a:p>
        </p:txBody>
      </p:sp>
      <p:sp>
        <p:nvSpPr>
          <p:cNvPr id="6" name="Slide Number Placeholder 5"/>
          <p:cNvSpPr>
            <a:spLocks noGrp="1"/>
          </p:cNvSpPr>
          <p:nvPr>
            <p:ph type="sldNum" sz="quarter" idx="12"/>
          </p:nvPr>
        </p:nvSpPr>
        <p:spPr/>
        <p:txBody>
          <a:bodyPr/>
          <a:lstStyle/>
          <a:p>
            <a:fld id="{CC6545FA-359D-4E33-A248-E3B97FA01F22}" type="slidenum">
              <a:rPr lang="en-US"/>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Rectangle 6"/>
          <p:cNvSpPr>
            <a:spLocks noGrp="1" noChangeArrowheads="1"/>
          </p:cNvSpPr>
          <p:nvPr>
            <p:ph type="title"/>
          </p:nvPr>
        </p:nvSpPr>
        <p:spPr>
          <a:xfrm>
            <a:off x="457200" y="430213"/>
            <a:ext cx="8229600" cy="608012"/>
          </a:xfrm>
          <a:noFill/>
          <a:ln/>
        </p:spPr>
        <p:txBody>
          <a:bodyPr>
            <a:normAutofit fontScale="90000"/>
          </a:bodyPr>
          <a:lstStyle/>
          <a:p>
            <a:r>
              <a:rPr lang="en-US"/>
              <a:t>Else If</a:t>
            </a:r>
          </a:p>
        </p:txBody>
      </p:sp>
      <p:sp>
        <p:nvSpPr>
          <p:cNvPr id="96261" name="Rectangle 5"/>
          <p:cNvSpPr>
            <a:spLocks noGrp="1" noChangeArrowheads="1"/>
          </p:cNvSpPr>
          <p:nvPr>
            <p:ph idx="1"/>
          </p:nvPr>
        </p:nvSpPr>
        <p:spPr>
          <a:xfrm>
            <a:off x="1143000" y="1946275"/>
            <a:ext cx="2971800" cy="3659188"/>
          </a:xfrm>
          <a:noFill/>
          <a:ln/>
        </p:spPr>
        <p:txBody>
          <a:bodyPr/>
          <a:lstStyle/>
          <a:p>
            <a:pPr>
              <a:lnSpc>
                <a:spcPct val="85000"/>
              </a:lnSpc>
              <a:spcBef>
                <a:spcPct val="0"/>
              </a:spcBef>
              <a:buFont typeface="Wingdings" pitchFamily="2" charset="2"/>
              <a:buNone/>
            </a:pPr>
            <a:r>
              <a:rPr lang="en-US" sz="2400" b="1"/>
              <a:t>if(</a:t>
            </a:r>
            <a:r>
              <a:rPr lang="en-US" sz="2400" i="1"/>
              <a:t>expression</a:t>
            </a:r>
            <a:r>
              <a:rPr lang="en-US" sz="2400" b="1"/>
              <a:t>)</a:t>
            </a:r>
          </a:p>
          <a:p>
            <a:pPr>
              <a:lnSpc>
                <a:spcPct val="85000"/>
              </a:lnSpc>
              <a:spcBef>
                <a:spcPct val="0"/>
              </a:spcBef>
              <a:buFont typeface="Wingdings" pitchFamily="2" charset="2"/>
              <a:buNone/>
            </a:pPr>
            <a:r>
              <a:rPr lang="en-US" sz="2400" b="1"/>
              <a:t>	</a:t>
            </a:r>
            <a:r>
              <a:rPr lang="en-US" sz="2400" i="1"/>
              <a:t>statement</a:t>
            </a:r>
            <a:r>
              <a:rPr lang="en-US" sz="2400"/>
              <a:t>;</a:t>
            </a:r>
          </a:p>
          <a:p>
            <a:pPr>
              <a:lnSpc>
                <a:spcPct val="85000"/>
              </a:lnSpc>
              <a:spcBef>
                <a:spcPct val="0"/>
              </a:spcBef>
              <a:buFont typeface="Wingdings" pitchFamily="2" charset="2"/>
              <a:buNone/>
            </a:pPr>
            <a:r>
              <a:rPr lang="en-US" sz="2400" b="1"/>
              <a:t>else if (</a:t>
            </a:r>
            <a:r>
              <a:rPr lang="en-US" sz="2400" i="1"/>
              <a:t>expression</a:t>
            </a:r>
            <a:r>
              <a:rPr lang="en-US" sz="2400" b="1"/>
              <a:t>)</a:t>
            </a:r>
          </a:p>
          <a:p>
            <a:pPr>
              <a:lnSpc>
                <a:spcPct val="85000"/>
              </a:lnSpc>
              <a:spcBef>
                <a:spcPct val="0"/>
              </a:spcBef>
              <a:buFont typeface="Wingdings" pitchFamily="2" charset="2"/>
              <a:buNone/>
            </a:pPr>
            <a:r>
              <a:rPr lang="en-US" sz="2400"/>
              <a:t>	  </a:t>
            </a:r>
            <a:r>
              <a:rPr lang="en-US" sz="2400" i="1"/>
              <a:t>statement</a:t>
            </a:r>
            <a:r>
              <a:rPr lang="en-US" sz="2400"/>
              <a:t>;</a:t>
            </a:r>
          </a:p>
          <a:p>
            <a:pPr>
              <a:lnSpc>
                <a:spcPct val="85000"/>
              </a:lnSpc>
              <a:spcBef>
                <a:spcPct val="0"/>
              </a:spcBef>
              <a:buFont typeface="Wingdings" pitchFamily="2" charset="2"/>
              <a:buNone/>
            </a:pPr>
            <a:r>
              <a:rPr lang="en-US" sz="2400" b="1"/>
              <a:t>else</a:t>
            </a:r>
          </a:p>
          <a:p>
            <a:pPr>
              <a:lnSpc>
                <a:spcPct val="85000"/>
              </a:lnSpc>
              <a:spcBef>
                <a:spcPct val="0"/>
              </a:spcBef>
              <a:buFont typeface="Wingdings" pitchFamily="2" charset="2"/>
              <a:buNone/>
            </a:pPr>
            <a:r>
              <a:rPr lang="en-US" sz="2400"/>
              <a:t>	</a:t>
            </a:r>
            <a:r>
              <a:rPr lang="en-US" sz="2400" i="1"/>
              <a:t>statement;</a:t>
            </a:r>
          </a:p>
        </p:txBody>
      </p:sp>
      <p:sp>
        <p:nvSpPr>
          <p:cNvPr id="7" name="Slide Number Placeholder 5"/>
          <p:cNvSpPr>
            <a:spLocks noGrp="1"/>
          </p:cNvSpPr>
          <p:nvPr>
            <p:ph type="sldNum" sz="quarter" idx="12"/>
          </p:nvPr>
        </p:nvSpPr>
        <p:spPr/>
        <p:txBody>
          <a:bodyPr/>
          <a:lstStyle/>
          <a:p>
            <a:fld id="{E2C996A7-B78E-49F1-8A45-965D506139F1}" type="slidenum">
              <a:rPr lang="en-US"/>
              <a:pPr/>
              <a:t>18</a:t>
            </a:fld>
            <a:endParaRPr lang="en-US"/>
          </a:p>
        </p:txBody>
      </p:sp>
      <p:sp>
        <p:nvSpPr>
          <p:cNvPr id="96260" name="Text Box 4"/>
          <p:cNvSpPr txBox="1">
            <a:spLocks noChangeArrowheads="1"/>
          </p:cNvSpPr>
          <p:nvPr/>
        </p:nvSpPr>
        <p:spPr bwMode="auto">
          <a:xfrm>
            <a:off x="4343400" y="1946275"/>
            <a:ext cx="3733800" cy="4454525"/>
          </a:xfrm>
          <a:prstGeom prst="rect">
            <a:avLst/>
          </a:prstGeom>
          <a:noFill/>
          <a:ln w="9525">
            <a:noFill/>
            <a:miter lim="800000"/>
            <a:headEnd/>
            <a:tailEnd/>
          </a:ln>
          <a:effectLst/>
        </p:spPr>
        <p:txBody>
          <a:bodyPr>
            <a:spAutoFit/>
          </a:bodyPr>
          <a:lstStyle/>
          <a:p>
            <a:pPr>
              <a:lnSpc>
                <a:spcPct val="85000"/>
              </a:lnSpc>
              <a:buClr>
                <a:schemeClr val="accent1"/>
              </a:buClr>
              <a:buSzPct val="90000"/>
              <a:buFont typeface="Monotype Sorts" pitchFamily="2" charset="2"/>
              <a:buNone/>
            </a:pPr>
            <a:r>
              <a:rPr kumimoji="1" lang="en-US" sz="2800" b="1">
                <a:latin typeface="Times New Roman" pitchFamily="18" charset="0"/>
              </a:rPr>
              <a:t>if(</a:t>
            </a:r>
            <a:r>
              <a:rPr kumimoji="1" lang="en-US" sz="2800" i="1">
                <a:latin typeface="Times New Roman" pitchFamily="18" charset="0"/>
              </a:rPr>
              <a:t>expression</a:t>
            </a:r>
            <a:r>
              <a:rPr kumimoji="1" lang="en-US" sz="2800" b="1">
                <a:latin typeface="Times New Roman" pitchFamily="18" charset="0"/>
              </a:rPr>
              <a:t>)</a:t>
            </a:r>
          </a:p>
          <a:p>
            <a:pPr>
              <a:lnSpc>
                <a:spcPct val="85000"/>
              </a:lnSpc>
              <a:buClr>
                <a:schemeClr val="accent1"/>
              </a:buClr>
              <a:buSzPct val="90000"/>
              <a:buFont typeface="Monotype Sorts" pitchFamily="2" charset="2"/>
              <a:buNone/>
            </a:pPr>
            <a:r>
              <a:rPr kumimoji="1" lang="en-US" sz="2800">
                <a:latin typeface="Times New Roman" pitchFamily="18" charset="0"/>
              </a:rPr>
              <a:t>     </a:t>
            </a:r>
            <a:r>
              <a:rPr kumimoji="1" lang="en-US" sz="2800" b="1">
                <a:latin typeface="Times New Roman" pitchFamily="18" charset="0"/>
              </a:rPr>
              <a:t>{</a:t>
            </a:r>
          </a:p>
          <a:p>
            <a:pPr>
              <a:lnSpc>
                <a:spcPct val="85000"/>
              </a:lnSpc>
              <a:buClr>
                <a:schemeClr val="accent1"/>
              </a:buClr>
              <a:buSzPct val="90000"/>
              <a:buFont typeface="Monotype Sorts" pitchFamily="2" charset="2"/>
              <a:buNone/>
            </a:pPr>
            <a:r>
              <a:rPr kumimoji="1" lang="en-US" sz="2800">
                <a:latin typeface="Times New Roman" pitchFamily="18" charset="0"/>
              </a:rPr>
              <a:t>	</a:t>
            </a:r>
            <a:r>
              <a:rPr kumimoji="1" lang="en-US" sz="2800" i="1">
                <a:latin typeface="Times New Roman" pitchFamily="18" charset="0"/>
              </a:rPr>
              <a:t>statement block</a:t>
            </a:r>
          </a:p>
          <a:p>
            <a:pPr>
              <a:lnSpc>
                <a:spcPct val="85000"/>
              </a:lnSpc>
              <a:buClr>
                <a:schemeClr val="accent1"/>
              </a:buClr>
              <a:buSzPct val="90000"/>
              <a:buFont typeface="Monotype Sorts" pitchFamily="2" charset="2"/>
              <a:buNone/>
            </a:pPr>
            <a:r>
              <a:rPr kumimoji="1" lang="en-US" sz="2800" b="1">
                <a:latin typeface="Times New Roman" pitchFamily="18" charset="0"/>
              </a:rPr>
              <a:t>     }</a:t>
            </a:r>
          </a:p>
          <a:p>
            <a:pPr>
              <a:lnSpc>
                <a:spcPct val="85000"/>
              </a:lnSpc>
              <a:buClr>
                <a:schemeClr val="accent1"/>
              </a:buClr>
              <a:buSzPct val="90000"/>
              <a:buFont typeface="Monotype Sorts" pitchFamily="2" charset="2"/>
              <a:buNone/>
            </a:pPr>
            <a:r>
              <a:rPr kumimoji="1" lang="en-US" sz="2800" b="1">
                <a:latin typeface="Times New Roman" pitchFamily="18" charset="0"/>
              </a:rPr>
              <a:t>else if (</a:t>
            </a:r>
            <a:r>
              <a:rPr kumimoji="1" lang="en-US" sz="2800" i="1">
                <a:latin typeface="Times New Roman" pitchFamily="18" charset="0"/>
              </a:rPr>
              <a:t>expression</a:t>
            </a:r>
            <a:r>
              <a:rPr kumimoji="1" lang="en-US" sz="2800" b="1">
                <a:latin typeface="Times New Roman" pitchFamily="18" charset="0"/>
              </a:rPr>
              <a:t>)</a:t>
            </a:r>
          </a:p>
          <a:p>
            <a:pPr>
              <a:lnSpc>
                <a:spcPct val="85000"/>
              </a:lnSpc>
              <a:buClr>
                <a:schemeClr val="accent1"/>
              </a:buClr>
              <a:buSzPct val="90000"/>
              <a:buFont typeface="Monotype Sorts" pitchFamily="2" charset="2"/>
              <a:buNone/>
            </a:pPr>
            <a:r>
              <a:rPr kumimoji="1" lang="en-US" sz="2800" b="1">
                <a:latin typeface="Times New Roman" pitchFamily="18" charset="0"/>
              </a:rPr>
              <a:t>     {</a:t>
            </a:r>
          </a:p>
          <a:p>
            <a:pPr>
              <a:lnSpc>
                <a:spcPct val="85000"/>
              </a:lnSpc>
              <a:buClr>
                <a:schemeClr val="accent1"/>
              </a:buClr>
              <a:buSzPct val="90000"/>
              <a:buFont typeface="Monotype Sorts" pitchFamily="2" charset="2"/>
              <a:buNone/>
            </a:pPr>
            <a:r>
              <a:rPr kumimoji="1" lang="en-US" sz="2800">
                <a:latin typeface="Times New Roman" pitchFamily="18" charset="0"/>
              </a:rPr>
              <a:t>	</a:t>
            </a:r>
            <a:r>
              <a:rPr kumimoji="1" lang="en-US" sz="2800" i="1">
                <a:latin typeface="Times New Roman" pitchFamily="18" charset="0"/>
              </a:rPr>
              <a:t>statement block</a:t>
            </a:r>
          </a:p>
          <a:p>
            <a:pPr>
              <a:lnSpc>
                <a:spcPct val="85000"/>
              </a:lnSpc>
              <a:buClr>
                <a:schemeClr val="accent1"/>
              </a:buClr>
              <a:buSzPct val="90000"/>
              <a:buFont typeface="Monotype Sorts" pitchFamily="2" charset="2"/>
              <a:buNone/>
            </a:pPr>
            <a:r>
              <a:rPr kumimoji="1" lang="en-US" sz="2800" b="1">
                <a:latin typeface="Times New Roman" pitchFamily="18" charset="0"/>
              </a:rPr>
              <a:t>     }</a:t>
            </a:r>
          </a:p>
          <a:p>
            <a:pPr>
              <a:lnSpc>
                <a:spcPct val="85000"/>
              </a:lnSpc>
              <a:buClr>
                <a:schemeClr val="accent1"/>
              </a:buClr>
              <a:buSzPct val="90000"/>
              <a:buFont typeface="Monotype Sorts" pitchFamily="2" charset="2"/>
              <a:buNone/>
            </a:pPr>
            <a:r>
              <a:rPr kumimoji="1" lang="en-US" sz="2800" b="1">
                <a:latin typeface="Times New Roman" pitchFamily="18" charset="0"/>
              </a:rPr>
              <a:t>else</a:t>
            </a:r>
          </a:p>
          <a:p>
            <a:pPr>
              <a:lnSpc>
                <a:spcPct val="85000"/>
              </a:lnSpc>
              <a:buClr>
                <a:schemeClr val="accent1"/>
              </a:buClr>
              <a:buSzPct val="90000"/>
              <a:buFont typeface="Monotype Sorts" pitchFamily="2" charset="2"/>
              <a:buNone/>
            </a:pPr>
            <a:r>
              <a:rPr kumimoji="1" lang="en-US" sz="2800" b="1">
                <a:latin typeface="Times New Roman" pitchFamily="18" charset="0"/>
              </a:rPr>
              <a:t>     {</a:t>
            </a:r>
          </a:p>
          <a:p>
            <a:pPr>
              <a:lnSpc>
                <a:spcPct val="85000"/>
              </a:lnSpc>
              <a:buClr>
                <a:schemeClr val="accent1"/>
              </a:buClr>
              <a:buSzPct val="90000"/>
              <a:buFont typeface="Monotype Sorts" pitchFamily="2" charset="2"/>
              <a:buNone/>
            </a:pPr>
            <a:r>
              <a:rPr kumimoji="1" lang="en-US" sz="2800" b="1">
                <a:latin typeface="Times New Roman" pitchFamily="18" charset="0"/>
              </a:rPr>
              <a:t>      	</a:t>
            </a:r>
            <a:r>
              <a:rPr kumimoji="1" lang="en-US" sz="2800" i="1">
                <a:latin typeface="Times New Roman" pitchFamily="18" charset="0"/>
              </a:rPr>
              <a:t>statement block</a:t>
            </a:r>
          </a:p>
          <a:p>
            <a:pPr>
              <a:lnSpc>
                <a:spcPct val="85000"/>
              </a:lnSpc>
              <a:buClr>
                <a:schemeClr val="accent1"/>
              </a:buClr>
              <a:buSzPct val="90000"/>
              <a:buFont typeface="Monotype Sorts" pitchFamily="2" charset="2"/>
              <a:buNone/>
            </a:pPr>
            <a:r>
              <a:rPr kumimoji="1" lang="en-US" sz="2800" b="1">
                <a:latin typeface="Times New Roman" pitchFamily="18" charset="0"/>
              </a:rPr>
              <a:t>      }</a:t>
            </a:r>
            <a:endParaRPr lang="en-US" sz="2800" i="1">
              <a:latin typeface="Times New Roman"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6FD99919-D106-4A5F-B664-EBB51D988621}" type="slidenum">
              <a:rPr lang="en-US"/>
              <a:pPr/>
              <a:t>19</a:t>
            </a:fld>
            <a:endParaRPr lang="en-US"/>
          </a:p>
        </p:txBody>
      </p:sp>
      <p:sp>
        <p:nvSpPr>
          <p:cNvPr id="72706" name="Rectangle 2"/>
          <p:cNvSpPr>
            <a:spLocks noChangeArrowheads="1"/>
          </p:cNvSpPr>
          <p:nvPr/>
        </p:nvSpPr>
        <p:spPr bwMode="auto">
          <a:xfrm>
            <a:off x="1066800" y="990600"/>
            <a:ext cx="7772400" cy="609600"/>
          </a:xfrm>
          <a:prstGeom prst="rect">
            <a:avLst/>
          </a:prstGeom>
          <a:noFill/>
          <a:ln w="9525">
            <a:noFill/>
            <a:miter lim="800000"/>
            <a:headEnd/>
            <a:tailEnd/>
          </a:ln>
          <a:effectLst/>
        </p:spPr>
        <p:txBody>
          <a:bodyPr anchor="b"/>
          <a:lstStyle/>
          <a:p>
            <a:pPr eaLnBrk="1" hangingPunct="1"/>
            <a:r>
              <a:rPr lang="en-US" sz="4400">
                <a:solidFill>
                  <a:schemeClr val="tx2"/>
                </a:solidFill>
                <a:latin typeface="Times New Roman" pitchFamily="18" charset="0"/>
              </a:rPr>
              <a:t>Example (1) : Else If</a:t>
            </a:r>
          </a:p>
        </p:txBody>
      </p:sp>
      <p:sp>
        <p:nvSpPr>
          <p:cNvPr id="72707" name="Rectangle 3"/>
          <p:cNvSpPr>
            <a:spLocks noChangeArrowheads="1"/>
          </p:cNvSpPr>
          <p:nvPr/>
        </p:nvSpPr>
        <p:spPr bwMode="auto">
          <a:xfrm>
            <a:off x="1143000" y="1752600"/>
            <a:ext cx="4038600" cy="4419600"/>
          </a:xfrm>
          <a:prstGeom prst="rect">
            <a:avLst/>
          </a:prstGeom>
          <a:noFill/>
          <a:ln w="9525">
            <a:noFill/>
            <a:miter lim="800000"/>
            <a:headEnd/>
            <a:tailEnd/>
          </a:ln>
          <a:effectLst/>
        </p:spPr>
        <p:txBody>
          <a:bodyPr/>
          <a:lstStyle/>
          <a:p>
            <a:pPr marL="457200" indent="-457200" eaLnBrk="1" hangingPunct="1">
              <a:spcBef>
                <a:spcPct val="20000"/>
              </a:spcBef>
              <a:buClr>
                <a:srgbClr val="A50021"/>
              </a:buClr>
              <a:buSzPct val="75000"/>
              <a:buFont typeface="Wingdings" pitchFamily="2" charset="2"/>
              <a:buNone/>
            </a:pPr>
            <a:r>
              <a:rPr lang="en-US">
                <a:latin typeface="Times New Roman" pitchFamily="18" charset="0"/>
              </a:rPr>
              <a:t>void main( )</a:t>
            </a:r>
          </a:p>
          <a:p>
            <a:pPr marL="457200" indent="-457200" eaLnBrk="1" hangingPunct="1">
              <a:spcBef>
                <a:spcPct val="20000"/>
              </a:spcBef>
              <a:buClr>
                <a:srgbClr val="A50021"/>
              </a:buClr>
              <a:buSzPct val="75000"/>
              <a:buFont typeface="Wingdings" pitchFamily="2" charset="2"/>
              <a:buNone/>
            </a:pPr>
            <a:r>
              <a:rPr lang="en-US">
                <a:latin typeface="Times New Roman" pitchFamily="18" charset="0"/>
              </a:rPr>
              <a:t>{	int score;</a:t>
            </a:r>
          </a:p>
          <a:p>
            <a:pPr marL="457200" indent="-457200" eaLnBrk="1" hangingPunct="1">
              <a:spcBef>
                <a:spcPct val="20000"/>
              </a:spcBef>
              <a:buClr>
                <a:srgbClr val="A50021"/>
              </a:buClr>
              <a:buSzPct val="75000"/>
              <a:buFont typeface="Wingdings" pitchFamily="2" charset="2"/>
              <a:buNone/>
            </a:pPr>
            <a:r>
              <a:rPr lang="en-US">
                <a:latin typeface="Times New Roman" pitchFamily="18" charset="0"/>
              </a:rPr>
              <a:t>	printf(“Enter Score : “);</a:t>
            </a:r>
          </a:p>
          <a:p>
            <a:pPr marL="457200" indent="-457200" eaLnBrk="1" hangingPunct="1">
              <a:spcBef>
                <a:spcPct val="20000"/>
              </a:spcBef>
              <a:buClr>
                <a:srgbClr val="A50021"/>
              </a:buClr>
              <a:buSzPct val="75000"/>
              <a:buFont typeface="Wingdings" pitchFamily="2" charset="2"/>
              <a:buNone/>
            </a:pPr>
            <a:r>
              <a:rPr lang="en-US">
                <a:latin typeface="Times New Roman" pitchFamily="18" charset="0"/>
              </a:rPr>
              <a:t>	scanf(“%d”,&amp;score);	</a:t>
            </a:r>
          </a:p>
          <a:p>
            <a:pPr marL="457200" indent="-457200" eaLnBrk="1" hangingPunct="1">
              <a:spcBef>
                <a:spcPct val="20000"/>
              </a:spcBef>
              <a:buClr>
                <a:srgbClr val="A50021"/>
              </a:buClr>
              <a:buSzPct val="75000"/>
              <a:buFont typeface="Wingdings" pitchFamily="2" charset="2"/>
              <a:buNone/>
            </a:pPr>
            <a:r>
              <a:rPr lang="en-US">
                <a:latin typeface="Times New Roman" pitchFamily="18" charset="0"/>
              </a:rPr>
              <a:t>	 if ((score&gt;=75)&amp;&amp;(score&lt;=100))</a:t>
            </a:r>
          </a:p>
          <a:p>
            <a:pPr marL="457200" indent="-457200" eaLnBrk="1" hangingPunct="1">
              <a:spcBef>
                <a:spcPct val="20000"/>
              </a:spcBef>
              <a:buClr>
                <a:srgbClr val="A50021"/>
              </a:buClr>
              <a:buSzPct val="75000"/>
              <a:buFont typeface="Wingdings" pitchFamily="2" charset="2"/>
              <a:buNone/>
            </a:pPr>
            <a:r>
              <a:rPr lang="en-US">
                <a:latin typeface="Times New Roman" pitchFamily="18" charset="0"/>
              </a:rPr>
              <a:t>		printf(“Distinction”);</a:t>
            </a:r>
          </a:p>
          <a:p>
            <a:pPr marL="457200" indent="-457200" eaLnBrk="1" hangingPunct="1">
              <a:spcBef>
                <a:spcPct val="20000"/>
              </a:spcBef>
              <a:buClr>
                <a:srgbClr val="A50021"/>
              </a:buClr>
              <a:buSzPct val="75000"/>
              <a:buFont typeface="Wingdings" pitchFamily="2" charset="2"/>
              <a:buNone/>
            </a:pPr>
            <a:r>
              <a:rPr lang="en-US">
                <a:latin typeface="Times New Roman" pitchFamily="18" charset="0"/>
              </a:rPr>
              <a:t>	else if ((score&gt;=60) &amp;&amp; (score&lt;75))</a:t>
            </a:r>
          </a:p>
          <a:p>
            <a:pPr marL="457200" indent="-457200" eaLnBrk="1" hangingPunct="1">
              <a:spcBef>
                <a:spcPct val="20000"/>
              </a:spcBef>
              <a:buClr>
                <a:srgbClr val="A50021"/>
              </a:buClr>
              <a:buSzPct val="75000"/>
              <a:buFont typeface="Wingdings" pitchFamily="2" charset="2"/>
              <a:buNone/>
            </a:pPr>
            <a:r>
              <a:rPr lang="en-US">
                <a:latin typeface="Times New Roman" pitchFamily="18" charset="0"/>
              </a:rPr>
              <a:t>		printf(“First Class”);</a:t>
            </a:r>
          </a:p>
          <a:p>
            <a:pPr marL="457200" indent="-457200" eaLnBrk="1" hangingPunct="1">
              <a:spcBef>
                <a:spcPct val="20000"/>
              </a:spcBef>
              <a:buClr>
                <a:srgbClr val="A50021"/>
              </a:buClr>
              <a:buSzPct val="75000"/>
              <a:buFont typeface="Wingdings" pitchFamily="2" charset="2"/>
              <a:buNone/>
            </a:pPr>
            <a:r>
              <a:rPr lang="en-US">
                <a:latin typeface="Times New Roman" pitchFamily="18" charset="0"/>
              </a:rPr>
              <a:t>	else if ((score&gt;=50)&amp;&amp;(score&lt;60))</a:t>
            </a:r>
          </a:p>
          <a:p>
            <a:pPr marL="457200" indent="-457200" eaLnBrk="1" hangingPunct="1">
              <a:spcBef>
                <a:spcPct val="20000"/>
              </a:spcBef>
              <a:buClr>
                <a:srgbClr val="A50021"/>
              </a:buClr>
              <a:buSzPct val="75000"/>
              <a:buFont typeface="Wingdings" pitchFamily="2" charset="2"/>
              <a:buNone/>
            </a:pPr>
            <a:r>
              <a:rPr lang="en-US">
                <a:latin typeface="Times New Roman" pitchFamily="18" charset="0"/>
              </a:rPr>
              <a:t>		printf(“Second Class”);</a:t>
            </a:r>
          </a:p>
          <a:p>
            <a:pPr marL="457200" indent="-457200" eaLnBrk="1" hangingPunct="1">
              <a:spcBef>
                <a:spcPct val="20000"/>
              </a:spcBef>
              <a:buClr>
                <a:srgbClr val="A50021"/>
              </a:buClr>
              <a:buSzPct val="75000"/>
              <a:buFont typeface="Wingdings" pitchFamily="2" charset="2"/>
              <a:buNone/>
            </a:pPr>
            <a:r>
              <a:rPr lang="en-US">
                <a:latin typeface="Times New Roman" pitchFamily="18" charset="0"/>
              </a:rPr>
              <a:t>	else	</a:t>
            </a:r>
          </a:p>
          <a:p>
            <a:pPr marL="457200" indent="-457200" eaLnBrk="1" hangingPunct="1">
              <a:spcBef>
                <a:spcPct val="20000"/>
              </a:spcBef>
              <a:buClr>
                <a:srgbClr val="A50021"/>
              </a:buClr>
              <a:buSzPct val="75000"/>
              <a:buFont typeface="Wingdings" pitchFamily="2" charset="2"/>
              <a:buNone/>
            </a:pPr>
            <a:r>
              <a:rPr lang="en-US">
                <a:latin typeface="Times New Roman" pitchFamily="18" charset="0"/>
              </a:rPr>
              <a:t>		printf(“Fail”);</a:t>
            </a:r>
          </a:p>
          <a:p>
            <a:pPr marL="457200" indent="-457200" eaLnBrk="1" hangingPunct="1">
              <a:spcBef>
                <a:spcPct val="20000"/>
              </a:spcBef>
              <a:buClr>
                <a:srgbClr val="A50021"/>
              </a:buClr>
              <a:buSzPct val="75000"/>
              <a:buFont typeface="Wingdings" pitchFamily="2" charset="2"/>
              <a:buNone/>
            </a:pPr>
            <a:r>
              <a:rPr lang="en-US">
                <a:latin typeface="Times New Roman" pitchFamily="18" charset="0"/>
              </a:rPr>
              <a:t>}</a:t>
            </a:r>
          </a:p>
        </p:txBody>
      </p:sp>
      <p:sp>
        <p:nvSpPr>
          <p:cNvPr id="72708" name="AutoShape 4"/>
          <p:cNvSpPr>
            <a:spLocks noChangeArrowheads="1"/>
          </p:cNvSpPr>
          <p:nvPr/>
        </p:nvSpPr>
        <p:spPr bwMode="auto">
          <a:xfrm>
            <a:off x="5638800" y="2667000"/>
            <a:ext cx="2209800" cy="685800"/>
          </a:xfrm>
          <a:prstGeom prst="wedgeRoundRectCallout">
            <a:avLst>
              <a:gd name="adj1" fmla="val -74208"/>
              <a:gd name="adj2" fmla="val 82407"/>
              <a:gd name="adj3" fmla="val 16667"/>
            </a:avLst>
          </a:prstGeom>
          <a:solidFill>
            <a:schemeClr val="accent1"/>
          </a:solidFill>
          <a:ln w="9525">
            <a:solidFill>
              <a:schemeClr val="tx1"/>
            </a:solidFill>
            <a:miter lim="800000"/>
            <a:headEnd/>
            <a:tailEnd/>
          </a:ln>
          <a:effectLst/>
        </p:spPr>
        <p:txBody>
          <a:bodyPr tIns="0" bIns="0"/>
          <a:lstStyle/>
          <a:p>
            <a:pPr eaLnBrk="1" hangingPunct="1"/>
            <a:r>
              <a:rPr lang="en-US" sz="2000">
                <a:latin typeface="Times New Roman" pitchFamily="18" charset="0"/>
              </a:rPr>
              <a:t>Enter Score : 75</a:t>
            </a:r>
          </a:p>
          <a:p>
            <a:pPr eaLnBrk="1" hangingPunct="1"/>
            <a:r>
              <a:rPr lang="en-US" sz="2000">
                <a:latin typeface="Times New Roman" pitchFamily="18" charset="0"/>
              </a:rPr>
              <a:t>Distinction</a:t>
            </a:r>
          </a:p>
        </p:txBody>
      </p:sp>
      <p:sp>
        <p:nvSpPr>
          <p:cNvPr id="72710" name="AutoShape 6"/>
          <p:cNvSpPr>
            <a:spLocks noChangeArrowheads="1"/>
          </p:cNvSpPr>
          <p:nvPr/>
        </p:nvSpPr>
        <p:spPr bwMode="auto">
          <a:xfrm>
            <a:off x="5638800" y="3962400"/>
            <a:ext cx="2209800" cy="685800"/>
          </a:xfrm>
          <a:prstGeom prst="wedgeRoundRectCallout">
            <a:avLst>
              <a:gd name="adj1" fmla="val -72486"/>
              <a:gd name="adj2" fmla="val -94444"/>
              <a:gd name="adj3" fmla="val 16667"/>
            </a:avLst>
          </a:prstGeom>
          <a:solidFill>
            <a:schemeClr val="accent1"/>
          </a:solidFill>
          <a:ln w="9525">
            <a:solidFill>
              <a:schemeClr val="tx1"/>
            </a:solidFill>
            <a:miter lim="800000"/>
            <a:headEnd/>
            <a:tailEnd/>
          </a:ln>
          <a:effectLst/>
        </p:spPr>
        <p:txBody>
          <a:bodyPr tIns="0" bIns="0"/>
          <a:lstStyle/>
          <a:p>
            <a:pPr eaLnBrk="1" hangingPunct="1"/>
            <a:r>
              <a:rPr lang="en-US" sz="2000">
                <a:latin typeface="Times New Roman" pitchFamily="18" charset="0"/>
              </a:rPr>
              <a:t>Enter Score : 101</a:t>
            </a:r>
          </a:p>
          <a:p>
            <a:pPr eaLnBrk="1" hangingPunct="1"/>
            <a:r>
              <a:rPr lang="en-US" sz="2000">
                <a:latin typeface="Times New Roman" pitchFamily="18" charset="0"/>
              </a:rPr>
              <a:t>Fail</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Program Control</a:t>
            </a:r>
          </a:p>
        </p:txBody>
      </p:sp>
      <p:sp>
        <p:nvSpPr>
          <p:cNvPr id="3" name="Content Placeholder 2"/>
          <p:cNvSpPr>
            <a:spLocks noGrp="1"/>
          </p:cNvSpPr>
          <p:nvPr>
            <p:ph idx="1"/>
          </p:nvPr>
        </p:nvSpPr>
        <p:spPr/>
        <p:txBody>
          <a:bodyPr/>
          <a:lstStyle/>
          <a:p>
            <a:r>
              <a:rPr lang="en-US" dirty="0"/>
              <a:t>Controlling Program Execution :-</a:t>
            </a:r>
          </a:p>
          <a:p>
            <a:endParaRPr lang="en-US" dirty="0"/>
          </a:p>
          <a:p>
            <a:pPr lvl="1"/>
            <a:r>
              <a:rPr lang="en-US" dirty="0"/>
              <a:t>For Loop</a:t>
            </a:r>
          </a:p>
          <a:p>
            <a:pPr lvl="1"/>
            <a:r>
              <a:rPr lang="en-US" dirty="0"/>
              <a:t>While Loop</a:t>
            </a:r>
          </a:p>
          <a:p>
            <a:pPr lvl="1"/>
            <a:r>
              <a:rPr lang="en-US" dirty="0"/>
              <a:t>Do-while Loop</a:t>
            </a:r>
          </a:p>
          <a:p>
            <a:pPr lvl="1"/>
            <a:r>
              <a:rPr lang="en-US" dirty="0"/>
              <a:t>Nested Loops</a:t>
            </a:r>
          </a:p>
          <a:p>
            <a:pPr marL="0" indent="0">
              <a:buNone/>
            </a:pPr>
            <a:r>
              <a:rPr lang="en-US" dirty="0"/>
              <a:t>	</a:t>
            </a:r>
          </a:p>
        </p:txBody>
      </p:sp>
      <p:sp>
        <p:nvSpPr>
          <p:cNvPr id="4" name="Slide Number Placeholder 3"/>
          <p:cNvSpPr>
            <a:spLocks noGrp="1"/>
          </p:cNvSpPr>
          <p:nvPr>
            <p:ph type="sldNum" sz="quarter" idx="12"/>
          </p:nvPr>
        </p:nvSpPr>
        <p:spPr/>
        <p:txBody>
          <a:bodyPr/>
          <a:lstStyle/>
          <a:p>
            <a:fld id="{923A0D30-6579-447A-8315-D913A25D450D}" type="slidenum">
              <a:rPr lang="en-IN" smtClean="0"/>
              <a:pPr/>
              <a:t>2</a:t>
            </a:fld>
            <a:endParaRPr lang="en-IN" dirty="0"/>
          </a:p>
        </p:txBody>
      </p:sp>
    </p:spTree>
    <p:extLst>
      <p:ext uri="{BB962C8B-B14F-4D97-AF65-F5344CB8AC3E}">
        <p14:creationId xmlns:p14="http://schemas.microsoft.com/office/powerpoint/2010/main" val="638791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7FDF95AB-F009-439A-A8A9-3E0ABCE2726F}" type="slidenum">
              <a:rPr lang="en-US"/>
              <a:pPr/>
              <a:t>20</a:t>
            </a:fld>
            <a:endParaRPr lang="en-US"/>
          </a:p>
        </p:txBody>
      </p:sp>
      <p:sp>
        <p:nvSpPr>
          <p:cNvPr id="73730" name="Rectangle 2"/>
          <p:cNvSpPr>
            <a:spLocks noChangeArrowheads="1"/>
          </p:cNvSpPr>
          <p:nvPr/>
        </p:nvSpPr>
        <p:spPr bwMode="auto">
          <a:xfrm>
            <a:off x="1066800" y="990600"/>
            <a:ext cx="7772400" cy="609600"/>
          </a:xfrm>
          <a:prstGeom prst="rect">
            <a:avLst/>
          </a:prstGeom>
          <a:noFill/>
          <a:ln w="9525">
            <a:noFill/>
            <a:miter lim="800000"/>
            <a:headEnd/>
            <a:tailEnd/>
          </a:ln>
          <a:effectLst/>
        </p:spPr>
        <p:txBody>
          <a:bodyPr anchor="b"/>
          <a:lstStyle/>
          <a:p>
            <a:pPr eaLnBrk="1" hangingPunct="1"/>
            <a:r>
              <a:rPr lang="en-US" sz="4400">
                <a:solidFill>
                  <a:schemeClr val="tx2"/>
                </a:solidFill>
                <a:latin typeface="Times New Roman" pitchFamily="18" charset="0"/>
              </a:rPr>
              <a:t>Example (2) : Else If</a:t>
            </a:r>
          </a:p>
        </p:txBody>
      </p:sp>
      <p:sp>
        <p:nvSpPr>
          <p:cNvPr id="73731" name="Rectangle 3"/>
          <p:cNvSpPr>
            <a:spLocks noChangeArrowheads="1"/>
          </p:cNvSpPr>
          <p:nvPr/>
        </p:nvSpPr>
        <p:spPr bwMode="auto">
          <a:xfrm>
            <a:off x="1143000" y="1752600"/>
            <a:ext cx="7772400" cy="4114800"/>
          </a:xfrm>
          <a:prstGeom prst="rect">
            <a:avLst/>
          </a:prstGeom>
          <a:noFill/>
          <a:ln w="9525">
            <a:noFill/>
            <a:miter lim="800000"/>
            <a:headEnd/>
            <a:tailEnd/>
          </a:ln>
          <a:effectLst/>
        </p:spPr>
        <p:txBody>
          <a:bodyPr/>
          <a:lstStyle/>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void main( )</a:t>
            </a:r>
          </a:p>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	int score;</a:t>
            </a:r>
          </a:p>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	printf(“Enter Score : “);</a:t>
            </a:r>
          </a:p>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	scanf(“%d”,&amp;score);	</a:t>
            </a:r>
          </a:p>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	if ((score &lt;=100) | | (score&gt;0))</a:t>
            </a:r>
          </a:p>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	{	 if (score&gt;=75)</a:t>
            </a:r>
          </a:p>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			printf(“Distinction”);</a:t>
            </a:r>
          </a:p>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		else if ((score&gt;=60) &amp;&amp; (score&lt;75))</a:t>
            </a:r>
          </a:p>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			printf(“First Class”);</a:t>
            </a:r>
          </a:p>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		else if ((score&gt;=50)&amp;&amp;(score&lt;60))</a:t>
            </a:r>
          </a:p>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			printf(“Second Class”);</a:t>
            </a:r>
          </a:p>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		else	</a:t>
            </a:r>
          </a:p>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			printf(“Fail”);</a:t>
            </a:r>
          </a:p>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	}</a:t>
            </a:r>
          </a:p>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	else printf(“Wrong marks entered”);</a:t>
            </a:r>
          </a:p>
          <a:p>
            <a:pPr marL="457200" indent="-457200" eaLnBrk="1" hangingPunct="1">
              <a:spcBef>
                <a:spcPct val="20000"/>
              </a:spcBef>
              <a:buClr>
                <a:srgbClr val="A50021"/>
              </a:buClr>
              <a:buSzPct val="75000"/>
              <a:buFont typeface="Wingdings" pitchFamily="2" charset="2"/>
              <a:buNone/>
            </a:pPr>
            <a:r>
              <a:rPr lang="en-US" sz="1600">
                <a:latin typeface="Times New Roman" pitchFamily="18" charset="0"/>
              </a:rPr>
              <a:t>}</a:t>
            </a:r>
          </a:p>
        </p:txBody>
      </p:sp>
      <p:sp>
        <p:nvSpPr>
          <p:cNvPr id="73732" name="AutoShape 4"/>
          <p:cNvSpPr>
            <a:spLocks noChangeArrowheads="1"/>
          </p:cNvSpPr>
          <p:nvPr/>
        </p:nvSpPr>
        <p:spPr bwMode="auto">
          <a:xfrm>
            <a:off x="5638800" y="2667000"/>
            <a:ext cx="2667000" cy="685800"/>
          </a:xfrm>
          <a:prstGeom prst="wedgeRoundRectCallout">
            <a:avLst>
              <a:gd name="adj1" fmla="val -120181"/>
              <a:gd name="adj2" fmla="val -73380"/>
              <a:gd name="adj3" fmla="val 16667"/>
            </a:avLst>
          </a:prstGeom>
          <a:solidFill>
            <a:schemeClr val="accent1"/>
          </a:solidFill>
          <a:ln w="9525">
            <a:solidFill>
              <a:schemeClr val="tx1"/>
            </a:solidFill>
            <a:miter lim="800000"/>
            <a:headEnd/>
            <a:tailEnd/>
          </a:ln>
          <a:effectLst/>
        </p:spPr>
        <p:txBody>
          <a:bodyPr tIns="0" bIns="0"/>
          <a:lstStyle/>
          <a:p>
            <a:pPr eaLnBrk="1" hangingPunct="1"/>
            <a:r>
              <a:rPr lang="en-US" sz="2000">
                <a:latin typeface="Times New Roman" pitchFamily="18" charset="0"/>
              </a:rPr>
              <a:t>Enter Score : 101</a:t>
            </a:r>
          </a:p>
          <a:p>
            <a:pPr eaLnBrk="1" hangingPunct="1"/>
            <a:r>
              <a:rPr lang="en-US" sz="2000">
                <a:latin typeface="Times New Roman" pitchFamily="18" charset="0"/>
              </a:rPr>
              <a:t>Wrong marks entered</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430213"/>
            <a:ext cx="8229600" cy="531812"/>
          </a:xfrm>
        </p:spPr>
        <p:txBody>
          <a:bodyPr>
            <a:normAutofit fontScale="90000"/>
          </a:bodyPr>
          <a:lstStyle/>
          <a:p>
            <a:r>
              <a:rPr lang="en-US"/>
              <a:t>Comparison of ?: and if-else</a:t>
            </a:r>
          </a:p>
        </p:txBody>
      </p:sp>
      <p:sp>
        <p:nvSpPr>
          <p:cNvPr id="74755" name="Rectangle 3"/>
          <p:cNvSpPr>
            <a:spLocks noGrp="1" noChangeArrowheads="1"/>
          </p:cNvSpPr>
          <p:nvPr>
            <p:ph idx="1"/>
          </p:nvPr>
        </p:nvSpPr>
        <p:spPr>
          <a:xfrm>
            <a:off x="500034" y="1714488"/>
            <a:ext cx="7543800" cy="1023937"/>
          </a:xfrm>
        </p:spPr>
        <p:txBody>
          <a:bodyPr/>
          <a:lstStyle/>
          <a:p>
            <a:pPr algn="just"/>
            <a:r>
              <a:rPr lang="en-US" sz="1800" dirty="0"/>
              <a:t>Conditional Operator is similar to if-else with only one limitation i.e. only one C statement can follow the ? and : , hence for serious C programming if-else is used instead of ternary operator.</a:t>
            </a:r>
          </a:p>
        </p:txBody>
      </p:sp>
      <p:sp>
        <p:nvSpPr>
          <p:cNvPr id="17" name="Slide Number Placeholder 5"/>
          <p:cNvSpPr>
            <a:spLocks noGrp="1"/>
          </p:cNvSpPr>
          <p:nvPr>
            <p:ph type="sldNum" sz="quarter" idx="12"/>
          </p:nvPr>
        </p:nvSpPr>
        <p:spPr/>
        <p:txBody>
          <a:bodyPr/>
          <a:lstStyle/>
          <a:p>
            <a:fld id="{9BC3BB48-F312-49A0-9DB1-27C879C95EE4}" type="slidenum">
              <a:rPr lang="en-US"/>
              <a:pPr/>
              <a:t>21</a:t>
            </a:fld>
            <a:endParaRPr lang="en-US"/>
          </a:p>
        </p:txBody>
      </p:sp>
      <p:graphicFrame>
        <p:nvGraphicFramePr>
          <p:cNvPr id="74836" name="Group 84"/>
          <p:cNvGraphicFramePr>
            <a:graphicFrameLocks noGrp="1"/>
          </p:cNvGraphicFramePr>
          <p:nvPr/>
        </p:nvGraphicFramePr>
        <p:xfrm>
          <a:off x="571472" y="3071810"/>
          <a:ext cx="6934200" cy="2849880"/>
        </p:xfrm>
        <a:graphic>
          <a:graphicData uri="http://schemas.openxmlformats.org/drawingml/2006/table">
            <a:tbl>
              <a:tblPr/>
              <a:tblGrid>
                <a:gridCol w="3749675">
                  <a:extLst>
                    <a:ext uri="{9D8B030D-6E8A-4147-A177-3AD203B41FA5}">
                      <a16:colId xmlns:a16="http://schemas.microsoft.com/office/drawing/2014/main" val="20000"/>
                    </a:ext>
                  </a:extLst>
                </a:gridCol>
                <a:gridCol w="3184525">
                  <a:extLst>
                    <a:ext uri="{9D8B030D-6E8A-4147-A177-3AD203B41FA5}">
                      <a16:colId xmlns:a16="http://schemas.microsoft.com/office/drawing/2014/main" val="20001"/>
                    </a:ext>
                  </a:extLst>
                </a:gridCol>
              </a:tblGrid>
              <a:tr h="838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Verdana" pitchFamily="34" charset="0"/>
                        </a:rPr>
                        <a:t>(x&gt;y ? (max=x) : (max=y));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if(x&gt;y)  max=x;</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else      max=y;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81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Verdana" pitchFamily="34" charset="0"/>
                        </a:rPr>
                        <a:t>(num&lt;0 ? </a:t>
                      </a:r>
                      <a:r>
                        <a:rPr kumimoji="0" lang="en-US" sz="1800" b="0" i="0" u="none" strike="noStrike" cap="none" normalizeH="0" baseline="0" dirty="0" err="1">
                          <a:ln>
                            <a:noFill/>
                          </a:ln>
                          <a:solidFill>
                            <a:schemeClr val="tx1"/>
                          </a:solidFill>
                          <a:effectLst/>
                          <a:latin typeface="Verdana" pitchFamily="34" charset="0"/>
                        </a:rPr>
                        <a:t>printf</a:t>
                      </a:r>
                      <a:r>
                        <a:rPr kumimoji="0" lang="en-US" sz="1800" b="0" i="0" u="none" strike="noStrike" cap="none" normalizeH="0" baseline="0" dirty="0">
                          <a:ln>
                            <a:noFill/>
                          </a:ln>
                          <a:solidFill>
                            <a:schemeClr val="tx1"/>
                          </a:solidFill>
                          <a:effectLst/>
                          <a:latin typeface="Verdana" pitchFamily="34" charset="0"/>
                        </a:rPr>
                        <a:t>(“Negative\n”)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Verdana" pitchFamily="34" charset="0"/>
                        </a:rPr>
                        <a:t>              : (code= =0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Verdana" pitchFamily="34" charset="0"/>
                        </a:rPr>
                        <a:t>              ? </a:t>
                      </a:r>
                      <a:r>
                        <a:rPr kumimoji="0" lang="en-US" sz="1800" b="0" i="0" u="none" strike="noStrike" cap="none" normalizeH="0" baseline="0" dirty="0" err="1">
                          <a:ln>
                            <a:noFill/>
                          </a:ln>
                          <a:solidFill>
                            <a:schemeClr val="tx1"/>
                          </a:solidFill>
                          <a:effectLst/>
                          <a:latin typeface="Verdana" pitchFamily="34" charset="0"/>
                        </a:rPr>
                        <a:t>printf</a:t>
                      </a:r>
                      <a:r>
                        <a:rPr kumimoji="0" lang="en-US" sz="1800" b="0" i="0" u="none" strike="noStrike" cap="none" normalizeH="0" baseline="0" dirty="0">
                          <a:ln>
                            <a:noFill/>
                          </a:ln>
                          <a:solidFill>
                            <a:schemeClr val="tx1"/>
                          </a:solidFill>
                          <a:effectLst/>
                          <a:latin typeface="Verdana" pitchFamily="34" charset="0"/>
                        </a:rPr>
                        <a:t>(“Zero\n”)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Verdana" pitchFamily="34" charset="0"/>
                        </a:rPr>
                        <a:t>              : </a:t>
                      </a:r>
                      <a:r>
                        <a:rPr kumimoji="0" lang="en-US" sz="1800" b="0" i="0" u="none" strike="noStrike" cap="none" normalizeH="0" baseline="0" dirty="0" err="1">
                          <a:ln>
                            <a:noFill/>
                          </a:ln>
                          <a:solidFill>
                            <a:schemeClr val="tx1"/>
                          </a:solidFill>
                          <a:effectLst/>
                          <a:latin typeface="Verdana" pitchFamily="34" charset="0"/>
                        </a:rPr>
                        <a:t>printf</a:t>
                      </a:r>
                      <a:r>
                        <a:rPr kumimoji="0" lang="en-US" sz="1800" b="0" i="0" u="none" strike="noStrike" cap="none" normalizeH="0" baseline="0" dirty="0">
                          <a:ln>
                            <a:noFill/>
                          </a:ln>
                          <a:solidFill>
                            <a:schemeClr val="tx1"/>
                          </a:solidFill>
                          <a:effectLst/>
                          <a:latin typeface="Verdana" pitchFamily="34" charset="0"/>
                        </a:rPr>
                        <a:t>(“Positive\n”)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Verdana" pitchFamily="34" charset="0"/>
                        </a:rPr>
                        <a:t>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Verdan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Verdana" pitchFamily="34" charset="0"/>
                        </a:rPr>
                        <a:t>if(num&lt;0)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Verdana" pitchFamily="34" charset="0"/>
                        </a:rPr>
                        <a:t>  </a:t>
                      </a:r>
                      <a:r>
                        <a:rPr kumimoji="0" lang="en-US" sz="1800" b="0" i="0" u="none" strike="noStrike" cap="none" normalizeH="0" baseline="0" dirty="0" err="1">
                          <a:ln>
                            <a:noFill/>
                          </a:ln>
                          <a:solidFill>
                            <a:schemeClr val="tx1"/>
                          </a:solidFill>
                          <a:effectLst/>
                          <a:latin typeface="Verdana" pitchFamily="34" charset="0"/>
                        </a:rPr>
                        <a:t>printf</a:t>
                      </a:r>
                      <a:r>
                        <a:rPr kumimoji="0" lang="en-US" sz="1800" b="0" i="0" u="none" strike="noStrike" cap="none" normalizeH="0" baseline="0" dirty="0">
                          <a:ln>
                            <a:noFill/>
                          </a:ln>
                          <a:solidFill>
                            <a:schemeClr val="tx1"/>
                          </a:solidFill>
                          <a:effectLst/>
                          <a:latin typeface="Verdana" pitchFamily="34" charset="0"/>
                        </a:rPr>
                        <a:t>(“Negative\n”);</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Verdana" pitchFamily="34" charset="0"/>
                        </a:rPr>
                        <a:t>else if(num=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Verdana" pitchFamily="34" charset="0"/>
                        </a:rPr>
                        <a:t>  </a:t>
                      </a:r>
                      <a:r>
                        <a:rPr kumimoji="0" lang="en-US" sz="1800" b="0" i="0" u="none" strike="noStrike" cap="none" normalizeH="0" baseline="0" dirty="0" err="1">
                          <a:ln>
                            <a:noFill/>
                          </a:ln>
                          <a:solidFill>
                            <a:schemeClr val="tx1"/>
                          </a:solidFill>
                          <a:effectLst/>
                          <a:latin typeface="Verdana" pitchFamily="34" charset="0"/>
                        </a:rPr>
                        <a:t>printf</a:t>
                      </a:r>
                      <a:r>
                        <a:rPr kumimoji="0" lang="en-US" sz="1800" b="0" i="0" u="none" strike="noStrike" cap="none" normalizeH="0" baseline="0" dirty="0">
                          <a:ln>
                            <a:noFill/>
                          </a:ln>
                          <a:solidFill>
                            <a:schemeClr val="tx1"/>
                          </a:solidFill>
                          <a:effectLst/>
                          <a:latin typeface="Verdana" pitchFamily="34" charset="0"/>
                        </a:rPr>
                        <a:t>(“Zero\n”);</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Verdana" pitchFamily="34" charset="0"/>
                        </a:rPr>
                        <a:t>else</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Verdana" pitchFamily="34" charset="0"/>
                        </a:rPr>
                        <a:t>  </a:t>
                      </a:r>
                      <a:r>
                        <a:rPr kumimoji="0" lang="en-US" sz="1800" b="0" i="0" u="none" strike="noStrike" cap="none" normalizeH="0" baseline="0" dirty="0" err="1">
                          <a:ln>
                            <a:noFill/>
                          </a:ln>
                          <a:solidFill>
                            <a:schemeClr val="tx1"/>
                          </a:solidFill>
                          <a:effectLst/>
                          <a:latin typeface="Verdana" pitchFamily="34" charset="0"/>
                        </a:rPr>
                        <a:t>printf</a:t>
                      </a:r>
                      <a:r>
                        <a:rPr kumimoji="0" lang="en-US" sz="1800" b="0" i="0" u="none" strike="noStrike" cap="none" normalizeH="0" baseline="0" dirty="0">
                          <a:ln>
                            <a:noFill/>
                          </a:ln>
                          <a:solidFill>
                            <a:schemeClr val="tx1"/>
                          </a:solidFill>
                          <a:effectLst/>
                          <a:latin typeface="Verdana" pitchFamily="34" charset="0"/>
                        </a:rPr>
                        <a:t>(“Positive\n”);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430213"/>
            <a:ext cx="8229600" cy="531812"/>
          </a:xfrm>
        </p:spPr>
        <p:txBody>
          <a:bodyPr>
            <a:normAutofit fontScale="90000"/>
          </a:bodyPr>
          <a:lstStyle/>
          <a:p>
            <a:r>
              <a:rPr lang="en-US"/>
              <a:t>Errors to be avoided in if-else</a:t>
            </a:r>
          </a:p>
        </p:txBody>
      </p:sp>
      <p:sp>
        <p:nvSpPr>
          <p:cNvPr id="75779" name="Rectangle 3"/>
          <p:cNvSpPr>
            <a:spLocks noGrp="1" noChangeArrowheads="1"/>
          </p:cNvSpPr>
          <p:nvPr>
            <p:ph idx="1"/>
          </p:nvPr>
        </p:nvSpPr>
        <p:spPr>
          <a:xfrm>
            <a:off x="1143000" y="1752600"/>
            <a:ext cx="5429264" cy="4387850"/>
          </a:xfrm>
          <a:noFill/>
        </p:spPr>
        <p:txBody>
          <a:bodyPr/>
          <a:lstStyle/>
          <a:p>
            <a:r>
              <a:rPr lang="en-US" sz="1800" b="1" dirty="0"/>
              <a:t>if( ) ; </a:t>
            </a:r>
          </a:p>
          <a:p>
            <a:pPr>
              <a:buFont typeface="Wingdings" pitchFamily="2" charset="2"/>
              <a:buNone/>
            </a:pPr>
            <a:r>
              <a:rPr lang="en-US" sz="1800" b="1" dirty="0"/>
              <a:t>	  </a:t>
            </a:r>
            <a:r>
              <a:rPr lang="en-US" sz="1800" b="1" dirty="0" err="1"/>
              <a:t>printf</a:t>
            </a:r>
            <a:r>
              <a:rPr lang="en-US" sz="1800" b="1" dirty="0"/>
              <a:t>( );</a:t>
            </a:r>
          </a:p>
          <a:p>
            <a:pPr>
              <a:buFont typeface="Wingdings" pitchFamily="2" charset="2"/>
              <a:buNone/>
            </a:pPr>
            <a:r>
              <a:rPr lang="en-US" sz="1800" b="1" dirty="0"/>
              <a:t>	else</a:t>
            </a:r>
          </a:p>
          <a:p>
            <a:pPr>
              <a:buFont typeface="Wingdings" pitchFamily="2" charset="2"/>
              <a:buNone/>
            </a:pPr>
            <a:r>
              <a:rPr lang="en-US" sz="1800" b="1" dirty="0"/>
              <a:t>	  </a:t>
            </a:r>
            <a:r>
              <a:rPr lang="en-US" sz="1800" b="1" dirty="0" err="1"/>
              <a:t>printf</a:t>
            </a:r>
            <a:r>
              <a:rPr lang="en-US" sz="1800" b="1" dirty="0"/>
              <a:t>( );</a:t>
            </a:r>
          </a:p>
          <a:p>
            <a:r>
              <a:rPr lang="en-US" sz="1800" b="1" dirty="0"/>
              <a:t>if(code= =1 &amp; flag= =0)</a:t>
            </a:r>
          </a:p>
          <a:p>
            <a:r>
              <a:rPr lang="en-US" sz="1800" b="1" dirty="0"/>
              <a:t>if(</a:t>
            </a:r>
            <a:r>
              <a:rPr lang="en-US" sz="1800" b="1" dirty="0" err="1"/>
              <a:t>i</a:t>
            </a:r>
            <a:r>
              <a:rPr lang="en-US" sz="1800" b="1" dirty="0"/>
              <a:t>= =5) &amp;&amp; (j= =10)                </a:t>
            </a:r>
            <a:r>
              <a:rPr lang="en-US" sz="1800" b="1" dirty="0">
                <a:solidFill>
                  <a:srgbClr val="F94615"/>
                </a:solidFill>
              </a:rPr>
              <a:t>// complete condition in brackets </a:t>
            </a:r>
          </a:p>
          <a:p>
            <a:r>
              <a:rPr lang="en-US" sz="1800" b="1" dirty="0"/>
              <a:t>if(</a:t>
            </a:r>
            <a:r>
              <a:rPr lang="en-US" sz="1800" b="1" dirty="0" err="1"/>
              <a:t>i</a:t>
            </a:r>
            <a:r>
              <a:rPr lang="en-US" sz="1800" b="1" dirty="0"/>
              <a:t> = 5)</a:t>
            </a:r>
          </a:p>
          <a:p>
            <a:r>
              <a:rPr lang="en-US" sz="1800" b="1" dirty="0"/>
              <a:t>if( )</a:t>
            </a:r>
          </a:p>
          <a:p>
            <a:pPr>
              <a:buFont typeface="Wingdings" pitchFamily="2" charset="2"/>
              <a:buNone/>
            </a:pPr>
            <a:r>
              <a:rPr lang="en-US" sz="1800" b="1" dirty="0"/>
              <a:t>	  </a:t>
            </a:r>
            <a:r>
              <a:rPr lang="en-US" sz="1800" b="1" dirty="0" err="1"/>
              <a:t>printf</a:t>
            </a:r>
            <a:r>
              <a:rPr lang="en-US" sz="1800" b="1" dirty="0"/>
              <a:t>( );</a:t>
            </a:r>
          </a:p>
          <a:p>
            <a:pPr>
              <a:buFont typeface="Wingdings" pitchFamily="2" charset="2"/>
              <a:buNone/>
            </a:pPr>
            <a:r>
              <a:rPr lang="en-US" sz="1800" b="1" dirty="0"/>
              <a:t>	else ;</a:t>
            </a:r>
          </a:p>
          <a:p>
            <a:pPr>
              <a:buFont typeface="Wingdings" pitchFamily="2" charset="2"/>
              <a:buNone/>
            </a:pPr>
            <a:r>
              <a:rPr lang="en-US" sz="1800" b="1" dirty="0"/>
              <a:t>	  </a:t>
            </a:r>
            <a:r>
              <a:rPr lang="en-US" sz="1800" b="1" dirty="0" err="1"/>
              <a:t>printf</a:t>
            </a:r>
            <a:r>
              <a:rPr lang="en-US" sz="1800" b="1" dirty="0"/>
              <a:t>( );</a:t>
            </a:r>
          </a:p>
        </p:txBody>
      </p:sp>
      <p:sp>
        <p:nvSpPr>
          <p:cNvPr id="10" name="Slide Number Placeholder 5"/>
          <p:cNvSpPr>
            <a:spLocks noGrp="1"/>
          </p:cNvSpPr>
          <p:nvPr>
            <p:ph type="sldNum" sz="quarter" idx="12"/>
          </p:nvPr>
        </p:nvSpPr>
        <p:spPr/>
        <p:txBody>
          <a:bodyPr/>
          <a:lstStyle/>
          <a:p>
            <a:fld id="{339CAB9D-0CCA-416E-956F-7CF8FB3DCBC5}" type="slidenum">
              <a:rPr lang="en-US"/>
              <a:pPr/>
              <a:t>22</a:t>
            </a:fld>
            <a:endParaRPr lang="en-US"/>
          </a:p>
        </p:txBody>
      </p:sp>
      <p:sp>
        <p:nvSpPr>
          <p:cNvPr id="75780" name="Oval 4"/>
          <p:cNvSpPr>
            <a:spLocks noChangeArrowheads="1"/>
          </p:cNvSpPr>
          <p:nvPr/>
        </p:nvSpPr>
        <p:spPr bwMode="auto">
          <a:xfrm>
            <a:off x="2057400" y="1828800"/>
            <a:ext cx="228600" cy="304800"/>
          </a:xfrm>
          <a:prstGeom prst="ellipse">
            <a:avLst/>
          </a:prstGeom>
          <a:solidFill>
            <a:srgbClr val="FF0000"/>
          </a:solidFill>
          <a:ln w="9525">
            <a:noFill/>
            <a:round/>
            <a:headEnd/>
            <a:tailEnd/>
          </a:ln>
          <a:effectLst/>
        </p:spPr>
        <p:txBody>
          <a:bodyPr wrap="none" anchor="ctr"/>
          <a:lstStyle/>
          <a:p>
            <a:endParaRPr lang="en-IN"/>
          </a:p>
        </p:txBody>
      </p:sp>
      <p:sp>
        <p:nvSpPr>
          <p:cNvPr id="75781" name="Oval 5"/>
          <p:cNvSpPr>
            <a:spLocks noChangeArrowheads="1"/>
          </p:cNvSpPr>
          <p:nvPr/>
        </p:nvSpPr>
        <p:spPr bwMode="auto">
          <a:xfrm>
            <a:off x="2133600" y="5105400"/>
            <a:ext cx="228600" cy="304800"/>
          </a:xfrm>
          <a:prstGeom prst="ellipse">
            <a:avLst/>
          </a:prstGeom>
          <a:solidFill>
            <a:srgbClr val="FF0000"/>
          </a:solidFill>
          <a:ln w="9525">
            <a:noFill/>
            <a:round/>
            <a:headEnd/>
            <a:tailEnd/>
          </a:ln>
          <a:effectLst/>
        </p:spPr>
        <p:txBody>
          <a:bodyPr wrap="none" anchor="ctr"/>
          <a:lstStyle/>
          <a:p>
            <a:endParaRPr lang="en-IN"/>
          </a:p>
        </p:txBody>
      </p:sp>
      <p:sp>
        <p:nvSpPr>
          <p:cNvPr id="75782" name="Oval 6"/>
          <p:cNvSpPr>
            <a:spLocks noChangeArrowheads="1"/>
          </p:cNvSpPr>
          <p:nvPr/>
        </p:nvSpPr>
        <p:spPr bwMode="auto">
          <a:xfrm>
            <a:off x="2971800" y="3276600"/>
            <a:ext cx="228600" cy="304800"/>
          </a:xfrm>
          <a:prstGeom prst="ellipse">
            <a:avLst/>
          </a:prstGeom>
          <a:solidFill>
            <a:srgbClr val="FF0000"/>
          </a:solidFill>
          <a:ln w="9525">
            <a:noFill/>
            <a:round/>
            <a:headEnd/>
            <a:tailEnd/>
          </a:ln>
          <a:effectLst/>
        </p:spPr>
        <p:txBody>
          <a:bodyPr wrap="none" anchor="ctr"/>
          <a:lstStyle/>
          <a:p>
            <a:endParaRPr lang="en-IN"/>
          </a:p>
        </p:txBody>
      </p:sp>
      <p:sp>
        <p:nvSpPr>
          <p:cNvPr id="75783" name="Oval 7"/>
          <p:cNvSpPr>
            <a:spLocks noChangeArrowheads="1"/>
          </p:cNvSpPr>
          <p:nvPr/>
        </p:nvSpPr>
        <p:spPr bwMode="auto">
          <a:xfrm>
            <a:off x="2057400" y="4038600"/>
            <a:ext cx="228600" cy="304800"/>
          </a:xfrm>
          <a:prstGeom prst="ellipse">
            <a:avLst/>
          </a:prstGeom>
          <a:solidFill>
            <a:srgbClr val="FF0000"/>
          </a:solidFill>
          <a:ln w="9525">
            <a:noFill/>
            <a:round/>
            <a:headEnd/>
            <a:tailEnd/>
          </a:ln>
          <a:effectLst/>
        </p:spPr>
        <p:txBody>
          <a:bodyPr wrap="none" anchor="ctr"/>
          <a:lstStyle/>
          <a:p>
            <a:endParaRPr lang="en-I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sz="3100" dirty="0"/>
              <a:t>Example : Program to check whether an integer entered by the user is odd </a:t>
            </a:r>
            <a:r>
              <a:rPr lang="en-US" sz="2800" dirty="0"/>
              <a:t>or even</a:t>
            </a:r>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23</a:t>
            </a:fld>
            <a:endParaRPr lang="en-IN"/>
          </a:p>
        </p:txBody>
      </p:sp>
      <p:pic>
        <p:nvPicPr>
          <p:cNvPr id="1026" name="Picture 2"/>
          <p:cNvPicPr>
            <a:picLocks noGrp="1" noChangeAspect="1" noChangeArrowheads="1"/>
          </p:cNvPicPr>
          <p:nvPr>
            <p:ph idx="1"/>
          </p:nvPr>
        </p:nvPicPr>
        <p:blipFill>
          <a:blip r:embed="rId2"/>
          <a:srcRect/>
          <a:stretch>
            <a:fillRect/>
          </a:stretch>
        </p:blipFill>
        <p:spPr bwMode="auto">
          <a:xfrm>
            <a:off x="928662" y="1357298"/>
            <a:ext cx="7572428" cy="514353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Program to find the largest number using if statement</a:t>
            </a:r>
            <a:br>
              <a:rPr lang="en-IN" sz="3200" dirty="0"/>
            </a:br>
            <a:endParaRPr lang="en-IN" sz="3200"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24</a:t>
            </a:fld>
            <a:endParaRPr lang="en-IN"/>
          </a:p>
        </p:txBody>
      </p:sp>
      <p:pic>
        <p:nvPicPr>
          <p:cNvPr id="2050" name="Picture 2"/>
          <p:cNvPicPr>
            <a:picLocks noGrp="1" noChangeAspect="1" noChangeArrowheads="1"/>
          </p:cNvPicPr>
          <p:nvPr>
            <p:ph idx="1"/>
          </p:nvPr>
        </p:nvPicPr>
        <p:blipFill>
          <a:blip r:embed="rId2"/>
          <a:srcRect/>
          <a:stretch>
            <a:fillRect/>
          </a:stretch>
        </p:blipFill>
        <p:spPr bwMode="auto">
          <a:xfrm>
            <a:off x="785786" y="1428736"/>
            <a:ext cx="7929618" cy="507209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a:t>Program to find the largest number using if...else statement</a:t>
            </a:r>
            <a:r>
              <a:rPr lang="en-IN" dirty="0"/>
              <a:t/>
            </a:r>
            <a:br>
              <a:rPr lang="en-IN" dirty="0"/>
            </a:br>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25</a:t>
            </a:fld>
            <a:endParaRPr lang="en-IN"/>
          </a:p>
        </p:txBody>
      </p:sp>
      <p:pic>
        <p:nvPicPr>
          <p:cNvPr id="3074" name="Picture 2"/>
          <p:cNvPicPr>
            <a:picLocks noGrp="1" noChangeAspect="1" noChangeArrowheads="1"/>
          </p:cNvPicPr>
          <p:nvPr>
            <p:ph idx="1"/>
          </p:nvPr>
        </p:nvPicPr>
        <p:blipFill>
          <a:blip r:embed="rId2"/>
          <a:srcRect/>
          <a:stretch>
            <a:fillRect/>
          </a:stretch>
        </p:blipFill>
        <p:spPr bwMode="auto">
          <a:xfrm>
            <a:off x="500034" y="1214422"/>
            <a:ext cx="8358246" cy="542928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dirty="0"/>
              <a:t>Program to find the largest number using nested if...else statement</a:t>
            </a:r>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26</a:t>
            </a:fld>
            <a:endParaRPr lang="en-IN"/>
          </a:p>
        </p:txBody>
      </p:sp>
      <p:pic>
        <p:nvPicPr>
          <p:cNvPr id="4098" name="Picture 2"/>
          <p:cNvPicPr>
            <a:picLocks noGrp="1" noChangeAspect="1" noChangeArrowheads="1"/>
          </p:cNvPicPr>
          <p:nvPr>
            <p:ph idx="1"/>
          </p:nvPr>
        </p:nvPicPr>
        <p:blipFill>
          <a:blip r:embed="rId2"/>
          <a:srcRect/>
          <a:stretch>
            <a:fillRect/>
          </a:stretch>
        </p:blipFill>
        <p:spPr bwMode="auto">
          <a:xfrm>
            <a:off x="714348" y="1428737"/>
            <a:ext cx="7500990" cy="514353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Program to Check Vowel or consonant</a:t>
            </a:r>
            <a:br>
              <a:rPr lang="en-IN" dirty="0"/>
            </a:br>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27</a:t>
            </a:fld>
            <a:endParaRPr lang="en-IN"/>
          </a:p>
        </p:txBody>
      </p:sp>
      <p:pic>
        <p:nvPicPr>
          <p:cNvPr id="5122" name="Picture 2"/>
          <p:cNvPicPr>
            <a:picLocks noGrp="1" noChangeAspect="1" noChangeArrowheads="1"/>
          </p:cNvPicPr>
          <p:nvPr>
            <p:ph idx="1"/>
          </p:nvPr>
        </p:nvPicPr>
        <p:blipFill>
          <a:blip r:embed="rId2"/>
          <a:srcRect/>
          <a:stretch>
            <a:fillRect/>
          </a:stretch>
        </p:blipFill>
        <p:spPr bwMode="auto">
          <a:xfrm>
            <a:off x="500034" y="1000108"/>
            <a:ext cx="8143932" cy="512605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41375" y="793750"/>
            <a:ext cx="7845425" cy="531813"/>
          </a:xfrm>
        </p:spPr>
        <p:txBody>
          <a:bodyPr>
            <a:normAutofit fontScale="90000"/>
          </a:bodyPr>
          <a:lstStyle/>
          <a:p>
            <a:r>
              <a:rPr lang="en-US"/>
              <a:t>Switch</a:t>
            </a:r>
          </a:p>
        </p:txBody>
      </p:sp>
      <p:sp>
        <p:nvSpPr>
          <p:cNvPr id="76803" name="Rectangle 3"/>
          <p:cNvSpPr>
            <a:spLocks noGrp="1" noChangeArrowheads="1"/>
          </p:cNvSpPr>
          <p:nvPr>
            <p:ph idx="1"/>
          </p:nvPr>
        </p:nvSpPr>
        <p:spPr>
          <a:xfrm>
            <a:off x="428596" y="1571612"/>
            <a:ext cx="7772400" cy="4876800"/>
          </a:xfrm>
        </p:spPr>
        <p:txBody>
          <a:bodyPr/>
          <a:lstStyle/>
          <a:p>
            <a:pPr algn="just">
              <a:lnSpc>
                <a:spcPct val="80000"/>
              </a:lnSpc>
            </a:pPr>
            <a:r>
              <a:rPr lang="en-US" sz="2000" dirty="0"/>
              <a:t>Similar to nested if-else statements that test for equality. Causes a particular group of statements to be chosen from several available groups. The selection is based on the current value of the expression in switch statement.</a:t>
            </a:r>
          </a:p>
          <a:p>
            <a:pPr>
              <a:lnSpc>
                <a:spcPct val="80000"/>
              </a:lnSpc>
            </a:pPr>
            <a:r>
              <a:rPr lang="en-US" sz="2000" dirty="0"/>
              <a:t>Syntax :</a:t>
            </a:r>
          </a:p>
          <a:p>
            <a:pPr lvl="1">
              <a:lnSpc>
                <a:spcPct val="80000"/>
              </a:lnSpc>
              <a:buFont typeface="Wingdings" pitchFamily="2" charset="2"/>
              <a:buNone/>
            </a:pPr>
            <a:r>
              <a:rPr lang="en-US" sz="2000" dirty="0"/>
              <a:t>	switch(</a:t>
            </a:r>
            <a:r>
              <a:rPr lang="en-US" sz="2000" i="1" dirty="0"/>
              <a:t>expression</a:t>
            </a:r>
            <a:r>
              <a:rPr lang="en-US" sz="2000" dirty="0"/>
              <a:t>)</a:t>
            </a:r>
          </a:p>
          <a:p>
            <a:pPr lvl="1">
              <a:lnSpc>
                <a:spcPct val="80000"/>
              </a:lnSpc>
              <a:buFont typeface="Wingdings" pitchFamily="2" charset="2"/>
              <a:buNone/>
            </a:pPr>
            <a:r>
              <a:rPr lang="en-US" sz="2000" dirty="0"/>
              <a:t>	{	case </a:t>
            </a:r>
            <a:r>
              <a:rPr lang="en-US" sz="2000" i="1" dirty="0"/>
              <a:t>expression1</a:t>
            </a:r>
            <a:r>
              <a:rPr lang="en-US" sz="2000" dirty="0"/>
              <a:t> :</a:t>
            </a:r>
          </a:p>
          <a:p>
            <a:pPr lvl="1">
              <a:lnSpc>
                <a:spcPct val="80000"/>
              </a:lnSpc>
              <a:buFont typeface="Wingdings" pitchFamily="2" charset="2"/>
              <a:buNone/>
            </a:pPr>
            <a:r>
              <a:rPr lang="en-US" sz="2000" dirty="0"/>
              <a:t>			…………</a:t>
            </a:r>
          </a:p>
          <a:p>
            <a:pPr lvl="1">
              <a:lnSpc>
                <a:spcPct val="80000"/>
              </a:lnSpc>
              <a:buFont typeface="Wingdings" pitchFamily="2" charset="2"/>
              <a:buNone/>
            </a:pPr>
            <a:r>
              <a:rPr lang="en-US" sz="2000" dirty="0"/>
              <a:t>			break;</a:t>
            </a:r>
          </a:p>
          <a:p>
            <a:pPr lvl="1">
              <a:lnSpc>
                <a:spcPct val="80000"/>
              </a:lnSpc>
              <a:buFont typeface="Wingdings" pitchFamily="2" charset="2"/>
              <a:buNone/>
            </a:pPr>
            <a:r>
              <a:rPr lang="en-US" sz="2000" dirty="0"/>
              <a:t>		case </a:t>
            </a:r>
            <a:r>
              <a:rPr lang="en-US" sz="2000" i="1" dirty="0"/>
              <a:t>expression2</a:t>
            </a:r>
            <a:r>
              <a:rPr lang="en-US" sz="2000" dirty="0"/>
              <a:t> :</a:t>
            </a:r>
          </a:p>
          <a:p>
            <a:pPr lvl="1">
              <a:lnSpc>
                <a:spcPct val="80000"/>
              </a:lnSpc>
              <a:buFont typeface="Wingdings" pitchFamily="2" charset="2"/>
              <a:buNone/>
            </a:pPr>
            <a:r>
              <a:rPr lang="en-US" sz="2000" dirty="0"/>
              <a:t>			…………</a:t>
            </a:r>
          </a:p>
          <a:p>
            <a:pPr lvl="1">
              <a:lnSpc>
                <a:spcPct val="80000"/>
              </a:lnSpc>
              <a:buFont typeface="Wingdings" pitchFamily="2" charset="2"/>
              <a:buNone/>
            </a:pPr>
            <a:r>
              <a:rPr lang="en-US" sz="2000" dirty="0"/>
              <a:t>			break;</a:t>
            </a:r>
          </a:p>
          <a:p>
            <a:pPr lvl="1">
              <a:lnSpc>
                <a:spcPct val="80000"/>
              </a:lnSpc>
              <a:buFont typeface="Wingdings" pitchFamily="2" charset="2"/>
              <a:buNone/>
            </a:pPr>
            <a:r>
              <a:rPr lang="en-US" sz="2000" dirty="0"/>
              <a:t>		default :</a:t>
            </a:r>
          </a:p>
          <a:p>
            <a:pPr lvl="1">
              <a:lnSpc>
                <a:spcPct val="80000"/>
              </a:lnSpc>
              <a:buFont typeface="Wingdings" pitchFamily="2" charset="2"/>
              <a:buNone/>
            </a:pPr>
            <a:r>
              <a:rPr lang="en-US" sz="2000" dirty="0"/>
              <a:t>			…………</a:t>
            </a:r>
          </a:p>
          <a:p>
            <a:pPr lvl="1">
              <a:lnSpc>
                <a:spcPct val="80000"/>
              </a:lnSpc>
              <a:buFont typeface="Wingdings" pitchFamily="2" charset="2"/>
              <a:buNone/>
            </a:pPr>
            <a:r>
              <a:rPr lang="en-US" sz="2000" dirty="0"/>
              <a:t>	}</a:t>
            </a:r>
          </a:p>
        </p:txBody>
      </p:sp>
      <p:sp>
        <p:nvSpPr>
          <p:cNvPr id="6" name="Slide Number Placeholder 5"/>
          <p:cNvSpPr>
            <a:spLocks noGrp="1"/>
          </p:cNvSpPr>
          <p:nvPr>
            <p:ph type="sldNum" sz="quarter" idx="12"/>
          </p:nvPr>
        </p:nvSpPr>
        <p:spPr/>
        <p:txBody>
          <a:bodyPr/>
          <a:lstStyle/>
          <a:p>
            <a:fld id="{29F38C85-C1E4-48D3-B213-CE622DD13D3C}" type="slidenum">
              <a:rPr lang="en-US"/>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430213"/>
            <a:ext cx="8229600" cy="531812"/>
          </a:xfrm>
        </p:spPr>
        <p:txBody>
          <a:bodyPr>
            <a:normAutofit fontScale="90000"/>
          </a:bodyPr>
          <a:lstStyle/>
          <a:p>
            <a:r>
              <a:rPr lang="en-US"/>
              <a:t>Switch-Case</a:t>
            </a:r>
          </a:p>
        </p:txBody>
      </p:sp>
      <p:sp>
        <p:nvSpPr>
          <p:cNvPr id="77827" name="Rectangle 3"/>
          <p:cNvSpPr>
            <a:spLocks noGrp="1" noChangeArrowheads="1"/>
          </p:cNvSpPr>
          <p:nvPr>
            <p:ph idx="1"/>
          </p:nvPr>
        </p:nvSpPr>
        <p:spPr>
          <a:xfrm>
            <a:off x="357158" y="1500174"/>
            <a:ext cx="7543800" cy="4387850"/>
          </a:xfrm>
        </p:spPr>
        <p:txBody>
          <a:bodyPr/>
          <a:lstStyle/>
          <a:p>
            <a:pPr algn="just">
              <a:lnSpc>
                <a:spcPct val="90000"/>
              </a:lnSpc>
            </a:pPr>
            <a:r>
              <a:rPr lang="en-US" sz="2400" dirty="0"/>
              <a:t>If no match is found with any of the case statements, only the statement following the default are executed.</a:t>
            </a:r>
          </a:p>
          <a:p>
            <a:pPr algn="just">
              <a:lnSpc>
                <a:spcPct val="90000"/>
              </a:lnSpc>
            </a:pPr>
            <a:r>
              <a:rPr lang="en-US" sz="2400" dirty="0"/>
              <a:t>Once a case is satisfied the control simply falls through the case till it does not encounter a break statement.</a:t>
            </a:r>
          </a:p>
          <a:p>
            <a:pPr algn="just">
              <a:lnSpc>
                <a:spcPct val="90000"/>
              </a:lnSpc>
            </a:pPr>
            <a:r>
              <a:rPr lang="en-US" sz="2400" dirty="0"/>
              <a:t>We </a:t>
            </a:r>
            <a:r>
              <a:rPr lang="en-US" sz="2400" u="sng" dirty="0"/>
              <a:t>Cannot </a:t>
            </a:r>
            <a:r>
              <a:rPr lang="en-US" sz="2400" dirty="0"/>
              <a:t>give condition in switch.</a:t>
            </a:r>
          </a:p>
          <a:p>
            <a:pPr algn="just">
              <a:lnSpc>
                <a:spcPct val="90000"/>
              </a:lnSpc>
            </a:pPr>
            <a:r>
              <a:rPr lang="en-US" sz="2400" dirty="0"/>
              <a:t>Only </a:t>
            </a:r>
            <a:r>
              <a:rPr lang="en-US" sz="2400" dirty="0" err="1"/>
              <a:t>int</a:t>
            </a:r>
            <a:r>
              <a:rPr lang="en-US" sz="2400" dirty="0"/>
              <a:t> or char in switch. </a:t>
            </a:r>
          </a:p>
          <a:p>
            <a:pPr algn="just">
              <a:lnSpc>
                <a:spcPct val="90000"/>
              </a:lnSpc>
            </a:pPr>
            <a:r>
              <a:rPr lang="en-US" sz="2400" dirty="0"/>
              <a:t>Float not allowed.</a:t>
            </a:r>
          </a:p>
          <a:p>
            <a:pPr algn="just">
              <a:lnSpc>
                <a:spcPct val="90000"/>
              </a:lnSpc>
            </a:pPr>
            <a:r>
              <a:rPr lang="en-US" sz="2400" dirty="0"/>
              <a:t>If you want that only one case be executed, so give a break statement after that case.</a:t>
            </a:r>
          </a:p>
        </p:txBody>
      </p:sp>
      <p:sp>
        <p:nvSpPr>
          <p:cNvPr id="6" name="Slide Number Placeholder 5"/>
          <p:cNvSpPr>
            <a:spLocks noGrp="1"/>
          </p:cNvSpPr>
          <p:nvPr>
            <p:ph type="sldNum" sz="quarter" idx="12"/>
          </p:nvPr>
        </p:nvSpPr>
        <p:spPr/>
        <p:txBody>
          <a:bodyPr/>
          <a:lstStyle/>
          <a:p>
            <a:fld id="{933CE308-853F-441F-8664-A4A518A54339}" type="slidenum">
              <a:rPr lang="en-US"/>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a:xfrm>
            <a:off x="457200" y="511175"/>
            <a:ext cx="8229600" cy="527050"/>
          </a:xfrm>
        </p:spPr>
        <p:txBody>
          <a:bodyPr>
            <a:normAutofit fontScale="90000"/>
          </a:bodyPr>
          <a:lstStyle/>
          <a:p>
            <a:r>
              <a:rPr lang="en-US"/>
              <a:t>What are Control Constructs ?</a:t>
            </a:r>
          </a:p>
        </p:txBody>
      </p:sp>
      <p:sp>
        <p:nvSpPr>
          <p:cNvPr id="59395" name="Rectangle 1027"/>
          <p:cNvSpPr>
            <a:spLocks noGrp="1" noChangeArrowheads="1"/>
          </p:cNvSpPr>
          <p:nvPr>
            <p:ph idx="1"/>
          </p:nvPr>
        </p:nvSpPr>
        <p:spPr>
          <a:xfrm>
            <a:off x="457201" y="1638300"/>
            <a:ext cx="7258072" cy="3603625"/>
          </a:xfrm>
        </p:spPr>
        <p:txBody>
          <a:bodyPr>
            <a:normAutofit lnSpcReduction="10000"/>
          </a:bodyPr>
          <a:lstStyle/>
          <a:p>
            <a:pPr algn="just"/>
            <a:r>
              <a:rPr lang="en-US" dirty="0"/>
              <a:t>Performs a set of instructions repeatedly.</a:t>
            </a:r>
          </a:p>
          <a:p>
            <a:pPr algn="just">
              <a:buFont typeface="Wingdings" pitchFamily="2" charset="2"/>
              <a:buNone/>
            </a:pPr>
            <a:endParaRPr lang="en-US" dirty="0"/>
          </a:p>
          <a:p>
            <a:pPr algn="just"/>
            <a:r>
              <a:rPr lang="en-US" dirty="0"/>
              <a:t>This involves </a:t>
            </a:r>
            <a:r>
              <a:rPr lang="en-US" dirty="0">
                <a:solidFill>
                  <a:srgbClr val="FF0000"/>
                </a:solidFill>
              </a:rPr>
              <a:t>repeating</a:t>
            </a:r>
            <a:r>
              <a:rPr lang="en-US" dirty="0"/>
              <a:t> some portion of the program either a specified number of times or until a particular </a:t>
            </a:r>
            <a:r>
              <a:rPr lang="en-US" dirty="0">
                <a:solidFill>
                  <a:srgbClr val="FF0000"/>
                </a:solidFill>
              </a:rPr>
              <a:t>condition</a:t>
            </a:r>
            <a:r>
              <a:rPr lang="en-US" dirty="0"/>
              <a:t> is being satisfied.</a:t>
            </a:r>
          </a:p>
        </p:txBody>
      </p:sp>
      <p:sp>
        <p:nvSpPr>
          <p:cNvPr id="6" name="Slide Number Placeholder 5"/>
          <p:cNvSpPr>
            <a:spLocks noGrp="1"/>
          </p:cNvSpPr>
          <p:nvPr>
            <p:ph type="sldNum" sz="quarter" idx="12"/>
          </p:nvPr>
        </p:nvSpPr>
        <p:spPr/>
        <p:txBody>
          <a:bodyPr/>
          <a:lstStyle/>
          <a:p>
            <a:fld id="{74C73620-96C0-4996-B789-6EE38E85115B}" type="slidenum">
              <a:rPr lang="en-US"/>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430213"/>
            <a:ext cx="8229600" cy="608012"/>
          </a:xfrm>
        </p:spPr>
        <p:txBody>
          <a:bodyPr>
            <a:normAutofit fontScale="90000"/>
          </a:bodyPr>
          <a:lstStyle/>
          <a:p>
            <a:r>
              <a:rPr lang="en-US"/>
              <a:t>Example (1) : Switch</a:t>
            </a:r>
          </a:p>
        </p:txBody>
      </p:sp>
      <p:sp>
        <p:nvSpPr>
          <p:cNvPr id="78851" name="Rectangle 3"/>
          <p:cNvSpPr>
            <a:spLocks noGrp="1" noChangeArrowheads="1"/>
          </p:cNvSpPr>
          <p:nvPr>
            <p:ph idx="1"/>
          </p:nvPr>
        </p:nvSpPr>
        <p:spPr>
          <a:xfrm>
            <a:off x="1066800" y="1981200"/>
            <a:ext cx="7467600" cy="4235450"/>
          </a:xfrm>
        </p:spPr>
        <p:txBody>
          <a:bodyPr/>
          <a:lstStyle/>
          <a:p>
            <a:pPr>
              <a:lnSpc>
                <a:spcPct val="90000"/>
              </a:lnSpc>
              <a:buFont typeface="Wingdings" pitchFamily="2" charset="2"/>
              <a:buNone/>
            </a:pPr>
            <a:r>
              <a:rPr lang="en-US" sz="2000" dirty="0"/>
              <a:t>void main( )</a:t>
            </a:r>
          </a:p>
          <a:p>
            <a:pPr>
              <a:lnSpc>
                <a:spcPct val="90000"/>
              </a:lnSpc>
              <a:buFont typeface="Wingdings" pitchFamily="2" charset="2"/>
              <a:buNone/>
            </a:pPr>
            <a:r>
              <a:rPr lang="en-US" sz="2000" dirty="0"/>
              <a:t>{	</a:t>
            </a:r>
            <a:r>
              <a:rPr lang="en-US" sz="2000" dirty="0" err="1"/>
              <a:t>int</a:t>
            </a:r>
            <a:r>
              <a:rPr lang="en-US" sz="2000" dirty="0"/>
              <a:t> num;</a:t>
            </a:r>
          </a:p>
          <a:p>
            <a:pPr>
              <a:lnSpc>
                <a:spcPct val="90000"/>
              </a:lnSpc>
              <a:buFont typeface="Wingdings" pitchFamily="2" charset="2"/>
              <a:buNone/>
            </a:pPr>
            <a:r>
              <a:rPr lang="en-US" sz="2000" dirty="0"/>
              <a:t>	</a:t>
            </a:r>
            <a:r>
              <a:rPr lang="en-US" sz="2000" dirty="0" err="1"/>
              <a:t>printf</a:t>
            </a:r>
            <a:r>
              <a:rPr lang="en-US" sz="2000" dirty="0"/>
              <a:t>(“Enter a number 1-3 : “);</a:t>
            </a:r>
          </a:p>
          <a:p>
            <a:pPr>
              <a:lnSpc>
                <a:spcPct val="90000"/>
              </a:lnSpc>
              <a:buFont typeface="Wingdings" pitchFamily="2" charset="2"/>
              <a:buNone/>
            </a:pPr>
            <a:r>
              <a:rPr lang="en-US" sz="2000" dirty="0"/>
              <a:t>	</a:t>
            </a:r>
            <a:r>
              <a:rPr lang="en-US" sz="2000" dirty="0" err="1"/>
              <a:t>scanf</a:t>
            </a:r>
            <a:r>
              <a:rPr lang="en-US" sz="2000" dirty="0"/>
              <a:t>(“%</a:t>
            </a:r>
            <a:r>
              <a:rPr lang="en-US" sz="2000" dirty="0" err="1"/>
              <a:t>d”,&amp;num</a:t>
            </a:r>
            <a:r>
              <a:rPr lang="en-US" sz="2000" dirty="0"/>
              <a:t>);</a:t>
            </a:r>
          </a:p>
          <a:p>
            <a:pPr>
              <a:lnSpc>
                <a:spcPct val="90000"/>
              </a:lnSpc>
              <a:buFont typeface="Wingdings" pitchFamily="2" charset="2"/>
              <a:buNone/>
            </a:pPr>
            <a:r>
              <a:rPr lang="en-US" sz="2000" dirty="0"/>
              <a:t>	switch(num)</a:t>
            </a:r>
          </a:p>
          <a:p>
            <a:pPr>
              <a:lnSpc>
                <a:spcPct val="90000"/>
              </a:lnSpc>
              <a:buFont typeface="Wingdings" pitchFamily="2" charset="2"/>
              <a:buNone/>
            </a:pPr>
            <a:r>
              <a:rPr lang="en-US" sz="2000" dirty="0"/>
              <a:t>	{</a:t>
            </a:r>
          </a:p>
          <a:p>
            <a:pPr>
              <a:lnSpc>
                <a:spcPct val="90000"/>
              </a:lnSpc>
              <a:buFont typeface="Wingdings" pitchFamily="2" charset="2"/>
              <a:buNone/>
            </a:pPr>
            <a:r>
              <a:rPr lang="en-US" sz="2000" dirty="0"/>
              <a:t>		case 1 : </a:t>
            </a:r>
            <a:r>
              <a:rPr lang="en-US" sz="2000" dirty="0" err="1"/>
              <a:t>printf</a:t>
            </a:r>
            <a:r>
              <a:rPr lang="en-US" sz="2000" dirty="0"/>
              <a:t>(“ONE\n”);  break;</a:t>
            </a:r>
          </a:p>
          <a:p>
            <a:pPr>
              <a:lnSpc>
                <a:spcPct val="90000"/>
              </a:lnSpc>
              <a:buFont typeface="Wingdings" pitchFamily="2" charset="2"/>
              <a:buNone/>
            </a:pPr>
            <a:r>
              <a:rPr lang="en-US" sz="2000" dirty="0"/>
              <a:t>		case 2 : </a:t>
            </a:r>
            <a:r>
              <a:rPr lang="en-US" sz="2000" dirty="0" err="1"/>
              <a:t>printf</a:t>
            </a:r>
            <a:r>
              <a:rPr lang="en-US" sz="2000" dirty="0"/>
              <a:t>(“TWO\n”); break;</a:t>
            </a:r>
          </a:p>
          <a:p>
            <a:pPr>
              <a:lnSpc>
                <a:spcPct val="90000"/>
              </a:lnSpc>
              <a:buFont typeface="Wingdings" pitchFamily="2" charset="2"/>
              <a:buNone/>
            </a:pPr>
            <a:r>
              <a:rPr lang="en-US" sz="2000" dirty="0"/>
              <a:t>		case 3 : </a:t>
            </a:r>
            <a:r>
              <a:rPr lang="en-US" sz="2000" dirty="0" err="1"/>
              <a:t>printf</a:t>
            </a:r>
            <a:r>
              <a:rPr lang="en-US" sz="2000" dirty="0"/>
              <a:t>(“THREE\n”); break;</a:t>
            </a:r>
          </a:p>
          <a:p>
            <a:pPr>
              <a:lnSpc>
                <a:spcPct val="90000"/>
              </a:lnSpc>
              <a:buFont typeface="Wingdings" pitchFamily="2" charset="2"/>
              <a:buNone/>
            </a:pPr>
            <a:r>
              <a:rPr lang="en-US" sz="2000" dirty="0"/>
              <a:t>		default : </a:t>
            </a:r>
            <a:r>
              <a:rPr lang="en-US" sz="2000" dirty="0" err="1"/>
              <a:t>printf</a:t>
            </a:r>
            <a:r>
              <a:rPr lang="en-US" sz="2000" dirty="0"/>
              <a:t>(“Wrong Input\n”);</a:t>
            </a:r>
          </a:p>
          <a:p>
            <a:pPr>
              <a:lnSpc>
                <a:spcPct val="90000"/>
              </a:lnSpc>
              <a:buFont typeface="Wingdings" pitchFamily="2" charset="2"/>
              <a:buNone/>
            </a:pPr>
            <a:r>
              <a:rPr lang="en-US" sz="2000" dirty="0"/>
              <a:t>}</a:t>
            </a:r>
          </a:p>
        </p:txBody>
      </p:sp>
      <p:sp>
        <p:nvSpPr>
          <p:cNvPr id="8" name="Slide Number Placeholder 5"/>
          <p:cNvSpPr>
            <a:spLocks noGrp="1"/>
          </p:cNvSpPr>
          <p:nvPr>
            <p:ph type="sldNum" sz="quarter" idx="12"/>
          </p:nvPr>
        </p:nvSpPr>
        <p:spPr/>
        <p:txBody>
          <a:bodyPr/>
          <a:lstStyle/>
          <a:p>
            <a:fld id="{24E828F5-853C-4614-8B97-BF5C96CD8017}" type="slidenum">
              <a:rPr lang="en-US"/>
              <a:pPr/>
              <a:t>30</a:t>
            </a:fld>
            <a:endParaRPr lang="en-US"/>
          </a:p>
        </p:txBody>
      </p:sp>
      <p:sp>
        <p:nvSpPr>
          <p:cNvPr id="78852" name="AutoShape 4"/>
          <p:cNvSpPr>
            <a:spLocks noChangeArrowheads="1"/>
          </p:cNvSpPr>
          <p:nvPr/>
        </p:nvSpPr>
        <p:spPr bwMode="auto">
          <a:xfrm>
            <a:off x="5867400" y="1905000"/>
            <a:ext cx="2667000" cy="762000"/>
          </a:xfrm>
          <a:prstGeom prst="wedgeRoundRectCallout">
            <a:avLst>
              <a:gd name="adj1" fmla="val -65713"/>
              <a:gd name="adj2" fmla="val 65208"/>
              <a:gd name="adj3" fmla="val 16667"/>
            </a:avLst>
          </a:prstGeom>
          <a:solidFill>
            <a:schemeClr val="accent1"/>
          </a:solidFill>
          <a:ln w="9525">
            <a:solidFill>
              <a:schemeClr val="tx1"/>
            </a:solidFill>
            <a:miter lim="800000"/>
            <a:headEnd/>
            <a:tailEnd/>
          </a:ln>
          <a:effectLst/>
        </p:spPr>
        <p:txBody>
          <a:bodyPr tIns="0" bIns="0"/>
          <a:lstStyle/>
          <a:p>
            <a:pPr eaLnBrk="1" hangingPunct="1"/>
            <a:r>
              <a:rPr lang="en-US" sz="2000">
                <a:latin typeface="Times New Roman" pitchFamily="18" charset="0"/>
              </a:rPr>
              <a:t>Enter a number 1-3 : </a:t>
            </a:r>
            <a:r>
              <a:rPr lang="en-US" sz="2000" u="sng">
                <a:latin typeface="Times New Roman" pitchFamily="18" charset="0"/>
              </a:rPr>
              <a:t>2</a:t>
            </a:r>
          </a:p>
          <a:p>
            <a:pPr eaLnBrk="1" hangingPunct="1"/>
            <a:r>
              <a:rPr lang="en-US" sz="2000">
                <a:latin typeface="Times New Roman" pitchFamily="18" charset="0"/>
              </a:rPr>
              <a:t>TWO</a:t>
            </a:r>
          </a:p>
        </p:txBody>
      </p:sp>
      <p:sp>
        <p:nvSpPr>
          <p:cNvPr id="78853" name="AutoShape 5"/>
          <p:cNvSpPr>
            <a:spLocks noChangeArrowheads="1"/>
          </p:cNvSpPr>
          <p:nvPr/>
        </p:nvSpPr>
        <p:spPr bwMode="auto">
          <a:xfrm>
            <a:off x="5943600" y="3276600"/>
            <a:ext cx="2667000" cy="762000"/>
          </a:xfrm>
          <a:prstGeom prst="wedgeRoundRectCallout">
            <a:avLst>
              <a:gd name="adj1" fmla="val -68931"/>
              <a:gd name="adj2" fmla="val -59167"/>
              <a:gd name="adj3" fmla="val 16667"/>
            </a:avLst>
          </a:prstGeom>
          <a:solidFill>
            <a:schemeClr val="accent1"/>
          </a:solidFill>
          <a:ln w="9525">
            <a:solidFill>
              <a:schemeClr val="tx1"/>
            </a:solidFill>
            <a:miter lim="800000"/>
            <a:headEnd/>
            <a:tailEnd/>
          </a:ln>
          <a:effectLst/>
        </p:spPr>
        <p:txBody>
          <a:bodyPr tIns="0" bIns="0"/>
          <a:lstStyle/>
          <a:p>
            <a:pPr eaLnBrk="1" hangingPunct="1"/>
            <a:r>
              <a:rPr lang="en-US" sz="2000">
                <a:latin typeface="Times New Roman" pitchFamily="18" charset="0"/>
              </a:rPr>
              <a:t>Enter a number 1-3 : </a:t>
            </a:r>
            <a:r>
              <a:rPr lang="en-US" sz="2000" u="sng">
                <a:latin typeface="Times New Roman" pitchFamily="18" charset="0"/>
              </a:rPr>
              <a:t>4</a:t>
            </a:r>
          </a:p>
          <a:p>
            <a:pPr eaLnBrk="1" hangingPunct="1"/>
            <a:r>
              <a:rPr lang="en-US" sz="2000">
                <a:latin typeface="Times New Roman" pitchFamily="18" charset="0"/>
              </a:rPr>
              <a:t>Wrong Input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A4C610E7-F419-4BC6-8781-7878807E303D}" type="slidenum">
              <a:rPr lang="en-US"/>
              <a:pPr/>
              <a:t>31</a:t>
            </a:fld>
            <a:endParaRPr lang="en-US"/>
          </a:p>
        </p:txBody>
      </p:sp>
      <p:sp>
        <p:nvSpPr>
          <p:cNvPr id="79874" name="AutoShape 2"/>
          <p:cNvSpPr>
            <a:spLocks noChangeArrowheads="1"/>
          </p:cNvSpPr>
          <p:nvPr/>
        </p:nvSpPr>
        <p:spPr bwMode="auto">
          <a:xfrm>
            <a:off x="5791200" y="2057400"/>
            <a:ext cx="2667000" cy="762000"/>
          </a:xfrm>
          <a:prstGeom prst="wedgeRoundRectCallout">
            <a:avLst>
              <a:gd name="adj1" fmla="val -69644"/>
              <a:gd name="adj2" fmla="val 44583"/>
              <a:gd name="adj3" fmla="val 16667"/>
            </a:avLst>
          </a:prstGeom>
          <a:solidFill>
            <a:schemeClr val="accent1"/>
          </a:solidFill>
          <a:ln w="9525">
            <a:solidFill>
              <a:schemeClr val="tx1"/>
            </a:solidFill>
            <a:miter lim="800000"/>
            <a:headEnd/>
            <a:tailEnd/>
          </a:ln>
          <a:effectLst/>
        </p:spPr>
        <p:txBody>
          <a:bodyPr tIns="0" bIns="0"/>
          <a:lstStyle/>
          <a:p>
            <a:pPr eaLnBrk="1" hangingPunct="1"/>
            <a:r>
              <a:rPr lang="en-US" sz="2000">
                <a:latin typeface="Times New Roman" pitchFamily="18" charset="0"/>
              </a:rPr>
              <a:t>Enter a letter r,g,b : b</a:t>
            </a:r>
          </a:p>
          <a:p>
            <a:pPr eaLnBrk="1" hangingPunct="1"/>
            <a:r>
              <a:rPr lang="en-US" sz="2000">
                <a:latin typeface="Times New Roman" pitchFamily="18" charset="0"/>
              </a:rPr>
              <a:t>BLUE</a:t>
            </a:r>
          </a:p>
        </p:txBody>
      </p:sp>
      <p:sp>
        <p:nvSpPr>
          <p:cNvPr id="79876" name="Rectangle 4"/>
          <p:cNvSpPr>
            <a:spLocks noChangeArrowheads="1"/>
          </p:cNvSpPr>
          <p:nvPr/>
        </p:nvSpPr>
        <p:spPr bwMode="auto">
          <a:xfrm>
            <a:off x="1066800" y="990600"/>
            <a:ext cx="7772400" cy="609600"/>
          </a:xfrm>
          <a:prstGeom prst="rect">
            <a:avLst/>
          </a:prstGeom>
          <a:noFill/>
          <a:ln w="9525">
            <a:noFill/>
            <a:miter lim="800000"/>
            <a:headEnd/>
            <a:tailEnd/>
          </a:ln>
          <a:effectLst/>
        </p:spPr>
        <p:txBody>
          <a:bodyPr anchor="b"/>
          <a:lstStyle/>
          <a:p>
            <a:pPr eaLnBrk="1" hangingPunct="1"/>
            <a:r>
              <a:rPr lang="en-US" sz="4400">
                <a:solidFill>
                  <a:schemeClr val="tx2"/>
                </a:solidFill>
                <a:latin typeface="Times New Roman" pitchFamily="18" charset="0"/>
              </a:rPr>
              <a:t>Example (2) : Switch</a:t>
            </a:r>
          </a:p>
        </p:txBody>
      </p:sp>
      <p:sp>
        <p:nvSpPr>
          <p:cNvPr id="79877" name="Rectangle 5"/>
          <p:cNvSpPr>
            <a:spLocks noChangeArrowheads="1"/>
          </p:cNvSpPr>
          <p:nvPr/>
        </p:nvSpPr>
        <p:spPr bwMode="auto">
          <a:xfrm>
            <a:off x="1066800" y="1981200"/>
            <a:ext cx="7467600" cy="4235450"/>
          </a:xfrm>
          <a:prstGeom prst="rect">
            <a:avLst/>
          </a:prstGeom>
          <a:noFill/>
          <a:ln w="9525">
            <a:noFill/>
            <a:miter lim="800000"/>
            <a:headEnd/>
            <a:tailEnd/>
          </a:ln>
          <a:effectLst/>
        </p:spPr>
        <p:txBody>
          <a:bodyPr/>
          <a:lstStyle/>
          <a:p>
            <a:pPr marL="457200" indent="-457200" eaLnBrk="1" hangingPunct="1">
              <a:lnSpc>
                <a:spcPct val="90000"/>
              </a:lnSpc>
              <a:spcBef>
                <a:spcPct val="20000"/>
              </a:spcBef>
              <a:buClr>
                <a:srgbClr val="A50021"/>
              </a:buClr>
              <a:buSzPct val="75000"/>
              <a:buFont typeface="Wingdings" pitchFamily="2" charset="2"/>
              <a:buNone/>
            </a:pPr>
            <a:r>
              <a:rPr lang="en-US" sz="2400">
                <a:latin typeface="Times New Roman" pitchFamily="18" charset="0"/>
              </a:rPr>
              <a:t>void main( )</a:t>
            </a:r>
          </a:p>
          <a:p>
            <a:pPr marL="457200" indent="-457200" eaLnBrk="1" hangingPunct="1">
              <a:lnSpc>
                <a:spcPct val="90000"/>
              </a:lnSpc>
              <a:spcBef>
                <a:spcPct val="20000"/>
              </a:spcBef>
              <a:buClr>
                <a:srgbClr val="A50021"/>
              </a:buClr>
              <a:buSzPct val="75000"/>
              <a:buFont typeface="Wingdings" pitchFamily="2" charset="2"/>
              <a:buNone/>
            </a:pPr>
            <a:r>
              <a:rPr lang="en-US" sz="2400">
                <a:latin typeface="Times New Roman" pitchFamily="18" charset="0"/>
              </a:rPr>
              <a:t>{	char letter;</a:t>
            </a:r>
          </a:p>
          <a:p>
            <a:pPr marL="457200" indent="-457200" eaLnBrk="1" hangingPunct="1">
              <a:lnSpc>
                <a:spcPct val="90000"/>
              </a:lnSpc>
              <a:spcBef>
                <a:spcPct val="20000"/>
              </a:spcBef>
              <a:buClr>
                <a:srgbClr val="A50021"/>
              </a:buClr>
              <a:buSzPct val="75000"/>
              <a:buFont typeface="Wingdings" pitchFamily="2" charset="2"/>
              <a:buNone/>
            </a:pPr>
            <a:r>
              <a:rPr lang="en-US" sz="2400">
                <a:latin typeface="Times New Roman" pitchFamily="18" charset="0"/>
              </a:rPr>
              <a:t>	printf(“Enter a letter r,g,b : “);</a:t>
            </a:r>
          </a:p>
          <a:p>
            <a:pPr marL="457200" indent="-457200" eaLnBrk="1" hangingPunct="1">
              <a:lnSpc>
                <a:spcPct val="90000"/>
              </a:lnSpc>
              <a:spcBef>
                <a:spcPct val="20000"/>
              </a:spcBef>
              <a:buClr>
                <a:srgbClr val="A50021"/>
              </a:buClr>
              <a:buSzPct val="75000"/>
              <a:buFont typeface="Wingdings" pitchFamily="2" charset="2"/>
              <a:buNone/>
            </a:pPr>
            <a:r>
              <a:rPr lang="en-US" sz="2400">
                <a:latin typeface="Times New Roman" pitchFamily="18" charset="0"/>
              </a:rPr>
              <a:t>	scanf(“%c”,&amp;letter);</a:t>
            </a:r>
          </a:p>
          <a:p>
            <a:pPr marL="457200" indent="-457200" eaLnBrk="1" hangingPunct="1">
              <a:lnSpc>
                <a:spcPct val="90000"/>
              </a:lnSpc>
              <a:spcBef>
                <a:spcPct val="20000"/>
              </a:spcBef>
              <a:buClr>
                <a:srgbClr val="A50021"/>
              </a:buClr>
              <a:buSzPct val="75000"/>
              <a:buFont typeface="Wingdings" pitchFamily="2" charset="2"/>
              <a:buNone/>
            </a:pPr>
            <a:r>
              <a:rPr lang="en-US" sz="2400">
                <a:latin typeface="Times New Roman" pitchFamily="18" charset="0"/>
              </a:rPr>
              <a:t>	switch(letter)</a:t>
            </a:r>
          </a:p>
          <a:p>
            <a:pPr marL="457200" indent="-457200" eaLnBrk="1" hangingPunct="1">
              <a:lnSpc>
                <a:spcPct val="90000"/>
              </a:lnSpc>
              <a:spcBef>
                <a:spcPct val="20000"/>
              </a:spcBef>
              <a:buClr>
                <a:srgbClr val="A50021"/>
              </a:buClr>
              <a:buSzPct val="75000"/>
              <a:buFont typeface="Wingdings" pitchFamily="2" charset="2"/>
              <a:buNone/>
            </a:pPr>
            <a:r>
              <a:rPr lang="en-US" sz="2400">
                <a:latin typeface="Times New Roman" pitchFamily="18" charset="0"/>
              </a:rPr>
              <a:t>	{</a:t>
            </a:r>
          </a:p>
          <a:p>
            <a:pPr marL="457200" indent="-457200" eaLnBrk="1" hangingPunct="1">
              <a:lnSpc>
                <a:spcPct val="90000"/>
              </a:lnSpc>
              <a:spcBef>
                <a:spcPct val="20000"/>
              </a:spcBef>
              <a:buClr>
                <a:srgbClr val="A50021"/>
              </a:buClr>
              <a:buSzPct val="75000"/>
              <a:buFont typeface="Wingdings" pitchFamily="2" charset="2"/>
              <a:buNone/>
            </a:pPr>
            <a:r>
              <a:rPr lang="en-US" sz="2400">
                <a:latin typeface="Times New Roman" pitchFamily="18" charset="0"/>
              </a:rPr>
              <a:t>		case ‘r’ :  case ‘R’: printf(“RED\n”);  break;</a:t>
            </a:r>
          </a:p>
          <a:p>
            <a:pPr marL="457200" indent="-457200" eaLnBrk="1" hangingPunct="1">
              <a:lnSpc>
                <a:spcPct val="90000"/>
              </a:lnSpc>
              <a:spcBef>
                <a:spcPct val="20000"/>
              </a:spcBef>
              <a:buClr>
                <a:srgbClr val="A50021"/>
              </a:buClr>
              <a:buSzPct val="75000"/>
              <a:buFont typeface="Wingdings" pitchFamily="2" charset="2"/>
              <a:buNone/>
            </a:pPr>
            <a:r>
              <a:rPr lang="en-US" sz="2400">
                <a:latin typeface="Times New Roman" pitchFamily="18" charset="0"/>
              </a:rPr>
              <a:t>		case ‘g’ : case ‘G’: printf(“GREEN\n”); break;</a:t>
            </a:r>
          </a:p>
          <a:p>
            <a:pPr marL="457200" indent="-457200" eaLnBrk="1" hangingPunct="1">
              <a:lnSpc>
                <a:spcPct val="90000"/>
              </a:lnSpc>
              <a:spcBef>
                <a:spcPct val="20000"/>
              </a:spcBef>
              <a:buClr>
                <a:srgbClr val="A50021"/>
              </a:buClr>
              <a:buSzPct val="75000"/>
              <a:buFont typeface="Wingdings" pitchFamily="2" charset="2"/>
              <a:buNone/>
            </a:pPr>
            <a:r>
              <a:rPr lang="en-US" sz="2400">
                <a:latin typeface="Times New Roman" pitchFamily="18" charset="0"/>
              </a:rPr>
              <a:t>		case ‘b’ : case ‘B’: printf(“BLUE\n”); break;</a:t>
            </a:r>
          </a:p>
          <a:p>
            <a:pPr marL="457200" indent="-457200" eaLnBrk="1" hangingPunct="1">
              <a:lnSpc>
                <a:spcPct val="90000"/>
              </a:lnSpc>
              <a:spcBef>
                <a:spcPct val="20000"/>
              </a:spcBef>
              <a:buClr>
                <a:srgbClr val="A50021"/>
              </a:buClr>
              <a:buSzPct val="75000"/>
              <a:buFont typeface="Wingdings" pitchFamily="2" charset="2"/>
              <a:buNone/>
            </a:pPr>
            <a:r>
              <a:rPr lang="en-US" sz="2400">
                <a:latin typeface="Times New Roman" pitchFamily="18" charset="0"/>
              </a:rPr>
              <a:t>		default : printf(“Wrong Input\n”);</a:t>
            </a:r>
          </a:p>
          <a:p>
            <a:pPr marL="457200" indent="-457200" eaLnBrk="1" hangingPunct="1">
              <a:lnSpc>
                <a:spcPct val="90000"/>
              </a:lnSpc>
              <a:spcBef>
                <a:spcPct val="20000"/>
              </a:spcBef>
              <a:buClr>
                <a:srgbClr val="A50021"/>
              </a:buClr>
              <a:buSzPct val="75000"/>
              <a:buFont typeface="Wingdings" pitchFamily="2" charset="2"/>
              <a:buNone/>
            </a:pPr>
            <a:r>
              <a:rPr lang="en-US" sz="2400">
                <a:latin typeface="Times New Roman" pitchFamily="18" charset="0"/>
              </a:rPr>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5058" name="Picture 2"/>
          <p:cNvPicPr>
            <a:picLocks noChangeAspect="1" noChangeArrowheads="1"/>
          </p:cNvPicPr>
          <p:nvPr/>
        </p:nvPicPr>
        <p:blipFill>
          <a:blip r:embed="rId2"/>
          <a:srcRect/>
          <a:stretch>
            <a:fillRect/>
          </a:stretch>
        </p:blipFill>
        <p:spPr bwMode="auto">
          <a:xfrm>
            <a:off x="571472" y="428604"/>
            <a:ext cx="8143932" cy="60102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a:t>Program to create a simple calculator </a:t>
            </a:r>
            <a:br>
              <a:rPr lang="en-IN" sz="2400" dirty="0"/>
            </a:br>
            <a:r>
              <a:rPr lang="en-IN" sz="2400" dirty="0"/>
              <a:t> Performs addition, subtraction, multiplication or division depending the input from user </a:t>
            </a:r>
            <a:br>
              <a:rPr lang="en-IN" sz="2400" dirty="0"/>
            </a:br>
            <a:endParaRPr lang="en-IN" sz="2400"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33</a:t>
            </a:fld>
            <a:endParaRPr lang="en-IN"/>
          </a:p>
        </p:txBody>
      </p:sp>
      <p:pic>
        <p:nvPicPr>
          <p:cNvPr id="6146" name="Picture 2"/>
          <p:cNvPicPr>
            <a:picLocks noGrp="1" noChangeAspect="1" noChangeArrowheads="1"/>
          </p:cNvPicPr>
          <p:nvPr>
            <p:ph idx="1"/>
          </p:nvPr>
        </p:nvPicPr>
        <p:blipFill>
          <a:blip r:embed="rId2"/>
          <a:srcRect/>
          <a:stretch>
            <a:fillRect/>
          </a:stretch>
        </p:blipFill>
        <p:spPr bwMode="auto">
          <a:xfrm>
            <a:off x="214282" y="1285860"/>
            <a:ext cx="8715436" cy="53578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511175"/>
            <a:ext cx="8229600" cy="604838"/>
          </a:xfrm>
        </p:spPr>
        <p:txBody>
          <a:bodyPr>
            <a:normAutofit fontScale="90000"/>
          </a:bodyPr>
          <a:lstStyle/>
          <a:p>
            <a:r>
              <a:rPr lang="en-US"/>
              <a:t>Errors to be avoided in switch</a:t>
            </a:r>
          </a:p>
        </p:txBody>
      </p:sp>
      <p:sp>
        <p:nvSpPr>
          <p:cNvPr id="80899" name="Rectangle 3"/>
          <p:cNvSpPr>
            <a:spLocks noGrp="1" noChangeArrowheads="1"/>
          </p:cNvSpPr>
          <p:nvPr>
            <p:ph idx="1"/>
          </p:nvPr>
        </p:nvSpPr>
        <p:spPr>
          <a:xfrm>
            <a:off x="500034" y="1714488"/>
            <a:ext cx="7391400" cy="4235450"/>
          </a:xfrm>
        </p:spPr>
        <p:txBody>
          <a:bodyPr/>
          <a:lstStyle/>
          <a:p>
            <a:pPr algn="just">
              <a:lnSpc>
                <a:spcPct val="90000"/>
              </a:lnSpc>
            </a:pPr>
            <a:r>
              <a:rPr lang="en-US" sz="2400" dirty="0"/>
              <a:t>If a case is not ended with a break. The control will flow through the case &amp; the case following it until a break is encountered.</a:t>
            </a:r>
          </a:p>
          <a:p>
            <a:pPr algn="just">
              <a:lnSpc>
                <a:spcPct val="90000"/>
              </a:lnSpc>
            </a:pPr>
            <a:r>
              <a:rPr lang="en-US" sz="2400" dirty="0"/>
              <a:t>Do not enclose multiple statements of each case in brace as each case is bounded by the case &amp; the break. Curly brace only encloses the switch statement.</a:t>
            </a:r>
          </a:p>
          <a:p>
            <a:pPr algn="just">
              <a:lnSpc>
                <a:spcPct val="90000"/>
              </a:lnSpc>
            </a:pPr>
            <a:r>
              <a:rPr lang="en-US" sz="2400" dirty="0"/>
              <a:t>Break when used in switch takes control outside the switch. However continue will not take the control to the beginning of switch.</a:t>
            </a:r>
          </a:p>
        </p:txBody>
      </p:sp>
      <p:sp>
        <p:nvSpPr>
          <p:cNvPr id="6" name="Slide Number Placeholder 5"/>
          <p:cNvSpPr>
            <a:spLocks noGrp="1"/>
          </p:cNvSpPr>
          <p:nvPr>
            <p:ph type="sldNum" sz="quarter" idx="12"/>
          </p:nvPr>
        </p:nvSpPr>
        <p:spPr/>
        <p:txBody>
          <a:bodyPr/>
          <a:lstStyle/>
          <a:p>
            <a:fld id="{25311F53-61D6-491A-9A28-3CE22A593EF9}" type="slidenum">
              <a:rPr lang="en-US"/>
              <a:pPr/>
              <a:t>34</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430213"/>
            <a:ext cx="8229600" cy="531812"/>
          </a:xfrm>
        </p:spPr>
        <p:txBody>
          <a:bodyPr>
            <a:normAutofit fontScale="90000"/>
          </a:bodyPr>
          <a:lstStyle/>
          <a:p>
            <a:r>
              <a:rPr lang="en-US"/>
              <a:t>While loop</a:t>
            </a:r>
          </a:p>
        </p:txBody>
      </p:sp>
      <p:sp>
        <p:nvSpPr>
          <p:cNvPr id="84995" name="Rectangle 3"/>
          <p:cNvSpPr>
            <a:spLocks noGrp="1" noChangeArrowheads="1"/>
          </p:cNvSpPr>
          <p:nvPr>
            <p:ph idx="1"/>
          </p:nvPr>
        </p:nvSpPr>
        <p:spPr>
          <a:xfrm>
            <a:off x="1066800" y="1428736"/>
            <a:ext cx="7391400" cy="4787914"/>
          </a:xfrm>
        </p:spPr>
        <p:txBody>
          <a:bodyPr>
            <a:noAutofit/>
          </a:bodyPr>
          <a:lstStyle/>
          <a:p>
            <a:pPr algn="just">
              <a:lnSpc>
                <a:spcPct val="90000"/>
              </a:lnSpc>
            </a:pPr>
            <a:r>
              <a:rPr lang="en-US" sz="2400" dirty="0"/>
              <a:t>While contains a condition. </a:t>
            </a:r>
          </a:p>
          <a:p>
            <a:pPr algn="just">
              <a:lnSpc>
                <a:spcPct val="90000"/>
              </a:lnSpc>
            </a:pPr>
            <a:r>
              <a:rPr lang="en-US" sz="2400" dirty="0"/>
              <a:t>As long as the condition remains true all statements within the body of the while loop keep get executed repeatedly.</a:t>
            </a:r>
          </a:p>
          <a:p>
            <a:pPr algn="just">
              <a:lnSpc>
                <a:spcPct val="90000"/>
              </a:lnSpc>
            </a:pPr>
            <a:r>
              <a:rPr lang="en-US" sz="2400" dirty="0"/>
              <a:t>A loop counter or an index variable is incremented or decremented with respect to the condition.</a:t>
            </a:r>
          </a:p>
          <a:p>
            <a:pPr algn="just">
              <a:lnSpc>
                <a:spcPct val="90000"/>
              </a:lnSpc>
            </a:pPr>
            <a:r>
              <a:rPr lang="en-US" sz="2400" dirty="0"/>
              <a:t>As a rule the while must test a condition that will eventually become false, otherwise the loop would be executed forever, indefinitely.</a:t>
            </a:r>
          </a:p>
        </p:txBody>
      </p:sp>
      <p:sp>
        <p:nvSpPr>
          <p:cNvPr id="6" name="Slide Number Placeholder 5"/>
          <p:cNvSpPr>
            <a:spLocks noGrp="1"/>
          </p:cNvSpPr>
          <p:nvPr>
            <p:ph type="sldNum" sz="quarter" idx="12"/>
          </p:nvPr>
        </p:nvSpPr>
        <p:spPr/>
        <p:txBody>
          <a:bodyPr/>
          <a:lstStyle/>
          <a:p>
            <a:fld id="{E35AE0E5-279F-4AB8-9C21-25299DC65DFF}" type="slidenum">
              <a:rPr lang="en-US"/>
              <a:pPr/>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 Syntax</a:t>
            </a:r>
            <a:endParaRPr lang="en-IN" dirty="0"/>
          </a:p>
        </p:txBody>
      </p:sp>
      <p:sp>
        <p:nvSpPr>
          <p:cNvPr id="3" name="Content Placeholder 2"/>
          <p:cNvSpPr>
            <a:spLocks noGrp="1"/>
          </p:cNvSpPr>
          <p:nvPr>
            <p:ph idx="1"/>
          </p:nvPr>
        </p:nvSpPr>
        <p:spPr/>
        <p:txBody>
          <a:bodyPr/>
          <a:lstStyle/>
          <a:p>
            <a:pPr algn="just">
              <a:lnSpc>
                <a:spcPct val="90000"/>
              </a:lnSpc>
            </a:pPr>
            <a:r>
              <a:rPr lang="en-US" dirty="0"/>
              <a:t>Syntax :</a:t>
            </a:r>
          </a:p>
          <a:p>
            <a:pPr algn="just">
              <a:lnSpc>
                <a:spcPct val="90000"/>
              </a:lnSpc>
              <a:buFont typeface="Wingdings" pitchFamily="2" charset="2"/>
              <a:buNone/>
            </a:pPr>
            <a:r>
              <a:rPr lang="en-US" dirty="0"/>
              <a:t>		while (condition)</a:t>
            </a:r>
          </a:p>
          <a:p>
            <a:pPr algn="just">
              <a:lnSpc>
                <a:spcPct val="90000"/>
              </a:lnSpc>
              <a:buFont typeface="Wingdings" pitchFamily="2" charset="2"/>
              <a:buNone/>
            </a:pPr>
            <a:r>
              <a:rPr lang="en-US" dirty="0"/>
              <a:t>		{          group of</a:t>
            </a:r>
          </a:p>
          <a:p>
            <a:pPr algn="just">
              <a:lnSpc>
                <a:spcPct val="90000"/>
              </a:lnSpc>
              <a:buFont typeface="Wingdings" pitchFamily="2" charset="2"/>
              <a:buNone/>
            </a:pPr>
            <a:r>
              <a:rPr lang="en-US" dirty="0"/>
              <a:t>			statements</a:t>
            </a:r>
          </a:p>
          <a:p>
            <a:pPr algn="just">
              <a:lnSpc>
                <a:spcPct val="90000"/>
              </a:lnSpc>
              <a:buFont typeface="Wingdings" pitchFamily="2" charset="2"/>
              <a:buNone/>
            </a:pPr>
            <a:r>
              <a:rPr lang="en-US" dirty="0"/>
              <a:t>		}</a:t>
            </a:r>
          </a:p>
          <a:p>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36</a:t>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2"/>
          </p:nvPr>
        </p:nvSpPr>
        <p:spPr/>
        <p:txBody>
          <a:bodyPr/>
          <a:lstStyle/>
          <a:p>
            <a:fld id="{20C2A30D-2976-4058-BA3A-77AE372F48EE}" type="slidenum">
              <a:rPr lang="en-US"/>
              <a:pPr/>
              <a:t>37</a:t>
            </a:fld>
            <a:endParaRPr lang="en-US"/>
          </a:p>
        </p:txBody>
      </p:sp>
      <p:sp>
        <p:nvSpPr>
          <p:cNvPr id="98306" name="Rectangle 2"/>
          <p:cNvSpPr>
            <a:spLocks noChangeArrowheads="1"/>
          </p:cNvSpPr>
          <p:nvPr/>
        </p:nvSpPr>
        <p:spPr bwMode="auto">
          <a:xfrm>
            <a:off x="5145088" y="2017713"/>
            <a:ext cx="3617912" cy="3925887"/>
          </a:xfrm>
          <a:prstGeom prst="rect">
            <a:avLst/>
          </a:prstGeom>
          <a:noFill/>
          <a:ln w="9525">
            <a:noFill/>
            <a:miter lim="800000"/>
            <a:headEnd/>
            <a:tailEnd/>
          </a:ln>
          <a:effectLst/>
        </p:spPr>
        <p:txBody>
          <a:bodyPr/>
          <a:lstStyle/>
          <a:p>
            <a:pPr marL="457200" indent="-457200" eaLnBrk="1" hangingPunct="1">
              <a:spcBef>
                <a:spcPct val="20000"/>
              </a:spcBef>
              <a:buClr>
                <a:srgbClr val="A50021"/>
              </a:buClr>
              <a:buSzPct val="75000"/>
              <a:buFont typeface="Wingdings" pitchFamily="2" charset="2"/>
              <a:buNone/>
            </a:pPr>
            <a:r>
              <a:rPr lang="en-US" sz="2800" b="1">
                <a:latin typeface="Times New Roman" pitchFamily="18" charset="0"/>
              </a:rPr>
              <a:t>while (</a:t>
            </a:r>
            <a:r>
              <a:rPr lang="en-US" sz="2800" i="1">
                <a:latin typeface="Times New Roman" pitchFamily="18" charset="0"/>
              </a:rPr>
              <a:t>condition</a:t>
            </a:r>
            <a:r>
              <a:rPr lang="en-US" sz="2800" b="1">
                <a:latin typeface="Times New Roman" pitchFamily="18" charset="0"/>
              </a:rPr>
              <a:t>)</a:t>
            </a:r>
          </a:p>
          <a:p>
            <a:pPr marL="457200" indent="-457200" eaLnBrk="1" hangingPunct="1">
              <a:spcBef>
                <a:spcPct val="20000"/>
              </a:spcBef>
              <a:buClr>
                <a:srgbClr val="A50021"/>
              </a:buClr>
              <a:buSzPct val="75000"/>
              <a:buFont typeface="Wingdings" pitchFamily="2" charset="2"/>
              <a:buNone/>
            </a:pPr>
            <a:r>
              <a:rPr lang="en-US" sz="2800" i="1">
                <a:latin typeface="Times New Roman" pitchFamily="18" charset="0"/>
              </a:rPr>
              <a:t>	statement;</a:t>
            </a:r>
          </a:p>
          <a:p>
            <a:pPr marL="457200" indent="-457200" eaLnBrk="1" hangingPunct="1">
              <a:spcBef>
                <a:spcPct val="20000"/>
              </a:spcBef>
              <a:buClr>
                <a:srgbClr val="A50021"/>
              </a:buClr>
              <a:buSzPct val="75000"/>
              <a:buFont typeface="Wingdings" pitchFamily="2" charset="2"/>
              <a:buNone/>
            </a:pPr>
            <a:endParaRPr lang="en-US" sz="2800" i="1">
              <a:latin typeface="Times New Roman" pitchFamily="18" charset="0"/>
            </a:endParaRPr>
          </a:p>
          <a:p>
            <a:pPr marL="457200" indent="-457200" eaLnBrk="1" hangingPunct="1">
              <a:spcBef>
                <a:spcPct val="20000"/>
              </a:spcBef>
              <a:buClr>
                <a:srgbClr val="A50021"/>
              </a:buClr>
              <a:buSzPct val="75000"/>
              <a:buFont typeface="Wingdings" pitchFamily="2" charset="2"/>
              <a:buNone/>
            </a:pPr>
            <a:r>
              <a:rPr lang="en-US" sz="2800" b="1">
                <a:latin typeface="Times New Roman" pitchFamily="18" charset="0"/>
              </a:rPr>
              <a:t>while</a:t>
            </a:r>
            <a:r>
              <a:rPr lang="en-US" sz="2800">
                <a:latin typeface="Times New Roman" pitchFamily="18" charset="0"/>
              </a:rPr>
              <a:t> </a:t>
            </a:r>
            <a:r>
              <a:rPr lang="en-US" sz="2800" b="1">
                <a:latin typeface="Times New Roman" pitchFamily="18" charset="0"/>
              </a:rPr>
              <a:t>(</a:t>
            </a:r>
            <a:r>
              <a:rPr lang="en-US" sz="2800" i="1">
                <a:latin typeface="Times New Roman" pitchFamily="18" charset="0"/>
              </a:rPr>
              <a:t>condition</a:t>
            </a:r>
            <a:r>
              <a:rPr lang="en-US" sz="2800" b="1">
                <a:latin typeface="Times New Roman" pitchFamily="18" charset="0"/>
              </a:rPr>
              <a:t>)</a:t>
            </a:r>
          </a:p>
          <a:p>
            <a:pPr marL="457200" indent="-457200" eaLnBrk="1" hangingPunct="1">
              <a:spcBef>
                <a:spcPct val="20000"/>
              </a:spcBef>
              <a:buClr>
                <a:srgbClr val="A50021"/>
              </a:buClr>
              <a:buSzPct val="75000"/>
              <a:buFont typeface="Wingdings" pitchFamily="2" charset="2"/>
              <a:buNone/>
            </a:pPr>
            <a:r>
              <a:rPr lang="en-US" sz="2800" b="1">
                <a:latin typeface="Times New Roman" pitchFamily="18" charset="0"/>
              </a:rPr>
              <a:t>{</a:t>
            </a:r>
          </a:p>
          <a:p>
            <a:pPr marL="457200" indent="-457200" eaLnBrk="1" hangingPunct="1">
              <a:spcBef>
                <a:spcPct val="20000"/>
              </a:spcBef>
              <a:buClr>
                <a:srgbClr val="A50021"/>
              </a:buClr>
              <a:buSzPct val="75000"/>
              <a:buFont typeface="Wingdings" pitchFamily="2" charset="2"/>
              <a:buNone/>
            </a:pPr>
            <a:r>
              <a:rPr lang="en-US" sz="2800" i="1">
                <a:latin typeface="Times New Roman" pitchFamily="18" charset="0"/>
              </a:rPr>
              <a:t>	statement block</a:t>
            </a:r>
          </a:p>
          <a:p>
            <a:pPr marL="457200" indent="-457200" eaLnBrk="1" hangingPunct="1">
              <a:spcBef>
                <a:spcPct val="20000"/>
              </a:spcBef>
              <a:buClr>
                <a:srgbClr val="A50021"/>
              </a:buClr>
              <a:buSzPct val="75000"/>
              <a:buFont typeface="Wingdings" pitchFamily="2" charset="2"/>
              <a:buNone/>
            </a:pPr>
            <a:r>
              <a:rPr lang="en-US" sz="2800" b="1">
                <a:latin typeface="Times New Roman" pitchFamily="18" charset="0"/>
              </a:rPr>
              <a:t>}</a:t>
            </a:r>
          </a:p>
        </p:txBody>
      </p:sp>
      <p:grpSp>
        <p:nvGrpSpPr>
          <p:cNvPr id="2" name="Group 3"/>
          <p:cNvGrpSpPr>
            <a:grpSpLocks/>
          </p:cNvGrpSpPr>
          <p:nvPr/>
        </p:nvGrpSpPr>
        <p:grpSpPr bwMode="auto">
          <a:xfrm>
            <a:off x="1295400" y="1981200"/>
            <a:ext cx="3429000" cy="3810000"/>
            <a:chOff x="912" y="1104"/>
            <a:chExt cx="2160" cy="2400"/>
          </a:xfrm>
        </p:grpSpPr>
        <p:sp>
          <p:nvSpPr>
            <p:cNvPr id="98308" name="Line 4"/>
            <p:cNvSpPr>
              <a:spLocks noChangeShapeType="1"/>
            </p:cNvSpPr>
            <p:nvPr/>
          </p:nvSpPr>
          <p:spPr bwMode="auto">
            <a:xfrm>
              <a:off x="1735" y="1104"/>
              <a:ext cx="0" cy="300"/>
            </a:xfrm>
            <a:prstGeom prst="line">
              <a:avLst/>
            </a:prstGeom>
            <a:noFill/>
            <a:ln w="9525">
              <a:solidFill>
                <a:schemeClr val="tx1"/>
              </a:solidFill>
              <a:round/>
              <a:headEnd/>
              <a:tailEnd type="triangle" w="med" len="med"/>
            </a:ln>
            <a:effectLst/>
          </p:spPr>
          <p:txBody>
            <a:bodyPr wrap="none" anchor="ctr"/>
            <a:lstStyle/>
            <a:p>
              <a:endParaRPr lang="en-IN"/>
            </a:p>
          </p:txBody>
        </p:sp>
        <p:sp>
          <p:nvSpPr>
            <p:cNvPr id="98309" name="AutoShape 5"/>
            <p:cNvSpPr>
              <a:spLocks noChangeArrowheads="1"/>
            </p:cNvSpPr>
            <p:nvPr/>
          </p:nvSpPr>
          <p:spPr bwMode="auto">
            <a:xfrm>
              <a:off x="1221" y="1404"/>
              <a:ext cx="1028" cy="600"/>
            </a:xfrm>
            <a:prstGeom prst="flowChartDecision">
              <a:avLst/>
            </a:prstGeom>
            <a:solidFill>
              <a:schemeClr val="accent1"/>
            </a:solidFill>
            <a:ln w="9525">
              <a:solidFill>
                <a:schemeClr val="tx1"/>
              </a:solidFill>
              <a:miter lim="800000"/>
              <a:headEnd/>
              <a:tailEnd/>
            </a:ln>
            <a:effectLst/>
          </p:spPr>
          <p:txBody>
            <a:bodyPr wrap="none" anchor="ctr"/>
            <a:lstStyle/>
            <a:p>
              <a:endParaRPr lang="en-IN"/>
            </a:p>
          </p:txBody>
        </p:sp>
        <p:sp>
          <p:nvSpPr>
            <p:cNvPr id="98310" name="Line 6"/>
            <p:cNvSpPr>
              <a:spLocks noChangeShapeType="1"/>
            </p:cNvSpPr>
            <p:nvPr/>
          </p:nvSpPr>
          <p:spPr bwMode="auto">
            <a:xfrm>
              <a:off x="1735" y="2004"/>
              <a:ext cx="0" cy="300"/>
            </a:xfrm>
            <a:prstGeom prst="line">
              <a:avLst/>
            </a:prstGeom>
            <a:noFill/>
            <a:ln w="9525">
              <a:solidFill>
                <a:schemeClr val="tx1"/>
              </a:solidFill>
              <a:round/>
              <a:headEnd/>
              <a:tailEnd type="triangle" w="med" len="med"/>
            </a:ln>
            <a:effectLst/>
          </p:spPr>
          <p:txBody>
            <a:bodyPr wrap="none" anchor="ctr"/>
            <a:lstStyle/>
            <a:p>
              <a:endParaRPr lang="en-IN"/>
            </a:p>
          </p:txBody>
        </p:sp>
        <p:sp>
          <p:nvSpPr>
            <p:cNvPr id="98311" name="AutoShape 7"/>
            <p:cNvSpPr>
              <a:spLocks noChangeArrowheads="1"/>
            </p:cNvSpPr>
            <p:nvPr/>
          </p:nvSpPr>
          <p:spPr bwMode="auto">
            <a:xfrm>
              <a:off x="1221" y="2304"/>
              <a:ext cx="1028" cy="500"/>
            </a:xfrm>
            <a:prstGeom prst="flowChartProcess">
              <a:avLst/>
            </a:prstGeom>
            <a:solidFill>
              <a:schemeClr val="accent1"/>
            </a:solidFill>
            <a:ln w="9525">
              <a:solidFill>
                <a:schemeClr val="tx1"/>
              </a:solidFill>
              <a:miter lim="800000"/>
              <a:headEnd/>
              <a:tailEnd/>
            </a:ln>
            <a:effectLst/>
          </p:spPr>
          <p:txBody>
            <a:bodyPr wrap="none" anchor="ctr"/>
            <a:lstStyle/>
            <a:p>
              <a:endParaRPr lang="en-IN"/>
            </a:p>
          </p:txBody>
        </p:sp>
        <p:sp>
          <p:nvSpPr>
            <p:cNvPr id="98312" name="Line 8"/>
            <p:cNvSpPr>
              <a:spLocks noChangeShapeType="1"/>
            </p:cNvSpPr>
            <p:nvPr/>
          </p:nvSpPr>
          <p:spPr bwMode="auto">
            <a:xfrm>
              <a:off x="1735" y="2804"/>
              <a:ext cx="0" cy="300"/>
            </a:xfrm>
            <a:prstGeom prst="line">
              <a:avLst/>
            </a:prstGeom>
            <a:noFill/>
            <a:ln w="9525">
              <a:solidFill>
                <a:schemeClr val="tx1"/>
              </a:solidFill>
              <a:round/>
              <a:headEnd/>
              <a:tailEnd/>
            </a:ln>
            <a:effectLst/>
          </p:spPr>
          <p:txBody>
            <a:bodyPr wrap="none" anchor="ctr"/>
            <a:lstStyle/>
            <a:p>
              <a:endParaRPr lang="en-IN"/>
            </a:p>
          </p:txBody>
        </p:sp>
        <p:sp>
          <p:nvSpPr>
            <p:cNvPr id="98313" name="Line 9"/>
            <p:cNvSpPr>
              <a:spLocks noChangeShapeType="1"/>
            </p:cNvSpPr>
            <p:nvPr/>
          </p:nvSpPr>
          <p:spPr bwMode="auto">
            <a:xfrm flipH="1">
              <a:off x="912" y="3104"/>
              <a:ext cx="823" cy="0"/>
            </a:xfrm>
            <a:prstGeom prst="line">
              <a:avLst/>
            </a:prstGeom>
            <a:noFill/>
            <a:ln w="9525">
              <a:solidFill>
                <a:schemeClr val="tx1"/>
              </a:solidFill>
              <a:round/>
              <a:headEnd/>
              <a:tailEnd/>
            </a:ln>
            <a:effectLst/>
          </p:spPr>
          <p:txBody>
            <a:bodyPr wrap="none" anchor="ctr"/>
            <a:lstStyle/>
            <a:p>
              <a:endParaRPr lang="en-IN"/>
            </a:p>
          </p:txBody>
        </p:sp>
        <p:sp>
          <p:nvSpPr>
            <p:cNvPr id="98314" name="Line 10"/>
            <p:cNvSpPr>
              <a:spLocks noChangeShapeType="1"/>
            </p:cNvSpPr>
            <p:nvPr/>
          </p:nvSpPr>
          <p:spPr bwMode="auto">
            <a:xfrm flipV="1">
              <a:off x="912" y="1704"/>
              <a:ext cx="0" cy="1400"/>
            </a:xfrm>
            <a:prstGeom prst="line">
              <a:avLst/>
            </a:prstGeom>
            <a:noFill/>
            <a:ln w="9525">
              <a:solidFill>
                <a:schemeClr val="tx1"/>
              </a:solidFill>
              <a:round/>
              <a:headEnd/>
              <a:tailEnd/>
            </a:ln>
            <a:effectLst/>
          </p:spPr>
          <p:txBody>
            <a:bodyPr wrap="none" anchor="ctr"/>
            <a:lstStyle/>
            <a:p>
              <a:endParaRPr lang="en-IN"/>
            </a:p>
          </p:txBody>
        </p:sp>
        <p:sp>
          <p:nvSpPr>
            <p:cNvPr id="98315" name="Line 11"/>
            <p:cNvSpPr>
              <a:spLocks noChangeShapeType="1"/>
            </p:cNvSpPr>
            <p:nvPr/>
          </p:nvSpPr>
          <p:spPr bwMode="auto">
            <a:xfrm>
              <a:off x="912" y="1704"/>
              <a:ext cx="309"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98316" name="Text Box 12"/>
            <p:cNvSpPr txBox="1">
              <a:spLocks noChangeArrowheads="1"/>
            </p:cNvSpPr>
            <p:nvPr/>
          </p:nvSpPr>
          <p:spPr bwMode="auto">
            <a:xfrm>
              <a:off x="1824" y="1920"/>
              <a:ext cx="720" cy="250"/>
            </a:xfrm>
            <a:prstGeom prst="rect">
              <a:avLst/>
            </a:prstGeom>
            <a:noFill/>
            <a:ln w="9525">
              <a:noFill/>
              <a:miter lim="800000"/>
              <a:headEnd/>
              <a:tailEnd/>
            </a:ln>
            <a:effectLst/>
          </p:spPr>
          <p:txBody>
            <a:bodyPr>
              <a:spAutoFit/>
            </a:bodyPr>
            <a:lstStyle/>
            <a:p>
              <a:pPr>
                <a:spcBef>
                  <a:spcPct val="50000"/>
                </a:spcBef>
              </a:pPr>
              <a:r>
                <a:rPr lang="en-US" sz="2000" i="1">
                  <a:latin typeface="Times New Roman" pitchFamily="18" charset="0"/>
                </a:rPr>
                <a:t>yes</a:t>
              </a:r>
              <a:endParaRPr lang="en-US" sz="4000" i="1">
                <a:latin typeface="Times New Roman" pitchFamily="18" charset="0"/>
              </a:endParaRPr>
            </a:p>
          </p:txBody>
        </p:sp>
        <p:sp>
          <p:nvSpPr>
            <p:cNvPr id="98317" name="Line 13"/>
            <p:cNvSpPr>
              <a:spLocks noChangeShapeType="1"/>
            </p:cNvSpPr>
            <p:nvPr/>
          </p:nvSpPr>
          <p:spPr bwMode="auto">
            <a:xfrm>
              <a:off x="2249" y="1704"/>
              <a:ext cx="823" cy="0"/>
            </a:xfrm>
            <a:prstGeom prst="line">
              <a:avLst/>
            </a:prstGeom>
            <a:noFill/>
            <a:ln w="9525">
              <a:solidFill>
                <a:schemeClr val="tx1"/>
              </a:solidFill>
              <a:round/>
              <a:headEnd/>
              <a:tailEnd/>
            </a:ln>
            <a:effectLst/>
          </p:spPr>
          <p:txBody>
            <a:bodyPr wrap="none" anchor="ctr"/>
            <a:lstStyle/>
            <a:p>
              <a:endParaRPr lang="en-IN"/>
            </a:p>
          </p:txBody>
        </p:sp>
        <p:sp>
          <p:nvSpPr>
            <p:cNvPr id="98318" name="Line 14"/>
            <p:cNvSpPr>
              <a:spLocks noChangeShapeType="1"/>
            </p:cNvSpPr>
            <p:nvPr/>
          </p:nvSpPr>
          <p:spPr bwMode="auto">
            <a:xfrm flipH="1">
              <a:off x="3072" y="1704"/>
              <a:ext cx="0" cy="1600"/>
            </a:xfrm>
            <a:prstGeom prst="line">
              <a:avLst/>
            </a:prstGeom>
            <a:noFill/>
            <a:ln w="9525">
              <a:solidFill>
                <a:schemeClr val="tx1"/>
              </a:solidFill>
              <a:round/>
              <a:headEnd/>
              <a:tailEnd/>
            </a:ln>
            <a:effectLst/>
          </p:spPr>
          <p:txBody>
            <a:bodyPr wrap="none" anchor="ctr"/>
            <a:lstStyle/>
            <a:p>
              <a:endParaRPr lang="en-IN"/>
            </a:p>
          </p:txBody>
        </p:sp>
        <p:sp>
          <p:nvSpPr>
            <p:cNvPr id="98319" name="Line 15"/>
            <p:cNvSpPr>
              <a:spLocks noChangeShapeType="1"/>
            </p:cNvSpPr>
            <p:nvPr/>
          </p:nvSpPr>
          <p:spPr bwMode="auto">
            <a:xfrm flipH="1">
              <a:off x="1735" y="3304"/>
              <a:ext cx="1337" cy="0"/>
            </a:xfrm>
            <a:prstGeom prst="line">
              <a:avLst/>
            </a:prstGeom>
            <a:noFill/>
            <a:ln w="9525">
              <a:solidFill>
                <a:schemeClr val="tx1"/>
              </a:solidFill>
              <a:round/>
              <a:headEnd/>
              <a:tailEnd/>
            </a:ln>
            <a:effectLst/>
          </p:spPr>
          <p:txBody>
            <a:bodyPr wrap="none" anchor="ctr"/>
            <a:lstStyle/>
            <a:p>
              <a:endParaRPr lang="en-IN"/>
            </a:p>
          </p:txBody>
        </p:sp>
        <p:sp>
          <p:nvSpPr>
            <p:cNvPr id="98320" name="Line 16"/>
            <p:cNvSpPr>
              <a:spLocks noChangeShapeType="1"/>
            </p:cNvSpPr>
            <p:nvPr/>
          </p:nvSpPr>
          <p:spPr bwMode="auto">
            <a:xfrm>
              <a:off x="1735" y="3304"/>
              <a:ext cx="0" cy="200"/>
            </a:xfrm>
            <a:prstGeom prst="line">
              <a:avLst/>
            </a:prstGeom>
            <a:noFill/>
            <a:ln w="9525">
              <a:solidFill>
                <a:schemeClr val="tx1"/>
              </a:solidFill>
              <a:round/>
              <a:headEnd/>
              <a:tailEnd type="triangle" w="med" len="med"/>
            </a:ln>
            <a:effectLst/>
          </p:spPr>
          <p:txBody>
            <a:bodyPr wrap="none" anchor="ctr"/>
            <a:lstStyle/>
            <a:p>
              <a:endParaRPr lang="en-IN"/>
            </a:p>
          </p:txBody>
        </p:sp>
        <p:sp>
          <p:nvSpPr>
            <p:cNvPr id="98321" name="Text Box 17"/>
            <p:cNvSpPr txBox="1">
              <a:spLocks noChangeArrowheads="1"/>
            </p:cNvSpPr>
            <p:nvPr/>
          </p:nvSpPr>
          <p:spPr bwMode="auto">
            <a:xfrm>
              <a:off x="2256" y="1440"/>
              <a:ext cx="720" cy="250"/>
            </a:xfrm>
            <a:prstGeom prst="rect">
              <a:avLst/>
            </a:prstGeom>
            <a:noFill/>
            <a:ln w="9525">
              <a:noFill/>
              <a:miter lim="800000"/>
              <a:headEnd/>
              <a:tailEnd/>
            </a:ln>
            <a:effectLst/>
          </p:spPr>
          <p:txBody>
            <a:bodyPr>
              <a:spAutoFit/>
            </a:bodyPr>
            <a:lstStyle/>
            <a:p>
              <a:pPr>
                <a:spcBef>
                  <a:spcPct val="50000"/>
                </a:spcBef>
              </a:pPr>
              <a:r>
                <a:rPr lang="en-US" sz="2000" i="1">
                  <a:latin typeface="Times New Roman" pitchFamily="18" charset="0"/>
                </a:rPr>
                <a:t>no</a:t>
              </a:r>
              <a:endParaRPr lang="en-US" sz="4000" i="1">
                <a:latin typeface="Times New Roman" pitchFamily="18" charset="0"/>
              </a:endParaRPr>
            </a:p>
          </p:txBody>
        </p:sp>
      </p:grpSp>
      <p:sp>
        <p:nvSpPr>
          <p:cNvPr id="98322" name="Rectangle 18"/>
          <p:cNvSpPr>
            <a:spLocks noChangeArrowheads="1"/>
          </p:cNvSpPr>
          <p:nvPr/>
        </p:nvSpPr>
        <p:spPr bwMode="auto">
          <a:xfrm>
            <a:off x="1066800" y="1143000"/>
            <a:ext cx="7772400" cy="152400"/>
          </a:xfrm>
          <a:prstGeom prst="rect">
            <a:avLst/>
          </a:prstGeom>
          <a:noFill/>
          <a:ln w="9525">
            <a:noFill/>
            <a:miter lim="800000"/>
            <a:headEnd/>
            <a:tailEnd/>
          </a:ln>
          <a:effectLst/>
        </p:spPr>
        <p:txBody>
          <a:bodyPr anchor="b"/>
          <a:lstStyle/>
          <a:p>
            <a:pPr eaLnBrk="1" hangingPunct="1"/>
            <a:r>
              <a:rPr lang="en-US" sz="4400">
                <a:solidFill>
                  <a:schemeClr val="tx2"/>
                </a:solidFill>
                <a:latin typeface="Times New Roman" pitchFamily="18" charset="0"/>
              </a:rPr>
              <a:t>While loop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8306"/>
                                        </p:tgtEl>
                                        <p:attrNameLst>
                                          <p:attrName>style.visibility</p:attrName>
                                        </p:attrNameLst>
                                      </p:cBhvr>
                                      <p:to>
                                        <p:strVal val="visible"/>
                                      </p:to>
                                    </p:set>
                                    <p:anim calcmode="lin" valueType="num">
                                      <p:cBhvr additive="base">
                                        <p:cTn id="7" dur="500" fill="hold"/>
                                        <p:tgtEl>
                                          <p:spTgt spid="98306"/>
                                        </p:tgtEl>
                                        <p:attrNameLst>
                                          <p:attrName>ppt_x</p:attrName>
                                        </p:attrNameLst>
                                      </p:cBhvr>
                                      <p:tavLst>
                                        <p:tav tm="0">
                                          <p:val>
                                            <p:strVal val="1+#ppt_w/2"/>
                                          </p:val>
                                        </p:tav>
                                        <p:tav tm="100000">
                                          <p:val>
                                            <p:strVal val="#ppt_x"/>
                                          </p:val>
                                        </p:tav>
                                      </p:tavLst>
                                    </p:anim>
                                    <p:anim calcmode="lin" valueType="num">
                                      <p:cBhvr additive="base">
                                        <p:cTn id="8" dur="500" fill="hold"/>
                                        <p:tgtEl>
                                          <p:spTgt spid="983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511175"/>
            <a:ext cx="8229600" cy="527050"/>
          </a:xfrm>
        </p:spPr>
        <p:txBody>
          <a:bodyPr>
            <a:normAutofit fontScale="90000"/>
          </a:bodyPr>
          <a:lstStyle/>
          <a:p>
            <a:r>
              <a:rPr lang="en-US" dirty="0"/>
              <a:t>Example : while</a:t>
            </a:r>
          </a:p>
        </p:txBody>
      </p:sp>
      <p:sp>
        <p:nvSpPr>
          <p:cNvPr id="86019" name="Rectangle 3"/>
          <p:cNvSpPr>
            <a:spLocks noGrp="1" noChangeArrowheads="1"/>
          </p:cNvSpPr>
          <p:nvPr>
            <p:ph idx="1"/>
          </p:nvPr>
        </p:nvSpPr>
        <p:spPr>
          <a:xfrm>
            <a:off x="1143000" y="2133600"/>
            <a:ext cx="4267200" cy="4114800"/>
          </a:xfrm>
        </p:spPr>
        <p:txBody>
          <a:bodyPr/>
          <a:lstStyle/>
          <a:p>
            <a:pPr>
              <a:lnSpc>
                <a:spcPct val="90000"/>
              </a:lnSpc>
              <a:buFont typeface="Wingdings" pitchFamily="2" charset="2"/>
              <a:buNone/>
            </a:pPr>
            <a:r>
              <a:rPr lang="en-US" sz="2400" dirty="0"/>
              <a:t>void main( )</a:t>
            </a:r>
          </a:p>
          <a:p>
            <a:pPr>
              <a:lnSpc>
                <a:spcPct val="90000"/>
              </a:lnSpc>
              <a:buFont typeface="Wingdings" pitchFamily="2" charset="2"/>
              <a:buNone/>
            </a:pPr>
            <a:r>
              <a:rPr lang="en-US" sz="2400" dirty="0"/>
              <a:t>{</a:t>
            </a:r>
          </a:p>
          <a:p>
            <a:pPr>
              <a:lnSpc>
                <a:spcPct val="90000"/>
              </a:lnSpc>
              <a:buFont typeface="Wingdings" pitchFamily="2" charset="2"/>
              <a:buNone/>
            </a:pPr>
            <a:r>
              <a:rPr lang="en-US" sz="2400" dirty="0"/>
              <a:t>	</a:t>
            </a:r>
            <a:r>
              <a:rPr lang="en-US" sz="2400" dirty="0" err="1"/>
              <a:t>int</a:t>
            </a:r>
            <a:r>
              <a:rPr lang="en-US" sz="2400" dirty="0"/>
              <a:t> num=1;	</a:t>
            </a:r>
          </a:p>
          <a:p>
            <a:pPr>
              <a:lnSpc>
                <a:spcPct val="90000"/>
              </a:lnSpc>
              <a:buFont typeface="Wingdings" pitchFamily="2" charset="2"/>
              <a:buNone/>
            </a:pPr>
            <a:r>
              <a:rPr lang="en-US" sz="2400" dirty="0"/>
              <a:t>	while(num&lt;6)</a:t>
            </a:r>
          </a:p>
          <a:p>
            <a:pPr>
              <a:lnSpc>
                <a:spcPct val="90000"/>
              </a:lnSpc>
              <a:buFont typeface="Wingdings" pitchFamily="2" charset="2"/>
              <a:buNone/>
            </a:pPr>
            <a:r>
              <a:rPr lang="en-US" sz="2400" dirty="0"/>
              <a:t>	{</a:t>
            </a:r>
          </a:p>
          <a:p>
            <a:pPr>
              <a:lnSpc>
                <a:spcPct val="90000"/>
              </a:lnSpc>
              <a:buFont typeface="Wingdings" pitchFamily="2" charset="2"/>
              <a:buNone/>
            </a:pPr>
            <a:r>
              <a:rPr lang="en-US" sz="2400" dirty="0"/>
              <a:t>		</a:t>
            </a:r>
            <a:r>
              <a:rPr lang="en-US" sz="2400" dirty="0" err="1"/>
              <a:t>printf</a:t>
            </a:r>
            <a:r>
              <a:rPr lang="en-US" sz="2400" dirty="0"/>
              <a:t>(“%d\</a:t>
            </a:r>
            <a:r>
              <a:rPr lang="en-US" sz="2400" dirty="0" err="1"/>
              <a:t>n”,num</a:t>
            </a:r>
            <a:r>
              <a:rPr lang="en-US" sz="2400" dirty="0"/>
              <a:t>);</a:t>
            </a:r>
          </a:p>
          <a:p>
            <a:pPr>
              <a:lnSpc>
                <a:spcPct val="90000"/>
              </a:lnSpc>
              <a:buFont typeface="Wingdings" pitchFamily="2" charset="2"/>
              <a:buNone/>
            </a:pPr>
            <a:r>
              <a:rPr lang="en-US" sz="2400" dirty="0"/>
              <a:t>		num=num+1;</a:t>
            </a:r>
          </a:p>
          <a:p>
            <a:pPr>
              <a:lnSpc>
                <a:spcPct val="90000"/>
              </a:lnSpc>
              <a:buFont typeface="Wingdings" pitchFamily="2" charset="2"/>
              <a:buNone/>
            </a:pPr>
            <a:r>
              <a:rPr lang="en-US" sz="2400" dirty="0"/>
              <a:t>	}</a:t>
            </a:r>
          </a:p>
          <a:p>
            <a:pPr>
              <a:lnSpc>
                <a:spcPct val="90000"/>
              </a:lnSpc>
              <a:buFont typeface="Wingdings" pitchFamily="2" charset="2"/>
              <a:buNone/>
            </a:pPr>
            <a:r>
              <a:rPr lang="en-US" sz="2400" dirty="0"/>
              <a:t>}</a:t>
            </a:r>
          </a:p>
        </p:txBody>
      </p:sp>
      <p:sp>
        <p:nvSpPr>
          <p:cNvPr id="14" name="Slide Number Placeholder 5"/>
          <p:cNvSpPr>
            <a:spLocks noGrp="1"/>
          </p:cNvSpPr>
          <p:nvPr>
            <p:ph type="sldNum" sz="quarter" idx="12"/>
          </p:nvPr>
        </p:nvSpPr>
        <p:spPr/>
        <p:txBody>
          <a:bodyPr/>
          <a:lstStyle/>
          <a:p>
            <a:fld id="{883CECF6-49CB-4034-A499-8AEFC57353B6}" type="slidenum">
              <a:rPr lang="en-US"/>
              <a:pPr/>
              <a:t>38</a:t>
            </a:fld>
            <a:endParaRPr lang="en-US"/>
          </a:p>
        </p:txBody>
      </p:sp>
      <p:sp>
        <p:nvSpPr>
          <p:cNvPr id="86020" name="AutoShape 4"/>
          <p:cNvSpPr>
            <a:spLocks noChangeArrowheads="1"/>
          </p:cNvSpPr>
          <p:nvPr/>
        </p:nvSpPr>
        <p:spPr bwMode="auto">
          <a:xfrm>
            <a:off x="7848600" y="2590800"/>
            <a:ext cx="533400" cy="1828800"/>
          </a:xfrm>
          <a:prstGeom prst="wedgeRoundRectCallout">
            <a:avLst>
              <a:gd name="adj1" fmla="val -365181"/>
              <a:gd name="adj2" fmla="val 42014"/>
              <a:gd name="adj3" fmla="val 16667"/>
            </a:avLst>
          </a:prstGeom>
          <a:solidFill>
            <a:schemeClr val="accent1"/>
          </a:solidFill>
          <a:ln w="9525">
            <a:solidFill>
              <a:schemeClr val="tx1"/>
            </a:solidFill>
            <a:miter lim="800000"/>
            <a:headEnd/>
            <a:tailEnd/>
          </a:ln>
          <a:effectLst/>
        </p:spPr>
        <p:txBody>
          <a:bodyPr tIns="0" bIns="0"/>
          <a:lstStyle/>
          <a:p>
            <a:pPr algn="ctr" eaLnBrk="1" hangingPunct="1"/>
            <a:r>
              <a:rPr lang="en-US" sz="2000">
                <a:latin typeface="Times New Roman" pitchFamily="18" charset="0"/>
              </a:rPr>
              <a:t>1</a:t>
            </a:r>
          </a:p>
          <a:p>
            <a:pPr algn="ctr" eaLnBrk="1" hangingPunct="1"/>
            <a:r>
              <a:rPr lang="en-US" sz="2000">
                <a:latin typeface="Times New Roman" pitchFamily="18" charset="0"/>
              </a:rPr>
              <a:t>2</a:t>
            </a:r>
          </a:p>
          <a:p>
            <a:pPr algn="ctr" eaLnBrk="1" hangingPunct="1"/>
            <a:r>
              <a:rPr lang="en-US" sz="2000">
                <a:latin typeface="Times New Roman" pitchFamily="18" charset="0"/>
              </a:rPr>
              <a:t>3</a:t>
            </a:r>
          </a:p>
          <a:p>
            <a:pPr algn="ctr" eaLnBrk="1" hangingPunct="1"/>
            <a:r>
              <a:rPr lang="en-US" sz="2000">
                <a:latin typeface="Times New Roman" pitchFamily="18" charset="0"/>
              </a:rPr>
              <a:t>4</a:t>
            </a:r>
          </a:p>
          <a:p>
            <a:pPr algn="ctr" eaLnBrk="1" hangingPunct="1"/>
            <a:r>
              <a:rPr lang="en-US" sz="2000">
                <a:latin typeface="Times New Roman" pitchFamily="18" charset="0"/>
              </a:rPr>
              <a:t>5</a:t>
            </a:r>
          </a:p>
        </p:txBody>
      </p:sp>
      <p:sp>
        <p:nvSpPr>
          <p:cNvPr id="86022" name="Line 6"/>
          <p:cNvSpPr>
            <a:spLocks noChangeShapeType="1"/>
          </p:cNvSpPr>
          <p:nvPr/>
        </p:nvSpPr>
        <p:spPr bwMode="auto">
          <a:xfrm flipH="1">
            <a:off x="3357554" y="2857496"/>
            <a:ext cx="1143008" cy="242886"/>
          </a:xfrm>
          <a:prstGeom prst="line">
            <a:avLst/>
          </a:prstGeom>
          <a:noFill/>
          <a:ln w="9525">
            <a:solidFill>
              <a:schemeClr val="tx1"/>
            </a:solidFill>
            <a:round/>
            <a:headEnd/>
            <a:tailEnd type="triangle" w="med" len="med"/>
          </a:ln>
          <a:effectLst/>
        </p:spPr>
        <p:txBody>
          <a:bodyPr wrap="none" anchor="ctr"/>
          <a:lstStyle/>
          <a:p>
            <a:endParaRPr lang="en-IN"/>
          </a:p>
        </p:txBody>
      </p:sp>
      <p:sp>
        <p:nvSpPr>
          <p:cNvPr id="86023" name="Line 7"/>
          <p:cNvSpPr>
            <a:spLocks noChangeShapeType="1"/>
          </p:cNvSpPr>
          <p:nvPr/>
        </p:nvSpPr>
        <p:spPr bwMode="auto">
          <a:xfrm flipH="1">
            <a:off x="3428992" y="3357562"/>
            <a:ext cx="1071570" cy="238124"/>
          </a:xfrm>
          <a:prstGeom prst="line">
            <a:avLst/>
          </a:prstGeom>
          <a:noFill/>
          <a:ln w="9525">
            <a:solidFill>
              <a:schemeClr val="tx1"/>
            </a:solidFill>
            <a:round/>
            <a:headEnd/>
            <a:tailEnd type="triangle" w="med" len="med"/>
          </a:ln>
          <a:effectLst/>
        </p:spPr>
        <p:txBody>
          <a:bodyPr wrap="none" anchor="ctr"/>
          <a:lstStyle/>
          <a:p>
            <a:endParaRPr lang="en-IN"/>
          </a:p>
        </p:txBody>
      </p:sp>
      <p:sp>
        <p:nvSpPr>
          <p:cNvPr id="86024" name="Line 8"/>
          <p:cNvSpPr>
            <a:spLocks noChangeShapeType="1"/>
          </p:cNvSpPr>
          <p:nvPr/>
        </p:nvSpPr>
        <p:spPr bwMode="auto">
          <a:xfrm flipH="1" flipV="1">
            <a:off x="3500430" y="4714884"/>
            <a:ext cx="1571636" cy="285752"/>
          </a:xfrm>
          <a:prstGeom prst="line">
            <a:avLst/>
          </a:prstGeom>
          <a:noFill/>
          <a:ln w="9525">
            <a:solidFill>
              <a:schemeClr val="tx1"/>
            </a:solidFill>
            <a:round/>
            <a:headEnd/>
            <a:tailEnd type="triangle" w="med" len="med"/>
          </a:ln>
          <a:effectLst/>
        </p:spPr>
        <p:txBody>
          <a:bodyPr wrap="none" anchor="ctr"/>
          <a:lstStyle/>
          <a:p>
            <a:endParaRPr lang="en-IN"/>
          </a:p>
        </p:txBody>
      </p:sp>
      <p:sp>
        <p:nvSpPr>
          <p:cNvPr id="86025" name="Text Box 9"/>
          <p:cNvSpPr txBox="1">
            <a:spLocks noChangeArrowheads="1"/>
          </p:cNvSpPr>
          <p:nvPr/>
        </p:nvSpPr>
        <p:spPr bwMode="auto">
          <a:xfrm>
            <a:off x="4495800" y="2667000"/>
            <a:ext cx="2819400" cy="366713"/>
          </a:xfrm>
          <a:prstGeom prst="rect">
            <a:avLst/>
          </a:prstGeom>
          <a:noFill/>
          <a:ln w="9525">
            <a:noFill/>
            <a:miter lim="800000"/>
            <a:headEnd/>
            <a:tailEnd/>
          </a:ln>
          <a:effectLst/>
        </p:spPr>
        <p:txBody>
          <a:bodyPr>
            <a:spAutoFit/>
          </a:bodyPr>
          <a:lstStyle/>
          <a:p>
            <a:pPr algn="ctr" eaLnBrk="1" hangingPunct="1">
              <a:spcBef>
                <a:spcPct val="50000"/>
              </a:spcBef>
            </a:pPr>
            <a:r>
              <a:rPr lang="en-US" b="1">
                <a:latin typeface="Times New Roman" pitchFamily="18" charset="0"/>
              </a:rPr>
              <a:t>Initialisation before while</a:t>
            </a:r>
          </a:p>
        </p:txBody>
      </p:sp>
      <p:sp>
        <p:nvSpPr>
          <p:cNvPr id="86026" name="Text Box 10"/>
          <p:cNvSpPr txBox="1">
            <a:spLocks noChangeArrowheads="1"/>
          </p:cNvSpPr>
          <p:nvPr/>
        </p:nvSpPr>
        <p:spPr bwMode="auto">
          <a:xfrm>
            <a:off x="4495800" y="3124200"/>
            <a:ext cx="1676400" cy="366713"/>
          </a:xfrm>
          <a:prstGeom prst="rect">
            <a:avLst/>
          </a:prstGeom>
          <a:noFill/>
          <a:ln w="9525">
            <a:noFill/>
            <a:miter lim="800000"/>
            <a:headEnd/>
            <a:tailEnd/>
          </a:ln>
          <a:effectLst/>
        </p:spPr>
        <p:txBody>
          <a:bodyPr>
            <a:spAutoFit/>
          </a:bodyPr>
          <a:lstStyle/>
          <a:p>
            <a:pPr algn="ctr" eaLnBrk="1" hangingPunct="1">
              <a:spcBef>
                <a:spcPct val="50000"/>
              </a:spcBef>
            </a:pPr>
            <a:r>
              <a:rPr lang="en-US" b="1">
                <a:latin typeface="Times New Roman" pitchFamily="18" charset="0"/>
              </a:rPr>
              <a:t>Loop condition</a:t>
            </a:r>
          </a:p>
        </p:txBody>
      </p:sp>
      <p:sp>
        <p:nvSpPr>
          <p:cNvPr id="86027" name="Text Box 11"/>
          <p:cNvSpPr txBox="1">
            <a:spLocks noChangeArrowheads="1"/>
          </p:cNvSpPr>
          <p:nvPr/>
        </p:nvSpPr>
        <p:spPr bwMode="auto">
          <a:xfrm>
            <a:off x="5029200" y="4800600"/>
            <a:ext cx="2743200" cy="366713"/>
          </a:xfrm>
          <a:prstGeom prst="rect">
            <a:avLst/>
          </a:prstGeom>
          <a:noFill/>
          <a:ln w="9525">
            <a:noFill/>
            <a:miter lim="800000"/>
            <a:headEnd/>
            <a:tailEnd/>
          </a:ln>
          <a:effectLst/>
        </p:spPr>
        <p:txBody>
          <a:bodyPr>
            <a:spAutoFit/>
          </a:bodyPr>
          <a:lstStyle/>
          <a:p>
            <a:pPr algn="ctr" eaLnBrk="1" hangingPunct="1">
              <a:spcBef>
                <a:spcPct val="50000"/>
              </a:spcBef>
            </a:pPr>
            <a:r>
              <a:rPr lang="en-US" b="1">
                <a:latin typeface="Times New Roman" pitchFamily="18" charset="0"/>
              </a:rPr>
              <a:t>Loop variable increment</a:t>
            </a:r>
          </a:p>
        </p:txBody>
      </p:sp>
      <p:sp>
        <p:nvSpPr>
          <p:cNvPr id="86028" name="Text Box 12"/>
          <p:cNvSpPr txBox="1">
            <a:spLocks noChangeArrowheads="1"/>
          </p:cNvSpPr>
          <p:nvPr/>
        </p:nvSpPr>
        <p:spPr bwMode="auto">
          <a:xfrm>
            <a:off x="4495800" y="2667000"/>
            <a:ext cx="2819400" cy="366713"/>
          </a:xfrm>
          <a:prstGeom prst="rect">
            <a:avLst/>
          </a:prstGeom>
          <a:noFill/>
          <a:ln w="9525">
            <a:noFill/>
            <a:miter lim="800000"/>
            <a:headEnd/>
            <a:tailEnd/>
          </a:ln>
          <a:effectLst/>
        </p:spPr>
        <p:txBody>
          <a:bodyPr>
            <a:spAutoFit/>
          </a:bodyPr>
          <a:lstStyle/>
          <a:p>
            <a:pPr algn="ctr" eaLnBrk="1" hangingPunct="1">
              <a:spcBef>
                <a:spcPct val="50000"/>
              </a:spcBef>
            </a:pPr>
            <a:r>
              <a:rPr lang="en-US" b="1">
                <a:latin typeface="Times New Roman" pitchFamily="18" charset="0"/>
              </a:rPr>
              <a:t>Initialisation before while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while loop</a:t>
            </a:r>
            <a:endParaRPr lang="en-IN" dirty="0"/>
          </a:p>
        </p:txBody>
      </p:sp>
      <p:sp>
        <p:nvSpPr>
          <p:cNvPr id="2" name="Slide Number Placeholder 1"/>
          <p:cNvSpPr>
            <a:spLocks noGrp="1"/>
          </p:cNvSpPr>
          <p:nvPr>
            <p:ph type="sldNum" sz="quarter" idx="12"/>
          </p:nvPr>
        </p:nvSpPr>
        <p:spPr/>
        <p:txBody>
          <a:bodyPr/>
          <a:lstStyle/>
          <a:p>
            <a:fld id="{923A0D30-6579-447A-8315-D913A25D450D}" type="slidenum">
              <a:rPr lang="en-IN" smtClean="0"/>
              <a:pPr/>
              <a:t>39</a:t>
            </a:fld>
            <a:endParaRPr lang="en-IN"/>
          </a:p>
        </p:txBody>
      </p:sp>
      <p:pic>
        <p:nvPicPr>
          <p:cNvPr id="1027" name="Picture 3"/>
          <p:cNvPicPr>
            <a:picLocks noGrp="1" noChangeAspect="1" noChangeArrowheads="1"/>
          </p:cNvPicPr>
          <p:nvPr>
            <p:ph idx="1"/>
          </p:nvPr>
        </p:nvPicPr>
        <p:blipFill>
          <a:blip r:embed="rId2"/>
          <a:srcRect/>
          <a:stretch>
            <a:fillRect/>
          </a:stretch>
        </p:blipFill>
        <p:spPr bwMode="auto">
          <a:xfrm>
            <a:off x="571472" y="1500174"/>
            <a:ext cx="5857916" cy="2714644"/>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714348" y="4143380"/>
            <a:ext cx="5715040" cy="22764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00034" y="500042"/>
            <a:ext cx="7772400" cy="457200"/>
          </a:xfrm>
        </p:spPr>
        <p:txBody>
          <a:bodyPr>
            <a:normAutofit fontScale="90000"/>
          </a:bodyPr>
          <a:lstStyle/>
          <a:p>
            <a:r>
              <a:rPr lang="en-US" dirty="0"/>
              <a:t>Why use Control Constructs ?</a:t>
            </a:r>
          </a:p>
        </p:txBody>
      </p:sp>
      <p:sp>
        <p:nvSpPr>
          <p:cNvPr id="60419" name="Rectangle 3"/>
          <p:cNvSpPr>
            <a:spLocks noGrp="1" noChangeArrowheads="1"/>
          </p:cNvSpPr>
          <p:nvPr>
            <p:ph idx="1"/>
          </p:nvPr>
        </p:nvSpPr>
        <p:spPr>
          <a:xfrm>
            <a:off x="500034" y="1785926"/>
            <a:ext cx="7215238" cy="4311650"/>
          </a:xfrm>
        </p:spPr>
        <p:txBody>
          <a:bodyPr/>
          <a:lstStyle/>
          <a:p>
            <a:pPr algn="just">
              <a:lnSpc>
                <a:spcPct val="90000"/>
              </a:lnSpc>
            </a:pPr>
            <a:r>
              <a:rPr lang="en-US" sz="2400" dirty="0"/>
              <a:t>We frequently need to perform an action over and over, often with variations in the details each time. The mechanism which meets this need is the </a:t>
            </a:r>
            <a:r>
              <a:rPr lang="en-US" sz="2400" dirty="0">
                <a:solidFill>
                  <a:srgbClr val="FF0000"/>
                </a:solidFill>
              </a:rPr>
              <a:t>loop</a:t>
            </a:r>
            <a:r>
              <a:rPr lang="en-US" sz="2400" dirty="0"/>
              <a:t>.</a:t>
            </a:r>
          </a:p>
          <a:p>
            <a:pPr algn="just">
              <a:lnSpc>
                <a:spcPct val="90000"/>
              </a:lnSpc>
            </a:pPr>
            <a:endParaRPr lang="en-US" sz="2400" dirty="0"/>
          </a:p>
          <a:p>
            <a:pPr algn="just">
              <a:lnSpc>
                <a:spcPct val="90000"/>
              </a:lnSpc>
            </a:pPr>
            <a:r>
              <a:rPr lang="en-US" sz="2400" dirty="0"/>
              <a:t>In a C Program, the statements are executed sequentially, </a:t>
            </a:r>
          </a:p>
          <a:p>
            <a:pPr algn="just">
              <a:lnSpc>
                <a:spcPct val="90000"/>
              </a:lnSpc>
            </a:pPr>
            <a:r>
              <a:rPr lang="en-US" sz="2400" dirty="0"/>
              <a:t>but in a number of situations, it may occur that certain </a:t>
            </a:r>
            <a:r>
              <a:rPr lang="en-US" sz="2400" dirty="0">
                <a:solidFill>
                  <a:srgbClr val="FF0000"/>
                </a:solidFill>
              </a:rPr>
              <a:t>decisions</a:t>
            </a:r>
            <a:r>
              <a:rPr lang="en-US" sz="2400" dirty="0"/>
              <a:t> need to be made and some statements might be executed repeatedly. </a:t>
            </a:r>
          </a:p>
          <a:p>
            <a:pPr algn="just">
              <a:lnSpc>
                <a:spcPct val="90000"/>
              </a:lnSpc>
            </a:pPr>
            <a:r>
              <a:rPr lang="en-US" sz="2400" dirty="0"/>
              <a:t>To handle such situations, control constructs are used.</a:t>
            </a:r>
          </a:p>
        </p:txBody>
      </p:sp>
      <p:sp>
        <p:nvSpPr>
          <p:cNvPr id="6" name="Slide Number Placeholder 5"/>
          <p:cNvSpPr>
            <a:spLocks noGrp="1"/>
          </p:cNvSpPr>
          <p:nvPr>
            <p:ph type="sldNum" sz="quarter" idx="12"/>
          </p:nvPr>
        </p:nvSpPr>
        <p:spPr/>
        <p:txBody>
          <a:bodyPr/>
          <a:lstStyle/>
          <a:p>
            <a:fld id="{E3521456-EC22-40EA-B09B-63A914287C9F}" type="slidenum">
              <a:rPr lang="en-US"/>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Reverse of a number </a:t>
            </a:r>
            <a:endParaRPr lang="en-IN" dirty="0"/>
          </a:p>
        </p:txBody>
      </p:sp>
      <p:sp>
        <p:nvSpPr>
          <p:cNvPr id="3" name="Content Placeholder 2"/>
          <p:cNvSpPr>
            <a:spLocks noGrp="1"/>
          </p:cNvSpPr>
          <p:nvPr>
            <p:ph idx="1"/>
          </p:nvPr>
        </p:nvSpPr>
        <p:spPr/>
        <p:txBody>
          <a:bodyPr>
            <a:normAutofit fontScale="47500" lnSpcReduction="20000"/>
          </a:bodyPr>
          <a:lstStyle/>
          <a:p>
            <a:r>
              <a:rPr lang="en-IN" dirty="0"/>
              <a:t>#include &lt;</a:t>
            </a:r>
            <a:r>
              <a:rPr lang="en-IN" dirty="0" err="1"/>
              <a:t>stdio.h</a:t>
            </a:r>
            <a:r>
              <a:rPr lang="en-IN" dirty="0"/>
              <a:t>&gt;</a:t>
            </a:r>
          </a:p>
          <a:p>
            <a:endParaRPr lang="en-IN" dirty="0"/>
          </a:p>
          <a:p>
            <a:r>
              <a:rPr lang="en-IN" dirty="0" err="1"/>
              <a:t>int</a:t>
            </a:r>
            <a:r>
              <a:rPr lang="en-IN" dirty="0"/>
              <a:t> main() {</a:t>
            </a:r>
          </a:p>
          <a:p>
            <a:endParaRPr lang="en-IN" dirty="0"/>
          </a:p>
          <a:p>
            <a:r>
              <a:rPr lang="en-IN" dirty="0"/>
              <a:t>  </a:t>
            </a:r>
            <a:r>
              <a:rPr lang="en-IN" dirty="0" err="1"/>
              <a:t>int</a:t>
            </a:r>
            <a:r>
              <a:rPr lang="en-IN" dirty="0"/>
              <a:t> n, reverse = 0, remainder;</a:t>
            </a:r>
          </a:p>
          <a:p>
            <a:endParaRPr lang="en-IN" dirty="0"/>
          </a:p>
          <a:p>
            <a:r>
              <a:rPr lang="en-IN" dirty="0"/>
              <a:t>  </a:t>
            </a:r>
            <a:r>
              <a:rPr lang="en-IN" dirty="0" err="1"/>
              <a:t>printf</a:t>
            </a:r>
            <a:r>
              <a:rPr lang="en-IN" dirty="0"/>
              <a:t>("Enter an integer: ");</a:t>
            </a:r>
          </a:p>
          <a:p>
            <a:r>
              <a:rPr lang="en-IN" dirty="0"/>
              <a:t>  </a:t>
            </a:r>
            <a:r>
              <a:rPr lang="en-IN" dirty="0" err="1"/>
              <a:t>scanf</a:t>
            </a:r>
            <a:r>
              <a:rPr lang="en-IN" dirty="0"/>
              <a:t>("%d", &amp;n);</a:t>
            </a:r>
          </a:p>
          <a:p>
            <a:endParaRPr lang="en-IN" dirty="0"/>
          </a:p>
          <a:p>
            <a:r>
              <a:rPr lang="en-IN" dirty="0"/>
              <a:t>  while (n != 0) {</a:t>
            </a:r>
          </a:p>
          <a:p>
            <a:r>
              <a:rPr lang="en-IN" dirty="0"/>
              <a:t>    remainder = n % 10;</a:t>
            </a:r>
          </a:p>
          <a:p>
            <a:r>
              <a:rPr lang="en-IN" dirty="0"/>
              <a:t>    reverse = reverse * 10 + remainder;</a:t>
            </a:r>
          </a:p>
          <a:p>
            <a:r>
              <a:rPr lang="en-IN" dirty="0"/>
              <a:t>    n /= 10;</a:t>
            </a:r>
          </a:p>
          <a:p>
            <a:r>
              <a:rPr lang="en-IN" dirty="0"/>
              <a:t>  }</a:t>
            </a:r>
          </a:p>
          <a:p>
            <a:endParaRPr lang="en-IN" dirty="0"/>
          </a:p>
          <a:p>
            <a:r>
              <a:rPr lang="en-IN" dirty="0"/>
              <a:t>  </a:t>
            </a:r>
            <a:r>
              <a:rPr lang="en-IN" dirty="0" err="1"/>
              <a:t>printf</a:t>
            </a:r>
            <a:r>
              <a:rPr lang="en-IN" dirty="0"/>
              <a:t>("Reversed number = %d", reverse);</a:t>
            </a:r>
          </a:p>
          <a:p>
            <a:endParaRPr lang="en-IN" dirty="0"/>
          </a:p>
          <a:p>
            <a:r>
              <a:rPr lang="en-IN" dirty="0"/>
              <a:t>  return 0;</a:t>
            </a:r>
          </a:p>
          <a:p>
            <a:r>
              <a:rPr lang="en-IN" dirty="0"/>
              <a:t>}</a:t>
            </a:r>
          </a:p>
        </p:txBody>
      </p:sp>
      <p:sp>
        <p:nvSpPr>
          <p:cNvPr id="4" name="Slide Number Placeholder 3"/>
          <p:cNvSpPr>
            <a:spLocks noGrp="1"/>
          </p:cNvSpPr>
          <p:nvPr>
            <p:ph type="sldNum" sz="quarter" idx="12"/>
          </p:nvPr>
        </p:nvSpPr>
        <p:spPr/>
        <p:txBody>
          <a:bodyPr/>
          <a:lstStyle/>
          <a:p>
            <a:fld id="{923A0D30-6579-447A-8315-D913A25D450D}" type="slidenum">
              <a:rPr lang="en-IN" smtClean="0"/>
              <a:pPr/>
              <a:t>40</a:t>
            </a:fld>
            <a:endParaRPr lang="en-IN"/>
          </a:p>
        </p:txBody>
      </p:sp>
      <p:sp>
        <p:nvSpPr>
          <p:cNvPr id="6" name="Rectangle 5"/>
          <p:cNvSpPr/>
          <p:nvPr/>
        </p:nvSpPr>
        <p:spPr>
          <a:xfrm>
            <a:off x="5796136" y="2996952"/>
            <a:ext cx="2736304" cy="1200329"/>
          </a:xfrm>
          <a:prstGeom prst="rect">
            <a:avLst/>
          </a:prstGeom>
        </p:spPr>
        <p:txBody>
          <a:bodyPr wrap="square">
            <a:spAutoFit/>
          </a:bodyPr>
          <a:lstStyle/>
          <a:p>
            <a:r>
              <a:rPr lang="en-IN"/>
              <a:t>Output</a:t>
            </a:r>
          </a:p>
          <a:p>
            <a:endParaRPr lang="en-IN" dirty="0"/>
          </a:p>
          <a:p>
            <a:r>
              <a:rPr lang="en-IN" dirty="0"/>
              <a:t>Enter an integer: 2345</a:t>
            </a:r>
          </a:p>
          <a:p>
            <a:r>
              <a:rPr lang="en-IN" dirty="0"/>
              <a:t>Reversed number = 5432</a:t>
            </a:r>
          </a:p>
        </p:txBody>
      </p:sp>
    </p:spTree>
    <p:extLst>
      <p:ext uri="{BB962C8B-B14F-4D97-AF65-F5344CB8AC3E}">
        <p14:creationId xmlns:p14="http://schemas.microsoft.com/office/powerpoint/2010/main" val="2330821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#include &lt;</a:t>
            </a:r>
            <a:r>
              <a:rPr lang="en-IN" dirty="0" err="1"/>
              <a:t>stdio.h</a:t>
            </a:r>
            <a:r>
              <a:rPr lang="en-IN" dirty="0"/>
              <a:t>&gt;</a:t>
            </a:r>
          </a:p>
          <a:p>
            <a:r>
              <a:rPr lang="en-IN" dirty="0" err="1"/>
              <a:t>int</a:t>
            </a:r>
            <a:r>
              <a:rPr lang="en-IN" dirty="0"/>
              <a:t> main() {</a:t>
            </a:r>
          </a:p>
          <a:p>
            <a:r>
              <a:rPr lang="en-IN" dirty="0"/>
              <a:t>    </a:t>
            </a:r>
            <a:r>
              <a:rPr lang="en-IN" dirty="0" err="1"/>
              <a:t>int</a:t>
            </a:r>
            <a:r>
              <a:rPr lang="en-IN" dirty="0"/>
              <a:t> n, </a:t>
            </a:r>
            <a:r>
              <a:rPr lang="en-IN" dirty="0" err="1"/>
              <a:t>i</a:t>
            </a:r>
            <a:r>
              <a:rPr lang="en-IN" dirty="0"/>
              <a:t>, sum = 0;</a:t>
            </a:r>
          </a:p>
          <a:p>
            <a:r>
              <a:rPr lang="en-IN" dirty="0"/>
              <a:t>    </a:t>
            </a:r>
            <a:r>
              <a:rPr lang="en-IN" dirty="0" err="1"/>
              <a:t>printf</a:t>
            </a:r>
            <a:r>
              <a:rPr lang="en-IN" dirty="0"/>
              <a:t>("Enter a positive integer: ");</a:t>
            </a:r>
          </a:p>
          <a:p>
            <a:r>
              <a:rPr lang="en-IN" dirty="0"/>
              <a:t>    </a:t>
            </a:r>
            <a:r>
              <a:rPr lang="en-IN" dirty="0" err="1"/>
              <a:t>scanf</a:t>
            </a:r>
            <a:r>
              <a:rPr lang="en-IN" dirty="0"/>
              <a:t>("%d", &amp;n);</a:t>
            </a:r>
          </a:p>
          <a:p>
            <a:r>
              <a:rPr lang="en-IN" dirty="0"/>
              <a:t>    </a:t>
            </a:r>
            <a:r>
              <a:rPr lang="en-IN" dirty="0" err="1"/>
              <a:t>i</a:t>
            </a:r>
            <a:r>
              <a:rPr lang="en-IN" dirty="0"/>
              <a:t> = 1;</a:t>
            </a:r>
          </a:p>
          <a:p>
            <a:endParaRPr lang="en-IN" dirty="0"/>
          </a:p>
          <a:p>
            <a:r>
              <a:rPr lang="en-IN" dirty="0"/>
              <a:t>    while (</a:t>
            </a:r>
            <a:r>
              <a:rPr lang="en-IN" dirty="0" err="1"/>
              <a:t>i</a:t>
            </a:r>
            <a:r>
              <a:rPr lang="en-IN" dirty="0"/>
              <a:t> &lt;= n) {</a:t>
            </a:r>
          </a:p>
          <a:p>
            <a:r>
              <a:rPr lang="en-IN" dirty="0"/>
              <a:t>        sum += </a:t>
            </a:r>
            <a:r>
              <a:rPr lang="en-IN" dirty="0" err="1"/>
              <a:t>i</a:t>
            </a:r>
            <a:r>
              <a:rPr lang="en-IN" dirty="0"/>
              <a:t>;</a:t>
            </a:r>
          </a:p>
          <a:p>
            <a:r>
              <a:rPr lang="en-IN" dirty="0"/>
              <a:t>        ++</a:t>
            </a:r>
            <a:r>
              <a:rPr lang="en-IN" dirty="0" err="1"/>
              <a:t>i</a:t>
            </a:r>
            <a:r>
              <a:rPr lang="en-IN" dirty="0"/>
              <a:t>;</a:t>
            </a:r>
          </a:p>
          <a:p>
            <a:r>
              <a:rPr lang="en-IN" dirty="0"/>
              <a:t>    }</a:t>
            </a:r>
          </a:p>
          <a:p>
            <a:endParaRPr lang="en-IN" dirty="0"/>
          </a:p>
          <a:p>
            <a:r>
              <a:rPr lang="en-IN" dirty="0"/>
              <a:t>    </a:t>
            </a:r>
            <a:r>
              <a:rPr lang="en-IN" dirty="0" err="1"/>
              <a:t>printf</a:t>
            </a:r>
            <a:r>
              <a:rPr lang="en-IN" dirty="0"/>
              <a:t>("Sum = %d", sum);</a:t>
            </a:r>
          </a:p>
          <a:p>
            <a:r>
              <a:rPr lang="en-IN" dirty="0"/>
              <a:t>    return 0;</a:t>
            </a:r>
          </a:p>
          <a:p>
            <a:r>
              <a:rPr lang="en-IN"/>
              <a:t>}</a:t>
            </a:r>
          </a:p>
        </p:txBody>
      </p:sp>
      <p:sp>
        <p:nvSpPr>
          <p:cNvPr id="4" name="Slide Number Placeholder 3"/>
          <p:cNvSpPr>
            <a:spLocks noGrp="1"/>
          </p:cNvSpPr>
          <p:nvPr>
            <p:ph type="sldNum" sz="quarter" idx="12"/>
          </p:nvPr>
        </p:nvSpPr>
        <p:spPr/>
        <p:txBody>
          <a:bodyPr/>
          <a:lstStyle/>
          <a:p>
            <a:fld id="{923A0D30-6579-447A-8315-D913A25D450D}" type="slidenum">
              <a:rPr lang="en-IN" smtClean="0"/>
              <a:pPr/>
              <a:t>41</a:t>
            </a:fld>
            <a:endParaRPr lang="en-IN"/>
          </a:p>
        </p:txBody>
      </p:sp>
    </p:spTree>
    <p:extLst>
      <p:ext uri="{BB962C8B-B14F-4D97-AF65-F5344CB8AC3E}">
        <p14:creationId xmlns:p14="http://schemas.microsoft.com/office/powerpoint/2010/main" val="1550850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While Loop</a:t>
            </a:r>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42</a:t>
            </a:fld>
            <a:endParaRPr lang="en-IN"/>
          </a:p>
        </p:txBody>
      </p:sp>
      <p:pic>
        <p:nvPicPr>
          <p:cNvPr id="58371" name="Picture 3"/>
          <p:cNvPicPr>
            <a:picLocks noGrp="1" noChangeAspect="1" noChangeArrowheads="1"/>
          </p:cNvPicPr>
          <p:nvPr>
            <p:ph idx="1"/>
          </p:nvPr>
        </p:nvPicPr>
        <p:blipFill>
          <a:blip r:embed="rId2"/>
          <a:srcRect/>
          <a:stretch>
            <a:fillRect/>
          </a:stretch>
        </p:blipFill>
        <p:spPr bwMode="auto">
          <a:xfrm>
            <a:off x="571472" y="1428736"/>
            <a:ext cx="8358246" cy="485778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3A0D30-6579-447A-8315-D913A25D450D}" type="slidenum">
              <a:rPr lang="en-IN" smtClean="0"/>
              <a:pPr/>
              <a:t>43</a:t>
            </a:fld>
            <a:endParaRPr lang="en-IN"/>
          </a:p>
        </p:txBody>
      </p:sp>
      <p:pic>
        <p:nvPicPr>
          <p:cNvPr id="63490" name="Picture 2"/>
          <p:cNvPicPr>
            <a:picLocks noGrp="1" noChangeAspect="1" noChangeArrowheads="1"/>
          </p:cNvPicPr>
          <p:nvPr>
            <p:ph idx="1"/>
          </p:nvPr>
        </p:nvPicPr>
        <p:blipFill>
          <a:blip r:embed="rId2"/>
          <a:srcRect/>
          <a:stretch>
            <a:fillRect/>
          </a:stretch>
        </p:blipFill>
        <p:spPr bwMode="auto">
          <a:xfrm>
            <a:off x="642910" y="642918"/>
            <a:ext cx="8215370" cy="5553891"/>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Infinite Loop</a:t>
            </a:r>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44</a:t>
            </a:fld>
            <a:endParaRPr lang="en-IN"/>
          </a:p>
        </p:txBody>
      </p:sp>
      <p:pic>
        <p:nvPicPr>
          <p:cNvPr id="64514" name="Picture 2"/>
          <p:cNvPicPr>
            <a:picLocks noGrp="1" noChangeAspect="1" noChangeArrowheads="1"/>
          </p:cNvPicPr>
          <p:nvPr>
            <p:ph idx="1"/>
          </p:nvPr>
        </p:nvPicPr>
        <p:blipFill>
          <a:blip r:embed="rId2"/>
          <a:srcRect/>
          <a:stretch>
            <a:fillRect/>
          </a:stretch>
        </p:blipFill>
        <p:spPr bwMode="auto">
          <a:xfrm>
            <a:off x="714348" y="1714488"/>
            <a:ext cx="6429420" cy="1819275"/>
          </a:xfrm>
          <a:prstGeom prst="rect">
            <a:avLst/>
          </a:prstGeom>
          <a:noFill/>
          <a:ln w="9525">
            <a:noFill/>
            <a:miter lim="800000"/>
            <a:headEnd/>
            <a:tailEnd/>
          </a:ln>
          <a:effectLst/>
        </p:spPr>
      </p:pic>
      <p:pic>
        <p:nvPicPr>
          <p:cNvPr id="64515" name="Picture 3"/>
          <p:cNvPicPr>
            <a:picLocks noChangeAspect="1" noChangeArrowheads="1"/>
          </p:cNvPicPr>
          <p:nvPr/>
        </p:nvPicPr>
        <p:blipFill>
          <a:blip r:embed="rId3"/>
          <a:srcRect/>
          <a:stretch>
            <a:fillRect/>
          </a:stretch>
        </p:blipFill>
        <p:spPr bwMode="auto">
          <a:xfrm>
            <a:off x="928662" y="3714752"/>
            <a:ext cx="6215106" cy="24765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2"/>
          </p:nvPr>
        </p:nvSpPr>
        <p:spPr/>
        <p:txBody>
          <a:bodyPr/>
          <a:lstStyle/>
          <a:p>
            <a:fld id="{8B6FD00B-D3E5-420D-A199-BE79AFFC89C0}" type="slidenum">
              <a:rPr lang="en-US"/>
              <a:pPr/>
              <a:t>45</a:t>
            </a:fld>
            <a:endParaRPr lang="en-US"/>
          </a:p>
        </p:txBody>
      </p:sp>
      <p:sp>
        <p:nvSpPr>
          <p:cNvPr id="99330" name="Rectangle 2"/>
          <p:cNvSpPr>
            <a:spLocks noChangeArrowheads="1"/>
          </p:cNvSpPr>
          <p:nvPr/>
        </p:nvSpPr>
        <p:spPr bwMode="auto">
          <a:xfrm>
            <a:off x="838200" y="381000"/>
            <a:ext cx="8105775" cy="762000"/>
          </a:xfrm>
          <a:prstGeom prst="rect">
            <a:avLst/>
          </a:prstGeom>
          <a:noFill/>
          <a:ln w="9525">
            <a:noFill/>
            <a:miter lim="800000"/>
            <a:headEnd/>
            <a:tailEnd/>
          </a:ln>
          <a:effectLst/>
        </p:spPr>
        <p:txBody>
          <a:bodyPr anchor="b"/>
          <a:lstStyle/>
          <a:p>
            <a:pPr eaLnBrk="1" hangingPunct="1"/>
            <a:r>
              <a:rPr lang="en-US" sz="4400">
                <a:solidFill>
                  <a:schemeClr val="tx2"/>
                </a:solidFill>
                <a:latin typeface="Times New Roman" pitchFamily="18" charset="0"/>
              </a:rPr>
              <a:t>The </a:t>
            </a:r>
            <a:r>
              <a:rPr lang="en-US" sz="4400" b="1">
                <a:solidFill>
                  <a:schemeClr val="tx2"/>
                </a:solidFill>
                <a:latin typeface="Times New Roman" pitchFamily="18" charset="0"/>
              </a:rPr>
              <a:t>do/while</a:t>
            </a:r>
            <a:r>
              <a:rPr lang="en-US" sz="4400">
                <a:solidFill>
                  <a:schemeClr val="tx2"/>
                </a:solidFill>
                <a:latin typeface="Times New Roman" pitchFamily="18" charset="0"/>
              </a:rPr>
              <a:t> statement</a:t>
            </a:r>
          </a:p>
        </p:txBody>
      </p:sp>
      <p:sp>
        <p:nvSpPr>
          <p:cNvPr id="99331" name="Rectangle 3"/>
          <p:cNvSpPr>
            <a:spLocks noChangeArrowheads="1"/>
          </p:cNvSpPr>
          <p:nvPr/>
        </p:nvSpPr>
        <p:spPr bwMode="auto">
          <a:xfrm>
            <a:off x="4648200" y="2133600"/>
            <a:ext cx="3733800" cy="4038600"/>
          </a:xfrm>
          <a:prstGeom prst="rect">
            <a:avLst/>
          </a:prstGeom>
          <a:noFill/>
          <a:ln w="9525">
            <a:noFill/>
            <a:miter lim="800000"/>
            <a:headEnd/>
            <a:tailEnd/>
          </a:ln>
          <a:effectLst/>
        </p:spPr>
        <p:txBody>
          <a:bodyPr/>
          <a:lstStyle/>
          <a:p>
            <a:pPr marL="457200" indent="-457200" eaLnBrk="1" hangingPunct="1">
              <a:spcBef>
                <a:spcPct val="20000"/>
              </a:spcBef>
              <a:buClr>
                <a:srgbClr val="A50021"/>
              </a:buClr>
              <a:buSzPct val="75000"/>
              <a:buFont typeface="Wingdings" pitchFamily="2" charset="2"/>
              <a:buNone/>
            </a:pPr>
            <a:r>
              <a:rPr lang="en-US" sz="2800" b="1">
                <a:latin typeface="Times New Roman" pitchFamily="18" charset="0"/>
              </a:rPr>
              <a:t>do </a:t>
            </a:r>
          </a:p>
          <a:p>
            <a:pPr marL="457200" indent="-457200" eaLnBrk="1" hangingPunct="1">
              <a:spcBef>
                <a:spcPct val="20000"/>
              </a:spcBef>
              <a:buClr>
                <a:srgbClr val="A50021"/>
              </a:buClr>
              <a:buSzPct val="75000"/>
              <a:buFont typeface="Wingdings" pitchFamily="2" charset="2"/>
              <a:buNone/>
            </a:pPr>
            <a:r>
              <a:rPr lang="en-US" sz="2800" i="1">
                <a:latin typeface="Times New Roman" pitchFamily="18" charset="0"/>
              </a:rPr>
              <a:t>	statement;</a:t>
            </a:r>
          </a:p>
          <a:p>
            <a:pPr marL="457200" indent="-457200" eaLnBrk="1" hangingPunct="1">
              <a:spcBef>
                <a:spcPct val="20000"/>
              </a:spcBef>
              <a:buClr>
                <a:srgbClr val="A50021"/>
              </a:buClr>
              <a:buSzPct val="75000"/>
              <a:buFont typeface="Wingdings" pitchFamily="2" charset="2"/>
              <a:buNone/>
            </a:pPr>
            <a:r>
              <a:rPr lang="en-US" sz="2800" b="1">
                <a:latin typeface="Times New Roman" pitchFamily="18" charset="0"/>
              </a:rPr>
              <a:t>while (</a:t>
            </a:r>
            <a:r>
              <a:rPr lang="en-US" sz="2800" i="1">
                <a:latin typeface="Times New Roman" pitchFamily="18" charset="0"/>
              </a:rPr>
              <a:t>condition</a:t>
            </a:r>
            <a:r>
              <a:rPr lang="en-US" sz="2800" b="1">
                <a:latin typeface="Times New Roman" pitchFamily="18" charset="0"/>
              </a:rPr>
              <a:t>);</a:t>
            </a:r>
          </a:p>
          <a:p>
            <a:pPr marL="457200" indent="-457200" eaLnBrk="1" hangingPunct="1">
              <a:spcBef>
                <a:spcPct val="20000"/>
              </a:spcBef>
              <a:buClr>
                <a:srgbClr val="A50021"/>
              </a:buClr>
              <a:buSzPct val="75000"/>
              <a:buFont typeface="Wingdings" pitchFamily="2" charset="2"/>
              <a:buNone/>
            </a:pPr>
            <a:endParaRPr lang="en-US" sz="2800" b="1">
              <a:latin typeface="Times New Roman" pitchFamily="18" charset="0"/>
            </a:endParaRPr>
          </a:p>
          <a:p>
            <a:pPr marL="457200" indent="-457200" eaLnBrk="1" hangingPunct="1">
              <a:spcBef>
                <a:spcPct val="20000"/>
              </a:spcBef>
              <a:buClr>
                <a:srgbClr val="A50021"/>
              </a:buClr>
              <a:buSzPct val="75000"/>
              <a:buFont typeface="Wingdings" pitchFamily="2" charset="2"/>
              <a:buNone/>
            </a:pPr>
            <a:r>
              <a:rPr lang="en-US" sz="2800" b="1">
                <a:latin typeface="Times New Roman" pitchFamily="18" charset="0"/>
              </a:rPr>
              <a:t>do</a:t>
            </a:r>
          </a:p>
          <a:p>
            <a:pPr marL="457200" indent="-457200" eaLnBrk="1" hangingPunct="1">
              <a:spcBef>
                <a:spcPct val="20000"/>
              </a:spcBef>
              <a:buClr>
                <a:srgbClr val="A50021"/>
              </a:buClr>
              <a:buSzPct val="75000"/>
              <a:buFont typeface="Wingdings" pitchFamily="2" charset="2"/>
              <a:buNone/>
            </a:pPr>
            <a:r>
              <a:rPr lang="en-US" sz="2800" b="1">
                <a:latin typeface="Times New Roman" pitchFamily="18" charset="0"/>
              </a:rPr>
              <a:t>{</a:t>
            </a:r>
          </a:p>
          <a:p>
            <a:pPr marL="457200" indent="-457200" eaLnBrk="1" hangingPunct="1">
              <a:spcBef>
                <a:spcPct val="20000"/>
              </a:spcBef>
              <a:buClr>
                <a:srgbClr val="A50021"/>
              </a:buClr>
              <a:buSzPct val="75000"/>
              <a:buFont typeface="Wingdings" pitchFamily="2" charset="2"/>
              <a:buNone/>
            </a:pPr>
            <a:r>
              <a:rPr lang="en-US" sz="2800" i="1">
                <a:latin typeface="Times New Roman" pitchFamily="18" charset="0"/>
              </a:rPr>
              <a:t>	statement block</a:t>
            </a:r>
          </a:p>
          <a:p>
            <a:pPr marL="457200" indent="-457200" eaLnBrk="1" hangingPunct="1">
              <a:spcBef>
                <a:spcPct val="20000"/>
              </a:spcBef>
              <a:buClr>
                <a:srgbClr val="A50021"/>
              </a:buClr>
              <a:buSzPct val="75000"/>
              <a:buFont typeface="Wingdings" pitchFamily="2" charset="2"/>
              <a:buNone/>
            </a:pPr>
            <a:r>
              <a:rPr lang="en-US" sz="2800" b="1">
                <a:latin typeface="Times New Roman" pitchFamily="18" charset="0"/>
              </a:rPr>
              <a:t>} while (</a:t>
            </a:r>
            <a:r>
              <a:rPr lang="en-US" sz="2800" i="1">
                <a:latin typeface="Times New Roman" pitchFamily="18" charset="0"/>
              </a:rPr>
              <a:t>condition</a:t>
            </a:r>
            <a:r>
              <a:rPr lang="en-US" sz="2800" b="1">
                <a:latin typeface="Times New Roman" pitchFamily="18" charset="0"/>
              </a:rPr>
              <a:t>);</a:t>
            </a:r>
          </a:p>
        </p:txBody>
      </p:sp>
      <p:grpSp>
        <p:nvGrpSpPr>
          <p:cNvPr id="2" name="Group 4"/>
          <p:cNvGrpSpPr>
            <a:grpSpLocks/>
          </p:cNvGrpSpPr>
          <p:nvPr/>
        </p:nvGrpSpPr>
        <p:grpSpPr bwMode="auto">
          <a:xfrm>
            <a:off x="1295400" y="2057400"/>
            <a:ext cx="2667000" cy="4106863"/>
            <a:chOff x="816" y="1104"/>
            <a:chExt cx="1680" cy="2587"/>
          </a:xfrm>
        </p:grpSpPr>
        <p:grpSp>
          <p:nvGrpSpPr>
            <p:cNvPr id="3" name="Group 5"/>
            <p:cNvGrpSpPr>
              <a:grpSpLocks/>
            </p:cNvGrpSpPr>
            <p:nvPr/>
          </p:nvGrpSpPr>
          <p:grpSpPr bwMode="auto">
            <a:xfrm>
              <a:off x="816" y="1104"/>
              <a:ext cx="1680" cy="2587"/>
              <a:chOff x="816" y="1104"/>
              <a:chExt cx="1680" cy="2587"/>
            </a:xfrm>
          </p:grpSpPr>
          <p:sp>
            <p:nvSpPr>
              <p:cNvPr id="99334" name="Line 6"/>
              <p:cNvSpPr>
                <a:spLocks noChangeShapeType="1"/>
              </p:cNvSpPr>
              <p:nvPr/>
            </p:nvSpPr>
            <p:spPr bwMode="auto">
              <a:xfrm>
                <a:off x="1639" y="1104"/>
                <a:ext cx="0" cy="480"/>
              </a:xfrm>
              <a:prstGeom prst="line">
                <a:avLst/>
              </a:prstGeom>
              <a:noFill/>
              <a:ln w="9525">
                <a:solidFill>
                  <a:schemeClr val="tx1"/>
                </a:solidFill>
                <a:round/>
                <a:headEnd/>
                <a:tailEnd type="triangle" w="med" len="med"/>
              </a:ln>
              <a:effectLst/>
            </p:spPr>
            <p:txBody>
              <a:bodyPr wrap="none" anchor="ctr"/>
              <a:lstStyle/>
              <a:p>
                <a:endParaRPr lang="en-IN"/>
              </a:p>
            </p:txBody>
          </p:sp>
          <p:sp>
            <p:nvSpPr>
              <p:cNvPr id="99335" name="AutoShape 7"/>
              <p:cNvSpPr>
                <a:spLocks noChangeArrowheads="1"/>
              </p:cNvSpPr>
              <p:nvPr/>
            </p:nvSpPr>
            <p:spPr bwMode="auto">
              <a:xfrm>
                <a:off x="1135" y="2880"/>
                <a:ext cx="1028" cy="600"/>
              </a:xfrm>
              <a:prstGeom prst="flowChartDecision">
                <a:avLst/>
              </a:prstGeom>
              <a:solidFill>
                <a:schemeClr val="accent1"/>
              </a:solidFill>
              <a:ln w="9525">
                <a:solidFill>
                  <a:schemeClr val="tx1"/>
                </a:solidFill>
                <a:miter lim="800000"/>
                <a:headEnd/>
                <a:tailEnd/>
              </a:ln>
              <a:effectLst/>
            </p:spPr>
            <p:txBody>
              <a:bodyPr wrap="none" anchor="ctr"/>
              <a:lstStyle/>
              <a:p>
                <a:endParaRPr lang="en-IN"/>
              </a:p>
            </p:txBody>
          </p:sp>
          <p:sp>
            <p:nvSpPr>
              <p:cNvPr id="99336" name="Line 8"/>
              <p:cNvSpPr>
                <a:spLocks noChangeShapeType="1"/>
              </p:cNvSpPr>
              <p:nvPr/>
            </p:nvSpPr>
            <p:spPr bwMode="auto">
              <a:xfrm>
                <a:off x="1639" y="1754"/>
                <a:ext cx="0" cy="300"/>
              </a:xfrm>
              <a:prstGeom prst="line">
                <a:avLst/>
              </a:prstGeom>
              <a:noFill/>
              <a:ln w="9525">
                <a:solidFill>
                  <a:schemeClr val="tx1"/>
                </a:solidFill>
                <a:round/>
                <a:headEnd/>
                <a:tailEnd type="triangle" w="med" len="med"/>
              </a:ln>
              <a:effectLst/>
            </p:spPr>
            <p:txBody>
              <a:bodyPr wrap="none" anchor="ctr"/>
              <a:lstStyle/>
              <a:p>
                <a:endParaRPr lang="en-IN"/>
              </a:p>
            </p:txBody>
          </p:sp>
          <p:sp>
            <p:nvSpPr>
              <p:cNvPr id="99337" name="AutoShape 9"/>
              <p:cNvSpPr>
                <a:spLocks noChangeArrowheads="1"/>
              </p:cNvSpPr>
              <p:nvPr/>
            </p:nvSpPr>
            <p:spPr bwMode="auto">
              <a:xfrm>
                <a:off x="1125" y="2054"/>
                <a:ext cx="1028" cy="500"/>
              </a:xfrm>
              <a:prstGeom prst="flowChartProcess">
                <a:avLst/>
              </a:prstGeom>
              <a:solidFill>
                <a:schemeClr val="accent1"/>
              </a:solidFill>
              <a:ln w="9525">
                <a:solidFill>
                  <a:schemeClr val="tx1"/>
                </a:solidFill>
                <a:miter lim="800000"/>
                <a:headEnd/>
                <a:tailEnd/>
              </a:ln>
              <a:effectLst/>
            </p:spPr>
            <p:txBody>
              <a:bodyPr wrap="none" anchor="ctr"/>
              <a:lstStyle/>
              <a:p>
                <a:endParaRPr lang="en-IN"/>
              </a:p>
            </p:txBody>
          </p:sp>
          <p:sp>
            <p:nvSpPr>
              <p:cNvPr id="99338" name="Line 10"/>
              <p:cNvSpPr>
                <a:spLocks noChangeShapeType="1"/>
              </p:cNvSpPr>
              <p:nvPr/>
            </p:nvSpPr>
            <p:spPr bwMode="auto">
              <a:xfrm flipH="1">
                <a:off x="1649" y="2554"/>
                <a:ext cx="0" cy="326"/>
              </a:xfrm>
              <a:prstGeom prst="line">
                <a:avLst/>
              </a:prstGeom>
              <a:noFill/>
              <a:ln w="9525">
                <a:solidFill>
                  <a:schemeClr val="tx1"/>
                </a:solidFill>
                <a:round/>
                <a:headEnd/>
                <a:tailEnd/>
              </a:ln>
              <a:effectLst/>
            </p:spPr>
            <p:txBody>
              <a:bodyPr wrap="none" anchor="ctr"/>
              <a:lstStyle/>
              <a:p>
                <a:endParaRPr lang="en-IN"/>
              </a:p>
            </p:txBody>
          </p:sp>
          <p:sp>
            <p:nvSpPr>
              <p:cNvPr id="99339" name="Line 11"/>
              <p:cNvSpPr>
                <a:spLocks noChangeShapeType="1"/>
              </p:cNvSpPr>
              <p:nvPr/>
            </p:nvSpPr>
            <p:spPr bwMode="auto">
              <a:xfrm flipH="1" flipV="1">
                <a:off x="816" y="3168"/>
                <a:ext cx="336" cy="0"/>
              </a:xfrm>
              <a:prstGeom prst="line">
                <a:avLst/>
              </a:prstGeom>
              <a:noFill/>
              <a:ln w="9525">
                <a:solidFill>
                  <a:schemeClr val="tx1"/>
                </a:solidFill>
                <a:round/>
                <a:headEnd/>
                <a:tailEnd/>
              </a:ln>
              <a:effectLst/>
            </p:spPr>
            <p:txBody>
              <a:bodyPr wrap="none" anchor="ctr"/>
              <a:lstStyle/>
              <a:p>
                <a:endParaRPr lang="en-IN"/>
              </a:p>
            </p:txBody>
          </p:sp>
          <p:sp>
            <p:nvSpPr>
              <p:cNvPr id="99340" name="Line 12"/>
              <p:cNvSpPr>
                <a:spLocks noChangeShapeType="1"/>
              </p:cNvSpPr>
              <p:nvPr/>
            </p:nvSpPr>
            <p:spPr bwMode="auto">
              <a:xfrm flipV="1">
                <a:off x="816" y="1680"/>
                <a:ext cx="0" cy="1488"/>
              </a:xfrm>
              <a:prstGeom prst="line">
                <a:avLst/>
              </a:prstGeom>
              <a:noFill/>
              <a:ln w="9525">
                <a:solidFill>
                  <a:schemeClr val="tx1"/>
                </a:solidFill>
                <a:round/>
                <a:headEnd/>
                <a:tailEnd/>
              </a:ln>
              <a:effectLst/>
            </p:spPr>
            <p:txBody>
              <a:bodyPr wrap="none" anchor="ctr"/>
              <a:lstStyle/>
              <a:p>
                <a:endParaRPr lang="en-IN"/>
              </a:p>
            </p:txBody>
          </p:sp>
          <p:sp>
            <p:nvSpPr>
              <p:cNvPr id="99341" name="Line 13"/>
              <p:cNvSpPr>
                <a:spLocks noChangeShapeType="1"/>
              </p:cNvSpPr>
              <p:nvPr/>
            </p:nvSpPr>
            <p:spPr bwMode="auto">
              <a:xfrm flipV="1">
                <a:off x="816" y="1680"/>
                <a:ext cx="72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99342" name="Text Box 14"/>
              <p:cNvSpPr txBox="1">
                <a:spLocks noChangeArrowheads="1"/>
              </p:cNvSpPr>
              <p:nvPr/>
            </p:nvSpPr>
            <p:spPr bwMode="auto">
              <a:xfrm>
                <a:off x="912" y="2880"/>
                <a:ext cx="384" cy="250"/>
              </a:xfrm>
              <a:prstGeom prst="rect">
                <a:avLst/>
              </a:prstGeom>
              <a:noFill/>
              <a:ln w="9525">
                <a:noFill/>
                <a:miter lim="800000"/>
                <a:headEnd/>
                <a:tailEnd/>
              </a:ln>
              <a:effectLst/>
            </p:spPr>
            <p:txBody>
              <a:bodyPr>
                <a:spAutoFit/>
              </a:bodyPr>
              <a:lstStyle/>
              <a:p>
                <a:pPr>
                  <a:spcBef>
                    <a:spcPct val="50000"/>
                  </a:spcBef>
                </a:pPr>
                <a:r>
                  <a:rPr lang="en-US" sz="2000" i="1">
                    <a:latin typeface="Times New Roman" pitchFamily="18" charset="0"/>
                  </a:rPr>
                  <a:t>yes</a:t>
                </a:r>
                <a:endParaRPr lang="en-US" sz="4000" i="1">
                  <a:latin typeface="Times New Roman" pitchFamily="18" charset="0"/>
                </a:endParaRPr>
              </a:p>
            </p:txBody>
          </p:sp>
          <p:sp>
            <p:nvSpPr>
              <p:cNvPr id="99343" name="Line 15"/>
              <p:cNvSpPr>
                <a:spLocks noChangeShapeType="1"/>
              </p:cNvSpPr>
              <p:nvPr/>
            </p:nvSpPr>
            <p:spPr bwMode="auto">
              <a:xfrm>
                <a:off x="1639" y="3491"/>
                <a:ext cx="0" cy="200"/>
              </a:xfrm>
              <a:prstGeom prst="line">
                <a:avLst/>
              </a:prstGeom>
              <a:noFill/>
              <a:ln w="9525">
                <a:solidFill>
                  <a:schemeClr val="tx1"/>
                </a:solidFill>
                <a:round/>
                <a:headEnd/>
                <a:tailEnd type="triangle" w="med" len="med"/>
              </a:ln>
              <a:effectLst/>
            </p:spPr>
            <p:txBody>
              <a:bodyPr wrap="none" anchor="ctr"/>
              <a:lstStyle/>
              <a:p>
                <a:endParaRPr lang="en-IN"/>
              </a:p>
            </p:txBody>
          </p:sp>
          <p:sp>
            <p:nvSpPr>
              <p:cNvPr id="99344" name="Text Box 16"/>
              <p:cNvSpPr txBox="1">
                <a:spLocks noChangeArrowheads="1"/>
              </p:cNvSpPr>
              <p:nvPr/>
            </p:nvSpPr>
            <p:spPr bwMode="auto">
              <a:xfrm>
                <a:off x="1776" y="3360"/>
                <a:ext cx="720" cy="250"/>
              </a:xfrm>
              <a:prstGeom prst="rect">
                <a:avLst/>
              </a:prstGeom>
              <a:noFill/>
              <a:ln w="9525">
                <a:noFill/>
                <a:miter lim="800000"/>
                <a:headEnd/>
                <a:tailEnd/>
              </a:ln>
              <a:effectLst/>
            </p:spPr>
            <p:txBody>
              <a:bodyPr>
                <a:spAutoFit/>
              </a:bodyPr>
              <a:lstStyle/>
              <a:p>
                <a:pPr>
                  <a:spcBef>
                    <a:spcPct val="50000"/>
                  </a:spcBef>
                </a:pPr>
                <a:r>
                  <a:rPr lang="en-US" sz="2000" i="1">
                    <a:latin typeface="Times New Roman" pitchFamily="18" charset="0"/>
                  </a:rPr>
                  <a:t>no</a:t>
                </a:r>
                <a:endParaRPr lang="en-US" sz="4000" i="1">
                  <a:latin typeface="Times New Roman" pitchFamily="18" charset="0"/>
                </a:endParaRPr>
              </a:p>
            </p:txBody>
          </p:sp>
        </p:grpSp>
        <p:sp>
          <p:nvSpPr>
            <p:cNvPr id="99345" name="Oval 17"/>
            <p:cNvSpPr>
              <a:spLocks noChangeArrowheads="1"/>
            </p:cNvSpPr>
            <p:nvPr/>
          </p:nvSpPr>
          <p:spPr bwMode="auto">
            <a:xfrm>
              <a:off x="1543" y="1584"/>
              <a:ext cx="192" cy="192"/>
            </a:xfrm>
            <a:prstGeom prst="ellipse">
              <a:avLst/>
            </a:prstGeom>
            <a:solidFill>
              <a:schemeClr val="accent1"/>
            </a:solidFill>
            <a:ln w="9525">
              <a:solidFill>
                <a:schemeClr val="tx1"/>
              </a:solidFill>
              <a:round/>
              <a:headEnd/>
              <a:tailEnd/>
            </a:ln>
            <a:effectLst/>
          </p:spPr>
          <p:txBody>
            <a:bodyPr wrap="none" anchor="ctr"/>
            <a:lstStyle/>
            <a:p>
              <a:endParaRPr lang="en-IN"/>
            </a:p>
          </p:txBody>
        </p:sp>
      </p:grpSp>
    </p:spTree>
    <p:extLst>
      <p:ext uri="{BB962C8B-B14F-4D97-AF65-F5344CB8AC3E}">
        <p14:creationId xmlns:p14="http://schemas.microsoft.com/office/powerpoint/2010/main" val="2657852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9331"/>
                                        </p:tgtEl>
                                        <p:attrNameLst>
                                          <p:attrName>style.visibility</p:attrName>
                                        </p:attrNameLst>
                                      </p:cBhvr>
                                      <p:to>
                                        <p:strVal val="visible"/>
                                      </p:to>
                                    </p:set>
                                    <p:anim calcmode="lin" valueType="num">
                                      <p:cBhvr additive="base">
                                        <p:cTn id="7" dur="500" fill="hold"/>
                                        <p:tgtEl>
                                          <p:spTgt spid="99331"/>
                                        </p:tgtEl>
                                        <p:attrNameLst>
                                          <p:attrName>ppt_x</p:attrName>
                                        </p:attrNameLst>
                                      </p:cBhvr>
                                      <p:tavLst>
                                        <p:tav tm="0">
                                          <p:val>
                                            <p:strVal val="1+#ppt_w/2"/>
                                          </p:val>
                                        </p:tav>
                                        <p:tav tm="100000">
                                          <p:val>
                                            <p:strVal val="#ppt_x"/>
                                          </p:val>
                                        </p:tav>
                                      </p:tavLst>
                                    </p:anim>
                                    <p:anim calcmode="lin" valueType="num">
                                      <p:cBhvr additive="base">
                                        <p:cTn id="8" dur="500" fill="hold"/>
                                        <p:tgtEl>
                                          <p:spTgt spid="993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430213"/>
            <a:ext cx="8229600" cy="531812"/>
          </a:xfrm>
        </p:spPr>
        <p:txBody>
          <a:bodyPr>
            <a:normAutofit fontScale="90000"/>
          </a:bodyPr>
          <a:lstStyle/>
          <a:p>
            <a:r>
              <a:rPr lang="en-US"/>
              <a:t>While vs Do-While</a:t>
            </a:r>
          </a:p>
        </p:txBody>
      </p:sp>
      <p:sp>
        <p:nvSpPr>
          <p:cNvPr id="19" name="Slide Number Placeholder 5"/>
          <p:cNvSpPr>
            <a:spLocks noGrp="1"/>
          </p:cNvSpPr>
          <p:nvPr>
            <p:ph type="sldNum" sz="quarter" idx="12"/>
          </p:nvPr>
        </p:nvSpPr>
        <p:spPr/>
        <p:txBody>
          <a:bodyPr/>
          <a:lstStyle/>
          <a:p>
            <a:fld id="{A5B99D78-8E71-46AD-B668-B6ACC7339939}" type="slidenum">
              <a:rPr lang="en-US"/>
              <a:pPr/>
              <a:t>46</a:t>
            </a:fld>
            <a:endParaRPr lang="en-US"/>
          </a:p>
        </p:txBody>
      </p:sp>
      <p:graphicFrame>
        <p:nvGraphicFramePr>
          <p:cNvPr id="81987" name="Group 67"/>
          <p:cNvGraphicFramePr>
            <a:graphicFrameLocks noGrp="1"/>
          </p:cNvGraphicFramePr>
          <p:nvPr/>
        </p:nvGraphicFramePr>
        <p:xfrm>
          <a:off x="1219200" y="1828800"/>
          <a:ext cx="7162800" cy="4389120"/>
        </p:xfrm>
        <a:graphic>
          <a:graphicData uri="http://schemas.openxmlformats.org/drawingml/2006/table">
            <a:tbl>
              <a:tblPr/>
              <a:tblGrid>
                <a:gridCol w="36576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990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Condition tested before executing any of the statements within the while loop.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Condition tested after having executed the statements within the do-while loop.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63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Will not execute the statements of the condition fails for the first 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Executes its statements at least once even if the condition fails for the first time itself.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478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void main(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    while(4&lt;1)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       printf(“Hello Here\n”);</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void main(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    do</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      printf(“Hello Here\n”);</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    while(4&lt;1);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1909484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C Program to print multiplication table using do...while</a:t>
            </a:r>
            <a:br>
              <a:rPr lang="en-IN" sz="2400" dirty="0"/>
            </a:br>
            <a:r>
              <a:rPr lang="en-IN" sz="2400" dirty="0" smtClean="0"/>
              <a:t> </a:t>
            </a:r>
            <a:r>
              <a:rPr lang="en-IN" sz="2400" dirty="0"/>
              <a:t>loop</a:t>
            </a:r>
          </a:p>
        </p:txBody>
      </p:sp>
      <p:sp>
        <p:nvSpPr>
          <p:cNvPr id="3" name="Content Placeholder 2"/>
          <p:cNvSpPr>
            <a:spLocks noGrp="1"/>
          </p:cNvSpPr>
          <p:nvPr>
            <p:ph idx="1"/>
          </p:nvPr>
        </p:nvSpPr>
        <p:spPr/>
        <p:txBody>
          <a:bodyPr>
            <a:normAutofit fontScale="62500" lnSpcReduction="20000"/>
          </a:bodyPr>
          <a:lstStyle/>
          <a:p>
            <a:endParaRPr lang="en-IN" dirty="0"/>
          </a:p>
          <a:p>
            <a:r>
              <a:rPr lang="en-IN" dirty="0"/>
              <a:t>#include &lt;</a:t>
            </a:r>
            <a:r>
              <a:rPr lang="en-IN" dirty="0" err="1"/>
              <a:t>stdio.h</a:t>
            </a:r>
            <a:r>
              <a:rPr lang="en-IN" dirty="0"/>
              <a:t>&gt;</a:t>
            </a:r>
          </a:p>
          <a:p>
            <a:r>
              <a:rPr lang="en-IN" dirty="0"/>
              <a:t> </a:t>
            </a:r>
          </a:p>
          <a:p>
            <a:r>
              <a:rPr lang="en-IN" dirty="0" err="1"/>
              <a:t>int</a:t>
            </a:r>
            <a:r>
              <a:rPr lang="en-IN" dirty="0"/>
              <a:t> main()</a:t>
            </a:r>
          </a:p>
          <a:p>
            <a:r>
              <a:rPr lang="en-IN" dirty="0"/>
              <a:t>{</a:t>
            </a:r>
          </a:p>
          <a:p>
            <a:r>
              <a:rPr lang="en-IN" dirty="0"/>
              <a:t> </a:t>
            </a:r>
          </a:p>
          <a:p>
            <a:r>
              <a:rPr lang="en-IN" dirty="0"/>
              <a:t>    </a:t>
            </a:r>
            <a:r>
              <a:rPr lang="en-IN" dirty="0" err="1"/>
              <a:t>int</a:t>
            </a:r>
            <a:r>
              <a:rPr lang="en-IN" dirty="0"/>
              <a:t> N = 5, </a:t>
            </a:r>
            <a:r>
              <a:rPr lang="en-IN" dirty="0" err="1"/>
              <a:t>i</a:t>
            </a:r>
            <a:r>
              <a:rPr lang="en-IN" dirty="0"/>
              <a:t> = 1;</a:t>
            </a:r>
          </a:p>
          <a:p>
            <a:r>
              <a:rPr lang="en-IN" dirty="0"/>
              <a:t> </a:t>
            </a:r>
          </a:p>
          <a:p>
            <a:r>
              <a:rPr lang="en-IN" dirty="0"/>
              <a:t>    do {</a:t>
            </a:r>
          </a:p>
          <a:p>
            <a:r>
              <a:rPr lang="en-IN" dirty="0"/>
              <a:t>        </a:t>
            </a:r>
            <a:r>
              <a:rPr lang="en-IN" dirty="0" err="1"/>
              <a:t>printf</a:t>
            </a:r>
            <a:r>
              <a:rPr lang="en-IN" dirty="0"/>
              <a:t>("%d\</a:t>
            </a:r>
            <a:r>
              <a:rPr lang="en-IN" dirty="0" err="1"/>
              <a:t>tx</a:t>
            </a:r>
            <a:r>
              <a:rPr lang="en-IN" dirty="0"/>
              <a:t>\</a:t>
            </a:r>
            <a:r>
              <a:rPr lang="en-IN" dirty="0" err="1"/>
              <a:t>t%d</a:t>
            </a:r>
            <a:r>
              <a:rPr lang="en-IN" dirty="0"/>
              <a:t>\t=\</a:t>
            </a:r>
            <a:r>
              <a:rPr lang="en-IN" dirty="0" err="1"/>
              <a:t>t%d</a:t>
            </a:r>
            <a:r>
              <a:rPr lang="en-IN" dirty="0"/>
              <a:t>\n", N, </a:t>
            </a:r>
            <a:r>
              <a:rPr lang="en-IN" dirty="0" err="1"/>
              <a:t>i</a:t>
            </a:r>
            <a:r>
              <a:rPr lang="en-IN" dirty="0"/>
              <a:t>, N * </a:t>
            </a:r>
            <a:r>
              <a:rPr lang="en-IN" dirty="0" err="1"/>
              <a:t>i</a:t>
            </a:r>
            <a:r>
              <a:rPr lang="en-IN" dirty="0"/>
              <a:t>);</a:t>
            </a:r>
          </a:p>
          <a:p>
            <a:r>
              <a:rPr lang="en-IN" dirty="0"/>
              <a:t>    } while (</a:t>
            </a:r>
            <a:r>
              <a:rPr lang="en-IN" dirty="0" err="1"/>
              <a:t>i</a:t>
            </a:r>
            <a:r>
              <a:rPr lang="en-IN" dirty="0"/>
              <a:t>++ &lt; 10);</a:t>
            </a:r>
          </a:p>
          <a:p>
            <a:r>
              <a:rPr lang="en-IN" dirty="0"/>
              <a:t> </a:t>
            </a:r>
          </a:p>
          <a:p>
            <a:r>
              <a:rPr lang="en-IN" dirty="0"/>
              <a:t>    return 0;</a:t>
            </a:r>
          </a:p>
          <a:p>
            <a:r>
              <a:rPr lang="en-IN" dirty="0"/>
              <a:t>}</a:t>
            </a:r>
          </a:p>
        </p:txBody>
      </p:sp>
      <p:sp>
        <p:nvSpPr>
          <p:cNvPr id="4" name="Slide Number Placeholder 3"/>
          <p:cNvSpPr>
            <a:spLocks noGrp="1"/>
          </p:cNvSpPr>
          <p:nvPr>
            <p:ph type="sldNum" sz="quarter" idx="12"/>
          </p:nvPr>
        </p:nvSpPr>
        <p:spPr/>
        <p:txBody>
          <a:bodyPr/>
          <a:lstStyle/>
          <a:p>
            <a:fld id="{923A0D30-6579-447A-8315-D913A25D450D}" type="slidenum">
              <a:rPr lang="en-IN" smtClean="0"/>
              <a:pPr/>
              <a:t>47</a:t>
            </a:fld>
            <a:endParaRPr lang="en-IN"/>
          </a:p>
        </p:txBody>
      </p:sp>
    </p:spTree>
    <p:extLst>
      <p:ext uri="{BB962C8B-B14F-4D97-AF65-F5344CB8AC3E}">
        <p14:creationId xmlns:p14="http://schemas.microsoft.com/office/powerpoint/2010/main" val="1746960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while and do…while Loop in C</a:t>
            </a:r>
            <a:br>
              <a:rPr lang="en-US" b="1" dirty="0"/>
            </a:br>
            <a:endParaRPr lang="en-IN" dirty="0"/>
          </a:p>
        </p:txBody>
      </p:sp>
      <p:graphicFrame>
        <p:nvGraphicFramePr>
          <p:cNvPr id="6" name="Content Placeholder 5"/>
          <p:cNvGraphicFramePr>
            <a:graphicFrameLocks noGrp="1"/>
          </p:cNvGraphicFramePr>
          <p:nvPr>
            <p:ph idx="1"/>
          </p:nvPr>
        </p:nvGraphicFramePr>
        <p:xfrm>
          <a:off x="457200" y="2556351"/>
          <a:ext cx="8229600" cy="2613660"/>
        </p:xfrm>
        <a:graphic>
          <a:graphicData uri="http://schemas.openxmlformats.org/drawingml/2006/table">
            <a:tbl>
              <a:tblPr/>
              <a:tblGrid>
                <a:gridCol w="4114800">
                  <a:extLst>
                    <a:ext uri="{9D8B030D-6E8A-4147-A177-3AD203B41FA5}">
                      <a16:colId xmlns:a16="http://schemas.microsoft.com/office/drawing/2014/main" val="2754425168"/>
                    </a:ext>
                  </a:extLst>
                </a:gridCol>
                <a:gridCol w="4114800">
                  <a:extLst>
                    <a:ext uri="{9D8B030D-6E8A-4147-A177-3AD203B41FA5}">
                      <a16:colId xmlns:a16="http://schemas.microsoft.com/office/drawing/2014/main" val="53275898"/>
                    </a:ext>
                  </a:extLst>
                </a:gridCol>
              </a:tblGrid>
              <a:tr h="0">
                <a:tc>
                  <a:txBody>
                    <a:bodyPr/>
                    <a:lstStyle/>
                    <a:p>
                      <a:pPr algn="ctr" fontAlgn="base"/>
                      <a:r>
                        <a:rPr lang="en-IN" sz="1400" b="1">
                          <a:effectLst/>
                        </a:rPr>
                        <a:t>while Loop</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do…while Loop</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63909887"/>
                  </a:ext>
                </a:extLst>
              </a:tr>
              <a:tr h="0">
                <a:tc>
                  <a:txBody>
                    <a:bodyPr/>
                    <a:lstStyle/>
                    <a:p>
                      <a:pPr algn="l" fontAlgn="ctr"/>
                      <a:r>
                        <a:rPr lang="en-US" sz="1250" b="0">
                          <a:effectLst/>
                        </a:rPr>
                        <a:t>The test condition is checked</a:t>
                      </a:r>
                      <a:r>
                        <a:rPr lang="en-US" sz="1250" b="1">
                          <a:effectLst/>
                        </a:rPr>
                        <a:t> before the loop body is executed.</a:t>
                      </a:r>
                      <a:endParaRPr lang="en-US" sz="125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effectLst/>
                        </a:rPr>
                        <a:t>The test condition is checked </a:t>
                      </a:r>
                      <a:r>
                        <a:rPr lang="en-US" sz="1250" b="1">
                          <a:effectLst/>
                        </a:rPr>
                        <a:t>after executing the body.</a:t>
                      </a:r>
                      <a:endParaRPr lang="en-US" sz="125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16726226"/>
                  </a:ext>
                </a:extLst>
              </a:tr>
              <a:tr h="0">
                <a:tc>
                  <a:txBody>
                    <a:bodyPr/>
                    <a:lstStyle/>
                    <a:p>
                      <a:pPr algn="l" fontAlgn="ctr"/>
                      <a:r>
                        <a:rPr lang="en-US" sz="1250" b="0">
                          <a:effectLst/>
                        </a:rPr>
                        <a:t>When the condition is false, the </a:t>
                      </a:r>
                      <a:r>
                        <a:rPr lang="en-US" sz="1250" b="1">
                          <a:effectLst/>
                        </a:rPr>
                        <a:t>body is not executed</a:t>
                      </a:r>
                      <a:r>
                        <a:rPr lang="en-US" sz="1250" b="0">
                          <a:effectLst/>
                        </a:rPr>
                        <a:t> not even once.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effectLst/>
                        </a:rPr>
                        <a:t>The body of the </a:t>
                      </a:r>
                      <a:r>
                        <a:rPr lang="en-US" sz="1250" b="1">
                          <a:effectLst/>
                        </a:rPr>
                        <a:t>do…while loop is executed at least once</a:t>
                      </a:r>
                      <a:r>
                        <a:rPr lang="en-US" sz="1250" b="0">
                          <a:effectLst/>
                        </a:rPr>
                        <a:t> even when the condition is false.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96058767"/>
                  </a:ext>
                </a:extLst>
              </a:tr>
              <a:tr h="0">
                <a:tc>
                  <a:txBody>
                    <a:bodyPr/>
                    <a:lstStyle/>
                    <a:p>
                      <a:pPr algn="l" fontAlgn="ctr"/>
                      <a:r>
                        <a:rPr lang="en-US" sz="1250" b="0">
                          <a:effectLst/>
                        </a:rPr>
                        <a:t>It is a type of</a:t>
                      </a:r>
                      <a:r>
                        <a:rPr lang="en-US" sz="1250" b="1">
                          <a:effectLst/>
                        </a:rPr>
                        <a:t> pre-tested or entry-controlled loop.</a:t>
                      </a:r>
                      <a:endParaRPr lang="en-US" sz="125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effectLst/>
                        </a:rPr>
                        <a:t>It is a type of </a:t>
                      </a:r>
                      <a:r>
                        <a:rPr lang="en-US" sz="1250" b="1">
                          <a:effectLst/>
                        </a:rPr>
                        <a:t>post-tested or exit-controlled loop.</a:t>
                      </a:r>
                      <a:endParaRPr lang="en-US" sz="125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45451809"/>
                  </a:ext>
                </a:extLst>
              </a:tr>
              <a:tr h="0">
                <a:tc>
                  <a:txBody>
                    <a:bodyPr/>
                    <a:lstStyle/>
                    <a:p>
                      <a:pPr algn="l" fontAlgn="ctr"/>
                      <a:r>
                        <a:rPr lang="en-IN" sz="1250" b="0">
                          <a:effectLst/>
                        </a:rPr>
                        <a:t>Semicolon is not required.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effectLst/>
                        </a:rPr>
                        <a:t>Semicolon is required at the end.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29512583"/>
                  </a:ext>
                </a:extLst>
              </a:tr>
            </a:tbl>
          </a:graphicData>
        </a:graphic>
      </p:graphicFrame>
      <p:sp>
        <p:nvSpPr>
          <p:cNvPr id="4" name="Slide Number Placeholder 3"/>
          <p:cNvSpPr>
            <a:spLocks noGrp="1"/>
          </p:cNvSpPr>
          <p:nvPr>
            <p:ph type="sldNum" sz="quarter" idx="12"/>
          </p:nvPr>
        </p:nvSpPr>
        <p:spPr/>
        <p:txBody>
          <a:bodyPr/>
          <a:lstStyle/>
          <a:p>
            <a:fld id="{923A0D30-6579-447A-8315-D913A25D450D}" type="slidenum">
              <a:rPr lang="en-IN" smtClean="0"/>
              <a:pPr/>
              <a:t>48</a:t>
            </a:fld>
            <a:endParaRPr lang="en-IN"/>
          </a:p>
        </p:txBody>
      </p:sp>
    </p:spTree>
    <p:extLst>
      <p:ext uri="{BB962C8B-B14F-4D97-AF65-F5344CB8AC3E}">
        <p14:creationId xmlns:p14="http://schemas.microsoft.com/office/powerpoint/2010/main" val="3753990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Do While : Program to add numbers until user enters zero</a:t>
            </a:r>
          </a:p>
        </p:txBody>
      </p:sp>
      <p:sp>
        <p:nvSpPr>
          <p:cNvPr id="4" name="Slide Number Placeholder 3"/>
          <p:cNvSpPr>
            <a:spLocks noGrp="1"/>
          </p:cNvSpPr>
          <p:nvPr>
            <p:ph type="sldNum" sz="quarter" idx="12"/>
          </p:nvPr>
        </p:nvSpPr>
        <p:spPr/>
        <p:txBody>
          <a:bodyPr/>
          <a:lstStyle/>
          <a:p>
            <a:fld id="{923A0D30-6579-447A-8315-D913A25D450D}" type="slidenum">
              <a:rPr lang="en-IN" smtClean="0"/>
              <a:pPr/>
              <a:t>49</a:t>
            </a:fld>
            <a:endParaRPr lang="en-IN"/>
          </a:p>
        </p:txBody>
      </p:sp>
      <p:pic>
        <p:nvPicPr>
          <p:cNvPr id="3074" name="Picture 2"/>
          <p:cNvPicPr>
            <a:picLocks noGrp="1" noChangeAspect="1" noChangeArrowheads="1"/>
          </p:cNvPicPr>
          <p:nvPr>
            <p:ph idx="1"/>
          </p:nvPr>
        </p:nvPicPr>
        <p:blipFill>
          <a:blip r:embed="rId2"/>
          <a:srcRect/>
          <a:stretch>
            <a:fillRect/>
          </a:stretch>
        </p:blipFill>
        <p:spPr bwMode="auto">
          <a:xfrm>
            <a:off x="0" y="1600200"/>
            <a:ext cx="9144000" cy="4900634"/>
          </a:xfrm>
          <a:prstGeom prst="rect">
            <a:avLst/>
          </a:prstGeom>
          <a:noFill/>
          <a:ln w="9525">
            <a:noFill/>
            <a:miter lim="800000"/>
            <a:headEnd/>
            <a:tailEnd/>
          </a:ln>
          <a:effectLst/>
        </p:spPr>
      </p:pic>
    </p:spTree>
    <p:extLst>
      <p:ext uri="{BB962C8B-B14F-4D97-AF65-F5344CB8AC3E}">
        <p14:creationId xmlns:p14="http://schemas.microsoft.com/office/powerpoint/2010/main" val="9495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1662112" y="2563019"/>
            <a:ext cx="5819775" cy="2600325"/>
          </a:xfrm>
          <a:prstGeom prst="rect">
            <a:avLst/>
          </a:prstGeom>
        </p:spPr>
      </p:pic>
      <p:sp>
        <p:nvSpPr>
          <p:cNvPr id="4" name="Slide Number Placeholder 3"/>
          <p:cNvSpPr>
            <a:spLocks noGrp="1"/>
          </p:cNvSpPr>
          <p:nvPr>
            <p:ph type="sldNum" sz="quarter" idx="12"/>
          </p:nvPr>
        </p:nvSpPr>
        <p:spPr/>
        <p:txBody>
          <a:bodyPr/>
          <a:lstStyle/>
          <a:p>
            <a:fld id="{923A0D30-6579-447A-8315-D913A25D450D}" type="slidenum">
              <a:rPr lang="en-IN" smtClean="0"/>
              <a:pPr/>
              <a:t>5</a:t>
            </a:fld>
            <a:endParaRPr lang="en-IN"/>
          </a:p>
        </p:txBody>
      </p:sp>
    </p:spTree>
    <p:extLst>
      <p:ext uri="{BB962C8B-B14F-4D97-AF65-F5344CB8AC3E}">
        <p14:creationId xmlns:p14="http://schemas.microsoft.com/office/powerpoint/2010/main" val="839101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511175"/>
            <a:ext cx="8229600" cy="527050"/>
          </a:xfrm>
        </p:spPr>
        <p:txBody>
          <a:bodyPr>
            <a:normAutofit fontScale="90000"/>
          </a:bodyPr>
          <a:lstStyle/>
          <a:p>
            <a:r>
              <a:rPr lang="en-US"/>
              <a:t>For Loop</a:t>
            </a:r>
          </a:p>
        </p:txBody>
      </p:sp>
      <p:sp>
        <p:nvSpPr>
          <p:cNvPr id="88067" name="Rectangle 3"/>
          <p:cNvSpPr>
            <a:spLocks noGrp="1" noChangeArrowheads="1"/>
          </p:cNvSpPr>
          <p:nvPr>
            <p:ph idx="1"/>
          </p:nvPr>
        </p:nvSpPr>
        <p:spPr>
          <a:xfrm>
            <a:off x="1066800" y="1571612"/>
            <a:ext cx="7391400" cy="4645038"/>
          </a:xfrm>
        </p:spPr>
        <p:txBody>
          <a:bodyPr/>
          <a:lstStyle/>
          <a:p>
            <a:pPr algn="just">
              <a:lnSpc>
                <a:spcPct val="80000"/>
              </a:lnSpc>
            </a:pPr>
            <a:r>
              <a:rPr lang="en-IN" sz="2400" dirty="0"/>
              <a:t>A </a:t>
            </a:r>
            <a:r>
              <a:rPr lang="en-IN" sz="2400" b="1" dirty="0"/>
              <a:t>for</a:t>
            </a:r>
            <a:r>
              <a:rPr lang="en-IN" sz="2400" dirty="0"/>
              <a:t> loop is a repetition control structure that allows you to efficiently write a loop that needs to execute a specific number of times.</a:t>
            </a:r>
          </a:p>
          <a:p>
            <a:pPr algn="just">
              <a:lnSpc>
                <a:spcPct val="80000"/>
              </a:lnSpc>
            </a:pPr>
            <a:endParaRPr lang="en-US" sz="2400" dirty="0"/>
          </a:p>
          <a:p>
            <a:pPr>
              <a:lnSpc>
                <a:spcPct val="80000"/>
              </a:lnSpc>
            </a:pPr>
            <a:r>
              <a:rPr lang="en-US" sz="2400" dirty="0"/>
              <a:t>Syntax :</a:t>
            </a:r>
          </a:p>
          <a:p>
            <a:pPr lvl="1">
              <a:lnSpc>
                <a:spcPct val="80000"/>
              </a:lnSpc>
              <a:buFont typeface="Wingdings" pitchFamily="2" charset="2"/>
              <a:buNone/>
            </a:pPr>
            <a:r>
              <a:rPr lang="en-US" sz="2400" dirty="0"/>
              <a:t>	</a:t>
            </a:r>
            <a:r>
              <a:rPr lang="en-IN" sz="2400" dirty="0"/>
              <a:t>for ( init; condition; increment ) </a:t>
            </a:r>
          </a:p>
          <a:p>
            <a:pPr lvl="1">
              <a:lnSpc>
                <a:spcPct val="80000"/>
              </a:lnSpc>
              <a:buFont typeface="Wingdings" pitchFamily="2" charset="2"/>
              <a:buNone/>
            </a:pPr>
            <a:r>
              <a:rPr lang="en-IN" sz="2400" dirty="0"/>
              <a:t>		{ </a:t>
            </a:r>
          </a:p>
          <a:p>
            <a:pPr lvl="1">
              <a:lnSpc>
                <a:spcPct val="80000"/>
              </a:lnSpc>
              <a:buFont typeface="Wingdings" pitchFamily="2" charset="2"/>
              <a:buNone/>
            </a:pPr>
            <a:r>
              <a:rPr lang="en-IN" sz="2400" dirty="0"/>
              <a:t>		statement(s);</a:t>
            </a:r>
          </a:p>
          <a:p>
            <a:pPr lvl="1">
              <a:lnSpc>
                <a:spcPct val="80000"/>
              </a:lnSpc>
              <a:buFont typeface="Wingdings" pitchFamily="2" charset="2"/>
              <a:buNone/>
            </a:pPr>
            <a:r>
              <a:rPr lang="en-IN" sz="2400" dirty="0"/>
              <a:t>		 }</a:t>
            </a:r>
          </a:p>
          <a:p>
            <a:pPr lvl="1">
              <a:lnSpc>
                <a:spcPct val="80000"/>
              </a:lnSpc>
              <a:buFont typeface="Wingdings" pitchFamily="2" charset="2"/>
              <a:buNone/>
            </a:pPr>
            <a:endParaRPr lang="en-IN" sz="1800" dirty="0"/>
          </a:p>
        </p:txBody>
      </p:sp>
      <p:sp>
        <p:nvSpPr>
          <p:cNvPr id="6" name="Slide Number Placeholder 5"/>
          <p:cNvSpPr>
            <a:spLocks noGrp="1"/>
          </p:cNvSpPr>
          <p:nvPr>
            <p:ph type="sldNum" sz="quarter" idx="12"/>
          </p:nvPr>
        </p:nvSpPr>
        <p:spPr/>
        <p:txBody>
          <a:bodyPr/>
          <a:lstStyle/>
          <a:p>
            <a:fld id="{5651118F-0B39-43E5-A99B-FC9EC5CB37A1}" type="slidenum">
              <a:rPr lang="en-US"/>
              <a:pPr/>
              <a:t>50</a:t>
            </a:fld>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Explanation</a:t>
            </a:r>
            <a:endParaRPr lang="en-IN" dirty="0"/>
          </a:p>
        </p:txBody>
      </p:sp>
      <p:sp>
        <p:nvSpPr>
          <p:cNvPr id="3" name="Content Placeholder 2"/>
          <p:cNvSpPr>
            <a:spLocks noGrp="1"/>
          </p:cNvSpPr>
          <p:nvPr>
            <p:ph idx="1"/>
          </p:nvPr>
        </p:nvSpPr>
        <p:spPr/>
        <p:txBody>
          <a:bodyPr>
            <a:normAutofit fontScale="70000" lnSpcReduction="20000"/>
          </a:bodyPr>
          <a:lstStyle/>
          <a:p>
            <a:r>
              <a:rPr lang="en-IN" dirty="0"/>
              <a:t>The </a:t>
            </a:r>
            <a:r>
              <a:rPr lang="en-IN" b="1" dirty="0"/>
              <a:t>init</a:t>
            </a:r>
            <a:r>
              <a:rPr lang="en-IN" dirty="0"/>
              <a:t> step is executed first, and only once. This step allows you to declare and initialize any loop control variables. You are not required to put a statement here, as long as a semicolon appears.</a:t>
            </a:r>
          </a:p>
          <a:p>
            <a:r>
              <a:rPr lang="en-IN" dirty="0"/>
              <a:t>Next, the </a:t>
            </a:r>
            <a:r>
              <a:rPr lang="en-IN" b="1" dirty="0"/>
              <a:t>condition</a:t>
            </a:r>
            <a:r>
              <a:rPr lang="en-IN" dirty="0"/>
              <a:t> is evaluated. If it is true, the body of the loop is executed. If it is false, the body of the loop does not execute and the flow of control jumps to the next statement just after the 'for' loop.</a:t>
            </a:r>
          </a:p>
          <a:p>
            <a:r>
              <a:rPr lang="en-IN" dirty="0"/>
              <a:t>After the body of the 'for' loop executes, the flow of control jumps back up to the </a:t>
            </a:r>
            <a:r>
              <a:rPr lang="en-IN" b="1" dirty="0"/>
              <a:t>increment</a:t>
            </a:r>
            <a:r>
              <a:rPr lang="en-IN" dirty="0"/>
              <a:t> statement. This statement allows you to update any loop control variables. This statement can be left blank, as long as a semicolon appears after the condition.</a:t>
            </a:r>
          </a:p>
          <a:p>
            <a:r>
              <a:rPr lang="en-IN" dirty="0"/>
              <a:t>The condition is now evaluated again. If it is true, the loop executes and the process repeats itself (body of loop, then increment step, and then again condition). After the condition becomes false, the 'for' loop terminates.</a:t>
            </a:r>
          </a:p>
          <a:p>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51</a:t>
            </a:fld>
            <a:endParaRPr lang="en-I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2"/>
          </p:nvPr>
        </p:nvSpPr>
        <p:spPr/>
        <p:txBody>
          <a:bodyPr/>
          <a:lstStyle/>
          <a:p>
            <a:fld id="{34B83CF4-A7F6-4F0F-B006-846929C11954}" type="slidenum">
              <a:rPr lang="en-US"/>
              <a:pPr/>
              <a:t>52</a:t>
            </a:fld>
            <a:endParaRPr lang="en-US"/>
          </a:p>
        </p:txBody>
      </p:sp>
      <p:sp>
        <p:nvSpPr>
          <p:cNvPr id="100371" name="Rectangle 19"/>
          <p:cNvSpPr>
            <a:spLocks noChangeArrowheads="1"/>
          </p:cNvSpPr>
          <p:nvPr/>
        </p:nvSpPr>
        <p:spPr bwMode="auto">
          <a:xfrm>
            <a:off x="1150938" y="533400"/>
            <a:ext cx="7793037" cy="762000"/>
          </a:xfrm>
          <a:prstGeom prst="rect">
            <a:avLst/>
          </a:prstGeom>
          <a:noFill/>
          <a:ln w="9525">
            <a:noFill/>
            <a:miter lim="800000"/>
            <a:headEnd/>
            <a:tailEnd/>
          </a:ln>
          <a:effectLst/>
        </p:spPr>
        <p:txBody>
          <a:bodyPr anchor="b"/>
          <a:lstStyle/>
          <a:p>
            <a:pPr eaLnBrk="1" hangingPunct="1"/>
            <a:r>
              <a:rPr lang="en-US" sz="4400">
                <a:solidFill>
                  <a:schemeClr val="tx2"/>
                </a:solidFill>
                <a:latin typeface="Times New Roman" pitchFamily="18" charset="0"/>
              </a:rPr>
              <a:t>The </a:t>
            </a:r>
            <a:r>
              <a:rPr lang="en-US" sz="4400" b="1">
                <a:solidFill>
                  <a:schemeClr val="tx2"/>
                </a:solidFill>
                <a:latin typeface="Times New Roman" pitchFamily="18" charset="0"/>
              </a:rPr>
              <a:t>for</a:t>
            </a:r>
            <a:r>
              <a:rPr lang="en-US" sz="4400">
                <a:solidFill>
                  <a:schemeClr val="tx2"/>
                </a:solidFill>
                <a:latin typeface="Times New Roman" pitchFamily="18" charset="0"/>
              </a:rPr>
              <a:t> statement</a:t>
            </a:r>
          </a:p>
        </p:txBody>
      </p:sp>
      <p:pic>
        <p:nvPicPr>
          <p:cNvPr id="71682" name="Picture 2" descr="for loop in C"/>
          <p:cNvPicPr>
            <a:picLocks noChangeAspect="1" noChangeArrowheads="1"/>
          </p:cNvPicPr>
          <p:nvPr/>
        </p:nvPicPr>
        <p:blipFill>
          <a:blip r:embed="rId2"/>
          <a:srcRect/>
          <a:stretch>
            <a:fillRect/>
          </a:stretch>
        </p:blipFill>
        <p:spPr bwMode="auto">
          <a:xfrm>
            <a:off x="1000100" y="1357298"/>
            <a:ext cx="6143668" cy="4800601"/>
          </a:xfrm>
          <a:prstGeom prst="rect">
            <a:avLst/>
          </a:prstGeom>
          <a:noFill/>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511175"/>
            <a:ext cx="8229600" cy="527050"/>
          </a:xfrm>
        </p:spPr>
        <p:txBody>
          <a:bodyPr>
            <a:normAutofit fontScale="90000"/>
          </a:bodyPr>
          <a:lstStyle/>
          <a:p>
            <a:r>
              <a:rPr lang="en-US" dirty="0"/>
              <a:t>Example  : for loop</a:t>
            </a:r>
          </a:p>
        </p:txBody>
      </p:sp>
      <p:sp>
        <p:nvSpPr>
          <p:cNvPr id="89091" name="Rectangle 3"/>
          <p:cNvSpPr>
            <a:spLocks noGrp="1" noChangeArrowheads="1"/>
          </p:cNvSpPr>
          <p:nvPr>
            <p:ph idx="1"/>
          </p:nvPr>
        </p:nvSpPr>
        <p:spPr>
          <a:xfrm>
            <a:off x="1063625" y="2055813"/>
            <a:ext cx="5489575" cy="2670175"/>
          </a:xfrm>
        </p:spPr>
        <p:txBody>
          <a:bodyPr/>
          <a:lstStyle/>
          <a:p>
            <a:pPr>
              <a:buFont typeface="Wingdings" pitchFamily="2" charset="2"/>
              <a:buNone/>
            </a:pPr>
            <a:r>
              <a:rPr lang="en-US" sz="2400"/>
              <a:t>void main( )</a:t>
            </a:r>
          </a:p>
          <a:p>
            <a:pPr>
              <a:buFont typeface="Wingdings" pitchFamily="2" charset="2"/>
              <a:buNone/>
            </a:pPr>
            <a:r>
              <a:rPr lang="en-US" sz="2400"/>
              <a:t>{</a:t>
            </a:r>
          </a:p>
          <a:p>
            <a:pPr>
              <a:buFont typeface="Wingdings" pitchFamily="2" charset="2"/>
              <a:buNone/>
            </a:pPr>
            <a:r>
              <a:rPr lang="en-US" sz="2400"/>
              <a:t>	int num;</a:t>
            </a:r>
          </a:p>
          <a:p>
            <a:pPr>
              <a:buFont typeface="Wingdings" pitchFamily="2" charset="2"/>
              <a:buNone/>
            </a:pPr>
            <a:r>
              <a:rPr lang="en-US" sz="2400"/>
              <a:t>	for(num=1;num&lt;=5;num++)</a:t>
            </a:r>
          </a:p>
          <a:p>
            <a:pPr>
              <a:buFont typeface="Wingdings" pitchFamily="2" charset="2"/>
              <a:buNone/>
            </a:pPr>
            <a:r>
              <a:rPr lang="en-US" sz="2400"/>
              <a:t>		printf(“%d\n”,num);</a:t>
            </a:r>
          </a:p>
          <a:p>
            <a:pPr>
              <a:buFont typeface="Wingdings" pitchFamily="2" charset="2"/>
              <a:buNone/>
            </a:pPr>
            <a:r>
              <a:rPr lang="en-US" sz="2400"/>
              <a:t>}</a:t>
            </a:r>
          </a:p>
        </p:txBody>
      </p:sp>
      <p:sp>
        <p:nvSpPr>
          <p:cNvPr id="13" name="Slide Number Placeholder 5"/>
          <p:cNvSpPr>
            <a:spLocks noGrp="1"/>
          </p:cNvSpPr>
          <p:nvPr>
            <p:ph type="sldNum" sz="quarter" idx="12"/>
          </p:nvPr>
        </p:nvSpPr>
        <p:spPr/>
        <p:txBody>
          <a:bodyPr/>
          <a:lstStyle/>
          <a:p>
            <a:fld id="{4FB619B1-F847-4D03-979B-DBDA3472B999}" type="slidenum">
              <a:rPr lang="en-US"/>
              <a:pPr/>
              <a:t>53</a:t>
            </a:fld>
            <a:endParaRPr lang="en-US"/>
          </a:p>
        </p:txBody>
      </p:sp>
      <p:sp>
        <p:nvSpPr>
          <p:cNvPr id="89092" name="AutoShape 4"/>
          <p:cNvSpPr>
            <a:spLocks noChangeArrowheads="1"/>
          </p:cNvSpPr>
          <p:nvPr/>
        </p:nvSpPr>
        <p:spPr bwMode="auto">
          <a:xfrm>
            <a:off x="7162800" y="2362200"/>
            <a:ext cx="533400" cy="1828800"/>
          </a:xfrm>
          <a:prstGeom prst="wedgeRoundRectCallout">
            <a:avLst>
              <a:gd name="adj1" fmla="val -365181"/>
              <a:gd name="adj2" fmla="val 42014"/>
              <a:gd name="adj3" fmla="val 16667"/>
            </a:avLst>
          </a:prstGeom>
          <a:solidFill>
            <a:schemeClr val="accent1"/>
          </a:solidFill>
          <a:ln w="9525">
            <a:solidFill>
              <a:schemeClr val="tx1"/>
            </a:solidFill>
            <a:miter lim="800000"/>
            <a:headEnd/>
            <a:tailEnd/>
          </a:ln>
          <a:effectLst/>
        </p:spPr>
        <p:txBody>
          <a:bodyPr tIns="0" bIns="0"/>
          <a:lstStyle/>
          <a:p>
            <a:pPr algn="ctr" eaLnBrk="1" hangingPunct="1"/>
            <a:r>
              <a:rPr lang="en-US" sz="2000">
                <a:latin typeface="Times New Roman" pitchFamily="18" charset="0"/>
              </a:rPr>
              <a:t>1</a:t>
            </a:r>
          </a:p>
          <a:p>
            <a:pPr algn="ctr" eaLnBrk="1" hangingPunct="1"/>
            <a:r>
              <a:rPr lang="en-US" sz="2000">
                <a:latin typeface="Times New Roman" pitchFamily="18" charset="0"/>
              </a:rPr>
              <a:t>2</a:t>
            </a:r>
          </a:p>
          <a:p>
            <a:pPr algn="ctr" eaLnBrk="1" hangingPunct="1"/>
            <a:r>
              <a:rPr lang="en-US" sz="2000">
                <a:latin typeface="Times New Roman" pitchFamily="18" charset="0"/>
              </a:rPr>
              <a:t>3</a:t>
            </a:r>
          </a:p>
          <a:p>
            <a:pPr algn="ctr" eaLnBrk="1" hangingPunct="1"/>
            <a:r>
              <a:rPr lang="en-US" sz="2000">
                <a:latin typeface="Times New Roman" pitchFamily="18" charset="0"/>
              </a:rPr>
              <a:t>4</a:t>
            </a:r>
          </a:p>
          <a:p>
            <a:pPr algn="ctr" eaLnBrk="1" hangingPunct="1"/>
            <a:r>
              <a:rPr lang="en-US" sz="2000">
                <a:latin typeface="Times New Roman" pitchFamily="18" charset="0"/>
              </a:rPr>
              <a:t>5</a:t>
            </a:r>
          </a:p>
        </p:txBody>
      </p:sp>
      <p:sp>
        <p:nvSpPr>
          <p:cNvPr id="89093" name="Line 5"/>
          <p:cNvSpPr>
            <a:spLocks noChangeShapeType="1"/>
          </p:cNvSpPr>
          <p:nvPr/>
        </p:nvSpPr>
        <p:spPr bwMode="auto">
          <a:xfrm flipH="1">
            <a:off x="2590800" y="3048000"/>
            <a:ext cx="1066800" cy="457200"/>
          </a:xfrm>
          <a:prstGeom prst="line">
            <a:avLst/>
          </a:prstGeom>
          <a:noFill/>
          <a:ln w="9525">
            <a:solidFill>
              <a:schemeClr val="tx1"/>
            </a:solidFill>
            <a:round/>
            <a:headEnd/>
            <a:tailEnd type="triangle" w="med" len="med"/>
          </a:ln>
          <a:effectLst/>
        </p:spPr>
        <p:txBody>
          <a:bodyPr wrap="none" anchor="ctr"/>
          <a:lstStyle/>
          <a:p>
            <a:endParaRPr lang="en-IN"/>
          </a:p>
        </p:txBody>
      </p:sp>
      <p:sp>
        <p:nvSpPr>
          <p:cNvPr id="89094" name="Text Box 6"/>
          <p:cNvSpPr txBox="1">
            <a:spLocks noChangeArrowheads="1"/>
          </p:cNvSpPr>
          <p:nvPr/>
        </p:nvSpPr>
        <p:spPr bwMode="auto">
          <a:xfrm>
            <a:off x="3124200" y="2667000"/>
            <a:ext cx="1524000" cy="366713"/>
          </a:xfrm>
          <a:prstGeom prst="rect">
            <a:avLst/>
          </a:prstGeom>
          <a:noFill/>
          <a:ln w="9525">
            <a:noFill/>
            <a:miter lim="800000"/>
            <a:headEnd/>
            <a:tailEnd/>
          </a:ln>
          <a:effectLst/>
        </p:spPr>
        <p:txBody>
          <a:bodyPr>
            <a:spAutoFit/>
          </a:bodyPr>
          <a:lstStyle/>
          <a:p>
            <a:pPr algn="ctr" eaLnBrk="1" hangingPunct="1">
              <a:spcBef>
                <a:spcPct val="50000"/>
              </a:spcBef>
            </a:pPr>
            <a:r>
              <a:rPr lang="en-US" b="1">
                <a:latin typeface="Times New Roman" pitchFamily="18" charset="0"/>
              </a:rPr>
              <a:t>Initialisation</a:t>
            </a:r>
          </a:p>
        </p:txBody>
      </p:sp>
      <p:sp>
        <p:nvSpPr>
          <p:cNvPr id="89095" name="Line 7"/>
          <p:cNvSpPr>
            <a:spLocks noChangeShapeType="1"/>
          </p:cNvSpPr>
          <p:nvPr/>
        </p:nvSpPr>
        <p:spPr bwMode="auto">
          <a:xfrm flipH="1">
            <a:off x="4267200" y="3200400"/>
            <a:ext cx="685800" cy="304800"/>
          </a:xfrm>
          <a:prstGeom prst="line">
            <a:avLst/>
          </a:prstGeom>
          <a:noFill/>
          <a:ln w="9525">
            <a:solidFill>
              <a:schemeClr val="tx1"/>
            </a:solidFill>
            <a:round/>
            <a:headEnd/>
            <a:tailEnd type="triangle" w="med" len="med"/>
          </a:ln>
          <a:effectLst/>
        </p:spPr>
        <p:txBody>
          <a:bodyPr wrap="none" anchor="ctr"/>
          <a:lstStyle/>
          <a:p>
            <a:endParaRPr lang="en-IN"/>
          </a:p>
        </p:txBody>
      </p:sp>
      <p:sp>
        <p:nvSpPr>
          <p:cNvPr id="89096" name="Text Box 8"/>
          <p:cNvSpPr txBox="1">
            <a:spLocks noChangeArrowheads="1"/>
          </p:cNvSpPr>
          <p:nvPr/>
        </p:nvSpPr>
        <p:spPr bwMode="auto">
          <a:xfrm>
            <a:off x="4876800" y="2819400"/>
            <a:ext cx="1676400" cy="366713"/>
          </a:xfrm>
          <a:prstGeom prst="rect">
            <a:avLst/>
          </a:prstGeom>
          <a:noFill/>
          <a:ln w="9525">
            <a:noFill/>
            <a:miter lim="800000"/>
            <a:headEnd/>
            <a:tailEnd/>
          </a:ln>
          <a:effectLst/>
        </p:spPr>
        <p:txBody>
          <a:bodyPr>
            <a:spAutoFit/>
          </a:bodyPr>
          <a:lstStyle/>
          <a:p>
            <a:pPr algn="ctr" eaLnBrk="1" hangingPunct="1">
              <a:spcBef>
                <a:spcPct val="50000"/>
              </a:spcBef>
            </a:pPr>
            <a:r>
              <a:rPr lang="en-US" b="1">
                <a:latin typeface="Times New Roman" pitchFamily="18" charset="0"/>
              </a:rPr>
              <a:t>Loop condition</a:t>
            </a:r>
          </a:p>
        </p:txBody>
      </p:sp>
      <p:sp>
        <p:nvSpPr>
          <p:cNvPr id="89097" name="Line 9"/>
          <p:cNvSpPr>
            <a:spLocks noChangeShapeType="1"/>
          </p:cNvSpPr>
          <p:nvPr/>
        </p:nvSpPr>
        <p:spPr bwMode="auto">
          <a:xfrm flipH="1" flipV="1">
            <a:off x="4876800" y="3810000"/>
            <a:ext cx="76200" cy="838200"/>
          </a:xfrm>
          <a:prstGeom prst="line">
            <a:avLst/>
          </a:prstGeom>
          <a:noFill/>
          <a:ln w="9525">
            <a:solidFill>
              <a:schemeClr val="tx1"/>
            </a:solidFill>
            <a:round/>
            <a:headEnd/>
            <a:tailEnd type="triangle" w="med" len="med"/>
          </a:ln>
          <a:effectLst/>
        </p:spPr>
        <p:txBody>
          <a:bodyPr wrap="none" anchor="ctr"/>
          <a:lstStyle/>
          <a:p>
            <a:endParaRPr lang="en-IN"/>
          </a:p>
        </p:txBody>
      </p:sp>
      <p:sp>
        <p:nvSpPr>
          <p:cNvPr id="89098" name="Text Box 10"/>
          <p:cNvSpPr txBox="1">
            <a:spLocks noChangeArrowheads="1"/>
          </p:cNvSpPr>
          <p:nvPr/>
        </p:nvSpPr>
        <p:spPr bwMode="auto">
          <a:xfrm>
            <a:off x="4724400" y="4648200"/>
            <a:ext cx="2743200" cy="366713"/>
          </a:xfrm>
          <a:prstGeom prst="rect">
            <a:avLst/>
          </a:prstGeom>
          <a:noFill/>
          <a:ln w="9525">
            <a:noFill/>
            <a:miter lim="800000"/>
            <a:headEnd/>
            <a:tailEnd/>
          </a:ln>
          <a:effectLst/>
        </p:spPr>
        <p:txBody>
          <a:bodyPr>
            <a:spAutoFit/>
          </a:bodyPr>
          <a:lstStyle/>
          <a:p>
            <a:pPr algn="ctr" eaLnBrk="1" hangingPunct="1">
              <a:spcBef>
                <a:spcPct val="50000"/>
              </a:spcBef>
            </a:pPr>
            <a:r>
              <a:rPr lang="en-US" b="1">
                <a:latin typeface="Times New Roman" pitchFamily="18" charset="0"/>
              </a:rPr>
              <a:t>Loop index incremented</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for loop</a:t>
            </a:r>
            <a:endParaRPr lang="en-IN" dirty="0"/>
          </a:p>
        </p:txBody>
      </p:sp>
      <p:sp>
        <p:nvSpPr>
          <p:cNvPr id="2" name="Slide Number Placeholder 1"/>
          <p:cNvSpPr>
            <a:spLocks noGrp="1"/>
          </p:cNvSpPr>
          <p:nvPr>
            <p:ph type="sldNum" sz="quarter" idx="12"/>
          </p:nvPr>
        </p:nvSpPr>
        <p:spPr/>
        <p:txBody>
          <a:bodyPr/>
          <a:lstStyle/>
          <a:p>
            <a:fld id="{923A0D30-6579-447A-8315-D913A25D450D}" type="slidenum">
              <a:rPr lang="en-IN" smtClean="0"/>
              <a:pPr/>
              <a:t>54</a:t>
            </a:fld>
            <a:endParaRPr lang="en-IN"/>
          </a:p>
        </p:txBody>
      </p:sp>
      <p:pic>
        <p:nvPicPr>
          <p:cNvPr id="73730" name="Picture 2"/>
          <p:cNvPicPr>
            <a:picLocks noGrp="1" noChangeAspect="1" noChangeArrowheads="1"/>
          </p:cNvPicPr>
          <p:nvPr>
            <p:ph idx="1"/>
          </p:nvPr>
        </p:nvPicPr>
        <p:blipFill>
          <a:blip r:embed="rId2"/>
          <a:srcRect/>
          <a:stretch>
            <a:fillRect/>
          </a:stretch>
        </p:blipFill>
        <p:spPr bwMode="auto">
          <a:xfrm>
            <a:off x="857224" y="1600200"/>
            <a:ext cx="8072494" cy="4525963"/>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 example</a:t>
            </a:r>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55</a:t>
            </a:fld>
            <a:endParaRPr lang="en-IN"/>
          </a:p>
        </p:txBody>
      </p:sp>
      <p:pic>
        <p:nvPicPr>
          <p:cNvPr id="74754" name="Picture 2"/>
          <p:cNvPicPr>
            <a:picLocks noGrp="1" noChangeAspect="1" noChangeArrowheads="1"/>
          </p:cNvPicPr>
          <p:nvPr>
            <p:ph idx="1"/>
          </p:nvPr>
        </p:nvPicPr>
        <p:blipFill>
          <a:blip r:embed="rId2"/>
          <a:srcRect/>
          <a:stretch>
            <a:fillRect/>
          </a:stretch>
        </p:blipFill>
        <p:spPr bwMode="auto">
          <a:xfrm>
            <a:off x="857224" y="1600200"/>
            <a:ext cx="7429552" cy="4525963"/>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a:t>Sum of Natural Numbers Using for Loop</a:t>
            </a:r>
            <a:r>
              <a:rPr lang="en-IN" dirty="0"/>
              <a:t/>
            </a:r>
            <a:br>
              <a:rPr lang="en-IN" dirty="0"/>
            </a:br>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56</a:t>
            </a:fld>
            <a:endParaRPr lang="en-IN"/>
          </a:p>
        </p:txBody>
      </p:sp>
      <p:pic>
        <p:nvPicPr>
          <p:cNvPr id="75778" name="Picture 2"/>
          <p:cNvPicPr>
            <a:picLocks noGrp="1" noChangeAspect="1" noChangeArrowheads="1"/>
          </p:cNvPicPr>
          <p:nvPr>
            <p:ph idx="1"/>
          </p:nvPr>
        </p:nvPicPr>
        <p:blipFill>
          <a:blip r:embed="rId2"/>
          <a:srcRect/>
          <a:stretch>
            <a:fillRect/>
          </a:stretch>
        </p:blipFill>
        <p:spPr bwMode="auto">
          <a:xfrm>
            <a:off x="571473" y="1428736"/>
            <a:ext cx="6291290" cy="464347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Sum of Natural Numbers Using while Loop</a:t>
            </a:r>
            <a:r>
              <a:rPr lang="en-IN" dirty="0"/>
              <a:t/>
            </a:r>
            <a:br>
              <a:rPr lang="en-IN" dirty="0"/>
            </a:br>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57</a:t>
            </a:fld>
            <a:endParaRPr lang="en-IN"/>
          </a:p>
        </p:txBody>
      </p:sp>
      <p:pic>
        <p:nvPicPr>
          <p:cNvPr id="76802" name="Picture 2"/>
          <p:cNvPicPr>
            <a:picLocks noGrp="1" noChangeAspect="1" noChangeArrowheads="1"/>
          </p:cNvPicPr>
          <p:nvPr>
            <p:ph idx="1"/>
          </p:nvPr>
        </p:nvPicPr>
        <p:blipFill>
          <a:blip r:embed="rId2"/>
          <a:srcRect/>
          <a:stretch>
            <a:fillRect/>
          </a:stretch>
        </p:blipFill>
        <p:spPr bwMode="auto">
          <a:xfrm>
            <a:off x="1000100" y="1600200"/>
            <a:ext cx="6286543" cy="4525963"/>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 program to print table of any number</a:t>
            </a:r>
          </a:p>
        </p:txBody>
      </p:sp>
      <p:sp>
        <p:nvSpPr>
          <p:cNvPr id="4" name="Slide Number Placeholder 3"/>
          <p:cNvSpPr>
            <a:spLocks noGrp="1"/>
          </p:cNvSpPr>
          <p:nvPr>
            <p:ph type="sldNum" sz="quarter" idx="12"/>
          </p:nvPr>
        </p:nvSpPr>
        <p:spPr/>
        <p:txBody>
          <a:bodyPr/>
          <a:lstStyle/>
          <a:p>
            <a:fld id="{923A0D30-6579-447A-8315-D913A25D450D}" type="slidenum">
              <a:rPr lang="en-IN" smtClean="0"/>
              <a:pPr/>
              <a:t>58</a:t>
            </a:fld>
            <a:endParaRPr lang="en-IN"/>
          </a:p>
        </p:txBody>
      </p:sp>
      <p:pic>
        <p:nvPicPr>
          <p:cNvPr id="1026" name="Picture 2"/>
          <p:cNvPicPr>
            <a:picLocks noGrp="1" noChangeAspect="1" noChangeArrowheads="1"/>
          </p:cNvPicPr>
          <p:nvPr>
            <p:ph idx="1"/>
          </p:nvPr>
        </p:nvPicPr>
        <p:blipFill>
          <a:blip r:embed="rId2"/>
          <a:srcRect/>
          <a:stretch>
            <a:fillRect/>
          </a:stretch>
        </p:blipFill>
        <p:spPr bwMode="auto">
          <a:xfrm>
            <a:off x="428596" y="1714488"/>
            <a:ext cx="8358246" cy="4857784"/>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Output :C program to print table of any number</a:t>
            </a:r>
          </a:p>
        </p:txBody>
      </p:sp>
      <p:sp>
        <p:nvSpPr>
          <p:cNvPr id="4" name="Slide Number Placeholder 3"/>
          <p:cNvSpPr>
            <a:spLocks noGrp="1"/>
          </p:cNvSpPr>
          <p:nvPr>
            <p:ph type="sldNum" sz="quarter" idx="12"/>
          </p:nvPr>
        </p:nvSpPr>
        <p:spPr/>
        <p:txBody>
          <a:bodyPr/>
          <a:lstStyle/>
          <a:p>
            <a:fld id="{923A0D30-6579-447A-8315-D913A25D450D}" type="slidenum">
              <a:rPr lang="en-IN" smtClean="0"/>
              <a:pPr/>
              <a:t>59</a:t>
            </a:fld>
            <a:endParaRPr lang="en-IN"/>
          </a:p>
        </p:txBody>
      </p:sp>
      <p:pic>
        <p:nvPicPr>
          <p:cNvPr id="2050" name="Picture 2"/>
          <p:cNvPicPr>
            <a:picLocks noGrp="1" noChangeAspect="1" noChangeArrowheads="1"/>
          </p:cNvPicPr>
          <p:nvPr>
            <p:ph idx="1"/>
          </p:nvPr>
        </p:nvPicPr>
        <p:blipFill>
          <a:blip r:embed="rId2"/>
          <a:srcRect/>
          <a:stretch>
            <a:fillRect/>
          </a:stretch>
        </p:blipFill>
        <p:spPr bwMode="auto">
          <a:xfrm>
            <a:off x="1000100" y="1571612"/>
            <a:ext cx="7143800" cy="485778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6" name="Rectangle 16"/>
          <p:cNvSpPr>
            <a:spLocks noGrp="1" noChangeArrowheads="1"/>
          </p:cNvSpPr>
          <p:nvPr>
            <p:ph type="title"/>
          </p:nvPr>
        </p:nvSpPr>
        <p:spPr>
          <a:xfrm>
            <a:off x="457200" y="511175"/>
            <a:ext cx="8229600" cy="450850"/>
          </a:xfrm>
          <a:noFill/>
          <a:ln/>
        </p:spPr>
        <p:txBody>
          <a:bodyPr>
            <a:normAutofit fontScale="90000"/>
          </a:bodyPr>
          <a:lstStyle/>
          <a:p>
            <a:r>
              <a:rPr lang="en-US"/>
              <a:t>Types</a:t>
            </a:r>
          </a:p>
        </p:txBody>
      </p:sp>
      <p:sp>
        <p:nvSpPr>
          <p:cNvPr id="61457" name="Rectangle 17"/>
          <p:cNvSpPr>
            <a:spLocks noGrp="1" noChangeArrowheads="1"/>
          </p:cNvSpPr>
          <p:nvPr>
            <p:ph idx="1"/>
          </p:nvPr>
        </p:nvSpPr>
        <p:spPr>
          <a:xfrm>
            <a:off x="1143000" y="1981200"/>
            <a:ext cx="7467600" cy="4387850"/>
          </a:xfrm>
          <a:noFill/>
          <a:ln/>
        </p:spPr>
        <p:txBody>
          <a:bodyPr/>
          <a:lstStyle/>
          <a:p>
            <a:pPr marL="461963" indent="-461963" algn="just">
              <a:lnSpc>
                <a:spcPct val="90000"/>
              </a:lnSpc>
            </a:pPr>
            <a:r>
              <a:rPr lang="en-US" sz="2400" dirty="0"/>
              <a:t>Sequence Control</a:t>
            </a:r>
          </a:p>
          <a:p>
            <a:pPr marL="461963" indent="-461963" algn="just">
              <a:lnSpc>
                <a:spcPct val="90000"/>
              </a:lnSpc>
            </a:pPr>
            <a:r>
              <a:rPr lang="en-US" sz="2400" dirty="0"/>
              <a:t>Decision Control</a:t>
            </a:r>
          </a:p>
          <a:p>
            <a:pPr marL="1031875" lvl="1" indent="-455613" algn="just">
              <a:lnSpc>
                <a:spcPct val="90000"/>
              </a:lnSpc>
            </a:pPr>
            <a:r>
              <a:rPr lang="en-US" sz="2000" dirty="0"/>
              <a:t>if( ) else</a:t>
            </a:r>
          </a:p>
          <a:p>
            <a:pPr marL="1031875" lvl="1" indent="-455613" algn="just">
              <a:lnSpc>
                <a:spcPct val="90000"/>
              </a:lnSpc>
            </a:pPr>
            <a:r>
              <a:rPr lang="en-US" sz="2000" dirty="0"/>
              <a:t>else if( )</a:t>
            </a:r>
          </a:p>
          <a:p>
            <a:pPr marL="461963" indent="-461963" algn="just">
              <a:lnSpc>
                <a:spcPct val="90000"/>
              </a:lnSpc>
            </a:pPr>
            <a:r>
              <a:rPr lang="en-US" sz="2400" dirty="0"/>
              <a:t>Case Control</a:t>
            </a:r>
          </a:p>
          <a:p>
            <a:pPr marL="1031875" lvl="1" indent="-455613" algn="just">
              <a:lnSpc>
                <a:spcPct val="90000"/>
              </a:lnSpc>
            </a:pPr>
            <a:r>
              <a:rPr lang="en-US" sz="2000" dirty="0"/>
              <a:t>switch( )</a:t>
            </a:r>
          </a:p>
          <a:p>
            <a:pPr marL="461963" indent="-461963" algn="just">
              <a:lnSpc>
                <a:spcPct val="90000"/>
              </a:lnSpc>
            </a:pPr>
            <a:r>
              <a:rPr lang="en-US" sz="2400" dirty="0"/>
              <a:t>Repetition</a:t>
            </a:r>
          </a:p>
          <a:p>
            <a:pPr marL="1031875" lvl="1" indent="-455613" algn="just">
              <a:lnSpc>
                <a:spcPct val="90000"/>
              </a:lnSpc>
            </a:pPr>
            <a:r>
              <a:rPr lang="en-US" sz="2000" dirty="0"/>
              <a:t>for( )</a:t>
            </a:r>
          </a:p>
          <a:p>
            <a:pPr marL="1031875" lvl="1" indent="-455613" algn="just">
              <a:lnSpc>
                <a:spcPct val="90000"/>
              </a:lnSpc>
            </a:pPr>
            <a:r>
              <a:rPr lang="en-US" sz="2000" dirty="0"/>
              <a:t>while( )</a:t>
            </a:r>
          </a:p>
          <a:p>
            <a:pPr marL="1031875" lvl="1" indent="-455613" algn="just">
              <a:lnSpc>
                <a:spcPct val="90000"/>
              </a:lnSpc>
            </a:pPr>
            <a:r>
              <a:rPr lang="en-US" sz="2000" dirty="0"/>
              <a:t>do while( );</a:t>
            </a:r>
          </a:p>
        </p:txBody>
      </p:sp>
      <p:sp>
        <p:nvSpPr>
          <p:cNvPr id="10" name="Slide Number Placeholder 5"/>
          <p:cNvSpPr>
            <a:spLocks noGrp="1"/>
          </p:cNvSpPr>
          <p:nvPr>
            <p:ph type="sldNum" sz="quarter" idx="12"/>
          </p:nvPr>
        </p:nvSpPr>
        <p:spPr/>
        <p:txBody>
          <a:bodyPr/>
          <a:lstStyle/>
          <a:p>
            <a:fld id="{58E8DE59-25A9-4DE7-81B5-DE0990BA9C8F}" type="slidenum">
              <a:rPr lang="en-US"/>
              <a:pPr/>
              <a:t>6</a:t>
            </a:fld>
            <a:endParaRPr lang="en-US"/>
          </a:p>
        </p:txBody>
      </p:sp>
      <p:sp>
        <p:nvSpPr>
          <p:cNvPr id="61458" name="Text Box 18"/>
          <p:cNvSpPr txBox="1">
            <a:spLocks noChangeArrowheads="1"/>
          </p:cNvSpPr>
          <p:nvPr/>
        </p:nvSpPr>
        <p:spPr bwMode="auto">
          <a:xfrm>
            <a:off x="5105400" y="3276600"/>
            <a:ext cx="3048000" cy="457200"/>
          </a:xfrm>
          <a:prstGeom prst="rect">
            <a:avLst/>
          </a:prstGeom>
          <a:noFill/>
          <a:ln w="9525">
            <a:noFill/>
            <a:miter lim="800000"/>
            <a:headEnd/>
            <a:tailEnd/>
          </a:ln>
          <a:effectLst/>
        </p:spPr>
        <p:txBody>
          <a:bodyPr>
            <a:spAutoFit/>
          </a:bodyPr>
          <a:lstStyle/>
          <a:p>
            <a:pPr eaLnBrk="1" hangingPunct="1">
              <a:spcBef>
                <a:spcPct val="50000"/>
              </a:spcBef>
            </a:pPr>
            <a:r>
              <a:rPr lang="en-US" sz="2400">
                <a:latin typeface="Times New Roman" pitchFamily="18" charset="0"/>
              </a:rPr>
              <a:t>Conditional Statements</a:t>
            </a:r>
          </a:p>
        </p:txBody>
      </p:sp>
      <p:sp>
        <p:nvSpPr>
          <p:cNvPr id="61459" name="Text Box 19"/>
          <p:cNvSpPr txBox="1">
            <a:spLocks noChangeArrowheads="1"/>
          </p:cNvSpPr>
          <p:nvPr/>
        </p:nvSpPr>
        <p:spPr bwMode="auto">
          <a:xfrm>
            <a:off x="5029200" y="5181600"/>
            <a:ext cx="990600" cy="457200"/>
          </a:xfrm>
          <a:prstGeom prst="rect">
            <a:avLst/>
          </a:prstGeom>
          <a:noFill/>
          <a:ln w="9525">
            <a:noFill/>
            <a:miter lim="800000"/>
            <a:headEnd/>
            <a:tailEnd/>
          </a:ln>
          <a:effectLst/>
        </p:spPr>
        <p:txBody>
          <a:bodyPr>
            <a:spAutoFit/>
          </a:bodyPr>
          <a:lstStyle/>
          <a:p>
            <a:pPr eaLnBrk="1" hangingPunct="1">
              <a:spcBef>
                <a:spcPct val="50000"/>
              </a:spcBef>
            </a:pPr>
            <a:r>
              <a:rPr lang="en-US" sz="2400">
                <a:latin typeface="Times New Roman" pitchFamily="18" charset="0"/>
              </a:rPr>
              <a:t>Loops</a:t>
            </a:r>
          </a:p>
        </p:txBody>
      </p:sp>
      <p:sp>
        <p:nvSpPr>
          <p:cNvPr id="61460" name="AutoShape 20"/>
          <p:cNvSpPr>
            <a:spLocks/>
          </p:cNvSpPr>
          <p:nvPr/>
        </p:nvSpPr>
        <p:spPr bwMode="auto">
          <a:xfrm>
            <a:off x="4071934" y="2590800"/>
            <a:ext cx="957266" cy="1552580"/>
          </a:xfrm>
          <a:prstGeom prst="rightBrace">
            <a:avLst>
              <a:gd name="adj1" fmla="val 18939"/>
              <a:gd name="adj2" fmla="val 50000"/>
            </a:avLst>
          </a:prstGeom>
          <a:noFill/>
          <a:ln w="9525">
            <a:solidFill>
              <a:schemeClr val="tx1"/>
            </a:solidFill>
            <a:round/>
            <a:headEnd/>
            <a:tailEnd/>
          </a:ln>
          <a:effectLst/>
        </p:spPr>
        <p:txBody>
          <a:bodyPr wrap="none" anchor="ctr"/>
          <a:lstStyle/>
          <a:p>
            <a:endParaRPr lang="en-IN"/>
          </a:p>
        </p:txBody>
      </p:sp>
      <p:sp>
        <p:nvSpPr>
          <p:cNvPr id="61461" name="AutoShape 21"/>
          <p:cNvSpPr>
            <a:spLocks/>
          </p:cNvSpPr>
          <p:nvPr/>
        </p:nvSpPr>
        <p:spPr bwMode="auto">
          <a:xfrm>
            <a:off x="4214810" y="4429132"/>
            <a:ext cx="762000" cy="1447800"/>
          </a:xfrm>
          <a:prstGeom prst="rightBrace">
            <a:avLst>
              <a:gd name="adj1" fmla="val 15833"/>
              <a:gd name="adj2" fmla="val 50000"/>
            </a:avLst>
          </a:prstGeom>
          <a:noFill/>
          <a:ln w="9525">
            <a:solidFill>
              <a:schemeClr val="tx1"/>
            </a:solidFill>
            <a:round/>
            <a:headEnd/>
            <a:tailEnd/>
          </a:ln>
          <a:effectLst/>
        </p:spPr>
        <p:txBody>
          <a:bodyPr wrap="none" anchor="ctr"/>
          <a:lstStyle/>
          <a:p>
            <a:endParaRPr lang="en-IN"/>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nested loops in C</a:t>
            </a:r>
            <a:br>
              <a:rPr lang="en-IN" dirty="0"/>
            </a:br>
            <a:endParaRPr lang="en-IN" dirty="0"/>
          </a:p>
        </p:txBody>
      </p:sp>
      <p:sp>
        <p:nvSpPr>
          <p:cNvPr id="3" name="Content Placeholder 2"/>
          <p:cNvSpPr>
            <a:spLocks noGrp="1"/>
          </p:cNvSpPr>
          <p:nvPr>
            <p:ph idx="1"/>
          </p:nvPr>
        </p:nvSpPr>
        <p:spPr/>
        <p:txBody>
          <a:bodyPr/>
          <a:lstStyle/>
          <a:p>
            <a:r>
              <a:rPr lang="en-IN" dirty="0"/>
              <a:t>C programming allows to use one loop inside another loop.</a:t>
            </a:r>
          </a:p>
        </p:txBody>
      </p:sp>
      <p:sp>
        <p:nvSpPr>
          <p:cNvPr id="4" name="Slide Number Placeholder 3"/>
          <p:cNvSpPr>
            <a:spLocks noGrp="1"/>
          </p:cNvSpPr>
          <p:nvPr>
            <p:ph type="sldNum" sz="quarter" idx="12"/>
          </p:nvPr>
        </p:nvSpPr>
        <p:spPr/>
        <p:txBody>
          <a:bodyPr/>
          <a:lstStyle/>
          <a:p>
            <a:fld id="{923A0D30-6579-447A-8315-D913A25D450D}" type="slidenum">
              <a:rPr lang="en-IN" smtClean="0"/>
              <a:pPr/>
              <a:t>60</a:t>
            </a:fld>
            <a:endParaRPr lang="en-IN"/>
          </a:p>
        </p:txBody>
      </p:sp>
      <p:pic>
        <p:nvPicPr>
          <p:cNvPr id="7" name="Picture 2"/>
          <p:cNvPicPr>
            <a:picLocks noChangeAspect="1" noChangeArrowheads="1"/>
          </p:cNvPicPr>
          <p:nvPr/>
        </p:nvPicPr>
        <p:blipFill>
          <a:blip r:embed="rId2"/>
          <a:srcRect/>
          <a:stretch>
            <a:fillRect/>
          </a:stretch>
        </p:blipFill>
        <p:spPr bwMode="auto">
          <a:xfrm>
            <a:off x="1071538" y="2786058"/>
            <a:ext cx="3786214" cy="3571900"/>
          </a:xfrm>
          <a:prstGeom prst="rect">
            <a:avLst/>
          </a:prstGeom>
          <a:noFill/>
          <a:ln w="9525">
            <a:noFill/>
            <a:miter lim="800000"/>
            <a:headEnd/>
            <a:tailEnd/>
          </a:ln>
          <a:effectLst/>
        </p:spPr>
      </p:pic>
      <p:pic>
        <p:nvPicPr>
          <p:cNvPr id="77827" name="Picture 3"/>
          <p:cNvPicPr>
            <a:picLocks noChangeAspect="1" noChangeArrowheads="1"/>
          </p:cNvPicPr>
          <p:nvPr/>
        </p:nvPicPr>
        <p:blipFill>
          <a:blip r:embed="rId3"/>
          <a:srcRect/>
          <a:stretch>
            <a:fillRect/>
          </a:stretch>
        </p:blipFill>
        <p:spPr bwMode="auto">
          <a:xfrm>
            <a:off x="5572132" y="2786058"/>
            <a:ext cx="3152775" cy="3286148"/>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060472"/>
          </a:xfrm>
        </p:spPr>
        <p:txBody>
          <a:bodyPr>
            <a:noAutofit/>
          </a:bodyPr>
          <a:lstStyle/>
          <a:p>
            <a:pPr algn="l"/>
            <a:r>
              <a:rPr lang="en-IN" sz="3200" dirty="0"/>
              <a:t>Example 1: Program to </a:t>
            </a:r>
            <a:br>
              <a:rPr lang="en-IN" sz="3200" dirty="0"/>
            </a:br>
            <a:r>
              <a:rPr lang="en-IN" sz="3200" dirty="0"/>
              <a:t>print half pyramid using *</a:t>
            </a:r>
            <a:br>
              <a:rPr lang="en-IN" sz="3200" dirty="0"/>
            </a:br>
            <a:endParaRPr lang="en-IN" sz="3200"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61</a:t>
            </a:fld>
            <a:endParaRPr lang="en-IN"/>
          </a:p>
        </p:txBody>
      </p:sp>
      <p:pic>
        <p:nvPicPr>
          <p:cNvPr id="80898" name="Picture 2"/>
          <p:cNvPicPr>
            <a:picLocks noChangeAspect="1" noChangeArrowheads="1"/>
          </p:cNvPicPr>
          <p:nvPr/>
        </p:nvPicPr>
        <p:blipFill>
          <a:blip r:embed="rId2"/>
          <a:srcRect/>
          <a:stretch>
            <a:fillRect/>
          </a:stretch>
        </p:blipFill>
        <p:spPr bwMode="auto">
          <a:xfrm>
            <a:off x="5572132" y="0"/>
            <a:ext cx="2105025" cy="1685925"/>
          </a:xfrm>
          <a:prstGeom prst="rect">
            <a:avLst/>
          </a:prstGeom>
          <a:noFill/>
          <a:ln w="9525">
            <a:noFill/>
            <a:miter lim="800000"/>
            <a:headEnd/>
            <a:tailEnd/>
          </a:ln>
          <a:effectLst/>
        </p:spPr>
      </p:pic>
      <p:pic>
        <p:nvPicPr>
          <p:cNvPr id="80899" name="Picture 3"/>
          <p:cNvPicPr>
            <a:picLocks noGrp="1" noChangeAspect="1" noChangeArrowheads="1"/>
          </p:cNvPicPr>
          <p:nvPr>
            <p:ph idx="1"/>
          </p:nvPr>
        </p:nvPicPr>
        <p:blipFill>
          <a:blip r:embed="rId3"/>
          <a:srcRect/>
          <a:stretch>
            <a:fillRect/>
          </a:stretch>
        </p:blipFill>
        <p:spPr bwMode="auto">
          <a:xfrm>
            <a:off x="714348" y="2191544"/>
            <a:ext cx="6858048" cy="3880662"/>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3100" dirty="0"/>
              <a:t>Example 2: Program to print </a:t>
            </a:r>
            <a:br>
              <a:rPr lang="en-IN" sz="3100" dirty="0"/>
            </a:br>
            <a:r>
              <a:rPr lang="en-IN" sz="3100" dirty="0"/>
              <a:t>half pyramid a using numbers</a:t>
            </a:r>
            <a:r>
              <a:rPr lang="en-IN" dirty="0"/>
              <a:t/>
            </a:r>
            <a:br>
              <a:rPr lang="en-IN" dirty="0"/>
            </a:br>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62</a:t>
            </a:fld>
            <a:endParaRPr lang="en-IN"/>
          </a:p>
        </p:txBody>
      </p:sp>
      <p:pic>
        <p:nvPicPr>
          <p:cNvPr id="81922" name="Picture 2"/>
          <p:cNvPicPr>
            <a:picLocks noChangeAspect="1" noChangeArrowheads="1"/>
          </p:cNvPicPr>
          <p:nvPr/>
        </p:nvPicPr>
        <p:blipFill>
          <a:blip r:embed="rId2"/>
          <a:srcRect/>
          <a:stretch>
            <a:fillRect/>
          </a:stretch>
        </p:blipFill>
        <p:spPr bwMode="auto">
          <a:xfrm>
            <a:off x="5857884" y="0"/>
            <a:ext cx="2305050" cy="1647825"/>
          </a:xfrm>
          <a:prstGeom prst="rect">
            <a:avLst/>
          </a:prstGeom>
          <a:noFill/>
          <a:ln w="9525">
            <a:noFill/>
            <a:miter lim="800000"/>
            <a:headEnd/>
            <a:tailEnd/>
          </a:ln>
          <a:effectLst/>
        </p:spPr>
      </p:pic>
      <p:pic>
        <p:nvPicPr>
          <p:cNvPr id="81924" name="Picture 4"/>
          <p:cNvPicPr>
            <a:picLocks noGrp="1" noChangeAspect="1" noChangeArrowheads="1"/>
          </p:cNvPicPr>
          <p:nvPr>
            <p:ph idx="1"/>
          </p:nvPr>
        </p:nvPicPr>
        <p:blipFill>
          <a:blip r:embed="rId3"/>
          <a:srcRect/>
          <a:stretch>
            <a:fillRect/>
          </a:stretch>
        </p:blipFill>
        <p:spPr bwMode="auto">
          <a:xfrm>
            <a:off x="1071538" y="2215357"/>
            <a:ext cx="6000791" cy="4071163"/>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511175"/>
            <a:ext cx="8229600" cy="527050"/>
          </a:xfrm>
        </p:spPr>
        <p:txBody>
          <a:bodyPr>
            <a:normAutofit fontScale="90000"/>
          </a:bodyPr>
          <a:lstStyle/>
          <a:p>
            <a:r>
              <a:rPr lang="en-US"/>
              <a:t>Break Statement</a:t>
            </a:r>
          </a:p>
        </p:txBody>
      </p:sp>
      <p:sp>
        <p:nvSpPr>
          <p:cNvPr id="82947" name="Rectangle 3"/>
          <p:cNvSpPr>
            <a:spLocks noGrp="1" noChangeArrowheads="1"/>
          </p:cNvSpPr>
          <p:nvPr>
            <p:ph idx="1"/>
          </p:nvPr>
        </p:nvSpPr>
        <p:spPr>
          <a:xfrm>
            <a:off x="457200" y="1600200"/>
            <a:ext cx="7908925" cy="4530725"/>
          </a:xfrm>
        </p:spPr>
        <p:txBody>
          <a:bodyPr/>
          <a:lstStyle/>
          <a:p>
            <a:pPr algn="just">
              <a:lnSpc>
                <a:spcPct val="90000"/>
              </a:lnSpc>
            </a:pPr>
            <a:r>
              <a:rPr lang="en-US"/>
              <a:t>To jump out of the loop instantly, without waiting to get back to the conditional test.</a:t>
            </a:r>
          </a:p>
          <a:p>
            <a:pPr algn="just">
              <a:lnSpc>
                <a:spcPct val="90000"/>
              </a:lnSpc>
            </a:pPr>
            <a:r>
              <a:rPr lang="en-US"/>
              <a:t>Exits from the immediate loop only.</a:t>
            </a:r>
          </a:p>
          <a:p>
            <a:pPr algn="just">
              <a:lnSpc>
                <a:spcPct val="90000"/>
              </a:lnSpc>
            </a:pPr>
            <a:r>
              <a:rPr lang="en-US"/>
              <a:t>Control automatically passes to the first statement after the loop.</a:t>
            </a:r>
          </a:p>
          <a:p>
            <a:pPr algn="just">
              <a:lnSpc>
                <a:spcPct val="90000"/>
              </a:lnSpc>
            </a:pPr>
            <a:r>
              <a:rPr lang="en-US"/>
              <a:t>Break in </a:t>
            </a:r>
            <a:r>
              <a:rPr lang="en-US" i="1"/>
              <a:t>do-while</a:t>
            </a:r>
            <a:r>
              <a:rPr lang="en-US"/>
              <a:t>, </a:t>
            </a:r>
            <a:r>
              <a:rPr lang="en-US" i="1"/>
              <a:t>while</a:t>
            </a:r>
            <a:r>
              <a:rPr lang="en-US"/>
              <a:t> or </a:t>
            </a:r>
            <a:r>
              <a:rPr lang="en-US" i="1"/>
              <a:t>for</a:t>
            </a:r>
            <a:r>
              <a:rPr lang="en-US"/>
              <a:t> : takes out of the loop bypassing the conditional test.</a:t>
            </a:r>
          </a:p>
          <a:p>
            <a:pPr algn="just">
              <a:lnSpc>
                <a:spcPct val="90000"/>
              </a:lnSpc>
            </a:pPr>
            <a:r>
              <a:rPr lang="en-US"/>
              <a:t>Break in </a:t>
            </a:r>
            <a:r>
              <a:rPr lang="en-US" i="1"/>
              <a:t>switch</a:t>
            </a:r>
            <a:r>
              <a:rPr lang="en-US"/>
              <a:t> : takes out of the switch.</a:t>
            </a:r>
          </a:p>
        </p:txBody>
      </p:sp>
      <p:sp>
        <p:nvSpPr>
          <p:cNvPr id="6" name="Slide Number Placeholder 5"/>
          <p:cNvSpPr>
            <a:spLocks noGrp="1"/>
          </p:cNvSpPr>
          <p:nvPr>
            <p:ph type="sldNum" sz="quarter" idx="12"/>
          </p:nvPr>
        </p:nvSpPr>
        <p:spPr/>
        <p:txBody>
          <a:bodyPr/>
          <a:lstStyle/>
          <a:p>
            <a:fld id="{94B42C81-5F43-4F33-86BF-F5FAB0E4C4AF}" type="slidenum">
              <a:rPr lang="en-US"/>
              <a:pPr/>
              <a:t>63</a:t>
            </a:fld>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Diagram for break</a:t>
            </a:r>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64</a:t>
            </a:fld>
            <a:endParaRPr lang="en-IN"/>
          </a:p>
        </p:txBody>
      </p:sp>
      <p:pic>
        <p:nvPicPr>
          <p:cNvPr id="59394" name="Picture 2" descr="c break statement"/>
          <p:cNvPicPr>
            <a:picLocks noChangeAspect="1" noChangeArrowheads="1"/>
          </p:cNvPicPr>
          <p:nvPr/>
        </p:nvPicPr>
        <p:blipFill>
          <a:blip r:embed="rId2"/>
          <a:srcRect/>
          <a:stretch>
            <a:fillRect/>
          </a:stretch>
        </p:blipFill>
        <p:spPr bwMode="auto">
          <a:xfrm>
            <a:off x="1357290" y="2071678"/>
            <a:ext cx="6929486" cy="4071966"/>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using break</a:t>
            </a:r>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65</a:t>
            </a:fld>
            <a:endParaRPr lang="en-IN"/>
          </a:p>
        </p:txBody>
      </p:sp>
      <p:pic>
        <p:nvPicPr>
          <p:cNvPr id="61442" name="Picture 2"/>
          <p:cNvPicPr>
            <a:picLocks noGrp="1" noChangeAspect="1" noChangeArrowheads="1"/>
          </p:cNvPicPr>
          <p:nvPr>
            <p:ph idx="1"/>
          </p:nvPr>
        </p:nvPicPr>
        <p:blipFill>
          <a:blip r:embed="rId2"/>
          <a:srcRect/>
          <a:stretch>
            <a:fillRect/>
          </a:stretch>
        </p:blipFill>
        <p:spPr bwMode="auto">
          <a:xfrm>
            <a:off x="1000068" y="1571612"/>
            <a:ext cx="7429584" cy="4929222"/>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using break</a:t>
            </a:r>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66</a:t>
            </a:fld>
            <a:endParaRPr lang="en-IN"/>
          </a:p>
        </p:txBody>
      </p:sp>
      <p:pic>
        <p:nvPicPr>
          <p:cNvPr id="62466" name="Picture 2"/>
          <p:cNvPicPr>
            <a:picLocks noGrp="1" noChangeAspect="1" noChangeArrowheads="1"/>
          </p:cNvPicPr>
          <p:nvPr>
            <p:ph idx="1"/>
          </p:nvPr>
        </p:nvPicPr>
        <p:blipFill>
          <a:blip r:embed="rId2"/>
          <a:srcRect/>
          <a:stretch>
            <a:fillRect/>
          </a:stretch>
        </p:blipFill>
        <p:spPr bwMode="auto">
          <a:xfrm>
            <a:off x="428596" y="1500174"/>
            <a:ext cx="7643866" cy="4929222"/>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579438"/>
            <a:ext cx="8229600" cy="458787"/>
          </a:xfrm>
        </p:spPr>
        <p:txBody>
          <a:bodyPr>
            <a:normAutofit fontScale="90000"/>
          </a:bodyPr>
          <a:lstStyle/>
          <a:p>
            <a:r>
              <a:rPr lang="en-US"/>
              <a:t>Continue Statement</a:t>
            </a:r>
          </a:p>
        </p:txBody>
      </p:sp>
      <p:sp>
        <p:nvSpPr>
          <p:cNvPr id="83971" name="Rectangle 3"/>
          <p:cNvSpPr>
            <a:spLocks noGrp="1" noChangeArrowheads="1"/>
          </p:cNvSpPr>
          <p:nvPr>
            <p:ph idx="1"/>
          </p:nvPr>
        </p:nvSpPr>
        <p:spPr>
          <a:xfrm>
            <a:off x="1066800" y="1981200"/>
            <a:ext cx="7543800" cy="4311650"/>
          </a:xfrm>
        </p:spPr>
        <p:txBody>
          <a:bodyPr/>
          <a:lstStyle/>
          <a:p>
            <a:pPr algn="just"/>
            <a:r>
              <a:rPr lang="en-US" sz="2400"/>
              <a:t>The remaining loop statements are skipped and the execution proceeds directly to the next pass through the loop.</a:t>
            </a:r>
          </a:p>
          <a:p>
            <a:pPr algn="just"/>
            <a:r>
              <a:rPr lang="en-US" sz="2400"/>
              <a:t>Can be included within a </a:t>
            </a:r>
            <a:r>
              <a:rPr lang="en-US" sz="2400" i="1"/>
              <a:t>while</a:t>
            </a:r>
            <a:r>
              <a:rPr lang="en-US" sz="2400"/>
              <a:t>, </a:t>
            </a:r>
            <a:r>
              <a:rPr lang="en-US" sz="2400" i="1"/>
              <a:t>do-while</a:t>
            </a:r>
            <a:r>
              <a:rPr lang="en-US" sz="2400"/>
              <a:t> or </a:t>
            </a:r>
            <a:r>
              <a:rPr lang="en-US" sz="2400" i="1"/>
              <a:t>for</a:t>
            </a:r>
            <a:r>
              <a:rPr lang="en-US" sz="2400"/>
              <a:t>.</a:t>
            </a:r>
          </a:p>
          <a:p>
            <a:pPr algn="just"/>
            <a:r>
              <a:rPr lang="en-US" sz="2400"/>
              <a:t>Continue in while or for : Control automatically passes to the beginning of the loop.</a:t>
            </a:r>
          </a:p>
          <a:p>
            <a:pPr algn="just"/>
            <a:r>
              <a:rPr lang="en-US" sz="2400"/>
              <a:t>Continue in do-while : Sends the control straight to the test at the end of the loop.</a:t>
            </a:r>
          </a:p>
        </p:txBody>
      </p:sp>
      <p:sp>
        <p:nvSpPr>
          <p:cNvPr id="6" name="Slide Number Placeholder 5"/>
          <p:cNvSpPr>
            <a:spLocks noGrp="1"/>
          </p:cNvSpPr>
          <p:nvPr>
            <p:ph type="sldNum" sz="quarter" idx="12"/>
          </p:nvPr>
        </p:nvSpPr>
        <p:spPr/>
        <p:txBody>
          <a:bodyPr/>
          <a:lstStyle/>
          <a:p>
            <a:fld id="{7D66C703-DB88-4A00-A05B-49309F974E5F}" type="slidenum">
              <a:rPr lang="en-US"/>
              <a:pPr/>
              <a:t>67</a:t>
            </a:fld>
            <a:endParaRPr 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dirty="0"/>
              <a:t>Program to calculate sum of maximum of 10 numbers ,Negative numbers are skipped from calculation </a:t>
            </a:r>
            <a:br>
              <a:rPr lang="en-IN" sz="2700" dirty="0"/>
            </a:br>
            <a:endParaRPr lang="en-IN" dirty="0"/>
          </a:p>
        </p:txBody>
      </p:sp>
      <p:sp>
        <p:nvSpPr>
          <p:cNvPr id="4" name="Slide Number Placeholder 3"/>
          <p:cNvSpPr>
            <a:spLocks noGrp="1"/>
          </p:cNvSpPr>
          <p:nvPr>
            <p:ph type="sldNum" sz="quarter" idx="12"/>
          </p:nvPr>
        </p:nvSpPr>
        <p:spPr/>
        <p:txBody>
          <a:bodyPr/>
          <a:lstStyle/>
          <a:p>
            <a:fld id="{923A0D30-6579-447A-8315-D913A25D450D}" type="slidenum">
              <a:rPr lang="en-IN" smtClean="0"/>
              <a:pPr/>
              <a:t>68</a:t>
            </a:fld>
            <a:endParaRPr lang="en-IN"/>
          </a:p>
        </p:txBody>
      </p:sp>
      <p:pic>
        <p:nvPicPr>
          <p:cNvPr id="4098" name="Picture 2"/>
          <p:cNvPicPr>
            <a:picLocks noGrp="1" noChangeAspect="1" noChangeArrowheads="1"/>
          </p:cNvPicPr>
          <p:nvPr>
            <p:ph idx="1"/>
          </p:nvPr>
        </p:nvPicPr>
        <p:blipFill>
          <a:blip r:embed="rId2"/>
          <a:srcRect/>
          <a:stretch>
            <a:fillRect/>
          </a:stretch>
        </p:blipFill>
        <p:spPr bwMode="auto">
          <a:xfrm>
            <a:off x="571472" y="1214423"/>
            <a:ext cx="8072494" cy="5286412"/>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0" y="3200400"/>
            <a:ext cx="3048000" cy="685800"/>
          </a:xfrm>
        </p:spPr>
        <p:txBody>
          <a:bodyPr>
            <a:normAutofit fontScale="90000"/>
          </a:bodyPr>
          <a:lstStyle/>
          <a:p>
            <a:r>
              <a:rPr lang="en-US" b="1"/>
              <a:t>Thank You</a:t>
            </a:r>
          </a:p>
        </p:txBody>
      </p:sp>
      <p:sp>
        <p:nvSpPr>
          <p:cNvPr id="5" name="Slide Number Placeholder 4"/>
          <p:cNvSpPr>
            <a:spLocks noGrp="1"/>
          </p:cNvSpPr>
          <p:nvPr>
            <p:ph type="sldNum" sz="quarter" idx="12"/>
          </p:nvPr>
        </p:nvSpPr>
        <p:spPr/>
        <p:txBody>
          <a:bodyPr/>
          <a:lstStyle/>
          <a:p>
            <a:fld id="{FAA2CF9A-3E51-4E91-87D6-DF96EF00B571}" type="slidenum">
              <a:rPr lang="en-US"/>
              <a:pPr/>
              <a:t>69</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3"/>
          <p:cNvSpPr>
            <a:spLocks noGrp="1"/>
          </p:cNvSpPr>
          <p:nvPr>
            <p:ph type="sldNum" sz="quarter" idx="12"/>
          </p:nvPr>
        </p:nvSpPr>
        <p:spPr/>
        <p:txBody>
          <a:bodyPr/>
          <a:lstStyle/>
          <a:p>
            <a:fld id="{110F8CA9-CB81-4D6D-A1A7-1F0F6EFF871B}" type="slidenum">
              <a:rPr lang="en-US"/>
              <a:pPr/>
              <a:t>7</a:t>
            </a:fld>
            <a:endParaRPr lang="en-US"/>
          </a:p>
        </p:txBody>
      </p:sp>
      <p:sp>
        <p:nvSpPr>
          <p:cNvPr id="97282" name="Rectangle 2"/>
          <p:cNvSpPr>
            <a:spLocks noChangeArrowheads="1"/>
          </p:cNvSpPr>
          <p:nvPr/>
        </p:nvSpPr>
        <p:spPr bwMode="auto">
          <a:xfrm>
            <a:off x="1182688" y="2017713"/>
            <a:ext cx="2398712" cy="4114800"/>
          </a:xfrm>
          <a:prstGeom prst="rect">
            <a:avLst/>
          </a:prstGeom>
          <a:noFill/>
          <a:ln w="9525">
            <a:noFill/>
            <a:miter lim="800000"/>
            <a:headEnd/>
            <a:tailEnd/>
          </a:ln>
          <a:effectLst/>
        </p:spPr>
        <p:txBody>
          <a:bodyPr/>
          <a:lstStyle/>
          <a:p>
            <a:pPr marL="457200" indent="-457200" eaLnBrk="1" hangingPunct="1">
              <a:spcBef>
                <a:spcPct val="20000"/>
              </a:spcBef>
              <a:buClr>
                <a:srgbClr val="A50021"/>
              </a:buClr>
              <a:buSzPct val="75000"/>
              <a:buFont typeface="Wingdings" pitchFamily="2" charset="2"/>
              <a:buChar char="n"/>
            </a:pPr>
            <a:r>
              <a:rPr lang="en-US" sz="3200">
                <a:latin typeface="Times New Roman" pitchFamily="18" charset="0"/>
              </a:rPr>
              <a:t>Sequence</a:t>
            </a:r>
          </a:p>
          <a:p>
            <a:pPr marL="457200" indent="-457200" eaLnBrk="1" hangingPunct="1">
              <a:spcBef>
                <a:spcPct val="20000"/>
              </a:spcBef>
              <a:buClr>
                <a:srgbClr val="A50021"/>
              </a:buClr>
              <a:buSzPct val="75000"/>
              <a:buFont typeface="Wingdings" pitchFamily="2" charset="2"/>
              <a:buChar char="n"/>
            </a:pPr>
            <a:endParaRPr lang="en-US" sz="3200">
              <a:latin typeface="Times New Roman" pitchFamily="18" charset="0"/>
            </a:endParaRPr>
          </a:p>
          <a:p>
            <a:pPr marL="457200" indent="-457200" eaLnBrk="1" hangingPunct="1">
              <a:spcBef>
                <a:spcPct val="20000"/>
              </a:spcBef>
              <a:buClr>
                <a:srgbClr val="A50021"/>
              </a:buClr>
              <a:buSzPct val="75000"/>
              <a:buFont typeface="Wingdings" pitchFamily="2" charset="2"/>
              <a:buChar char="n"/>
            </a:pPr>
            <a:r>
              <a:rPr lang="en-US" sz="3200">
                <a:latin typeface="Times New Roman" pitchFamily="18" charset="0"/>
              </a:rPr>
              <a:t>Selection</a:t>
            </a:r>
          </a:p>
          <a:p>
            <a:pPr marL="457200" indent="-457200" eaLnBrk="1" hangingPunct="1">
              <a:spcBef>
                <a:spcPct val="20000"/>
              </a:spcBef>
              <a:buClr>
                <a:srgbClr val="A50021"/>
              </a:buClr>
              <a:buSzPct val="75000"/>
              <a:buFont typeface="Wingdings" pitchFamily="2" charset="2"/>
              <a:buNone/>
            </a:pPr>
            <a:endParaRPr lang="en-US" sz="3200">
              <a:latin typeface="Times New Roman" pitchFamily="18" charset="0"/>
            </a:endParaRPr>
          </a:p>
          <a:p>
            <a:pPr marL="457200" indent="-457200" eaLnBrk="1" hangingPunct="1">
              <a:spcBef>
                <a:spcPct val="20000"/>
              </a:spcBef>
              <a:buClr>
                <a:srgbClr val="A50021"/>
              </a:buClr>
              <a:buSzPct val="75000"/>
              <a:buFont typeface="Wingdings" pitchFamily="2" charset="2"/>
              <a:buChar char="n"/>
            </a:pPr>
            <a:r>
              <a:rPr lang="en-US" sz="3200">
                <a:latin typeface="Times New Roman" pitchFamily="18" charset="0"/>
              </a:rPr>
              <a:t>Repetition</a:t>
            </a:r>
          </a:p>
        </p:txBody>
      </p:sp>
      <p:grpSp>
        <p:nvGrpSpPr>
          <p:cNvPr id="2" name="Group 3"/>
          <p:cNvGrpSpPr>
            <a:grpSpLocks/>
          </p:cNvGrpSpPr>
          <p:nvPr/>
        </p:nvGrpSpPr>
        <p:grpSpPr bwMode="auto">
          <a:xfrm>
            <a:off x="3733800" y="2819400"/>
            <a:ext cx="2133600" cy="1295400"/>
            <a:chOff x="2256" y="1680"/>
            <a:chExt cx="1344" cy="816"/>
          </a:xfrm>
        </p:grpSpPr>
        <p:sp>
          <p:nvSpPr>
            <p:cNvPr id="97284" name="AutoShape 4"/>
            <p:cNvSpPr>
              <a:spLocks noChangeArrowheads="1"/>
            </p:cNvSpPr>
            <p:nvPr/>
          </p:nvSpPr>
          <p:spPr bwMode="auto">
            <a:xfrm>
              <a:off x="2688" y="1824"/>
              <a:ext cx="480" cy="192"/>
            </a:xfrm>
            <a:prstGeom prst="flowChartDecision">
              <a:avLst/>
            </a:prstGeom>
            <a:solidFill>
              <a:schemeClr val="accent1"/>
            </a:solidFill>
            <a:ln w="9525">
              <a:solidFill>
                <a:schemeClr val="tx1"/>
              </a:solidFill>
              <a:miter lim="800000"/>
              <a:headEnd/>
              <a:tailEnd/>
            </a:ln>
            <a:effectLst/>
          </p:spPr>
          <p:txBody>
            <a:bodyPr wrap="none" anchor="ctr"/>
            <a:lstStyle/>
            <a:p>
              <a:endParaRPr lang="en-IN"/>
            </a:p>
          </p:txBody>
        </p:sp>
        <p:sp>
          <p:nvSpPr>
            <p:cNvPr id="97285" name="AutoShape 5"/>
            <p:cNvSpPr>
              <a:spLocks noChangeArrowheads="1"/>
            </p:cNvSpPr>
            <p:nvPr/>
          </p:nvSpPr>
          <p:spPr bwMode="auto">
            <a:xfrm>
              <a:off x="2256" y="2064"/>
              <a:ext cx="336" cy="144"/>
            </a:xfrm>
            <a:prstGeom prst="flowChartProcess">
              <a:avLst/>
            </a:prstGeom>
            <a:solidFill>
              <a:schemeClr val="accent1"/>
            </a:solidFill>
            <a:ln w="9525">
              <a:solidFill>
                <a:schemeClr val="tx1"/>
              </a:solidFill>
              <a:miter lim="800000"/>
              <a:headEnd/>
              <a:tailEnd/>
            </a:ln>
            <a:effectLst/>
          </p:spPr>
          <p:txBody>
            <a:bodyPr wrap="none" anchor="ctr"/>
            <a:lstStyle/>
            <a:p>
              <a:endParaRPr lang="en-IN"/>
            </a:p>
          </p:txBody>
        </p:sp>
        <p:sp>
          <p:nvSpPr>
            <p:cNvPr id="97286" name="AutoShape 6"/>
            <p:cNvSpPr>
              <a:spLocks noChangeArrowheads="1"/>
            </p:cNvSpPr>
            <p:nvPr/>
          </p:nvSpPr>
          <p:spPr bwMode="auto">
            <a:xfrm>
              <a:off x="3264" y="2064"/>
              <a:ext cx="336" cy="144"/>
            </a:xfrm>
            <a:prstGeom prst="flowChartProcess">
              <a:avLst/>
            </a:prstGeom>
            <a:solidFill>
              <a:schemeClr val="accent1"/>
            </a:solidFill>
            <a:ln w="9525">
              <a:solidFill>
                <a:schemeClr val="tx1"/>
              </a:solidFill>
              <a:miter lim="800000"/>
              <a:headEnd/>
              <a:tailEnd/>
            </a:ln>
            <a:effectLst/>
          </p:spPr>
          <p:txBody>
            <a:bodyPr wrap="none" anchor="ctr"/>
            <a:lstStyle/>
            <a:p>
              <a:endParaRPr lang="en-IN"/>
            </a:p>
          </p:txBody>
        </p:sp>
        <p:sp>
          <p:nvSpPr>
            <p:cNvPr id="97287" name="Line 7"/>
            <p:cNvSpPr>
              <a:spLocks noChangeShapeType="1"/>
            </p:cNvSpPr>
            <p:nvPr/>
          </p:nvSpPr>
          <p:spPr bwMode="auto">
            <a:xfrm flipH="1">
              <a:off x="2448" y="1920"/>
              <a:ext cx="240" cy="0"/>
            </a:xfrm>
            <a:prstGeom prst="line">
              <a:avLst/>
            </a:prstGeom>
            <a:noFill/>
            <a:ln w="9525">
              <a:solidFill>
                <a:schemeClr val="tx1"/>
              </a:solidFill>
              <a:round/>
              <a:headEnd/>
              <a:tailEnd/>
            </a:ln>
            <a:effectLst/>
          </p:spPr>
          <p:txBody>
            <a:bodyPr wrap="none" anchor="ctr"/>
            <a:lstStyle/>
            <a:p>
              <a:endParaRPr lang="en-IN"/>
            </a:p>
          </p:txBody>
        </p:sp>
        <p:sp>
          <p:nvSpPr>
            <p:cNvPr id="97288" name="Line 8"/>
            <p:cNvSpPr>
              <a:spLocks noChangeShapeType="1"/>
            </p:cNvSpPr>
            <p:nvPr/>
          </p:nvSpPr>
          <p:spPr bwMode="auto">
            <a:xfrm>
              <a:off x="3168" y="1920"/>
              <a:ext cx="240" cy="0"/>
            </a:xfrm>
            <a:prstGeom prst="line">
              <a:avLst/>
            </a:prstGeom>
            <a:noFill/>
            <a:ln w="9525">
              <a:solidFill>
                <a:schemeClr val="tx1"/>
              </a:solidFill>
              <a:round/>
              <a:headEnd/>
              <a:tailEnd/>
            </a:ln>
            <a:effectLst/>
          </p:spPr>
          <p:txBody>
            <a:bodyPr wrap="none" anchor="ctr"/>
            <a:lstStyle/>
            <a:p>
              <a:endParaRPr lang="en-IN"/>
            </a:p>
          </p:txBody>
        </p:sp>
        <p:sp>
          <p:nvSpPr>
            <p:cNvPr id="97289" name="Line 9"/>
            <p:cNvSpPr>
              <a:spLocks noChangeShapeType="1"/>
            </p:cNvSpPr>
            <p:nvPr/>
          </p:nvSpPr>
          <p:spPr bwMode="auto">
            <a:xfrm>
              <a:off x="2448" y="1920"/>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97290" name="Line 10"/>
            <p:cNvSpPr>
              <a:spLocks noChangeShapeType="1"/>
            </p:cNvSpPr>
            <p:nvPr/>
          </p:nvSpPr>
          <p:spPr bwMode="auto">
            <a:xfrm>
              <a:off x="3408" y="1920"/>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97291" name="Line 11"/>
            <p:cNvSpPr>
              <a:spLocks noChangeShapeType="1"/>
            </p:cNvSpPr>
            <p:nvPr/>
          </p:nvSpPr>
          <p:spPr bwMode="auto">
            <a:xfrm>
              <a:off x="2928" y="1680"/>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97292" name="Line 12"/>
            <p:cNvSpPr>
              <a:spLocks noChangeShapeType="1"/>
            </p:cNvSpPr>
            <p:nvPr/>
          </p:nvSpPr>
          <p:spPr bwMode="auto">
            <a:xfrm>
              <a:off x="2448" y="2208"/>
              <a:ext cx="0" cy="96"/>
            </a:xfrm>
            <a:prstGeom prst="line">
              <a:avLst/>
            </a:prstGeom>
            <a:noFill/>
            <a:ln w="9525">
              <a:solidFill>
                <a:schemeClr val="tx1"/>
              </a:solidFill>
              <a:round/>
              <a:headEnd/>
              <a:tailEnd/>
            </a:ln>
            <a:effectLst/>
          </p:spPr>
          <p:txBody>
            <a:bodyPr wrap="none" anchor="ctr"/>
            <a:lstStyle/>
            <a:p>
              <a:endParaRPr lang="en-IN"/>
            </a:p>
          </p:txBody>
        </p:sp>
        <p:sp>
          <p:nvSpPr>
            <p:cNvPr id="97293" name="Line 13"/>
            <p:cNvSpPr>
              <a:spLocks noChangeShapeType="1"/>
            </p:cNvSpPr>
            <p:nvPr/>
          </p:nvSpPr>
          <p:spPr bwMode="auto">
            <a:xfrm>
              <a:off x="3408" y="2208"/>
              <a:ext cx="0" cy="96"/>
            </a:xfrm>
            <a:prstGeom prst="line">
              <a:avLst/>
            </a:prstGeom>
            <a:noFill/>
            <a:ln w="9525">
              <a:solidFill>
                <a:schemeClr val="tx1"/>
              </a:solidFill>
              <a:round/>
              <a:headEnd/>
              <a:tailEnd/>
            </a:ln>
            <a:effectLst/>
          </p:spPr>
          <p:txBody>
            <a:bodyPr wrap="none" anchor="ctr"/>
            <a:lstStyle/>
            <a:p>
              <a:endParaRPr lang="en-IN"/>
            </a:p>
          </p:txBody>
        </p:sp>
        <p:sp>
          <p:nvSpPr>
            <p:cNvPr id="97294" name="Line 14"/>
            <p:cNvSpPr>
              <a:spLocks noChangeShapeType="1"/>
            </p:cNvSpPr>
            <p:nvPr/>
          </p:nvSpPr>
          <p:spPr bwMode="auto">
            <a:xfrm>
              <a:off x="2448" y="2304"/>
              <a:ext cx="48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97295" name="Line 15"/>
            <p:cNvSpPr>
              <a:spLocks noChangeShapeType="1"/>
            </p:cNvSpPr>
            <p:nvPr/>
          </p:nvSpPr>
          <p:spPr bwMode="auto">
            <a:xfrm flipH="1">
              <a:off x="2928" y="2304"/>
              <a:ext cx="48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97296" name="Line 16"/>
            <p:cNvSpPr>
              <a:spLocks noChangeShapeType="1"/>
            </p:cNvSpPr>
            <p:nvPr/>
          </p:nvSpPr>
          <p:spPr bwMode="auto">
            <a:xfrm>
              <a:off x="2928" y="2304"/>
              <a:ext cx="0" cy="192"/>
            </a:xfrm>
            <a:prstGeom prst="line">
              <a:avLst/>
            </a:prstGeom>
            <a:noFill/>
            <a:ln w="9525">
              <a:solidFill>
                <a:schemeClr val="tx1"/>
              </a:solidFill>
              <a:round/>
              <a:headEnd/>
              <a:tailEnd type="triangle" w="med" len="med"/>
            </a:ln>
            <a:effectLst/>
          </p:spPr>
          <p:txBody>
            <a:bodyPr wrap="none" anchor="ctr"/>
            <a:lstStyle/>
            <a:p>
              <a:endParaRPr lang="en-IN"/>
            </a:p>
          </p:txBody>
        </p:sp>
      </p:grpSp>
      <p:sp>
        <p:nvSpPr>
          <p:cNvPr id="97297" name="Text Box 17"/>
          <p:cNvSpPr txBox="1">
            <a:spLocks noChangeArrowheads="1"/>
          </p:cNvSpPr>
          <p:nvPr/>
        </p:nvSpPr>
        <p:spPr bwMode="auto">
          <a:xfrm>
            <a:off x="5105400" y="2895600"/>
            <a:ext cx="533400" cy="274638"/>
          </a:xfrm>
          <a:prstGeom prst="rect">
            <a:avLst/>
          </a:prstGeom>
          <a:noFill/>
          <a:ln w="9525">
            <a:noFill/>
            <a:miter lim="800000"/>
            <a:headEnd/>
            <a:tailEnd/>
          </a:ln>
          <a:effectLst/>
        </p:spPr>
        <p:txBody>
          <a:bodyPr>
            <a:spAutoFit/>
          </a:bodyPr>
          <a:lstStyle/>
          <a:p>
            <a:pPr>
              <a:spcBef>
                <a:spcPct val="50000"/>
              </a:spcBef>
            </a:pPr>
            <a:r>
              <a:rPr lang="en-US" sz="1200" i="1">
                <a:latin typeface="Times New Roman" pitchFamily="18" charset="0"/>
              </a:rPr>
              <a:t>yes</a:t>
            </a:r>
            <a:endParaRPr lang="en-US" sz="2400" i="1">
              <a:latin typeface="Times New Roman" pitchFamily="18" charset="0"/>
            </a:endParaRPr>
          </a:p>
        </p:txBody>
      </p:sp>
      <p:sp>
        <p:nvSpPr>
          <p:cNvPr id="97298" name="Text Box 18"/>
          <p:cNvSpPr txBox="1">
            <a:spLocks noChangeArrowheads="1"/>
          </p:cNvSpPr>
          <p:nvPr/>
        </p:nvSpPr>
        <p:spPr bwMode="auto">
          <a:xfrm>
            <a:off x="3886200" y="2895600"/>
            <a:ext cx="533400" cy="274638"/>
          </a:xfrm>
          <a:prstGeom prst="rect">
            <a:avLst/>
          </a:prstGeom>
          <a:noFill/>
          <a:ln w="9525">
            <a:noFill/>
            <a:miter lim="800000"/>
            <a:headEnd/>
            <a:tailEnd/>
          </a:ln>
          <a:effectLst/>
        </p:spPr>
        <p:txBody>
          <a:bodyPr>
            <a:spAutoFit/>
          </a:bodyPr>
          <a:lstStyle/>
          <a:p>
            <a:pPr>
              <a:spcBef>
                <a:spcPct val="50000"/>
              </a:spcBef>
            </a:pPr>
            <a:r>
              <a:rPr lang="en-US" sz="1200" i="1">
                <a:latin typeface="Times New Roman" pitchFamily="18" charset="0"/>
              </a:rPr>
              <a:t>no</a:t>
            </a:r>
            <a:endParaRPr lang="en-US" sz="2400" i="1">
              <a:latin typeface="Times New Roman" pitchFamily="18" charset="0"/>
            </a:endParaRPr>
          </a:p>
        </p:txBody>
      </p:sp>
      <p:grpSp>
        <p:nvGrpSpPr>
          <p:cNvPr id="3" name="Group 19"/>
          <p:cNvGrpSpPr>
            <a:grpSpLocks/>
          </p:cNvGrpSpPr>
          <p:nvPr/>
        </p:nvGrpSpPr>
        <p:grpSpPr bwMode="auto">
          <a:xfrm>
            <a:off x="4191000" y="4495800"/>
            <a:ext cx="1600200" cy="1828800"/>
            <a:chOff x="2496" y="2688"/>
            <a:chExt cx="1008" cy="1152"/>
          </a:xfrm>
        </p:grpSpPr>
        <p:sp>
          <p:nvSpPr>
            <p:cNvPr id="97300" name="Line 20"/>
            <p:cNvSpPr>
              <a:spLocks noChangeShapeType="1"/>
            </p:cNvSpPr>
            <p:nvPr/>
          </p:nvSpPr>
          <p:spPr bwMode="auto">
            <a:xfrm>
              <a:off x="2880" y="2688"/>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97301" name="AutoShape 21"/>
            <p:cNvSpPr>
              <a:spLocks noChangeArrowheads="1"/>
            </p:cNvSpPr>
            <p:nvPr/>
          </p:nvSpPr>
          <p:spPr bwMode="auto">
            <a:xfrm>
              <a:off x="2640" y="2832"/>
              <a:ext cx="480" cy="288"/>
            </a:xfrm>
            <a:prstGeom prst="flowChartDecision">
              <a:avLst/>
            </a:prstGeom>
            <a:solidFill>
              <a:schemeClr val="accent1"/>
            </a:solidFill>
            <a:ln w="9525">
              <a:solidFill>
                <a:schemeClr val="tx1"/>
              </a:solidFill>
              <a:miter lim="800000"/>
              <a:headEnd/>
              <a:tailEnd/>
            </a:ln>
            <a:effectLst/>
          </p:spPr>
          <p:txBody>
            <a:bodyPr wrap="none" anchor="ctr"/>
            <a:lstStyle/>
            <a:p>
              <a:endParaRPr lang="en-IN"/>
            </a:p>
          </p:txBody>
        </p:sp>
        <p:sp>
          <p:nvSpPr>
            <p:cNvPr id="97302" name="Line 22"/>
            <p:cNvSpPr>
              <a:spLocks noChangeShapeType="1"/>
            </p:cNvSpPr>
            <p:nvPr/>
          </p:nvSpPr>
          <p:spPr bwMode="auto">
            <a:xfrm>
              <a:off x="2880" y="3120"/>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97303" name="AutoShape 23"/>
            <p:cNvSpPr>
              <a:spLocks noChangeArrowheads="1"/>
            </p:cNvSpPr>
            <p:nvPr/>
          </p:nvSpPr>
          <p:spPr bwMode="auto">
            <a:xfrm>
              <a:off x="2640" y="3264"/>
              <a:ext cx="480" cy="240"/>
            </a:xfrm>
            <a:prstGeom prst="flowChartProcess">
              <a:avLst/>
            </a:prstGeom>
            <a:solidFill>
              <a:schemeClr val="accent1"/>
            </a:solidFill>
            <a:ln w="9525">
              <a:solidFill>
                <a:schemeClr val="tx1"/>
              </a:solidFill>
              <a:miter lim="800000"/>
              <a:headEnd/>
              <a:tailEnd/>
            </a:ln>
            <a:effectLst/>
          </p:spPr>
          <p:txBody>
            <a:bodyPr wrap="none" anchor="ctr"/>
            <a:lstStyle/>
            <a:p>
              <a:endParaRPr lang="en-IN"/>
            </a:p>
          </p:txBody>
        </p:sp>
        <p:sp>
          <p:nvSpPr>
            <p:cNvPr id="97304" name="Line 24"/>
            <p:cNvSpPr>
              <a:spLocks noChangeShapeType="1"/>
            </p:cNvSpPr>
            <p:nvPr/>
          </p:nvSpPr>
          <p:spPr bwMode="auto">
            <a:xfrm>
              <a:off x="2880" y="3504"/>
              <a:ext cx="0" cy="144"/>
            </a:xfrm>
            <a:prstGeom prst="line">
              <a:avLst/>
            </a:prstGeom>
            <a:noFill/>
            <a:ln w="9525">
              <a:solidFill>
                <a:schemeClr val="tx1"/>
              </a:solidFill>
              <a:round/>
              <a:headEnd/>
              <a:tailEnd/>
            </a:ln>
            <a:effectLst/>
          </p:spPr>
          <p:txBody>
            <a:bodyPr wrap="none" anchor="ctr"/>
            <a:lstStyle/>
            <a:p>
              <a:endParaRPr lang="en-IN"/>
            </a:p>
          </p:txBody>
        </p:sp>
        <p:sp>
          <p:nvSpPr>
            <p:cNvPr id="97305" name="Line 25"/>
            <p:cNvSpPr>
              <a:spLocks noChangeShapeType="1"/>
            </p:cNvSpPr>
            <p:nvPr/>
          </p:nvSpPr>
          <p:spPr bwMode="auto">
            <a:xfrm flipH="1">
              <a:off x="2496" y="3648"/>
              <a:ext cx="384" cy="0"/>
            </a:xfrm>
            <a:prstGeom prst="line">
              <a:avLst/>
            </a:prstGeom>
            <a:noFill/>
            <a:ln w="9525">
              <a:solidFill>
                <a:schemeClr val="tx1"/>
              </a:solidFill>
              <a:round/>
              <a:headEnd/>
              <a:tailEnd/>
            </a:ln>
            <a:effectLst/>
          </p:spPr>
          <p:txBody>
            <a:bodyPr wrap="none" anchor="ctr"/>
            <a:lstStyle/>
            <a:p>
              <a:endParaRPr lang="en-IN"/>
            </a:p>
          </p:txBody>
        </p:sp>
        <p:sp>
          <p:nvSpPr>
            <p:cNvPr id="97306" name="Line 26"/>
            <p:cNvSpPr>
              <a:spLocks noChangeShapeType="1"/>
            </p:cNvSpPr>
            <p:nvPr/>
          </p:nvSpPr>
          <p:spPr bwMode="auto">
            <a:xfrm flipV="1">
              <a:off x="2496" y="2976"/>
              <a:ext cx="0" cy="672"/>
            </a:xfrm>
            <a:prstGeom prst="line">
              <a:avLst/>
            </a:prstGeom>
            <a:noFill/>
            <a:ln w="9525">
              <a:solidFill>
                <a:schemeClr val="tx1"/>
              </a:solidFill>
              <a:round/>
              <a:headEnd/>
              <a:tailEnd/>
            </a:ln>
            <a:effectLst/>
          </p:spPr>
          <p:txBody>
            <a:bodyPr wrap="none" anchor="ctr"/>
            <a:lstStyle/>
            <a:p>
              <a:endParaRPr lang="en-IN"/>
            </a:p>
          </p:txBody>
        </p:sp>
        <p:sp>
          <p:nvSpPr>
            <p:cNvPr id="97307" name="Line 27"/>
            <p:cNvSpPr>
              <a:spLocks noChangeShapeType="1"/>
            </p:cNvSpPr>
            <p:nvPr/>
          </p:nvSpPr>
          <p:spPr bwMode="auto">
            <a:xfrm>
              <a:off x="2496" y="2976"/>
              <a:ext cx="144"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97308" name="Text Box 28"/>
            <p:cNvSpPr txBox="1">
              <a:spLocks noChangeArrowheads="1"/>
            </p:cNvSpPr>
            <p:nvPr/>
          </p:nvSpPr>
          <p:spPr bwMode="auto">
            <a:xfrm>
              <a:off x="2976" y="3072"/>
              <a:ext cx="336" cy="173"/>
            </a:xfrm>
            <a:prstGeom prst="rect">
              <a:avLst/>
            </a:prstGeom>
            <a:noFill/>
            <a:ln w="9525">
              <a:noFill/>
              <a:miter lim="800000"/>
              <a:headEnd/>
              <a:tailEnd/>
            </a:ln>
            <a:effectLst/>
          </p:spPr>
          <p:txBody>
            <a:bodyPr>
              <a:spAutoFit/>
            </a:bodyPr>
            <a:lstStyle/>
            <a:p>
              <a:pPr>
                <a:spcBef>
                  <a:spcPct val="50000"/>
                </a:spcBef>
              </a:pPr>
              <a:r>
                <a:rPr lang="en-US" sz="1200" i="1">
                  <a:latin typeface="Times New Roman" pitchFamily="18" charset="0"/>
                </a:rPr>
                <a:t>yes</a:t>
              </a:r>
              <a:endParaRPr lang="en-US" sz="2400" i="1">
                <a:latin typeface="Times New Roman" pitchFamily="18" charset="0"/>
              </a:endParaRPr>
            </a:p>
          </p:txBody>
        </p:sp>
        <p:sp>
          <p:nvSpPr>
            <p:cNvPr id="97309" name="Line 29"/>
            <p:cNvSpPr>
              <a:spLocks noChangeShapeType="1"/>
            </p:cNvSpPr>
            <p:nvPr/>
          </p:nvSpPr>
          <p:spPr bwMode="auto">
            <a:xfrm>
              <a:off x="3120" y="2976"/>
              <a:ext cx="384" cy="0"/>
            </a:xfrm>
            <a:prstGeom prst="line">
              <a:avLst/>
            </a:prstGeom>
            <a:noFill/>
            <a:ln w="9525">
              <a:solidFill>
                <a:schemeClr val="tx1"/>
              </a:solidFill>
              <a:round/>
              <a:headEnd/>
              <a:tailEnd/>
            </a:ln>
            <a:effectLst/>
          </p:spPr>
          <p:txBody>
            <a:bodyPr wrap="none" anchor="ctr"/>
            <a:lstStyle/>
            <a:p>
              <a:endParaRPr lang="en-IN"/>
            </a:p>
          </p:txBody>
        </p:sp>
        <p:sp>
          <p:nvSpPr>
            <p:cNvPr id="97310" name="Line 30"/>
            <p:cNvSpPr>
              <a:spLocks noChangeShapeType="1"/>
            </p:cNvSpPr>
            <p:nvPr/>
          </p:nvSpPr>
          <p:spPr bwMode="auto">
            <a:xfrm flipH="1">
              <a:off x="3504" y="2976"/>
              <a:ext cx="0" cy="768"/>
            </a:xfrm>
            <a:prstGeom prst="line">
              <a:avLst/>
            </a:prstGeom>
            <a:noFill/>
            <a:ln w="9525">
              <a:solidFill>
                <a:schemeClr val="tx1"/>
              </a:solidFill>
              <a:round/>
              <a:headEnd/>
              <a:tailEnd/>
            </a:ln>
            <a:effectLst/>
          </p:spPr>
          <p:txBody>
            <a:bodyPr wrap="none" anchor="ctr"/>
            <a:lstStyle/>
            <a:p>
              <a:endParaRPr lang="en-IN"/>
            </a:p>
          </p:txBody>
        </p:sp>
        <p:sp>
          <p:nvSpPr>
            <p:cNvPr id="97311" name="Line 31"/>
            <p:cNvSpPr>
              <a:spLocks noChangeShapeType="1"/>
            </p:cNvSpPr>
            <p:nvPr/>
          </p:nvSpPr>
          <p:spPr bwMode="auto">
            <a:xfrm flipH="1">
              <a:off x="2880" y="3744"/>
              <a:ext cx="624" cy="0"/>
            </a:xfrm>
            <a:prstGeom prst="line">
              <a:avLst/>
            </a:prstGeom>
            <a:noFill/>
            <a:ln w="9525">
              <a:solidFill>
                <a:schemeClr val="tx1"/>
              </a:solidFill>
              <a:round/>
              <a:headEnd/>
              <a:tailEnd/>
            </a:ln>
            <a:effectLst/>
          </p:spPr>
          <p:txBody>
            <a:bodyPr wrap="none" anchor="ctr"/>
            <a:lstStyle/>
            <a:p>
              <a:endParaRPr lang="en-IN"/>
            </a:p>
          </p:txBody>
        </p:sp>
        <p:sp>
          <p:nvSpPr>
            <p:cNvPr id="97312" name="Line 32"/>
            <p:cNvSpPr>
              <a:spLocks noChangeShapeType="1"/>
            </p:cNvSpPr>
            <p:nvPr/>
          </p:nvSpPr>
          <p:spPr bwMode="auto">
            <a:xfrm>
              <a:off x="2880" y="3744"/>
              <a:ext cx="0" cy="96"/>
            </a:xfrm>
            <a:prstGeom prst="line">
              <a:avLst/>
            </a:prstGeom>
            <a:noFill/>
            <a:ln w="9525">
              <a:solidFill>
                <a:schemeClr val="tx1"/>
              </a:solidFill>
              <a:round/>
              <a:headEnd/>
              <a:tailEnd type="triangle" w="med" len="med"/>
            </a:ln>
            <a:effectLst/>
          </p:spPr>
          <p:txBody>
            <a:bodyPr wrap="none" anchor="ctr"/>
            <a:lstStyle/>
            <a:p>
              <a:endParaRPr lang="en-IN"/>
            </a:p>
          </p:txBody>
        </p:sp>
        <p:sp>
          <p:nvSpPr>
            <p:cNvPr id="97313" name="Text Box 33"/>
            <p:cNvSpPr txBox="1">
              <a:spLocks noChangeArrowheads="1"/>
            </p:cNvSpPr>
            <p:nvPr/>
          </p:nvSpPr>
          <p:spPr bwMode="auto">
            <a:xfrm>
              <a:off x="3168" y="2784"/>
              <a:ext cx="336" cy="173"/>
            </a:xfrm>
            <a:prstGeom prst="rect">
              <a:avLst/>
            </a:prstGeom>
            <a:noFill/>
            <a:ln w="9525">
              <a:noFill/>
              <a:miter lim="800000"/>
              <a:headEnd/>
              <a:tailEnd/>
            </a:ln>
            <a:effectLst/>
          </p:spPr>
          <p:txBody>
            <a:bodyPr>
              <a:spAutoFit/>
            </a:bodyPr>
            <a:lstStyle/>
            <a:p>
              <a:pPr>
                <a:spcBef>
                  <a:spcPct val="50000"/>
                </a:spcBef>
              </a:pPr>
              <a:r>
                <a:rPr lang="en-US" sz="1200" i="1">
                  <a:latin typeface="Times New Roman" pitchFamily="18" charset="0"/>
                </a:rPr>
                <a:t>no</a:t>
              </a:r>
              <a:endParaRPr lang="en-US" sz="2400" i="1">
                <a:latin typeface="Times New Roman" pitchFamily="18" charset="0"/>
              </a:endParaRPr>
            </a:p>
          </p:txBody>
        </p:sp>
      </p:grpSp>
      <p:sp>
        <p:nvSpPr>
          <p:cNvPr id="97314" name="AutoShape 34"/>
          <p:cNvSpPr>
            <a:spLocks noChangeArrowheads="1"/>
          </p:cNvSpPr>
          <p:nvPr/>
        </p:nvSpPr>
        <p:spPr bwMode="auto">
          <a:xfrm>
            <a:off x="4419600" y="2133600"/>
            <a:ext cx="685800" cy="228600"/>
          </a:xfrm>
          <a:prstGeom prst="flowChartProcess">
            <a:avLst/>
          </a:prstGeom>
          <a:solidFill>
            <a:schemeClr val="accent1"/>
          </a:solidFill>
          <a:ln w="9525">
            <a:solidFill>
              <a:schemeClr val="tx1"/>
            </a:solidFill>
            <a:miter lim="800000"/>
            <a:headEnd/>
            <a:tailEnd/>
          </a:ln>
          <a:effectLst/>
        </p:spPr>
        <p:txBody>
          <a:bodyPr wrap="none" anchor="ctr"/>
          <a:lstStyle/>
          <a:p>
            <a:endParaRPr lang="en-IN"/>
          </a:p>
        </p:txBody>
      </p:sp>
      <p:sp>
        <p:nvSpPr>
          <p:cNvPr id="97315" name="Line 35"/>
          <p:cNvSpPr>
            <a:spLocks noChangeShapeType="1"/>
          </p:cNvSpPr>
          <p:nvPr/>
        </p:nvSpPr>
        <p:spPr bwMode="auto">
          <a:xfrm>
            <a:off x="4800600" y="1905000"/>
            <a:ext cx="0" cy="228600"/>
          </a:xfrm>
          <a:prstGeom prst="line">
            <a:avLst/>
          </a:prstGeom>
          <a:noFill/>
          <a:ln w="9525">
            <a:solidFill>
              <a:schemeClr val="tx1"/>
            </a:solidFill>
            <a:round/>
            <a:headEnd/>
            <a:tailEnd type="triangle" w="med" len="med"/>
          </a:ln>
          <a:effectLst/>
        </p:spPr>
        <p:txBody>
          <a:bodyPr wrap="none" anchor="ctr"/>
          <a:lstStyle/>
          <a:p>
            <a:endParaRPr lang="en-IN"/>
          </a:p>
        </p:txBody>
      </p:sp>
      <p:sp>
        <p:nvSpPr>
          <p:cNvPr id="97316" name="Line 36"/>
          <p:cNvSpPr>
            <a:spLocks noChangeShapeType="1"/>
          </p:cNvSpPr>
          <p:nvPr/>
        </p:nvSpPr>
        <p:spPr bwMode="auto">
          <a:xfrm>
            <a:off x="4800600" y="2362200"/>
            <a:ext cx="0" cy="228600"/>
          </a:xfrm>
          <a:prstGeom prst="line">
            <a:avLst/>
          </a:prstGeom>
          <a:noFill/>
          <a:ln w="9525">
            <a:solidFill>
              <a:schemeClr val="tx1"/>
            </a:solidFill>
            <a:round/>
            <a:headEnd/>
            <a:tailEnd type="triangle" w="med" len="med"/>
          </a:ln>
          <a:effectLst/>
        </p:spPr>
        <p:txBody>
          <a:bodyPr wrap="none" anchor="ctr"/>
          <a:lstStyle/>
          <a:p>
            <a:endParaRPr lang="en-IN"/>
          </a:p>
        </p:txBody>
      </p:sp>
      <p:sp>
        <p:nvSpPr>
          <p:cNvPr id="97317" name="Rectangle 37"/>
          <p:cNvSpPr>
            <a:spLocks noChangeArrowheads="1"/>
          </p:cNvSpPr>
          <p:nvPr/>
        </p:nvSpPr>
        <p:spPr bwMode="auto">
          <a:xfrm>
            <a:off x="1066800" y="1066800"/>
            <a:ext cx="7772400" cy="457200"/>
          </a:xfrm>
          <a:prstGeom prst="rect">
            <a:avLst/>
          </a:prstGeom>
          <a:noFill/>
          <a:ln w="9525">
            <a:noFill/>
            <a:miter lim="800000"/>
            <a:headEnd/>
            <a:tailEnd/>
          </a:ln>
          <a:effectLst/>
        </p:spPr>
        <p:txBody>
          <a:bodyPr anchor="b"/>
          <a:lstStyle/>
          <a:p>
            <a:pPr eaLnBrk="1" hangingPunct="1"/>
            <a:r>
              <a:rPr lang="en-US" sz="4400">
                <a:solidFill>
                  <a:schemeClr val="tx2"/>
                </a:solidFill>
                <a:latin typeface="Times New Roman" pitchFamily="18" charset="0"/>
              </a:rPr>
              <a:t>Diagram</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0816" y="692696"/>
            <a:ext cx="8229600" cy="1143000"/>
          </a:xfrm>
        </p:spPr>
        <p:txBody>
          <a:bodyPr>
            <a:normAutofit fontScale="90000"/>
          </a:bodyPr>
          <a:lstStyle/>
          <a:p>
            <a:r>
              <a:rPr lang="en-US" dirty="0"/>
              <a:t>C </a:t>
            </a:r>
            <a:r>
              <a:rPr lang="en-US" dirty="0" err="1"/>
              <a:t>goto</a:t>
            </a:r>
            <a:r>
              <a:rPr lang="en-US" dirty="0"/>
              <a:t> Statement</a:t>
            </a:r>
            <a:br>
              <a:rPr lang="en-US" dirty="0"/>
            </a:br>
            <a:endParaRPr lang="en-US" dirty="0"/>
          </a:p>
        </p:txBody>
      </p:sp>
      <p:sp>
        <p:nvSpPr>
          <p:cNvPr id="4" name="Content Placeholder 3"/>
          <p:cNvSpPr>
            <a:spLocks noGrp="1"/>
          </p:cNvSpPr>
          <p:nvPr>
            <p:ph idx="1"/>
          </p:nvPr>
        </p:nvSpPr>
        <p:spPr>
          <a:xfrm>
            <a:off x="611560" y="2223815"/>
            <a:ext cx="8229600" cy="1872208"/>
          </a:xfrm>
        </p:spPr>
        <p:txBody>
          <a:bodyPr/>
          <a:lstStyle/>
          <a:p>
            <a:r>
              <a:rPr lang="en-US" dirty="0"/>
              <a:t>The </a:t>
            </a:r>
            <a:r>
              <a:rPr lang="en-US" dirty="0" err="1"/>
              <a:t>goto</a:t>
            </a:r>
            <a:r>
              <a:rPr lang="en-US" dirty="0"/>
              <a:t> statement is used to </a:t>
            </a:r>
            <a:r>
              <a:rPr lang="en-US" dirty="0">
                <a:solidFill>
                  <a:srgbClr val="FF0000"/>
                </a:solidFill>
              </a:rPr>
              <a:t>alter</a:t>
            </a:r>
            <a:r>
              <a:rPr lang="en-US" dirty="0"/>
              <a:t> the normal sequence of a C program.</a:t>
            </a:r>
          </a:p>
          <a:p>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fld id="{923A0D30-6579-447A-8315-D913A25D450D}" type="slidenum">
              <a:rPr lang="en-IN" smtClean="0"/>
              <a:pPr/>
              <a:t>8</a:t>
            </a:fld>
            <a:endParaRPr lang="en-IN"/>
          </a:p>
        </p:txBody>
      </p:sp>
    </p:spTree>
    <p:extLst>
      <p:ext uri="{BB962C8B-B14F-4D97-AF65-F5344CB8AC3E}">
        <p14:creationId xmlns:p14="http://schemas.microsoft.com/office/powerpoint/2010/main" val="288751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Syntax of </a:t>
            </a:r>
            <a:r>
              <a:rPr lang="en-US" b="1" dirty="0" err="1"/>
              <a:t>goto</a:t>
            </a:r>
            <a:r>
              <a:rPr lang="en-US" b="1" dirty="0"/>
              <a:t> statement</a:t>
            </a:r>
            <a:br>
              <a:rPr lang="en-US" b="1" dirty="0"/>
            </a:br>
            <a:endParaRPr lang="en-US" dirty="0"/>
          </a:p>
        </p:txBody>
      </p:sp>
      <p:sp>
        <p:nvSpPr>
          <p:cNvPr id="4" name="Content Placeholder 3"/>
          <p:cNvSpPr>
            <a:spLocks noGrp="1"/>
          </p:cNvSpPr>
          <p:nvPr>
            <p:ph idx="1"/>
          </p:nvPr>
        </p:nvSpPr>
        <p:spPr/>
        <p:txBody>
          <a:bodyPr/>
          <a:lstStyle/>
          <a:p>
            <a:r>
              <a:rPr lang="en-US" dirty="0"/>
              <a:t>The </a:t>
            </a:r>
            <a:r>
              <a:rPr lang="en-US" dirty="0" err="1"/>
              <a:t>goto</a:t>
            </a:r>
            <a:r>
              <a:rPr lang="en-US" dirty="0"/>
              <a:t> statement is used to </a:t>
            </a:r>
            <a:r>
              <a:rPr lang="en-US" dirty="0">
                <a:solidFill>
                  <a:srgbClr val="FF0000"/>
                </a:solidFill>
              </a:rPr>
              <a:t>alter</a:t>
            </a:r>
            <a:r>
              <a:rPr lang="en-US" dirty="0"/>
              <a:t> the normal sequence of a C program.</a:t>
            </a:r>
          </a:p>
          <a:p>
            <a:pPr marL="457200" lvl="1" indent="0">
              <a:buNone/>
            </a:pPr>
            <a:endParaRPr lang="en-US" dirty="0"/>
          </a:p>
          <a:p>
            <a:pPr marL="457200" lvl="1" indent="0">
              <a:buNone/>
            </a:pPr>
            <a:r>
              <a:rPr lang="en-US" dirty="0" err="1"/>
              <a:t>goto</a:t>
            </a:r>
            <a:r>
              <a:rPr lang="en-US" dirty="0"/>
              <a:t> label;</a:t>
            </a:r>
          </a:p>
          <a:p>
            <a:pPr marL="457200" lvl="1" indent="0">
              <a:buNone/>
            </a:pPr>
            <a:r>
              <a:rPr lang="en-US" dirty="0"/>
              <a:t>... .. ...</a:t>
            </a:r>
          </a:p>
          <a:p>
            <a:pPr marL="457200" lvl="1" indent="0">
              <a:buNone/>
            </a:pPr>
            <a:r>
              <a:rPr lang="en-US" dirty="0"/>
              <a:t>... .. ...</a:t>
            </a:r>
          </a:p>
          <a:p>
            <a:pPr marL="457200" lvl="1" indent="0">
              <a:buNone/>
            </a:pPr>
            <a:r>
              <a:rPr lang="en-US" dirty="0"/>
              <a:t>label: </a:t>
            </a:r>
          </a:p>
          <a:p>
            <a:pPr marL="457200" lvl="1" indent="0">
              <a:buNone/>
            </a:pPr>
            <a:r>
              <a:rPr lang="en-US" dirty="0"/>
              <a:t>statement; </a:t>
            </a:r>
          </a:p>
        </p:txBody>
      </p:sp>
      <p:sp>
        <p:nvSpPr>
          <p:cNvPr id="2" name="Slide Number Placeholder 1"/>
          <p:cNvSpPr>
            <a:spLocks noGrp="1"/>
          </p:cNvSpPr>
          <p:nvPr>
            <p:ph type="sldNum" sz="quarter" idx="12"/>
          </p:nvPr>
        </p:nvSpPr>
        <p:spPr/>
        <p:txBody>
          <a:bodyPr/>
          <a:lstStyle/>
          <a:p>
            <a:fld id="{923A0D30-6579-447A-8315-D913A25D450D}" type="slidenum">
              <a:rPr lang="en-IN" smtClean="0"/>
              <a:pPr/>
              <a:t>9</a:t>
            </a:fld>
            <a:endParaRPr lang="en-IN"/>
          </a:p>
        </p:txBody>
      </p:sp>
    </p:spTree>
    <p:extLst>
      <p:ext uri="{BB962C8B-B14F-4D97-AF65-F5344CB8AC3E}">
        <p14:creationId xmlns:p14="http://schemas.microsoft.com/office/powerpoint/2010/main" val="1728080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1125</TotalTime>
  <Words>2891</Words>
  <Application>Microsoft Office PowerPoint</Application>
  <PresentationFormat>On-screen Show (4:3)</PresentationFormat>
  <Paragraphs>535</Paragraphs>
  <Slides>69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Arial Unicode MS</vt:lpstr>
      <vt:lpstr>Calibri</vt:lpstr>
      <vt:lpstr>Monotype Sorts</vt:lpstr>
      <vt:lpstr>Times New Roman</vt:lpstr>
      <vt:lpstr>Verdana</vt:lpstr>
      <vt:lpstr>Wingdings</vt:lpstr>
      <vt:lpstr>Office Theme</vt:lpstr>
      <vt:lpstr> Unit 3</vt:lpstr>
      <vt:lpstr>Basic Program Control</vt:lpstr>
      <vt:lpstr>What are Control Constructs ?</vt:lpstr>
      <vt:lpstr>Why use Control Constructs ?</vt:lpstr>
      <vt:lpstr>PowerPoint Presentation</vt:lpstr>
      <vt:lpstr>Types</vt:lpstr>
      <vt:lpstr>PowerPoint Presentation</vt:lpstr>
      <vt:lpstr>C goto Statement </vt:lpstr>
      <vt:lpstr>Syntax of goto statement </vt:lpstr>
      <vt:lpstr>Example Of Program Using GOTO statement</vt:lpstr>
      <vt:lpstr>If_Else Conditional Statement</vt:lpstr>
      <vt:lpstr>Syntax : If</vt:lpstr>
      <vt:lpstr>Syntax : If else</vt:lpstr>
      <vt:lpstr>Example (1) : If Else</vt:lpstr>
      <vt:lpstr>Example (2) : If Else</vt:lpstr>
      <vt:lpstr>Example (3) : If</vt:lpstr>
      <vt:lpstr>Else If</vt:lpstr>
      <vt:lpstr>Else If</vt:lpstr>
      <vt:lpstr>PowerPoint Presentation</vt:lpstr>
      <vt:lpstr>PowerPoint Presentation</vt:lpstr>
      <vt:lpstr>Comparison of ?: and if-else</vt:lpstr>
      <vt:lpstr>Errors to be avoided in if-else</vt:lpstr>
      <vt:lpstr>Example : Program to check whether an integer entered by the user is odd or even</vt:lpstr>
      <vt:lpstr>Program to find the largest number using if statement </vt:lpstr>
      <vt:lpstr>Program to find the largest number using if...else statement </vt:lpstr>
      <vt:lpstr>Program to find the largest number using nested if...else statement</vt:lpstr>
      <vt:lpstr> Program to Check Vowel or consonant </vt:lpstr>
      <vt:lpstr>Switch</vt:lpstr>
      <vt:lpstr>Switch-Case</vt:lpstr>
      <vt:lpstr>Example (1) : Switch</vt:lpstr>
      <vt:lpstr>PowerPoint Presentation</vt:lpstr>
      <vt:lpstr>PowerPoint Presentation</vt:lpstr>
      <vt:lpstr>Program to create a simple calculator   Performs addition, subtraction, multiplication or division depending the input from user  </vt:lpstr>
      <vt:lpstr>Errors to be avoided in switch</vt:lpstr>
      <vt:lpstr>While loop</vt:lpstr>
      <vt:lpstr>While loop Syntax</vt:lpstr>
      <vt:lpstr>PowerPoint Presentation</vt:lpstr>
      <vt:lpstr>Example : while</vt:lpstr>
      <vt:lpstr>Example while loop</vt:lpstr>
      <vt:lpstr>Reverse of a number </vt:lpstr>
      <vt:lpstr>PowerPoint Presentation</vt:lpstr>
      <vt:lpstr>Example While Loop</vt:lpstr>
      <vt:lpstr>PowerPoint Presentation</vt:lpstr>
      <vt:lpstr>Infinite Loop</vt:lpstr>
      <vt:lpstr>PowerPoint Presentation</vt:lpstr>
      <vt:lpstr>While vs Do-While</vt:lpstr>
      <vt:lpstr>C Program to print multiplication table using do...while  loop</vt:lpstr>
      <vt:lpstr>Difference between while and do…while Loop in C </vt:lpstr>
      <vt:lpstr>Do While : Program to add numbers until user enters zero</vt:lpstr>
      <vt:lpstr>For Loop</vt:lpstr>
      <vt:lpstr>Syntax Explanation</vt:lpstr>
      <vt:lpstr>PowerPoint Presentation</vt:lpstr>
      <vt:lpstr>Example  : for loop</vt:lpstr>
      <vt:lpstr>Example for loop</vt:lpstr>
      <vt:lpstr>For loop example</vt:lpstr>
      <vt:lpstr>Sum of Natural Numbers Using for Loop </vt:lpstr>
      <vt:lpstr>Sum of Natural Numbers Using while Loop </vt:lpstr>
      <vt:lpstr>C program to print table of any number</vt:lpstr>
      <vt:lpstr>Output :C program to print table of any number</vt:lpstr>
      <vt:lpstr>nested loops in C </vt:lpstr>
      <vt:lpstr>Example 1: Program to  print half pyramid using * </vt:lpstr>
      <vt:lpstr>Example 2: Program to print  half pyramid a using numbers </vt:lpstr>
      <vt:lpstr>Break Statement</vt:lpstr>
      <vt:lpstr>Flow Diagram for break</vt:lpstr>
      <vt:lpstr>Example using break</vt:lpstr>
      <vt:lpstr>Example using break</vt:lpstr>
      <vt:lpstr>Continue Statement</vt:lpstr>
      <vt:lpstr>Program to calculate sum of maximum of 10 numbers ,Negative numbers are skipped from calculation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SONY</dc:creator>
  <cp:lastModifiedBy>Diksha Joshi (Dr.)</cp:lastModifiedBy>
  <cp:revision>58</cp:revision>
  <dcterms:created xsi:type="dcterms:W3CDTF">2016-08-15T07:31:55Z</dcterms:created>
  <dcterms:modified xsi:type="dcterms:W3CDTF">2023-08-14T09:13:00Z</dcterms:modified>
</cp:coreProperties>
</file>