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3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8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8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3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1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BE8F-F66D-4BBF-B3CF-3D451DFE411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B14C-27C4-43E0-9420-67A310AD6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6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 Structure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1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program to store and print the roll no., name , age and marks of a student using structures.</a:t>
            </a:r>
          </a:p>
          <a:p>
            <a:r>
              <a:rPr lang="en-US" dirty="0"/>
              <a:t>2.Write a program to store the roll no. (starting from 1), name and age of 5 students and then print the details of the student with roll no. 2.</a:t>
            </a:r>
          </a:p>
          <a:p>
            <a:r>
              <a:rPr lang="en-US" dirty="0"/>
              <a:t>3.Write a program to store and print the roll no., name, age, address and marks of 15 students using structure</a:t>
            </a:r>
            <a:r>
              <a:rPr lang="en-US" dirty="0" smtClean="0"/>
              <a:t>.</a:t>
            </a:r>
          </a:p>
          <a:p>
            <a:r>
              <a:rPr lang="en-US" dirty="0"/>
              <a:t>Enter the marks of 5 students in Chemistry, Mathematics and Physics (each out of 100) using a structure named Marks having elements roll no., name, </a:t>
            </a:r>
            <a:r>
              <a:rPr lang="en-US" dirty="0" err="1" smtClean="0"/>
              <a:t>ch</a:t>
            </a:r>
            <a:endParaRPr lang="en-US" dirty="0" smtClean="0"/>
          </a:p>
          <a:p>
            <a:r>
              <a:rPr lang="en-US" b="1" dirty="0"/>
              <a:t>Write C program to read the details of two workers and calculate total payment of workers using structure</a:t>
            </a:r>
            <a:r>
              <a:rPr lang="en-US" b="1" dirty="0" smtClean="0"/>
              <a:t>. </a:t>
            </a:r>
            <a:r>
              <a:rPr lang="en-US" b="1" dirty="0" err="1" smtClean="0"/>
              <a:t>Name,wage</a:t>
            </a:r>
            <a:r>
              <a:rPr lang="en-US" b="1" dirty="0" smtClean="0"/>
              <a:t> rate, days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74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 program to accept the details of employee and display them using structure. Details consist of Employee ID, Name, Designation, Department, Salary.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3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e;</a:t>
            </a:r>
          </a:p>
          <a:p>
            <a:r>
              <a:rPr lang="en-IN" dirty="0"/>
              <a:t>     char name[20];</a:t>
            </a:r>
          </a:p>
          <a:p>
            <a:r>
              <a:rPr lang="en-IN" dirty="0"/>
              <a:t>     char designation[20];</a:t>
            </a:r>
          </a:p>
          <a:p>
            <a:r>
              <a:rPr lang="en-IN" dirty="0"/>
              <a:t>     char </a:t>
            </a:r>
            <a:r>
              <a:rPr lang="en-IN" dirty="0" err="1"/>
              <a:t>dept</a:t>
            </a:r>
            <a:r>
              <a:rPr lang="en-IN" dirty="0"/>
              <a:t>[20];</a:t>
            </a:r>
          </a:p>
          <a:p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sal</a:t>
            </a:r>
            <a:r>
              <a:rPr lang="en-IN" dirty="0"/>
              <a:t>;</a:t>
            </a:r>
          </a:p>
          <a:p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74822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</a:t>
            </a:r>
            <a:r>
              <a:rPr lang="en-IN" dirty="0" err="1"/>
              <a:t>struct</a:t>
            </a:r>
            <a:r>
              <a:rPr lang="en-IN" dirty="0"/>
              <a:t> employee a;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Employee Details:\n");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("-------------------------------\n");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Employee-Id : ");</a:t>
            </a:r>
          </a:p>
          <a:p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a.e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Name        : ");</a:t>
            </a:r>
          </a:p>
          <a:p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s",a.name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Designation : ");</a:t>
            </a:r>
          </a:p>
          <a:p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a.designation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Department  : ");</a:t>
            </a:r>
          </a:p>
          <a:p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a.dept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Salary      : ");</a:t>
            </a:r>
          </a:p>
          <a:p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a.sal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("-------------------------------");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Details: \n---------------------------------\n");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("Employee-Id : %d\n",</a:t>
            </a:r>
            <a:r>
              <a:rPr lang="en-IN" dirty="0" err="1"/>
              <a:t>a.e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("Name        : %s\</a:t>
            </a:r>
            <a:r>
              <a:rPr lang="en-IN" dirty="0" err="1"/>
              <a:t>n",a.name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("Designation : %s\n",</a:t>
            </a:r>
            <a:r>
              <a:rPr lang="en-IN" dirty="0" err="1"/>
              <a:t>a.designation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("Department  : %s\n",</a:t>
            </a:r>
            <a:r>
              <a:rPr lang="en-IN" dirty="0" err="1"/>
              <a:t>a.dept</a:t>
            </a:r>
            <a:r>
              <a:rPr lang="en-IN" dirty="0"/>
              <a:t>);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("Salary      : %d\n",</a:t>
            </a:r>
            <a:r>
              <a:rPr lang="en-IN" dirty="0" err="1"/>
              <a:t>a.sal</a:t>
            </a:r>
            <a:r>
              <a:rPr lang="en-IN" dirty="0"/>
              <a:t>);</a:t>
            </a:r>
          </a:p>
          <a:p>
            <a:r>
              <a:rPr lang="en-IN" dirty="0"/>
              <a:t> 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C program to accept batting information of cricket team using structure. It contains player name and runs scored by player. Calculate total runs scored by cricket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24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player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char name[20];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runs;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i,s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struct</a:t>
            </a:r>
            <a:r>
              <a:rPr lang="en-IN" dirty="0"/>
              <a:t> player a[11]; //a[11] - no. of players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Name of Player Runs Scored \n");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("---------------------------------------------\n\t");</a:t>
            </a:r>
          </a:p>
          <a:p>
            <a:pPr marL="0" indent="0">
              <a:buNone/>
            </a:pPr>
            <a:r>
              <a:rPr lang="en-IN" dirty="0"/>
              <a:t>     for(</a:t>
            </a:r>
            <a:r>
              <a:rPr lang="en-IN" dirty="0" err="1"/>
              <a:t>i</a:t>
            </a:r>
            <a:r>
              <a:rPr lang="en-IN" dirty="0"/>
              <a:t>=0;i&lt;=10;i++)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s",a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].runs);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("\t");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     for(</a:t>
            </a:r>
            <a:r>
              <a:rPr lang="en-IN" dirty="0" err="1"/>
              <a:t>i</a:t>
            </a:r>
            <a:r>
              <a:rPr lang="en-IN" dirty="0"/>
              <a:t>=0;i&lt;=10;i++)</a:t>
            </a:r>
          </a:p>
          <a:p>
            <a:pPr marL="0" indent="0">
              <a:buNone/>
            </a:pPr>
            <a:r>
              <a:rPr lang="en-IN" dirty="0"/>
              <a:t>          s=</a:t>
            </a:r>
            <a:r>
              <a:rPr lang="en-IN" dirty="0" err="1"/>
              <a:t>s+a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].runs;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("\n---------------------------------------------\n");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("Total Runs Scored by Team: %</a:t>
            </a:r>
            <a:r>
              <a:rPr lang="en-IN" dirty="0" err="1"/>
              <a:t>d",s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78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a 'C' program to accept customer details such as: </a:t>
            </a:r>
            <a:r>
              <a:rPr lang="en-US" b="1" dirty="0" err="1"/>
              <a:t>Account_no</a:t>
            </a:r>
            <a:r>
              <a:rPr lang="en-US" b="1" dirty="0"/>
              <a:t>, Name, Balance using structure. Assume 3 customers in the bank. Write a function to print the account no. and name of each customer whose balance &lt; 100 </a:t>
            </a:r>
            <a:r>
              <a:rPr lang="en-US" b="1" dirty="0" err="1"/>
              <a:t>Rs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03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 programming, a </a:t>
            </a:r>
            <a:r>
              <a:rPr lang="en-US" dirty="0" err="1"/>
              <a:t>struct</a:t>
            </a:r>
            <a:r>
              <a:rPr lang="en-US" dirty="0"/>
              <a:t> (or structure) is a collection of variables (can be of different types) under a single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define a </a:t>
            </a:r>
            <a:r>
              <a:rPr lang="en-US" dirty="0" err="1" smtClean="0"/>
              <a:t>struct</a:t>
            </a:r>
            <a:r>
              <a:rPr lang="en-US" dirty="0" smtClean="0"/>
              <a:t>, the </a:t>
            </a:r>
            <a:r>
              <a:rPr lang="en-US" dirty="0" err="1" smtClean="0"/>
              <a:t>struct</a:t>
            </a:r>
            <a:r>
              <a:rPr lang="en-US" dirty="0" smtClean="0"/>
              <a:t> keyword is used.</a:t>
            </a:r>
          </a:p>
          <a:p>
            <a:endParaRPr lang="en-US" dirty="0" smtClean="0"/>
          </a:p>
          <a:p>
            <a:r>
              <a:rPr lang="en-US" dirty="0" smtClean="0"/>
              <a:t>Syntax of structure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structureName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 member1;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 member2;</a:t>
            </a:r>
          </a:p>
          <a:p>
            <a:pPr marL="0" indent="0">
              <a:buNone/>
            </a:pPr>
            <a:r>
              <a:rPr lang="en-US" dirty="0" smtClean="0"/>
              <a:t>  ...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59296" y="3538050"/>
            <a:ext cx="2913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example,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Person {</a:t>
            </a:r>
          </a:p>
          <a:p>
            <a:r>
              <a:rPr lang="en-US" dirty="0" smtClean="0"/>
              <a:t>  char name[50];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citNo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float salary;</a:t>
            </a:r>
          </a:p>
          <a:p>
            <a:r>
              <a:rPr lang="en-US" dirty="0" smtClean="0"/>
              <a:t>};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77640" y="5853797"/>
            <a:ext cx="792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a derived type </a:t>
            </a:r>
            <a:r>
              <a:rPr lang="en-US" dirty="0" err="1" smtClean="0"/>
              <a:t>struct</a:t>
            </a:r>
            <a:r>
              <a:rPr lang="en-US" dirty="0" smtClean="0"/>
              <a:t> Person is defined. Now, you can create variables of this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23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employee  </a:t>
            </a:r>
          </a:p>
          <a:p>
            <a:pPr marL="0" indent="0">
              <a:buNone/>
            </a:pPr>
            <a:r>
              <a:rPr lang="en-US" dirty="0" smtClean="0"/>
              <a:t>{   </a:t>
            </a:r>
            <a:r>
              <a:rPr lang="en-US" dirty="0" err="1" smtClean="0"/>
              <a:t>int</a:t>
            </a:r>
            <a:r>
              <a:rPr lang="en-US" dirty="0" smtClean="0"/>
              <a:t> id;  </a:t>
            </a:r>
          </a:p>
          <a:p>
            <a:pPr marL="0" indent="0">
              <a:buNone/>
            </a:pPr>
            <a:r>
              <a:rPr lang="en-US" dirty="0" smtClean="0"/>
              <a:t>    char name[20];  </a:t>
            </a:r>
          </a:p>
          <a:p>
            <a:pPr marL="0" indent="0">
              <a:buNone/>
            </a:pPr>
            <a:r>
              <a:rPr lang="en-US" dirty="0" smtClean="0"/>
              <a:t>    float salary;  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911475"/>
            <a:ext cx="7724775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72" b="12061"/>
          <a:stretch/>
        </p:blipFill>
        <p:spPr>
          <a:xfrm>
            <a:off x="8031393" y="822157"/>
            <a:ext cx="321945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</a:t>
            </a:r>
            <a:r>
              <a:rPr lang="en-IN" b="1" dirty="0" err="1"/>
              <a:t>struct</a:t>
            </a:r>
            <a:r>
              <a:rPr lang="en-IN" b="1" dirty="0"/>
              <a:t> Variables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a </a:t>
            </a:r>
            <a:r>
              <a:rPr lang="en-US" dirty="0" err="1" smtClean="0"/>
              <a:t>struct</a:t>
            </a:r>
            <a:r>
              <a:rPr lang="en-US" dirty="0" smtClean="0"/>
              <a:t> type is declared, no storage or memory is allocated. To allocate memory of a given structure type and work with it, we need to create variables.</a:t>
            </a:r>
          </a:p>
          <a:p>
            <a:endParaRPr lang="en-US" dirty="0" smtClean="0"/>
          </a:p>
          <a:p>
            <a:r>
              <a:rPr lang="en-US" dirty="0" smtClean="0"/>
              <a:t>Here's how we create structure variables: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Person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// code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Person person1, person2, p[20];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7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way of creating a </a:t>
            </a:r>
            <a:r>
              <a:rPr lang="en-US" dirty="0" err="1" smtClean="0"/>
              <a:t>struct</a:t>
            </a:r>
            <a:r>
              <a:rPr lang="en-US" dirty="0" smtClean="0"/>
              <a:t> variable is: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Person {</a:t>
            </a:r>
          </a:p>
          <a:p>
            <a:pPr marL="0" indent="0">
              <a:buNone/>
            </a:pPr>
            <a:r>
              <a:rPr lang="en-US" dirty="0" smtClean="0"/>
              <a:t>   // code</a:t>
            </a:r>
          </a:p>
          <a:p>
            <a:pPr marL="0" indent="0">
              <a:buNone/>
            </a:pPr>
            <a:r>
              <a:rPr lang="en-US" dirty="0" smtClean="0"/>
              <a:t>} person1, person2, p[20];</a:t>
            </a:r>
          </a:p>
          <a:p>
            <a:r>
              <a:rPr lang="en-US" dirty="0" smtClean="0"/>
              <a:t>In both cases,</a:t>
            </a:r>
          </a:p>
          <a:p>
            <a:endParaRPr lang="en-US" dirty="0" smtClean="0"/>
          </a:p>
          <a:p>
            <a:r>
              <a:rPr lang="en-US" dirty="0" smtClean="0"/>
              <a:t>person1 and person2 are </a:t>
            </a:r>
            <a:r>
              <a:rPr lang="en-US" dirty="0" err="1" smtClean="0"/>
              <a:t>struct</a:t>
            </a:r>
            <a:r>
              <a:rPr lang="en-US" dirty="0" smtClean="0"/>
              <a:t> Person variables</a:t>
            </a:r>
          </a:p>
          <a:p>
            <a:r>
              <a:rPr lang="en-US" dirty="0" smtClean="0"/>
              <a:t>p[] is a </a:t>
            </a:r>
            <a:r>
              <a:rPr lang="en-US" dirty="0" err="1" smtClean="0"/>
              <a:t>struct</a:t>
            </a:r>
            <a:r>
              <a:rPr lang="en-US" dirty="0" smtClean="0"/>
              <a:t> Person array of size 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9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Members of a Structure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operators used for accessing members of a structure.</a:t>
            </a:r>
          </a:p>
          <a:p>
            <a:endParaRPr lang="en-US" dirty="0" smtClean="0"/>
          </a:p>
          <a:p>
            <a:r>
              <a:rPr lang="en-US" dirty="0" smtClean="0"/>
              <a:t>. - Member operator</a:t>
            </a:r>
          </a:p>
          <a:p>
            <a:r>
              <a:rPr lang="en-US" dirty="0" smtClean="0"/>
              <a:t>-&gt; - Structure pointer operator</a:t>
            </a:r>
          </a:p>
          <a:p>
            <a:r>
              <a:rPr lang="en-US" dirty="0" smtClean="0"/>
              <a:t>Suppose, you want to access the salary of person2. Here's how you can do it.</a:t>
            </a:r>
          </a:p>
          <a:p>
            <a:r>
              <a:rPr lang="en-US" dirty="0" smtClean="0"/>
              <a:t>person2.salary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10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1: C </a:t>
            </a:r>
            <a:r>
              <a:rPr lang="en-IN" b="1" dirty="0" err="1"/>
              <a:t>structs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2648"/>
            <a:ext cx="10515600" cy="59618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// create </a:t>
            </a:r>
            <a:r>
              <a:rPr lang="en-IN" dirty="0" err="1" smtClean="0"/>
              <a:t>struct</a:t>
            </a:r>
            <a:r>
              <a:rPr lang="en-IN" dirty="0" smtClean="0"/>
              <a:t> with person1 variable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Person {</a:t>
            </a:r>
          </a:p>
          <a:p>
            <a:pPr marL="0" indent="0">
              <a:buNone/>
            </a:pPr>
            <a:r>
              <a:rPr lang="en-IN" dirty="0" smtClean="0"/>
              <a:t>  char name[50];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citNo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float salary;</a:t>
            </a:r>
          </a:p>
          <a:p>
            <a:pPr marL="0" indent="0">
              <a:buNone/>
            </a:pPr>
            <a:r>
              <a:rPr lang="en-IN" dirty="0" smtClean="0"/>
              <a:t>} person1;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// assign value to name of person1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strcpy</a:t>
            </a:r>
            <a:r>
              <a:rPr lang="en-IN" dirty="0" smtClean="0"/>
              <a:t>(person1.name, "George Orwell");</a:t>
            </a:r>
          </a:p>
          <a:p>
            <a:pPr marL="0" indent="0">
              <a:buNone/>
            </a:pPr>
            <a:r>
              <a:rPr lang="en-IN" dirty="0" smtClean="0"/>
              <a:t>  // assign values to other person1 variables</a:t>
            </a:r>
          </a:p>
          <a:p>
            <a:pPr marL="0" indent="0">
              <a:buNone/>
            </a:pPr>
            <a:r>
              <a:rPr lang="en-IN" dirty="0" smtClean="0"/>
              <a:t>  person1.citNo = 1984;</a:t>
            </a:r>
          </a:p>
          <a:p>
            <a:pPr marL="0" indent="0">
              <a:buNone/>
            </a:pPr>
            <a:r>
              <a:rPr lang="en-IN" dirty="0" smtClean="0"/>
              <a:t>  person1. salary = 2500;</a:t>
            </a:r>
          </a:p>
          <a:p>
            <a:pPr marL="0" indent="0">
              <a:buNone/>
            </a:pPr>
            <a:r>
              <a:rPr lang="en-IN" dirty="0" smtClean="0"/>
              <a:t>  // print </a:t>
            </a:r>
            <a:r>
              <a:rPr lang="en-IN" dirty="0" err="1" smtClean="0"/>
              <a:t>struct</a:t>
            </a:r>
            <a:r>
              <a:rPr lang="en-IN" dirty="0" smtClean="0"/>
              <a:t> variables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("Name: %s\n", person1.name);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("Citizenship No.: %d\n", person1.citNo);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("Salary: %.2f", person1.salary);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70192" y="3184112"/>
            <a:ext cx="3087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Name: George Orwell</a:t>
            </a:r>
          </a:p>
          <a:p>
            <a:r>
              <a:rPr lang="en-US" dirty="0" smtClean="0"/>
              <a:t>Citizenship No.: 1984</a:t>
            </a:r>
          </a:p>
          <a:p>
            <a:r>
              <a:rPr lang="en-US" dirty="0" smtClean="0"/>
              <a:t>Salary: 2500.00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014984"/>
            <a:ext cx="10841736" cy="55321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 {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firstName</a:t>
            </a:r>
            <a:r>
              <a:rPr lang="en-IN" dirty="0"/>
              <a:t>[50];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roll;</a:t>
            </a:r>
          </a:p>
          <a:p>
            <a:pPr marL="0" indent="0">
              <a:buNone/>
            </a:pPr>
            <a:r>
              <a:rPr lang="en-IN" dirty="0"/>
              <a:t>    float marks;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Student s[5];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information of students:\n");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storing information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s[</a:t>
            </a:r>
            <a:r>
              <a:rPr lang="en-IN" dirty="0" err="1"/>
              <a:t>i</a:t>
            </a:r>
            <a:r>
              <a:rPr lang="en-IN" dirty="0"/>
              <a:t>].roll = </a:t>
            </a:r>
            <a:r>
              <a:rPr lang="en-IN" dirty="0" err="1"/>
              <a:t>i</a:t>
            </a:r>
            <a:r>
              <a:rPr lang="en-IN" dirty="0"/>
              <a:t> + 1;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nFor</a:t>
            </a:r>
            <a:r>
              <a:rPr lang="en-IN" dirty="0"/>
              <a:t> roll </a:t>
            </a:r>
            <a:r>
              <a:rPr lang="en-IN" dirty="0" err="1"/>
              <a:t>number%d</a:t>
            </a:r>
            <a:r>
              <a:rPr lang="en-IN" dirty="0"/>
              <a:t>,\n", s[</a:t>
            </a:r>
            <a:r>
              <a:rPr lang="en-IN" dirty="0" err="1"/>
              <a:t>i</a:t>
            </a:r>
            <a:r>
              <a:rPr lang="en-IN" dirty="0"/>
              <a:t>].roll);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first name: 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("%s", s[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firstName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marks: 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("%f", &amp;s[</a:t>
            </a:r>
            <a:r>
              <a:rPr lang="en-IN" dirty="0" err="1"/>
              <a:t>i</a:t>
            </a:r>
            <a:r>
              <a:rPr lang="en-IN" dirty="0"/>
              <a:t>].marks);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("Displaying Information:\n\n");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96000" y="1403479"/>
            <a:ext cx="449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// displaying information</a:t>
            </a:r>
          </a:p>
          <a:p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nRoll</a:t>
            </a:r>
            <a:r>
              <a:rPr lang="en-IN" dirty="0"/>
              <a:t> number: %d\n", </a:t>
            </a:r>
            <a:r>
              <a:rPr lang="en-IN" dirty="0" err="1"/>
              <a:t>i</a:t>
            </a:r>
            <a:r>
              <a:rPr lang="en-IN" dirty="0"/>
              <a:t> + 1);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("First name: ");</a:t>
            </a:r>
          </a:p>
          <a:p>
            <a:r>
              <a:rPr lang="en-IN" dirty="0"/>
              <a:t>        puts(s[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firstName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("Marks: %.1f", s[</a:t>
            </a:r>
            <a:r>
              <a:rPr lang="en-IN" dirty="0" err="1"/>
              <a:t>i</a:t>
            </a:r>
            <a:r>
              <a:rPr lang="en-IN" dirty="0"/>
              <a:t>].marks);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84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Define structure Student having data members: Roll no, name, address, branch and percentage. WAP to read and display information of a student.</a:t>
            </a:r>
          </a:p>
          <a:p>
            <a:pPr lvl="0"/>
            <a:r>
              <a:rPr lang="en-IN" dirty="0"/>
              <a:t>Define structure called cricket that will describe the following data Player name, country name, no of matches played &amp; batting avg. Develop a program that store information of 10 players and display names of players having batting average greater than 50.</a:t>
            </a:r>
          </a:p>
          <a:p>
            <a:pPr lvl="0"/>
            <a:r>
              <a:rPr lang="en-IN" dirty="0"/>
              <a:t>There are 50 computers in an office. Every computer has following information CPU type, hard disk size. </a:t>
            </a:r>
            <a:r>
              <a:rPr lang="en-IN"/>
              <a:t>WAP to store details of all 50 computers and then print details of computers having hard disk size greater than 8 GB.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6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C7F2A5B2474F42B72FA56F265B01D0" ma:contentTypeVersion="3" ma:contentTypeDescription="Create a new document." ma:contentTypeScope="" ma:versionID="e8ebfa889c79816df7fd423e1fd9283d">
  <xsd:schema xmlns:xsd="http://www.w3.org/2001/XMLSchema" xmlns:xs="http://www.w3.org/2001/XMLSchema" xmlns:p="http://schemas.microsoft.com/office/2006/metadata/properties" xmlns:ns2="1113c09e-a8af-4c81-a7e4-ea6a80009bed" targetNamespace="http://schemas.microsoft.com/office/2006/metadata/properties" ma:root="true" ma:fieldsID="d109f750cb663fbd0f983835166fd912" ns2:_="">
    <xsd:import namespace="1113c09e-a8af-4c81-a7e4-ea6a80009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3c09e-a8af-4c81-a7e4-ea6a80009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64062-1708-461C-AB3B-ED7529D3DF4C}"/>
</file>

<file path=customXml/itemProps2.xml><?xml version="1.0" encoding="utf-8"?>
<ds:datastoreItem xmlns:ds="http://schemas.openxmlformats.org/officeDocument/2006/customXml" ds:itemID="{0E77BF92-F29A-4607-897A-722BD6FAABE4}"/>
</file>

<file path=customXml/itemProps3.xml><?xml version="1.0" encoding="utf-8"?>
<ds:datastoreItem xmlns:ds="http://schemas.openxmlformats.org/officeDocument/2006/customXml" ds:itemID="{F6DA5BF5-A9C5-4FDB-8B12-4911FAD99419}"/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1263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 Structure </vt:lpstr>
      <vt:lpstr>PowerPoint Presentation</vt:lpstr>
      <vt:lpstr>PowerPoint Presentation</vt:lpstr>
      <vt:lpstr>Create struct Variables </vt:lpstr>
      <vt:lpstr>PowerPoint Presentation</vt:lpstr>
      <vt:lpstr>Access Members of a Structure </vt:lpstr>
      <vt:lpstr>Example 1: C structs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Structure </dc:title>
  <dc:creator>Diksha Joshi (Dr.)</dc:creator>
  <cp:lastModifiedBy>Mpstme Student</cp:lastModifiedBy>
  <cp:revision>18</cp:revision>
  <dcterms:created xsi:type="dcterms:W3CDTF">2023-09-26T08:45:27Z</dcterms:created>
  <dcterms:modified xsi:type="dcterms:W3CDTF">2023-10-30T10:28:23Z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0x01010013C7F2A5B2474F42B72FA56F265B01D0</vt:lpwstr>
  </property>
</Properties>
</file>