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77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4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8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2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45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2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4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1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17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3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E778-A27D-4EDC-9799-FDAFD79B3F0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A876-72CB-4B3A-907E-99502E90C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Functions in c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7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without argument and with return value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4307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sum();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main()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result;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nGoing</a:t>
            </a:r>
            <a:r>
              <a:rPr lang="en-IN" dirty="0"/>
              <a:t> to calculate the sum of two numbers:");  </a:t>
            </a:r>
          </a:p>
          <a:p>
            <a:pPr marL="0" indent="0">
              <a:buNone/>
            </a:pPr>
            <a:r>
              <a:rPr lang="en-IN" dirty="0"/>
              <a:t>    result = sum();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d",result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sum()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a,b</a:t>
            </a:r>
            <a:r>
              <a:rPr lang="en-IN" dirty="0"/>
              <a:t>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 two numbers");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scanf</a:t>
            </a:r>
            <a:r>
              <a:rPr lang="en-IN" dirty="0"/>
              <a:t>("%d %</a:t>
            </a:r>
            <a:r>
              <a:rPr lang="en-IN" dirty="0" err="1"/>
              <a:t>d",&amp;a,&amp;b</a:t>
            </a:r>
            <a:r>
              <a:rPr lang="en-IN" dirty="0"/>
              <a:t>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c=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r</a:t>
            </a:r>
            <a:r>
              <a:rPr lang="en-IN" dirty="0" smtClean="0"/>
              <a:t>eturn c;</a:t>
            </a: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92132" y="4412442"/>
            <a:ext cx="44341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Going to calculate the sum of two numbers:</a:t>
            </a:r>
          </a:p>
          <a:p>
            <a:endParaRPr lang="en-US" dirty="0" smtClean="0"/>
          </a:p>
          <a:p>
            <a:r>
              <a:rPr lang="en-US" dirty="0" smtClean="0"/>
              <a:t>Enter two numbers 10 </a:t>
            </a:r>
          </a:p>
          <a:p>
            <a:r>
              <a:rPr lang="en-US" dirty="0" smtClean="0"/>
              <a:t>24 </a:t>
            </a:r>
          </a:p>
          <a:p>
            <a:endParaRPr lang="en-US" dirty="0" smtClean="0"/>
          </a:p>
          <a:p>
            <a:r>
              <a:rPr lang="en-US" dirty="0" smtClean="0"/>
              <a:t>The sum is 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80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program to calculate the area of the square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454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sum();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main()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printf</a:t>
            </a:r>
            <a:r>
              <a:rPr lang="en-US" dirty="0"/>
              <a:t>("Going to calculate the area of the square\n");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float</a:t>
            </a:r>
            <a:r>
              <a:rPr lang="en-US" dirty="0"/>
              <a:t> area = square();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printf</a:t>
            </a:r>
            <a:r>
              <a:rPr lang="en-US" dirty="0"/>
              <a:t>("The area of the square: %f\</a:t>
            </a:r>
            <a:r>
              <a:rPr lang="en-US" dirty="0" err="1"/>
              <a:t>n",area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square()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float</a:t>
            </a:r>
            <a:r>
              <a:rPr lang="en-US" dirty="0"/>
              <a:t> side;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printf</a:t>
            </a:r>
            <a:r>
              <a:rPr lang="en-US" dirty="0"/>
              <a:t>("Enter the length of the side in meters: ");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f",&amp;side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return</a:t>
            </a:r>
            <a:r>
              <a:rPr lang="en-US" dirty="0"/>
              <a:t> side * side;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58825" y="5320921"/>
            <a:ext cx="4704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Going to calculate the area of the square </a:t>
            </a:r>
          </a:p>
          <a:p>
            <a:r>
              <a:rPr lang="en-US" dirty="0" smtClean="0"/>
              <a:t>Enter the length of the side in meters: 10 </a:t>
            </a:r>
          </a:p>
          <a:p>
            <a:r>
              <a:rPr lang="en-US" dirty="0" smtClean="0"/>
              <a:t>The area of the square: 100.000000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17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with argument and without return value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33" y="1027906"/>
            <a:ext cx="10515600" cy="5796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sum(</a:t>
            </a:r>
            <a:r>
              <a:rPr lang="en-IN" b="1" dirty="0" err="1"/>
              <a:t>int</a:t>
            </a:r>
            <a:r>
              <a:rPr lang="en-IN" dirty="0"/>
              <a:t>, </a:t>
            </a:r>
            <a:r>
              <a:rPr lang="en-IN" b="1" dirty="0" err="1"/>
              <a:t>int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main()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a,b,result</a:t>
            </a:r>
            <a:r>
              <a:rPr lang="en-IN" dirty="0"/>
              <a:t>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nGoing</a:t>
            </a:r>
            <a:r>
              <a:rPr lang="en-IN" dirty="0"/>
              <a:t> to calculate the sum of two numbers:");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 two numbers:");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scanf</a:t>
            </a:r>
            <a:r>
              <a:rPr lang="en-IN" dirty="0"/>
              <a:t>("%d %</a:t>
            </a:r>
            <a:r>
              <a:rPr lang="en-IN" dirty="0" err="1"/>
              <a:t>d",&amp;a,&amp;b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sum(</a:t>
            </a:r>
            <a:r>
              <a:rPr lang="en-IN" dirty="0" err="1"/>
              <a:t>a,b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sum(</a:t>
            </a:r>
            <a:r>
              <a:rPr lang="en-IN" b="1" dirty="0" err="1"/>
              <a:t>int</a:t>
            </a:r>
            <a:r>
              <a:rPr lang="en-IN" dirty="0"/>
              <a:t> a, </a:t>
            </a:r>
            <a:r>
              <a:rPr lang="en-IN" b="1" dirty="0" err="1"/>
              <a:t>int</a:t>
            </a:r>
            <a:r>
              <a:rPr lang="en-IN" dirty="0"/>
              <a:t> b)  </a:t>
            </a:r>
          </a:p>
          <a:p>
            <a:pPr marL="0" indent="0">
              <a:buNone/>
            </a:pPr>
            <a:r>
              <a:rPr lang="en-IN" dirty="0"/>
              <a:t>{  </a:t>
            </a:r>
            <a:r>
              <a:rPr lang="en-IN" dirty="0" err="1" smtClean="0"/>
              <a:t>int</a:t>
            </a:r>
            <a:r>
              <a:rPr lang="en-IN" dirty="0" smtClean="0"/>
              <a:t> c;</a:t>
            </a:r>
          </a:p>
          <a:p>
            <a:pPr marL="0" indent="0">
              <a:buNone/>
            </a:pPr>
            <a:r>
              <a:rPr lang="en-IN" dirty="0" smtClean="0"/>
              <a:t>C=</a:t>
            </a:r>
            <a:r>
              <a:rPr lang="en-IN" dirty="0" err="1" smtClean="0"/>
              <a:t>a+b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nThe</a:t>
            </a:r>
            <a:r>
              <a:rPr lang="en-IN" dirty="0"/>
              <a:t> sum is %</a:t>
            </a:r>
            <a:r>
              <a:rPr lang="en-IN" dirty="0" err="1"/>
              <a:t>d</a:t>
            </a:r>
            <a:r>
              <a:rPr lang="en-IN" dirty="0" err="1" smtClean="0"/>
              <a:t>",</a:t>
            </a:r>
            <a:r>
              <a:rPr lang="en-IN" dirty="0" err="1"/>
              <a:t>c</a:t>
            </a:r>
            <a:r>
              <a:rPr lang="en-IN" dirty="0" smtClean="0"/>
              <a:t>);</a:t>
            </a:r>
            <a:r>
              <a:rPr lang="en-IN" dirty="0"/>
              <a:t>    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78665" y="4754349"/>
            <a:ext cx="4728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Going to calculate the sum of two numbers:</a:t>
            </a:r>
          </a:p>
          <a:p>
            <a:endParaRPr lang="en-US" dirty="0" smtClean="0"/>
          </a:p>
          <a:p>
            <a:r>
              <a:rPr lang="en-US" dirty="0" smtClean="0"/>
              <a:t>Enter two numbers 10 </a:t>
            </a:r>
          </a:p>
          <a:p>
            <a:r>
              <a:rPr lang="en-US" dirty="0" smtClean="0"/>
              <a:t>24 </a:t>
            </a:r>
          </a:p>
          <a:p>
            <a:endParaRPr lang="en-US" dirty="0" smtClean="0"/>
          </a:p>
          <a:p>
            <a:r>
              <a:rPr lang="en-US" dirty="0" smtClean="0"/>
              <a:t>The sum is 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79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with argument and with return value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842"/>
            <a:ext cx="10515600" cy="53591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sum(</a:t>
            </a:r>
            <a:r>
              <a:rPr lang="en-IN" b="1" dirty="0" err="1"/>
              <a:t>int</a:t>
            </a:r>
            <a:r>
              <a:rPr lang="en-IN" dirty="0"/>
              <a:t>, </a:t>
            </a:r>
            <a:r>
              <a:rPr lang="en-IN" b="1" dirty="0" err="1"/>
              <a:t>int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main()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a,b,result</a:t>
            </a:r>
            <a:r>
              <a:rPr lang="en-IN" dirty="0"/>
              <a:t>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nGoing</a:t>
            </a:r>
            <a:r>
              <a:rPr lang="en-IN" dirty="0"/>
              <a:t> to calculate the sum of two numbers:");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 two numbers:");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scanf</a:t>
            </a:r>
            <a:r>
              <a:rPr lang="en-IN" dirty="0"/>
              <a:t>("%d %</a:t>
            </a:r>
            <a:r>
              <a:rPr lang="en-IN" dirty="0" err="1"/>
              <a:t>d",&amp;a,&amp;b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result = sum(</a:t>
            </a:r>
            <a:r>
              <a:rPr lang="en-IN" dirty="0" err="1"/>
              <a:t>a,b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nThe</a:t>
            </a:r>
            <a:r>
              <a:rPr lang="en-IN" dirty="0"/>
              <a:t> sum is : %</a:t>
            </a:r>
            <a:r>
              <a:rPr lang="en-IN" dirty="0" err="1"/>
              <a:t>d",result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sum(</a:t>
            </a:r>
            <a:r>
              <a:rPr lang="en-IN" b="1" dirty="0" err="1"/>
              <a:t>int</a:t>
            </a:r>
            <a:r>
              <a:rPr lang="en-IN" dirty="0"/>
              <a:t> a, </a:t>
            </a:r>
            <a:r>
              <a:rPr lang="en-IN" b="1" dirty="0" err="1"/>
              <a:t>int</a:t>
            </a:r>
            <a:r>
              <a:rPr lang="en-IN" dirty="0"/>
              <a:t> b)  </a:t>
            </a:r>
          </a:p>
          <a:p>
            <a:pPr marL="0" indent="0">
              <a:buNone/>
            </a:pPr>
            <a:r>
              <a:rPr lang="en-IN" dirty="0"/>
              <a:t>{  </a:t>
            </a:r>
            <a:r>
              <a:rPr lang="en-IN" dirty="0" err="1" smtClean="0"/>
              <a:t>int</a:t>
            </a:r>
            <a:r>
              <a:rPr lang="en-IN" dirty="0" smtClean="0"/>
              <a:t> c;</a:t>
            </a:r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=</a:t>
            </a:r>
            <a:r>
              <a:rPr lang="en-IN" dirty="0" err="1" smtClean="0"/>
              <a:t>a+b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return</a:t>
            </a:r>
            <a:r>
              <a:rPr lang="en-IN" dirty="0"/>
              <a:t> c</a:t>
            </a:r>
            <a:r>
              <a:rPr lang="en-IN" dirty="0" smtClean="0"/>
              <a:t>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46575" y="5508426"/>
            <a:ext cx="4537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Going to calculate the sum of two numbers:</a:t>
            </a:r>
          </a:p>
          <a:p>
            <a:r>
              <a:rPr lang="en-US" dirty="0" smtClean="0"/>
              <a:t>Enter two numbers:10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The sum is : 30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19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492"/>
            <a:ext cx="10515600" cy="390249"/>
          </a:xfrm>
        </p:spPr>
        <p:txBody>
          <a:bodyPr>
            <a:noAutofit/>
          </a:bodyPr>
          <a:lstStyle/>
          <a:p>
            <a:r>
              <a:rPr lang="en-US" sz="2800" b="1" dirty="0"/>
              <a:t>C program to find diameter, circumference and area of circle using function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17" y="1057523"/>
            <a:ext cx="10948283" cy="51194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math.h</a:t>
            </a:r>
            <a:r>
              <a:rPr lang="en-IN" dirty="0"/>
              <a:t>&gt; // Used for constant PI referred as M_PI</a:t>
            </a:r>
          </a:p>
          <a:p>
            <a:pPr marL="0" indent="0">
              <a:buNone/>
            </a:pPr>
            <a:r>
              <a:rPr lang="en-IN" dirty="0" smtClean="0"/>
              <a:t>/* </a:t>
            </a:r>
            <a:r>
              <a:rPr lang="en-IN" dirty="0"/>
              <a:t>Function declaration */</a:t>
            </a:r>
          </a:p>
          <a:p>
            <a:pPr marL="0" indent="0">
              <a:buNone/>
            </a:pPr>
            <a:r>
              <a:rPr lang="en-IN" dirty="0"/>
              <a:t>double </a:t>
            </a:r>
            <a:r>
              <a:rPr lang="en-IN" dirty="0" err="1"/>
              <a:t>getDiameter</a:t>
            </a:r>
            <a:r>
              <a:rPr lang="en-IN" dirty="0"/>
              <a:t>(double radius);</a:t>
            </a:r>
          </a:p>
          <a:p>
            <a:pPr marL="0" indent="0">
              <a:buNone/>
            </a:pPr>
            <a:r>
              <a:rPr lang="en-IN" dirty="0"/>
              <a:t>double </a:t>
            </a:r>
            <a:r>
              <a:rPr lang="en-IN" dirty="0" err="1"/>
              <a:t>getCircumference</a:t>
            </a:r>
            <a:r>
              <a:rPr lang="en-IN" dirty="0"/>
              <a:t>(double radius);</a:t>
            </a:r>
          </a:p>
          <a:p>
            <a:pPr marL="0" indent="0">
              <a:buNone/>
            </a:pPr>
            <a:r>
              <a:rPr lang="en-IN" dirty="0"/>
              <a:t>double </a:t>
            </a:r>
            <a:r>
              <a:rPr lang="en-IN" dirty="0" err="1"/>
              <a:t>getArea</a:t>
            </a:r>
            <a:r>
              <a:rPr lang="en-IN" dirty="0"/>
              <a:t>(double radius);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float radius, </a:t>
            </a:r>
            <a:r>
              <a:rPr lang="en-IN" dirty="0" err="1"/>
              <a:t>dia</a:t>
            </a:r>
            <a:r>
              <a:rPr lang="en-IN" dirty="0"/>
              <a:t>, </a:t>
            </a:r>
            <a:r>
              <a:rPr lang="en-IN" dirty="0" err="1"/>
              <a:t>circ</a:t>
            </a:r>
            <a:r>
              <a:rPr lang="en-IN" dirty="0"/>
              <a:t>, area;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   </a:t>
            </a:r>
            <a:r>
              <a:rPr lang="en-IN" dirty="0" err="1"/>
              <a:t>printf</a:t>
            </a:r>
            <a:r>
              <a:rPr lang="en-IN" dirty="0"/>
              <a:t>("Enter radius of circle: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("%f", &amp;radius);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 smtClean="0"/>
              <a:t>dia</a:t>
            </a:r>
            <a:r>
              <a:rPr lang="en-IN" dirty="0" smtClean="0"/>
              <a:t>  </a:t>
            </a:r>
            <a:r>
              <a:rPr lang="en-IN" dirty="0"/>
              <a:t>= </a:t>
            </a:r>
            <a:r>
              <a:rPr lang="en-IN" dirty="0" err="1"/>
              <a:t>getDiameter</a:t>
            </a:r>
            <a:r>
              <a:rPr lang="en-IN" dirty="0"/>
              <a:t>(radius);       // Call </a:t>
            </a:r>
            <a:r>
              <a:rPr lang="en-IN" dirty="0" err="1"/>
              <a:t>getDiameter</a:t>
            </a:r>
            <a:r>
              <a:rPr lang="en-IN" dirty="0"/>
              <a:t> function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circ</a:t>
            </a:r>
            <a:r>
              <a:rPr lang="en-IN" dirty="0"/>
              <a:t> = </a:t>
            </a:r>
            <a:r>
              <a:rPr lang="en-IN" dirty="0" err="1"/>
              <a:t>getCircumference</a:t>
            </a:r>
            <a:r>
              <a:rPr lang="en-IN" dirty="0"/>
              <a:t>(radius);  // Call </a:t>
            </a:r>
            <a:r>
              <a:rPr lang="en-IN" dirty="0" err="1"/>
              <a:t>getCircumference</a:t>
            </a:r>
            <a:r>
              <a:rPr lang="en-IN" dirty="0"/>
              <a:t> function</a:t>
            </a:r>
          </a:p>
          <a:p>
            <a:pPr marL="0" indent="0">
              <a:buNone/>
            </a:pPr>
            <a:r>
              <a:rPr lang="en-IN" dirty="0"/>
              <a:t>    area = </a:t>
            </a:r>
            <a:r>
              <a:rPr lang="en-IN" dirty="0" err="1"/>
              <a:t>getArea</a:t>
            </a:r>
            <a:r>
              <a:rPr lang="en-IN" dirty="0"/>
              <a:t>(radius);           // Call </a:t>
            </a:r>
            <a:r>
              <a:rPr lang="en-IN" dirty="0" err="1"/>
              <a:t>getArea</a:t>
            </a:r>
            <a:r>
              <a:rPr lang="en-IN" dirty="0"/>
              <a:t> function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    </a:t>
            </a:r>
            <a:r>
              <a:rPr lang="en-IN" dirty="0" err="1"/>
              <a:t>printf</a:t>
            </a:r>
            <a:r>
              <a:rPr lang="en-IN" dirty="0"/>
              <a:t>("Diameter of the circle = %.2f units\n", </a:t>
            </a:r>
            <a:r>
              <a:rPr lang="en-IN" dirty="0" err="1"/>
              <a:t>dia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("Circumference of the circle = %.2f units\n", </a:t>
            </a:r>
            <a:r>
              <a:rPr lang="en-IN" dirty="0" err="1"/>
              <a:t>circ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("Area of the circle = %.2f sq. units", area);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    </a:t>
            </a: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23560" y="10986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/**</a:t>
            </a:r>
          </a:p>
          <a:p>
            <a:r>
              <a:rPr lang="en-IN" dirty="0"/>
              <a:t> * Calculate diameter of circle whose radius is given</a:t>
            </a:r>
          </a:p>
          <a:p>
            <a:r>
              <a:rPr lang="en-IN" dirty="0"/>
              <a:t> */</a:t>
            </a:r>
          </a:p>
          <a:p>
            <a:r>
              <a:rPr lang="en-IN" dirty="0"/>
              <a:t>double </a:t>
            </a:r>
            <a:r>
              <a:rPr lang="en-IN" dirty="0" err="1"/>
              <a:t>getDiameter</a:t>
            </a:r>
            <a:r>
              <a:rPr lang="en-IN" dirty="0"/>
              <a:t>(double radius)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return (2 * radius);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smtClean="0"/>
              <a:t>double </a:t>
            </a:r>
            <a:r>
              <a:rPr lang="en-IN" dirty="0" err="1"/>
              <a:t>getCircumference</a:t>
            </a:r>
            <a:r>
              <a:rPr lang="en-IN" dirty="0"/>
              <a:t>(double radius)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return (2 * M_PI * radius); // M_PI = PI = 3.14 ... 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double </a:t>
            </a:r>
            <a:r>
              <a:rPr lang="en-IN" dirty="0" err="1"/>
              <a:t>getArea</a:t>
            </a:r>
            <a:r>
              <a:rPr lang="en-IN" dirty="0"/>
              <a:t>(double radius)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return (M_PI * radius * radius); // M_PI = PI = 3.14 ...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016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 program to check even or odd using functions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14" y="1041622"/>
            <a:ext cx="10964186" cy="530351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1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 program to check prime, </a:t>
            </a:r>
            <a:r>
              <a:rPr lang="en-US" b="1" dirty="0" err="1"/>
              <a:t>armstrong</a:t>
            </a:r>
            <a:r>
              <a:rPr lang="en-US" b="1" dirty="0"/>
              <a:t>, perfect number using functions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26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parameter passing in 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882" y="1825625"/>
            <a:ext cx="52522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9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in C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81" y="1073426"/>
            <a:ext cx="10860819" cy="56454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 </a:t>
            </a:r>
          </a:p>
          <a:p>
            <a:pPr marL="0" indent="0">
              <a:buNone/>
            </a:pPr>
            <a:r>
              <a:rPr lang="en-US" dirty="0" smtClean="0"/>
              <a:t>void swap(</a:t>
            </a:r>
            <a:r>
              <a:rPr lang="en-US" dirty="0" err="1" smtClean="0"/>
              <a:t>int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dirty="0" smtClean="0"/>
              <a:t>); //prototype of the function 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 </a:t>
            </a:r>
          </a:p>
          <a:p>
            <a:pPr marL="0" indent="0">
              <a:buNone/>
            </a:pPr>
            <a:r>
              <a:rPr lang="en-US" dirty="0" smtClean="0"/>
              <a:t>{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10;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b = 20;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("Before swapping the values in main a = %d, b = %d\n",</a:t>
            </a:r>
            <a:r>
              <a:rPr lang="en-US" dirty="0" err="1" smtClean="0"/>
              <a:t>a,b</a:t>
            </a:r>
            <a:r>
              <a:rPr lang="en-US" dirty="0" smtClean="0"/>
              <a:t>); // printing the value of a and b in main  </a:t>
            </a:r>
          </a:p>
          <a:p>
            <a:pPr marL="0" indent="0">
              <a:buNone/>
            </a:pPr>
            <a:r>
              <a:rPr lang="en-US" dirty="0" smtClean="0"/>
              <a:t>    swap(</a:t>
            </a:r>
            <a:r>
              <a:rPr lang="en-US" dirty="0" err="1" smtClean="0"/>
              <a:t>a,b</a:t>
            </a:r>
            <a:r>
              <a:rPr lang="en-US" dirty="0" smtClean="0"/>
              <a:t>);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("After swapping values in main a = %d, b = %d\n",</a:t>
            </a:r>
            <a:r>
              <a:rPr lang="en-US" dirty="0" err="1" smtClean="0"/>
              <a:t>a,b</a:t>
            </a:r>
            <a:r>
              <a:rPr lang="en-US" dirty="0" smtClean="0"/>
              <a:t>); // </a:t>
            </a:r>
            <a:r>
              <a:rPr lang="en-US" sz="1600" dirty="0" smtClean="0"/>
              <a:t>The value of actual parameters do not change by changing the formal parameters in call by value, a = 10, b = 20  </a:t>
            </a:r>
          </a:p>
          <a:p>
            <a:pPr marL="0" indent="0">
              <a:buNone/>
            </a:pPr>
            <a:r>
              <a:rPr lang="en-US" dirty="0" smtClean="0"/>
              <a:t>}  </a:t>
            </a:r>
          </a:p>
          <a:p>
            <a:pPr marL="0" indent="0">
              <a:buNone/>
            </a:pPr>
            <a:r>
              <a:rPr lang="en-US" dirty="0" smtClean="0"/>
              <a:t>void swap 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 </a:t>
            </a:r>
          </a:p>
          <a:p>
            <a:pPr marL="0" indent="0">
              <a:buNone/>
            </a:pPr>
            <a:r>
              <a:rPr lang="en-US" dirty="0" smtClean="0"/>
              <a:t>{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temp;   </a:t>
            </a:r>
          </a:p>
          <a:p>
            <a:pPr marL="0" indent="0">
              <a:buNone/>
            </a:pPr>
            <a:r>
              <a:rPr lang="en-US" dirty="0" smtClean="0"/>
              <a:t>    temp = a;  </a:t>
            </a:r>
          </a:p>
          <a:p>
            <a:pPr marL="0" indent="0">
              <a:buNone/>
            </a:pPr>
            <a:r>
              <a:rPr lang="en-US" dirty="0" smtClean="0"/>
              <a:t>    a=b;  </a:t>
            </a:r>
          </a:p>
          <a:p>
            <a:pPr marL="0" indent="0">
              <a:buNone/>
            </a:pPr>
            <a:r>
              <a:rPr lang="en-US" dirty="0" smtClean="0"/>
              <a:t>    b=temp;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("After swapping values in function a = %d, b = %d\n",</a:t>
            </a:r>
            <a:r>
              <a:rPr lang="en-US" dirty="0" err="1" smtClean="0"/>
              <a:t>a,b</a:t>
            </a:r>
            <a:r>
              <a:rPr lang="en-US" dirty="0" smtClean="0"/>
              <a:t>); // Formal parameters, a = 20, b = 10  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7047" y="4152079"/>
            <a:ext cx="5064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Before swapping the values in main a = 10, b = 20</a:t>
            </a:r>
          </a:p>
          <a:p>
            <a:r>
              <a:rPr lang="en-US" dirty="0" smtClean="0"/>
              <a:t>After swapping values in function a = 20, b = 10</a:t>
            </a:r>
          </a:p>
          <a:p>
            <a:r>
              <a:rPr lang="en-US" dirty="0" smtClean="0"/>
              <a:t>After swapping values in main a = 10, b = 20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31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859"/>
            <a:ext cx="10515600" cy="612885"/>
          </a:xfrm>
        </p:spPr>
        <p:txBody>
          <a:bodyPr>
            <a:normAutofit fontScale="90000"/>
          </a:bodyPr>
          <a:lstStyle/>
          <a:p>
            <a:r>
              <a:rPr lang="en-US"/>
              <a:t>Call by reference in C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860"/>
            <a:ext cx="10515600" cy="60674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 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swap(</a:t>
            </a:r>
            <a:r>
              <a:rPr lang="en-IN" b="1" dirty="0" err="1"/>
              <a:t>int</a:t>
            </a:r>
            <a:r>
              <a:rPr lang="en-IN" dirty="0"/>
              <a:t> *, </a:t>
            </a:r>
            <a:r>
              <a:rPr lang="en-IN" b="1" dirty="0" err="1"/>
              <a:t>int</a:t>
            </a:r>
            <a:r>
              <a:rPr lang="en-IN" dirty="0"/>
              <a:t> *); //prototype of the function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main()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a = 10;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b = 20;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("Before swapping the values in main a = %d, b = %d\n",</a:t>
            </a:r>
            <a:r>
              <a:rPr lang="en-IN" dirty="0" err="1"/>
              <a:t>a,b</a:t>
            </a:r>
            <a:r>
              <a:rPr lang="en-IN" dirty="0"/>
              <a:t>); // printing the value of a and b in main  </a:t>
            </a:r>
          </a:p>
          <a:p>
            <a:pPr marL="0" indent="0">
              <a:buNone/>
            </a:pPr>
            <a:r>
              <a:rPr lang="en-IN" dirty="0"/>
              <a:t>    swap(&amp;</a:t>
            </a:r>
            <a:r>
              <a:rPr lang="en-IN" dirty="0" err="1"/>
              <a:t>a,&amp;b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("After swapping values in main a = %d, b = %d\n",</a:t>
            </a:r>
            <a:r>
              <a:rPr lang="en-IN" dirty="0" err="1"/>
              <a:t>a,b</a:t>
            </a:r>
            <a:r>
              <a:rPr lang="en-IN" dirty="0"/>
              <a:t>); // The values of actual parameters do change in call by reference, a = 10, b = 20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swap (</a:t>
            </a:r>
            <a:r>
              <a:rPr lang="en-IN" b="1" dirty="0" err="1"/>
              <a:t>int</a:t>
            </a:r>
            <a:r>
              <a:rPr lang="en-IN" dirty="0"/>
              <a:t> *a, </a:t>
            </a:r>
            <a:r>
              <a:rPr lang="en-IN" b="1" dirty="0" err="1"/>
              <a:t>int</a:t>
            </a:r>
            <a:r>
              <a:rPr lang="en-IN" dirty="0"/>
              <a:t> *b)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temp;   </a:t>
            </a:r>
          </a:p>
          <a:p>
            <a:pPr marL="0" indent="0">
              <a:buNone/>
            </a:pPr>
            <a:r>
              <a:rPr lang="en-IN" dirty="0"/>
              <a:t>    temp = *a;  </a:t>
            </a:r>
          </a:p>
          <a:p>
            <a:pPr marL="0" indent="0">
              <a:buNone/>
            </a:pPr>
            <a:r>
              <a:rPr lang="en-IN" dirty="0"/>
              <a:t>    *a=*b;  </a:t>
            </a:r>
          </a:p>
          <a:p>
            <a:pPr marL="0" indent="0">
              <a:buNone/>
            </a:pPr>
            <a:r>
              <a:rPr lang="en-IN" dirty="0"/>
              <a:t>    *b=temp;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("After swapping values in function a = %d, b = %d\n",*a,*b); // Formal parameters, a = 20, b = 10 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93064" y="4183885"/>
            <a:ext cx="4943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Before swapping the values in main a = 10, b = 20</a:t>
            </a:r>
          </a:p>
          <a:p>
            <a:r>
              <a:rPr lang="en-US" dirty="0" smtClean="0"/>
              <a:t>After swapping values in function a = 20, b = 10</a:t>
            </a:r>
          </a:p>
          <a:p>
            <a:r>
              <a:rPr lang="en-US" dirty="0" smtClean="0"/>
              <a:t>After swapping values in main a = 20, b = 10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32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b="1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function in C </a:t>
            </a:r>
            <a:r>
              <a:rPr lang="en-US" dirty="0"/>
              <a:t>is a set of statements that when called perform some specific task. It is the basic building block of a C program that provides modularity and code reusability. The programming statements of a function are enclosed within </a:t>
            </a:r>
            <a:r>
              <a:rPr lang="en-US" b="1" dirty="0"/>
              <a:t>{ } braces</a:t>
            </a:r>
            <a:r>
              <a:rPr lang="en-US" dirty="0"/>
              <a:t>, having certain meanings and performing certain operations. </a:t>
            </a:r>
            <a:endParaRPr lang="en-US" dirty="0" smtClean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Syntax of Functions in C</a:t>
            </a:r>
          </a:p>
          <a:p>
            <a:pPr fontAlgn="base"/>
            <a:r>
              <a:rPr lang="en-US" dirty="0"/>
              <a:t>The syntax of function can be divided into 3 aspects:</a:t>
            </a:r>
          </a:p>
          <a:p>
            <a:pPr fontAlgn="base"/>
            <a:r>
              <a:rPr lang="en-US" b="1" dirty="0"/>
              <a:t>Function Declaration</a:t>
            </a:r>
            <a:endParaRPr lang="en-US" dirty="0"/>
          </a:p>
          <a:p>
            <a:pPr fontAlgn="base"/>
            <a:r>
              <a:rPr lang="en-US" b="1" dirty="0"/>
              <a:t>Function Definition</a:t>
            </a:r>
            <a:endParaRPr lang="en-US" dirty="0"/>
          </a:p>
          <a:p>
            <a:pPr fontAlgn="base"/>
            <a:r>
              <a:rPr lang="en-US" b="1" dirty="0"/>
              <a:t>Function Calls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193" y="4776953"/>
            <a:ext cx="2309316" cy="15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5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call by value and call by reference in c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788544"/>
              </p:ext>
            </p:extLst>
          </p:nvPr>
        </p:nvGraphicFramePr>
        <p:xfrm>
          <a:off x="1030272" y="2012474"/>
          <a:ext cx="10131456" cy="3703320"/>
        </p:xfrm>
        <a:graphic>
          <a:graphicData uri="http://schemas.openxmlformats.org/drawingml/2006/table">
            <a:tbl>
              <a:tblPr/>
              <a:tblGrid>
                <a:gridCol w="965505">
                  <a:extLst>
                    <a:ext uri="{9D8B030D-6E8A-4147-A177-3AD203B41FA5}">
                      <a16:colId xmlns:a16="http://schemas.microsoft.com/office/drawing/2014/main" val="3410106177"/>
                    </a:ext>
                  </a:extLst>
                </a:gridCol>
                <a:gridCol w="3888188">
                  <a:extLst>
                    <a:ext uri="{9D8B030D-6E8A-4147-A177-3AD203B41FA5}">
                      <a16:colId xmlns:a16="http://schemas.microsoft.com/office/drawing/2014/main" val="1840660890"/>
                    </a:ext>
                  </a:extLst>
                </a:gridCol>
                <a:gridCol w="5277763">
                  <a:extLst>
                    <a:ext uri="{9D8B030D-6E8A-4147-A177-3AD203B41FA5}">
                      <a16:colId xmlns:a16="http://schemas.microsoft.com/office/drawing/2014/main" val="4214416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Call by value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Call by reference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37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copy of the value is passed into the function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 address of value is passed into the function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69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Changes made inside the function is limited to the function only. The values of the actual parameters do not change by changing the formal parameters.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Changes made inside the function validate outside of the function also. The values of the actual parameters do change by changing the formal parameters.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9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Actual and formal arguments are created at the different memory location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Actual and formal arguments are created at the same memory location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2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7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 in C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the process which comes into existence when a function calls a copy of itself to work on a smaller problem. Any function which calls itself is called recursive function, and such function calls are called recursive calls. Recursion involves several numbers of recursive calls.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23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6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546"/>
            <a:ext cx="10515600" cy="52864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 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fact (</a:t>
            </a:r>
            <a:r>
              <a:rPr lang="en-IN" dirty="0" err="1" smtClean="0"/>
              <a:t>int</a:t>
            </a:r>
            <a:r>
              <a:rPr lang="en-IN" dirty="0" smtClean="0"/>
              <a:t>); 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 </a:t>
            </a:r>
          </a:p>
          <a:p>
            <a:pPr marL="0" indent="0">
              <a:buNone/>
            </a:pPr>
            <a:r>
              <a:rPr lang="en-IN" dirty="0" smtClean="0"/>
              <a:t>{ 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n,f</a:t>
            </a:r>
            <a:r>
              <a:rPr lang="en-IN" dirty="0" smtClean="0"/>
              <a:t>; 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the number whose factorial you want to calculate?"); 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d",&amp;n</a:t>
            </a:r>
            <a:r>
              <a:rPr lang="en-IN" dirty="0" smtClean="0"/>
              <a:t>);  </a:t>
            </a:r>
          </a:p>
          <a:p>
            <a:pPr marL="0" indent="0">
              <a:buNone/>
            </a:pPr>
            <a:r>
              <a:rPr lang="en-IN" dirty="0" smtClean="0"/>
              <a:t>    f = fact(n); 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("factorial = %</a:t>
            </a:r>
            <a:r>
              <a:rPr lang="en-IN" dirty="0" err="1" smtClean="0"/>
              <a:t>d",f</a:t>
            </a:r>
            <a:r>
              <a:rPr lang="en-IN" dirty="0" smtClean="0"/>
              <a:t>);  </a:t>
            </a:r>
          </a:p>
          <a:p>
            <a:pPr marL="0" indent="0">
              <a:buNone/>
            </a:pPr>
            <a:r>
              <a:rPr lang="en-IN" dirty="0" smtClean="0"/>
              <a:t>} 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fact(</a:t>
            </a:r>
            <a:r>
              <a:rPr lang="en-IN" dirty="0" err="1" smtClean="0"/>
              <a:t>int</a:t>
            </a:r>
            <a:r>
              <a:rPr lang="en-IN" dirty="0" smtClean="0"/>
              <a:t> n)  </a:t>
            </a:r>
          </a:p>
          <a:p>
            <a:pPr marL="0" indent="0">
              <a:buNone/>
            </a:pPr>
            <a:r>
              <a:rPr lang="en-IN" dirty="0" smtClean="0"/>
              <a:t>{  </a:t>
            </a:r>
          </a:p>
          <a:p>
            <a:pPr marL="0" indent="0">
              <a:buNone/>
            </a:pPr>
            <a:r>
              <a:rPr lang="en-IN" dirty="0" smtClean="0"/>
              <a:t>    if (n==0)  </a:t>
            </a:r>
          </a:p>
          <a:p>
            <a:pPr marL="0" indent="0">
              <a:buNone/>
            </a:pPr>
            <a:r>
              <a:rPr lang="en-IN" dirty="0" smtClean="0"/>
              <a:t>    {  </a:t>
            </a:r>
          </a:p>
          <a:p>
            <a:pPr marL="0" indent="0">
              <a:buNone/>
            </a:pPr>
            <a:r>
              <a:rPr lang="en-IN" dirty="0" smtClean="0"/>
              <a:t>        return 0;  </a:t>
            </a:r>
          </a:p>
          <a:p>
            <a:pPr marL="0" indent="0">
              <a:buNone/>
            </a:pPr>
            <a:r>
              <a:rPr lang="en-IN" dirty="0" smtClean="0"/>
              <a:t>    }  </a:t>
            </a:r>
          </a:p>
          <a:p>
            <a:pPr marL="0" indent="0">
              <a:buNone/>
            </a:pPr>
            <a:r>
              <a:rPr lang="en-IN" dirty="0" smtClean="0"/>
              <a:t>    else if ( n == 1)  </a:t>
            </a:r>
          </a:p>
          <a:p>
            <a:pPr marL="0" indent="0">
              <a:buNone/>
            </a:pPr>
            <a:r>
              <a:rPr lang="en-IN" dirty="0" smtClean="0"/>
              <a:t>    {  </a:t>
            </a:r>
          </a:p>
          <a:p>
            <a:pPr marL="0" indent="0">
              <a:buNone/>
            </a:pPr>
            <a:r>
              <a:rPr lang="en-IN" dirty="0" smtClean="0"/>
              <a:t>        return 1;  </a:t>
            </a:r>
          </a:p>
          <a:p>
            <a:pPr marL="0" indent="0">
              <a:buNone/>
            </a:pPr>
            <a:r>
              <a:rPr lang="en-IN" dirty="0" smtClean="0"/>
              <a:t>    }  </a:t>
            </a:r>
          </a:p>
          <a:p>
            <a:pPr marL="0" indent="0">
              <a:buNone/>
            </a:pPr>
            <a:r>
              <a:rPr lang="en-IN" dirty="0" smtClean="0"/>
              <a:t>    else   </a:t>
            </a:r>
          </a:p>
          <a:p>
            <a:pPr marL="0" indent="0">
              <a:buNone/>
            </a:pPr>
            <a:r>
              <a:rPr lang="en-IN" dirty="0" smtClean="0"/>
              <a:t>    {  </a:t>
            </a:r>
          </a:p>
          <a:p>
            <a:pPr marL="0" indent="0">
              <a:buNone/>
            </a:pPr>
            <a:r>
              <a:rPr lang="en-IN" dirty="0" smtClean="0"/>
              <a:t>        return n*fact(n-1);  </a:t>
            </a:r>
          </a:p>
          <a:p>
            <a:pPr marL="0" indent="0">
              <a:buNone/>
            </a:pPr>
            <a:r>
              <a:rPr lang="en-IN" dirty="0" smtClean="0"/>
              <a:t>    }  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38" y="1987867"/>
            <a:ext cx="4953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6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Declarations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 </a:t>
            </a:r>
            <a:r>
              <a:rPr lang="en-US" dirty="0"/>
              <a:t>a function declaration, we must provide the function name, its return type, and the number and type of its parameters. A function declaration tells the compiler that there is a function with the given name defined somewhere else in the program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Syntax</a:t>
            </a:r>
          </a:p>
          <a:p>
            <a:pPr fontAlgn="base"/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name_of_the_function</a:t>
            </a:r>
            <a:r>
              <a:rPr lang="en-US" dirty="0" smtClean="0"/>
              <a:t> (parameter_1, parameter_2);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09" y="4710112"/>
            <a:ext cx="3636397" cy="16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0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 Definition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The function definition consists of actual statements which are executed when the function is called (i.e. when the program control comes to the function).</a:t>
            </a:r>
          </a:p>
          <a:p>
            <a:pPr fontAlgn="base"/>
            <a:r>
              <a:rPr lang="en-US" dirty="0"/>
              <a:t>A C function is generally defined and declared in a single step because the function definition always starts with the function declaration so we do not need to declare it explicitly</a:t>
            </a:r>
          </a:p>
          <a:p>
            <a:pPr marL="0" indent="0">
              <a:buNone/>
            </a:pP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 (para1_type para1_name, para2_type para2_name)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// body of the function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47" y="4579950"/>
            <a:ext cx="3965440" cy="21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0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Function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 </a:t>
            </a:r>
            <a:r>
              <a:rPr lang="en-US" dirty="0"/>
              <a:t>function call is a statement that instructs the compiler to execute the function. We use the function name and parameters in the function call.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95" y="3474468"/>
            <a:ext cx="4789336" cy="28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2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466725"/>
            <a:ext cx="66675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Programming Functions Without Arguments and </a:t>
            </a:r>
            <a:r>
              <a:rPr lang="en-US" dirty="0" smtClean="0"/>
              <a:t>no Return </a:t>
            </a:r>
            <a:r>
              <a:rPr lang="en-US" dirty="0"/>
              <a:t>Value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printName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main 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("Hello 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printName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printName</a:t>
            </a:r>
            <a:r>
              <a:rPr lang="en-IN" dirty="0"/>
              <a:t>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 smtClean="0"/>
              <a:t>(“</a:t>
            </a:r>
            <a:r>
              <a:rPr lang="en-IN" dirty="0" err="1" smtClean="0"/>
              <a:t>helloworld</a:t>
            </a:r>
            <a:r>
              <a:rPr lang="en-IN" dirty="0" smtClean="0"/>
              <a:t>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65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sum();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main()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nGoing</a:t>
            </a:r>
            <a:r>
              <a:rPr lang="en-IN" dirty="0"/>
              <a:t> to calculate the sum of two numbers:");  </a:t>
            </a:r>
          </a:p>
          <a:p>
            <a:pPr marL="0" indent="0">
              <a:buNone/>
            </a:pPr>
            <a:r>
              <a:rPr lang="en-IN" dirty="0"/>
              <a:t>    sum();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sum()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a,b</a:t>
            </a:r>
            <a:r>
              <a:rPr lang="en-IN" dirty="0"/>
              <a:t>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 two numbers");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scanf</a:t>
            </a:r>
            <a:r>
              <a:rPr lang="en-IN" dirty="0"/>
              <a:t>("%d %</a:t>
            </a:r>
            <a:r>
              <a:rPr lang="en-IN" dirty="0" err="1"/>
              <a:t>d",&amp;a,&amp;b</a:t>
            </a:r>
            <a:r>
              <a:rPr lang="en-IN" dirty="0"/>
              <a:t>);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("The sum is %d",</a:t>
            </a:r>
            <a:r>
              <a:rPr lang="en-IN" dirty="0" err="1"/>
              <a:t>a+b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46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C7F2A5B2474F42B72FA56F265B01D0" ma:contentTypeVersion="3" ma:contentTypeDescription="Create a new document." ma:contentTypeScope="" ma:versionID="e8ebfa889c79816df7fd423e1fd9283d">
  <xsd:schema xmlns:xsd="http://www.w3.org/2001/XMLSchema" xmlns:xs="http://www.w3.org/2001/XMLSchema" xmlns:p="http://schemas.microsoft.com/office/2006/metadata/properties" xmlns:ns2="1113c09e-a8af-4c81-a7e4-ea6a80009bed" targetNamespace="http://schemas.microsoft.com/office/2006/metadata/properties" ma:root="true" ma:fieldsID="d109f750cb663fbd0f983835166fd912" ns2:_="">
    <xsd:import namespace="1113c09e-a8af-4c81-a7e4-ea6a80009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3c09e-a8af-4c81-a7e4-ea6a80009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989AA-0105-4E98-AB24-89FAD2466721}"/>
</file>

<file path=customXml/itemProps2.xml><?xml version="1.0" encoding="utf-8"?>
<ds:datastoreItem xmlns:ds="http://schemas.openxmlformats.org/officeDocument/2006/customXml" ds:itemID="{BF3FE123-739A-4BEF-8672-77DD49077C69}"/>
</file>

<file path=customXml/itemProps3.xml><?xml version="1.0" encoding="utf-8"?>
<ds:datastoreItem xmlns:ds="http://schemas.openxmlformats.org/officeDocument/2006/customXml" ds:itemID="{60631462-93C9-4588-A14B-5FED20C52A1F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2301</Words>
  <Application>Microsoft Office PowerPoint</Application>
  <PresentationFormat>Widescreen</PresentationFormat>
  <Paragraphs>258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inter-regular</vt:lpstr>
      <vt:lpstr>times new roman</vt:lpstr>
      <vt:lpstr>Office Theme</vt:lpstr>
      <vt:lpstr>Functions in c </vt:lpstr>
      <vt:lpstr>function</vt:lpstr>
      <vt:lpstr>PowerPoint Presentation</vt:lpstr>
      <vt:lpstr>Function Declarations </vt:lpstr>
      <vt:lpstr>Function Definition </vt:lpstr>
      <vt:lpstr>Function Call</vt:lpstr>
      <vt:lpstr>PowerPoint Presentation</vt:lpstr>
      <vt:lpstr>C Programming Functions Without Arguments and no Return Value </vt:lpstr>
      <vt:lpstr>PowerPoint Presentation</vt:lpstr>
      <vt:lpstr>Function without argument and with return value </vt:lpstr>
      <vt:lpstr> program to calculate the area of the square</vt:lpstr>
      <vt:lpstr>Function with argument and without return value  </vt:lpstr>
      <vt:lpstr>Function with argument and with return value </vt:lpstr>
      <vt:lpstr>C program to find diameter, circumference and area of circle using function </vt:lpstr>
      <vt:lpstr>C program to check even or odd using functions </vt:lpstr>
      <vt:lpstr>C program to check prime, armstrong, perfect number using functions </vt:lpstr>
      <vt:lpstr>Types of parameter passing in c</vt:lpstr>
      <vt:lpstr>Call by value in C </vt:lpstr>
      <vt:lpstr>Call by reference in C  </vt:lpstr>
      <vt:lpstr>Difference between call by value and call by reference in c </vt:lpstr>
      <vt:lpstr>Recursion in C 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 </dc:title>
  <dc:creator>Diksha Joshi (Dr.)</dc:creator>
  <cp:lastModifiedBy>Diksha Joshi (Dr.)</cp:lastModifiedBy>
  <cp:revision>24</cp:revision>
  <dcterms:created xsi:type="dcterms:W3CDTF">2023-09-18T08:30:34Z</dcterms:created>
  <dcterms:modified xsi:type="dcterms:W3CDTF">2023-09-25T09:02:12Z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0x01010013C7F2A5B2474F42B72FA56F265B01D0</vt:lpwstr>
  </property>
</Properties>
</file>