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7" r:id="rId10"/>
    <p:sldId id="269" r:id="rId11"/>
    <p:sldId id="270" r:id="rId12"/>
    <p:sldId id="271" r:id="rId13"/>
    <p:sldId id="272" r:id="rId14"/>
    <p:sldId id="293" r:id="rId15"/>
    <p:sldId id="275" r:id="rId16"/>
    <p:sldId id="276" r:id="rId17"/>
    <p:sldId id="268" r:id="rId18"/>
    <p:sldId id="27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3" r:id="rId27"/>
    <p:sldId id="286" r:id="rId28"/>
    <p:sldId id="287" r:id="rId29"/>
    <p:sldId id="288" r:id="rId30"/>
    <p:sldId id="277" r:id="rId31"/>
    <p:sldId id="278" r:id="rId32"/>
    <p:sldId id="279" r:id="rId33"/>
    <p:sldId id="280" r:id="rId34"/>
    <p:sldId id="300" r:id="rId35"/>
    <p:sldId id="302" r:id="rId36"/>
    <p:sldId id="281" r:id="rId37"/>
    <p:sldId id="282" r:id="rId38"/>
    <p:sldId id="283" r:id="rId39"/>
    <p:sldId id="284" r:id="rId40"/>
    <p:sldId id="306" r:id="rId41"/>
    <p:sldId id="305" r:id="rId42"/>
    <p:sldId id="304" r:id="rId43"/>
    <p:sldId id="307" r:id="rId44"/>
    <p:sldId id="290" r:id="rId45"/>
    <p:sldId id="291" r:id="rId46"/>
    <p:sldId id="2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3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F982-DCFB-408A-A7E6-08CF5310A41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E857-16B6-46E0-876A-32CA77A0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4.bp.blogspot.com/-mspMzbFSi7M/VbXFU94fonI/AAAAAAAACsk/cvH79Ko7sgE/s1600/matrix+multiplication.P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20179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Array Elements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40616"/>
            <a:ext cx="8229600" cy="424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1" y="5616401"/>
            <a:ext cx="3448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0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76" y="333375"/>
            <a:ext cx="8569325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00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Arrays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600201"/>
            <a:ext cx="93182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99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476673"/>
            <a:ext cx="7920880" cy="613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366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 mark[] = {19, 10, 8, 17, 9};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2900362"/>
            <a:ext cx="3448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69" y="476672"/>
            <a:ext cx="1070234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45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38" y="404665"/>
            <a:ext cx="10534918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95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58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Program to accept ‘n’ integers from user into an array and display them one in each line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115825"/>
              </p:ext>
            </p:extLst>
          </p:nvPr>
        </p:nvGraphicFramePr>
        <p:xfrm>
          <a:off x="1099862" y="977774"/>
          <a:ext cx="3951972" cy="6070437"/>
        </p:xfrm>
        <a:graphic>
          <a:graphicData uri="http://schemas.openxmlformats.org/drawingml/2006/table">
            <a:tbl>
              <a:tblPr/>
              <a:tblGrid>
                <a:gridCol w="395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704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#include&lt;</a:t>
                      </a:r>
                      <a:r>
                        <a:rPr lang="en-US" sz="18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stdio.h</a:t>
                      </a:r>
                      <a:r>
                        <a:rPr lang="en-US" sz="18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sz="1800" dirty="0" err="1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50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printf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"\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nEnter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no of elements :"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scanf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"%d"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&amp;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//Reading values into Array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printf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"\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nEnter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the values :"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scanf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"%d"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&amp;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//Printing of all elements of array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printf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"\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narr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[%d] = %d"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99374" y="20693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accept ‘n’ integers from the user into an array and display the average of these numbers.</a:t>
            </a:r>
          </a:p>
          <a:p>
            <a:r>
              <a:rPr lang="en-US" dirty="0"/>
              <a:t>Write a program to accept ‘n’ integers from the user into an array and display the count of even and odd numbers of these.</a:t>
            </a:r>
          </a:p>
          <a:p>
            <a:r>
              <a:rPr lang="en-US" dirty="0"/>
              <a:t>Write a program to find the largest of ‘n’ numbers taken from user.</a:t>
            </a:r>
          </a:p>
        </p:txBody>
      </p:sp>
    </p:spTree>
    <p:extLst>
      <p:ext uri="{BB962C8B-B14F-4D97-AF65-F5344CB8AC3E}">
        <p14:creationId xmlns:p14="http://schemas.microsoft.com/office/powerpoint/2010/main" val="283339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find the </a:t>
            </a:r>
            <a:r>
              <a:rPr lang="en-US" dirty="0" smtClean="0"/>
              <a:t>sum and average </a:t>
            </a:r>
            <a:r>
              <a:rPr lang="en-US" dirty="0"/>
              <a:t>of n numbers using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8536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int</a:t>
            </a:r>
            <a:r>
              <a:rPr lang="en-IN" dirty="0"/>
              <a:t> marks[10], </a:t>
            </a:r>
            <a:r>
              <a:rPr lang="en-IN" dirty="0" err="1"/>
              <a:t>i</a:t>
            </a:r>
            <a:r>
              <a:rPr lang="en-IN" dirty="0"/>
              <a:t>, n, sum = 0;</a:t>
            </a:r>
          </a:p>
          <a:p>
            <a:pPr marL="0" indent="0">
              <a:buNone/>
            </a:pPr>
            <a:r>
              <a:rPr lang="en-IN" dirty="0"/>
              <a:t>  double average;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printf</a:t>
            </a:r>
            <a:r>
              <a:rPr lang="en-IN" dirty="0"/>
              <a:t>("Enter number of elements: 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 &lt; n;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</a:t>
            </a:r>
            <a:r>
              <a:rPr lang="en-IN" dirty="0" err="1"/>
              <a:t>number%d</a:t>
            </a:r>
            <a:r>
              <a:rPr lang="en-IN" dirty="0"/>
              <a:t>: ",i+1);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&amp;marks[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r>
              <a:rPr lang="en-IN" dirty="0"/>
              <a:t>    // adding integers entered by the user to the sum variable</a:t>
            </a:r>
          </a:p>
          <a:p>
            <a:pPr marL="0" indent="0">
              <a:buNone/>
            </a:pPr>
            <a:r>
              <a:rPr lang="en-IN" dirty="0"/>
              <a:t>    sum += marks[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20824" y="1848363"/>
            <a:ext cx="4122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explicitly convert sum to double</a:t>
            </a:r>
          </a:p>
          <a:p>
            <a:r>
              <a:rPr lang="en-US" dirty="0"/>
              <a:t>  // then calculate average</a:t>
            </a:r>
          </a:p>
          <a:p>
            <a:r>
              <a:rPr lang="en-US" dirty="0"/>
              <a:t>  average = (double) sum / n;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("Average = %.2lf", average);</a:t>
            </a:r>
          </a:p>
          <a:p>
            <a:r>
              <a:rPr lang="en-US" dirty="0"/>
              <a:t>  return 0;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5856" y="4283399"/>
            <a:ext cx="3207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mtClean="0"/>
              <a:t>Output:</a:t>
            </a:r>
          </a:p>
          <a:p>
            <a:r>
              <a:rPr lang="en-IN" dirty="0" smtClean="0"/>
              <a:t>Enter </a:t>
            </a:r>
            <a:r>
              <a:rPr lang="en-IN" dirty="0"/>
              <a:t>number of elements: 5</a:t>
            </a:r>
          </a:p>
          <a:p>
            <a:r>
              <a:rPr lang="en-IN" dirty="0"/>
              <a:t>Enter number1: 45</a:t>
            </a:r>
          </a:p>
          <a:p>
            <a:r>
              <a:rPr lang="en-IN" dirty="0"/>
              <a:t>Enter number2: 35</a:t>
            </a:r>
          </a:p>
          <a:p>
            <a:r>
              <a:rPr lang="en-IN" dirty="0"/>
              <a:t>Enter number3: 38</a:t>
            </a:r>
          </a:p>
          <a:p>
            <a:r>
              <a:rPr lang="en-IN" dirty="0"/>
              <a:t>Enter number4: 31</a:t>
            </a:r>
          </a:p>
          <a:p>
            <a:r>
              <a:rPr lang="en-IN" dirty="0"/>
              <a:t>Enter number5: 49</a:t>
            </a:r>
          </a:p>
          <a:p>
            <a:r>
              <a:rPr lang="en-IN" dirty="0"/>
              <a:t>Average = 39.60</a:t>
            </a:r>
          </a:p>
        </p:txBody>
      </p:sp>
    </p:spTree>
    <p:extLst>
      <p:ext uri="{BB962C8B-B14F-4D97-AF65-F5344CB8AC3E}">
        <p14:creationId xmlns:p14="http://schemas.microsoft.com/office/powerpoint/2010/main" val="29387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4259"/>
            <a:ext cx="10515600" cy="2292440"/>
          </a:xfrm>
        </p:spPr>
        <p:txBody>
          <a:bodyPr/>
          <a:lstStyle/>
          <a:p>
            <a:r>
              <a:rPr lang="en-US" dirty="0"/>
              <a:t>One Dimensional Array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Initialization</a:t>
            </a:r>
          </a:p>
          <a:p>
            <a:r>
              <a:rPr lang="en-US" dirty="0"/>
              <a:t>Multi dimensional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2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9687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Write a program in C to read n number of values in an array and display them in reverse order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560"/>
            <a:ext cx="10515600" cy="5794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void 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i,n,a</a:t>
            </a:r>
            <a:r>
              <a:rPr lang="en-IN" dirty="0"/>
              <a:t>[100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("Input the number of elements to store in the array :");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  <a:r>
              <a:rPr lang="en-IN" dirty="0" err="1" smtClean="0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 smtClean="0"/>
              <a:t>]);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("\</a:t>
            </a:r>
            <a:r>
              <a:rPr lang="en-IN" dirty="0" err="1"/>
              <a:t>nThe</a:t>
            </a:r>
            <a:r>
              <a:rPr lang="en-IN" dirty="0"/>
              <a:t> values store into the array are : \n");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/>
              <a:t>++)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/>
              <a:t>printf</a:t>
            </a:r>
            <a:r>
              <a:rPr lang="en-IN" dirty="0"/>
              <a:t>("% </a:t>
            </a:r>
            <a:r>
              <a:rPr lang="en-IN" dirty="0" err="1" smtClean="0"/>
              <a:t>d</a:t>
            </a:r>
            <a:r>
              <a:rPr lang="en-IN" dirty="0" err="1"/>
              <a:t>",a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nThe</a:t>
            </a:r>
            <a:r>
              <a:rPr lang="en-IN" dirty="0"/>
              <a:t> values store into the array in reverse are :\n");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=n-1;i</a:t>
            </a:r>
            <a:r>
              <a:rPr lang="en-IN" dirty="0"/>
              <a:t>&gt;=0;i--)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/>
              <a:t>printf</a:t>
            </a:r>
            <a:r>
              <a:rPr lang="en-IN" dirty="0"/>
              <a:t>("% </a:t>
            </a:r>
            <a:r>
              <a:rPr lang="en-IN" dirty="0" err="1" smtClean="0"/>
              <a:t>d</a:t>
            </a:r>
            <a:r>
              <a:rPr lang="en-IN" dirty="0" err="1"/>
              <a:t>",a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 }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("\n\n");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0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847"/>
          </a:xfrm>
        </p:spPr>
        <p:txBody>
          <a:bodyPr>
            <a:normAutofit fontScale="90000"/>
          </a:bodyPr>
          <a:lstStyle/>
          <a:p>
            <a:r>
              <a:rPr lang="en-IN"/>
              <a:t>Largest element of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array[10] = {1, 2, 3, 4, 5, 6, 7, 8, 9, 0};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 </a:t>
            </a:r>
            <a:r>
              <a:rPr lang="en-IN" dirty="0" err="1" smtClean="0"/>
              <a:t>i</a:t>
            </a:r>
            <a:r>
              <a:rPr lang="en-IN" dirty="0" smtClean="0"/>
              <a:t>, </a:t>
            </a:r>
            <a:r>
              <a:rPr lang="en-IN" dirty="0"/>
              <a:t>largest;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largest = array[0];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 1; </a:t>
            </a:r>
            <a:r>
              <a:rPr lang="en-IN" dirty="0" err="1"/>
              <a:t>i</a:t>
            </a:r>
            <a:r>
              <a:rPr lang="en-IN" dirty="0" smtClean="0"/>
              <a:t> </a:t>
            </a:r>
            <a:r>
              <a:rPr lang="en-IN" dirty="0"/>
              <a:t>&lt; 10; </a:t>
            </a:r>
            <a:r>
              <a:rPr lang="en-IN" dirty="0" err="1"/>
              <a:t>i</a:t>
            </a:r>
            <a:r>
              <a:rPr lang="en-IN" dirty="0" smtClean="0"/>
              <a:t>++)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if( largest &lt; array[loop] ) </a:t>
            </a:r>
          </a:p>
          <a:p>
            <a:pPr marL="0" indent="0">
              <a:buNone/>
            </a:pPr>
            <a:r>
              <a:rPr lang="en-IN" dirty="0"/>
              <a:t>         largest = array[loop];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("Largest element of array is %d", largest); 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38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2" y="3053556"/>
            <a:ext cx="5210175" cy="1895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820" y="741764"/>
            <a:ext cx="6587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3A3A3A"/>
                </a:solidFill>
                <a:latin typeface="Open Sans" panose="020B0606030504020204" pitchFamily="34" charset="0"/>
              </a:rPr>
              <a:t>Insert an Element in an Array</a:t>
            </a:r>
            <a:endParaRPr lang="en-IN" b="1" i="0" dirty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41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976" y="26915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array[100];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n, x, </a:t>
            </a:r>
            <a:r>
              <a:rPr lang="en-US" dirty="0" err="1"/>
              <a:t>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 of elements in the array \n");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&amp;n);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elements \n");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&amp;array[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printf</a:t>
            </a:r>
            <a:r>
              <a:rPr lang="en-US" dirty="0"/>
              <a:t>("Input array elements are: \n");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array[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new element to be inserted: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&amp;x);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position where element is to be inserted: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pos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464968" y="5738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//shift all elements 1 position forward from the place</a:t>
            </a:r>
          </a:p>
          <a:p>
            <a:r>
              <a:rPr lang="en-US" dirty="0"/>
              <a:t>    //where element needs to be inserted</a:t>
            </a:r>
          </a:p>
          <a:p>
            <a:r>
              <a:rPr lang="en-US" dirty="0"/>
              <a:t>    n=n+1;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 = n-1; </a:t>
            </a:r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/>
              <a:t>        array[</a:t>
            </a:r>
            <a:r>
              <a:rPr lang="en-US" dirty="0" err="1"/>
              <a:t>i</a:t>
            </a:r>
            <a:r>
              <a:rPr lang="en-US" dirty="0"/>
              <a:t>]=array[i-1];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array[pos-1]=x; //Insert the element x on the specified position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//print the new array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array[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466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120"/>
            <a:ext cx="10515600" cy="279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Searching an element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44691" y="141121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 Linear search begins */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(</a:t>
            </a:r>
            <a:r>
              <a:rPr lang="en-US" dirty="0" err="1"/>
              <a:t>keynum</a:t>
            </a:r>
            <a:r>
              <a:rPr lang="en-US" dirty="0"/>
              <a:t> == array[</a:t>
            </a:r>
            <a:r>
              <a:rPr lang="en-US" dirty="0" err="1"/>
              <a:t>i</a:t>
            </a:r>
            <a:r>
              <a:rPr lang="en-US" dirty="0"/>
              <a:t>]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found = 1;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(found == 1)</a:t>
            </a:r>
          </a:p>
          <a:p>
            <a:r>
              <a:rPr lang="en-US" dirty="0" err="1"/>
              <a:t>printf</a:t>
            </a:r>
            <a:r>
              <a:rPr lang="en-US" dirty="0"/>
              <a:t>("Element is present in the array at position %d",i+1);</a:t>
            </a:r>
          </a:p>
          <a:p>
            <a:r>
              <a:rPr lang="en-US" dirty="0"/>
              <a:t>else</a:t>
            </a:r>
          </a:p>
          <a:p>
            <a:r>
              <a:rPr lang="en-US" dirty="0" err="1"/>
              <a:t>printf</a:t>
            </a:r>
            <a:r>
              <a:rPr lang="en-US" dirty="0"/>
              <a:t>("Element is not present in the array\n");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60396"/>
            <a:ext cx="4338234" cy="54165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void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keynum</a:t>
            </a:r>
            <a:r>
              <a:rPr lang="en-IN" dirty="0"/>
              <a:t>, found = 0;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number of elements ");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array[</a:t>
            </a:r>
            <a:r>
              <a:rPr lang="en-IN" dirty="0" err="1"/>
              <a:t>num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elements one by one \n");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("%d", &amp;array[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element to be searched ");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keynum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405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program to reverse an array.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main()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err="1"/>
              <a:t>int</a:t>
            </a:r>
            <a:r>
              <a:rPr lang="en-IN" dirty="0"/>
              <a:t> a[5], rev[5], </a:t>
            </a:r>
            <a:r>
              <a:rPr lang="en-IN" dirty="0" err="1"/>
              <a:t>i</a:t>
            </a:r>
            <a:r>
              <a:rPr lang="en-IN" dirty="0"/>
              <a:t>, j;   </a:t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err="1"/>
              <a:t>printf</a:t>
            </a:r>
            <a:r>
              <a:rPr lang="en-IN" dirty="0"/>
              <a:t>("Enter 5 Numbers:\n\n");</a:t>
            </a:r>
            <a:br>
              <a:rPr lang="en-IN" dirty="0"/>
            </a:br>
            <a:r>
              <a:rPr lang="en-IN" dirty="0"/>
              <a:t>     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&lt;5; </a:t>
            </a:r>
            <a:r>
              <a:rPr lang="en-IN" dirty="0" err="1"/>
              <a:t>i</a:t>
            </a:r>
            <a:r>
              <a:rPr lang="en-IN" dirty="0"/>
              <a:t>++)</a:t>
            </a:r>
            <a:br>
              <a:rPr lang="en-IN" dirty="0"/>
            </a:br>
            <a:r>
              <a:rPr lang="en-IN" dirty="0"/>
              <a:t>          </a:t>
            </a:r>
            <a:r>
              <a:rPr lang="en-IN" dirty="0" err="1"/>
              <a:t>scanf</a:t>
            </a:r>
            <a:r>
              <a:rPr lang="en-IN" dirty="0"/>
              <a:t>("%d", &amp;a[</a:t>
            </a:r>
            <a:r>
              <a:rPr lang="en-IN" dirty="0" err="1"/>
              <a:t>i</a:t>
            </a:r>
            <a:r>
              <a:rPr lang="en-IN" dirty="0"/>
              <a:t>]);</a:t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nElements</a:t>
            </a:r>
            <a:r>
              <a:rPr lang="en-IN" dirty="0"/>
              <a:t> in Array:\n\n");</a:t>
            </a:r>
            <a:br>
              <a:rPr lang="en-IN" dirty="0"/>
            </a:br>
            <a:r>
              <a:rPr lang="en-IN" dirty="0"/>
              <a:t>     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&lt;5; </a:t>
            </a:r>
            <a:r>
              <a:rPr lang="en-IN" dirty="0" err="1"/>
              <a:t>i</a:t>
            </a:r>
            <a:r>
              <a:rPr lang="en-IN" dirty="0"/>
              <a:t>++)</a:t>
            </a:r>
            <a:br>
              <a:rPr lang="en-IN" dirty="0"/>
            </a:br>
            <a:r>
              <a:rPr lang="en-IN" dirty="0"/>
              <a:t>          </a:t>
            </a:r>
            <a:r>
              <a:rPr lang="en-IN" dirty="0" err="1"/>
              <a:t>printf</a:t>
            </a:r>
            <a:r>
              <a:rPr lang="en-IN" dirty="0"/>
              <a:t>(" %</a:t>
            </a:r>
            <a:r>
              <a:rPr lang="en-IN" dirty="0" err="1"/>
              <a:t>d",a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  <a:br>
              <a:rPr lang="en-IN" dirty="0"/>
            </a:br>
            <a:r>
              <a:rPr lang="en-IN" dirty="0"/>
              <a:t>     j=0;</a:t>
            </a:r>
            <a:br>
              <a:rPr lang="en-IN" dirty="0"/>
            </a:br>
            <a:r>
              <a:rPr lang="en-IN" dirty="0"/>
              <a:t>     for(</a:t>
            </a:r>
            <a:r>
              <a:rPr lang="en-IN" dirty="0" err="1"/>
              <a:t>i</a:t>
            </a:r>
            <a:r>
              <a:rPr lang="en-IN" dirty="0"/>
              <a:t>=4; </a:t>
            </a:r>
            <a:r>
              <a:rPr lang="en-IN" dirty="0" err="1"/>
              <a:t>i</a:t>
            </a:r>
            <a:r>
              <a:rPr lang="en-IN" dirty="0"/>
              <a:t>&gt;=0; </a:t>
            </a:r>
            <a:r>
              <a:rPr lang="en-IN" dirty="0" err="1"/>
              <a:t>i</a:t>
            </a:r>
            <a:r>
              <a:rPr lang="en-IN" dirty="0"/>
              <a:t>--)</a:t>
            </a:r>
            <a:br>
              <a:rPr lang="en-IN" dirty="0"/>
            </a:br>
            <a:r>
              <a:rPr lang="en-IN" dirty="0"/>
              <a:t>     {</a:t>
            </a:r>
            <a:br>
              <a:rPr lang="en-IN" dirty="0"/>
            </a:br>
            <a:r>
              <a:rPr lang="en-IN" dirty="0"/>
              <a:t>          rev[j] = a[</a:t>
            </a:r>
            <a:r>
              <a:rPr lang="en-IN" dirty="0" err="1"/>
              <a:t>i</a:t>
            </a:r>
            <a:r>
              <a:rPr lang="en-IN" dirty="0"/>
              <a:t>];</a:t>
            </a:r>
            <a:br>
              <a:rPr lang="en-IN" dirty="0"/>
            </a:br>
            <a:r>
              <a:rPr lang="en-IN" dirty="0"/>
              <a:t>          </a:t>
            </a:r>
            <a:r>
              <a:rPr lang="en-IN" dirty="0" err="1"/>
              <a:t>j++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  }</a:t>
            </a:r>
            <a:br>
              <a:rPr lang="en-IN" dirty="0"/>
            </a:br>
            <a:r>
              <a:rPr lang="en-IN" dirty="0"/>
              <a:t>     /* Prints the reversed array*/</a:t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nReversed</a:t>
            </a:r>
            <a:r>
              <a:rPr lang="en-IN" dirty="0"/>
              <a:t> array is : ");</a:t>
            </a:r>
            <a:br>
              <a:rPr lang="en-IN" dirty="0"/>
            </a:br>
            <a:r>
              <a:rPr lang="en-IN" dirty="0"/>
              <a:t>     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&lt;5; </a:t>
            </a:r>
            <a:r>
              <a:rPr lang="en-IN" dirty="0" err="1"/>
              <a:t>i</a:t>
            </a:r>
            <a:r>
              <a:rPr lang="en-IN" dirty="0"/>
              <a:t>++)</a:t>
            </a:r>
            <a:br>
              <a:rPr lang="en-IN" dirty="0"/>
            </a:br>
            <a:r>
              <a:rPr lang="en-IN" dirty="0"/>
              <a:t>          </a:t>
            </a:r>
            <a:r>
              <a:rPr lang="en-IN" dirty="0" err="1"/>
              <a:t>printf</a:t>
            </a:r>
            <a:r>
              <a:rPr lang="en-IN" dirty="0"/>
              <a:t>("%d ", rev[</a:t>
            </a:r>
            <a:r>
              <a:rPr lang="en-IN" dirty="0" err="1"/>
              <a:t>i</a:t>
            </a:r>
            <a:r>
              <a:rPr lang="en-IN" dirty="0"/>
              <a:t>]);</a:t>
            </a:r>
            <a:br>
              <a:rPr lang="en-IN" dirty="0"/>
            </a:br>
            <a:r>
              <a:rPr lang="en-IN" dirty="0"/>
              <a:t>     return 0;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55" y="2380825"/>
            <a:ext cx="2914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3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084"/>
            <a:ext cx="10515600" cy="5013701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 smtClean="0"/>
              <a:t> main()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     </a:t>
            </a:r>
            <a:r>
              <a:rPr lang="en-IN" dirty="0" err="1" smtClean="0"/>
              <a:t>int</a:t>
            </a:r>
            <a:r>
              <a:rPr lang="en-IN" dirty="0" smtClean="0"/>
              <a:t> a[7],</a:t>
            </a:r>
            <a:r>
              <a:rPr lang="en-IN" dirty="0" err="1" smtClean="0"/>
              <a:t>i,j,t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     </a:t>
            </a:r>
            <a:r>
              <a:rPr lang="en-IN" dirty="0" err="1" smtClean="0"/>
              <a:t>printf</a:t>
            </a:r>
            <a:r>
              <a:rPr lang="en-IN" dirty="0" smtClean="0"/>
              <a:t>("Enter 7 Numbers:\n");</a:t>
            </a:r>
            <a:br>
              <a:rPr lang="en-IN" dirty="0" smtClean="0"/>
            </a:br>
            <a:r>
              <a:rPr lang="en-IN" dirty="0" smtClean="0"/>
              <a:t>     for(</a:t>
            </a:r>
            <a:r>
              <a:rPr lang="en-IN" dirty="0" err="1" smtClean="0"/>
              <a:t>i</a:t>
            </a:r>
            <a:r>
              <a:rPr lang="en-IN" dirty="0" smtClean="0"/>
              <a:t>=0;i&lt;7;i++)</a:t>
            </a:r>
            <a:br>
              <a:rPr lang="en-IN" dirty="0" smtClean="0"/>
            </a:br>
            <a:r>
              <a:rPr lang="en-IN" dirty="0" smtClean="0"/>
              <a:t>          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d",&amp;a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  <a:br>
              <a:rPr lang="en-IN" dirty="0" smtClean="0"/>
            </a:br>
            <a:r>
              <a:rPr lang="en-IN" dirty="0" smtClean="0"/>
              <a:t>     for(</a:t>
            </a:r>
            <a:r>
              <a:rPr lang="en-IN" dirty="0" err="1" smtClean="0"/>
              <a:t>i</a:t>
            </a:r>
            <a:r>
              <a:rPr lang="en-IN" dirty="0" smtClean="0"/>
              <a:t>=0;i&lt;6;i++)</a:t>
            </a:r>
            <a:br>
              <a:rPr lang="en-IN" dirty="0" smtClean="0"/>
            </a:br>
            <a:r>
              <a:rPr lang="en-IN" dirty="0" smtClean="0"/>
              <a:t>          for(j=i+1;j&lt;7;j++)</a:t>
            </a:r>
            <a:br>
              <a:rPr lang="en-IN" dirty="0" smtClean="0"/>
            </a:br>
            <a:r>
              <a:rPr lang="en-IN" dirty="0" smtClean="0"/>
              <a:t>               if(a[</a:t>
            </a:r>
            <a:r>
              <a:rPr lang="en-IN" dirty="0" err="1" smtClean="0"/>
              <a:t>i</a:t>
            </a:r>
            <a:r>
              <a:rPr lang="en-IN" dirty="0" smtClean="0"/>
              <a:t>]&gt;a[j])</a:t>
            </a:r>
            <a:br>
              <a:rPr lang="en-IN" dirty="0" smtClean="0"/>
            </a:br>
            <a:r>
              <a:rPr lang="en-IN" dirty="0" smtClean="0"/>
              <a:t>               {</a:t>
            </a:r>
            <a:br>
              <a:rPr lang="en-IN" dirty="0" smtClean="0"/>
            </a:br>
            <a:r>
              <a:rPr lang="en-IN" dirty="0" smtClean="0"/>
              <a:t>                    t=a[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smtClean="0"/>
              <a:t>                    a[</a:t>
            </a:r>
            <a:r>
              <a:rPr lang="en-IN" dirty="0" err="1" smtClean="0"/>
              <a:t>i</a:t>
            </a:r>
            <a:r>
              <a:rPr lang="en-IN" dirty="0" smtClean="0"/>
              <a:t>]=a[j];</a:t>
            </a:r>
            <a:br>
              <a:rPr lang="en-IN" dirty="0" smtClean="0"/>
            </a:br>
            <a:r>
              <a:rPr lang="en-IN" dirty="0" smtClean="0"/>
              <a:t>                    a[j]=t;</a:t>
            </a:r>
            <a:br>
              <a:rPr lang="en-IN" dirty="0" smtClean="0"/>
            </a:br>
            <a:r>
              <a:rPr lang="en-IN" dirty="0" smtClean="0"/>
              <a:t>               }</a:t>
            </a:r>
            <a:br>
              <a:rPr lang="en-IN" dirty="0" smtClean="0"/>
            </a:br>
            <a:r>
              <a:rPr lang="en-IN" dirty="0" smtClean="0"/>
              <a:t>     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nNumbers</a:t>
            </a:r>
            <a:r>
              <a:rPr lang="en-IN" dirty="0" smtClean="0"/>
              <a:t> in Ascending Order:\n");</a:t>
            </a:r>
            <a:br>
              <a:rPr lang="en-IN" dirty="0" smtClean="0"/>
            </a:br>
            <a:r>
              <a:rPr lang="en-IN" dirty="0" smtClean="0"/>
              <a:t>     for(</a:t>
            </a:r>
            <a:r>
              <a:rPr lang="en-IN" dirty="0" err="1" smtClean="0"/>
              <a:t>i</a:t>
            </a:r>
            <a:r>
              <a:rPr lang="en-IN" dirty="0" smtClean="0"/>
              <a:t>=0;i&lt;7;i++)</a:t>
            </a:r>
            <a:br>
              <a:rPr lang="en-IN" dirty="0" smtClean="0"/>
            </a:br>
            <a:r>
              <a:rPr lang="en-IN" dirty="0" smtClean="0"/>
              <a:t>          </a:t>
            </a:r>
            <a:r>
              <a:rPr lang="en-IN" dirty="0" err="1" smtClean="0"/>
              <a:t>printf</a:t>
            </a:r>
            <a:r>
              <a:rPr lang="en-IN" dirty="0" smtClean="0"/>
              <a:t>("%d ",a[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  <a:br>
              <a:rPr lang="en-IN" dirty="0" smtClean="0"/>
            </a:br>
            <a:r>
              <a:rPr lang="en-IN" dirty="0" smtClean="0"/>
              <a:t>     return 0;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686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allows multidimensional arrays. Here is the general form of a multidimensional array declaration −</a:t>
            </a:r>
          </a:p>
          <a:p>
            <a:endParaRPr lang="en-US" dirty="0"/>
          </a:p>
          <a:p>
            <a:pPr lvl="1"/>
            <a:r>
              <a:rPr lang="en-US" dirty="0"/>
              <a:t>type name[size1][size2]...[</a:t>
            </a:r>
            <a:r>
              <a:rPr lang="en-US" dirty="0" err="1"/>
              <a:t>sizeN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For example, the following declaration creates a three dimensional integer array −</a:t>
            </a:r>
          </a:p>
          <a:p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threedim</a:t>
            </a:r>
            <a:r>
              <a:rPr lang="en-US" dirty="0"/>
              <a:t>[5][10][4];</a:t>
            </a:r>
          </a:p>
        </p:txBody>
      </p:sp>
    </p:spTree>
    <p:extLst>
      <p:ext uri="{BB962C8B-B14F-4D97-AF65-F5344CB8AC3E}">
        <p14:creationId xmlns:p14="http://schemas.microsoft.com/office/powerpoint/2010/main" val="1227592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 fontScale="90000"/>
          </a:bodyPr>
          <a:lstStyle/>
          <a:p>
            <a:r>
              <a:rPr lang="en-US" dirty="0"/>
              <a:t>Two-dimensional Arrays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086377"/>
            <a:ext cx="10515600" cy="4090586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arrayName</a:t>
            </a:r>
            <a:r>
              <a:rPr lang="en-US" dirty="0"/>
              <a:t> [ x ][ y ];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9" name="Picture 7" descr="Two Dimensional Array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79" y="3176899"/>
            <a:ext cx="7537295" cy="22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48" y="1120462"/>
            <a:ext cx="58293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01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Two-Dimensional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400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a[3][4] = {0,1,2,3,4,5,6,7,8,9,10,11};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0712" y="290646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my_array</a:t>
            </a:r>
            <a:r>
              <a:rPr lang="en-IN" dirty="0"/>
              <a:t>[5][3] = {</a:t>
            </a:r>
          </a:p>
          <a:p>
            <a:r>
              <a:rPr lang="en-IN" dirty="0"/>
              <a:t>    {1, 2, 3},      //row 1</a:t>
            </a:r>
          </a:p>
          <a:p>
            <a:r>
              <a:rPr lang="en-IN" dirty="0"/>
              <a:t>    {4, 5, 6},      //row 2</a:t>
            </a:r>
          </a:p>
          <a:p>
            <a:r>
              <a:rPr lang="en-IN" dirty="0"/>
              <a:t>    {7, 8, 9},      //row 3</a:t>
            </a:r>
          </a:p>
          <a:p>
            <a:r>
              <a:rPr lang="en-IN" dirty="0"/>
              <a:t>    {10, 11, 12},   //row 4</a:t>
            </a:r>
          </a:p>
          <a:p>
            <a:r>
              <a:rPr lang="en-IN" dirty="0"/>
              <a:t>    {13, 14, 15}    //row 5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8793" y="5756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inside curly braces are optional, two-dimensional arrays can be declared with or without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72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32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Array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812"/>
            <a:ext cx="10515600" cy="5362151"/>
          </a:xfrm>
        </p:spPr>
        <p:txBody>
          <a:bodyPr/>
          <a:lstStyle/>
          <a:p>
            <a:endParaRPr lang="en-IN" dirty="0" smtClean="0"/>
          </a:p>
          <a:p>
            <a:r>
              <a:rPr lang="en-US" dirty="0"/>
              <a:t>An array is a variable that can store multiple values. For example, if you want to store 100 integers, you can create an array for it.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data[100];</a:t>
            </a:r>
            <a:r>
              <a:rPr lang="en-IN" dirty="0" smtClean="0"/>
              <a:t>Array </a:t>
            </a:r>
            <a:r>
              <a:rPr lang="en-IN" dirty="0"/>
              <a:t>is a data structure </a:t>
            </a:r>
          </a:p>
          <a:p>
            <a:r>
              <a:rPr lang="en-IN" dirty="0"/>
              <a:t>Represent a collection of data items which have the same data type </a:t>
            </a:r>
          </a:p>
          <a:p>
            <a:r>
              <a:rPr lang="en-US" dirty="0"/>
              <a:t>Static Memory i.e. memory size once allocated for an array cannot be changed.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61" y="4360772"/>
            <a:ext cx="4111820" cy="22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1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Matrix Addition</a:t>
            </a:r>
          </a:p>
          <a:p>
            <a:r>
              <a:rPr lang="en-IN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957753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Addition in C</a:t>
            </a:r>
          </a:p>
        </p:txBody>
      </p:sp>
      <p:pic>
        <p:nvPicPr>
          <p:cNvPr id="3074" name="Picture 2" descr="Addition of two matr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09" y="1690688"/>
            <a:ext cx="8406245" cy="41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46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4" y="244450"/>
            <a:ext cx="8250382" cy="62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6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602673"/>
            <a:ext cx="8811491" cy="55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8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282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a[10][10], transpose[10][10], r, c;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("Enter rows and columns: ");</a:t>
            </a:r>
          </a:p>
          <a:p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("%d %d", &amp;r, &amp;c);</a:t>
            </a:r>
          </a:p>
          <a:p>
            <a:endParaRPr lang="en-IN" dirty="0"/>
          </a:p>
          <a:p>
            <a:r>
              <a:rPr lang="en-IN" dirty="0"/>
              <a:t>  // </a:t>
            </a:r>
            <a:r>
              <a:rPr lang="en-IN" dirty="0" err="1"/>
              <a:t>asssigning</a:t>
            </a:r>
            <a:r>
              <a:rPr lang="en-IN" dirty="0"/>
              <a:t> elements to the matrix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matrix elements:\n");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j = 0; j &lt; c; ++j)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element </a:t>
            </a:r>
            <a:r>
              <a:rPr lang="en-IN" dirty="0" err="1"/>
              <a:t>a%d%d</a:t>
            </a:r>
            <a:r>
              <a:rPr lang="en-IN" dirty="0"/>
              <a:t>: ", </a:t>
            </a:r>
            <a:r>
              <a:rPr lang="en-IN" dirty="0" err="1"/>
              <a:t>i</a:t>
            </a:r>
            <a:r>
              <a:rPr lang="en-IN" dirty="0"/>
              <a:t> + 1, j + 1);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// printing the matrix a[][]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nEntered</a:t>
            </a:r>
            <a:r>
              <a:rPr lang="en-IN" dirty="0"/>
              <a:t> matrix: \n");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j = 0; j &lt; c; ++j)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    if (j == c - 1)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9386" y="55120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 computing the transpose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j = 0; j &lt; c; ++j) {</a:t>
            </a:r>
          </a:p>
          <a:p>
            <a:r>
              <a:rPr lang="en-IN" dirty="0"/>
              <a:t>    transpose[j][</a:t>
            </a:r>
            <a:r>
              <a:rPr lang="en-IN" dirty="0" err="1"/>
              <a:t>i</a:t>
            </a:r>
            <a:r>
              <a:rPr lang="en-IN" dirty="0"/>
              <a:t>] = a[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// printing the transpose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nTranspose</a:t>
            </a:r>
            <a:r>
              <a:rPr lang="en-IN" dirty="0"/>
              <a:t> of the matrix:\n");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c;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j = 0; j &lt; r; ++j)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 ", transpose[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    if (j == r - 1)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172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Lower Triangular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46" y="1059254"/>
            <a:ext cx="10973554" cy="5649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a[3][3],</a:t>
            </a:r>
            <a:r>
              <a:rPr lang="en-IN" dirty="0" err="1"/>
              <a:t>i,j,s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("Enter Elements for 3*3 Matrix:\n\n");</a:t>
            </a:r>
          </a:p>
          <a:p>
            <a:pPr marL="0" indent="0">
              <a:buNone/>
            </a:pPr>
            <a:r>
              <a:rPr lang="en-IN" dirty="0"/>
              <a:t>     for(</a:t>
            </a:r>
            <a:r>
              <a:rPr lang="en-IN" dirty="0" err="1"/>
              <a:t>i</a:t>
            </a:r>
            <a:r>
              <a:rPr lang="en-IN" dirty="0"/>
              <a:t>=0;i&lt;=2;i++)</a:t>
            </a:r>
          </a:p>
          <a:p>
            <a:pPr marL="0" indent="0">
              <a:buNone/>
            </a:pPr>
            <a:r>
              <a:rPr lang="en-IN" dirty="0"/>
              <a:t>          for(j=0;j&lt;=2;j++)</a:t>
            </a:r>
          </a:p>
          <a:p>
            <a:pPr marL="0" indent="0">
              <a:buNone/>
            </a:pPr>
            <a:r>
              <a:rPr lang="en-IN" dirty="0"/>
              <a:t>          {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("\n3*3 Matrix :\n\n");</a:t>
            </a:r>
          </a:p>
          <a:p>
            <a:pPr marL="0" indent="0">
              <a:buNone/>
            </a:pPr>
            <a:r>
              <a:rPr lang="en-IN" dirty="0"/>
              <a:t>     for(</a:t>
            </a:r>
            <a:r>
              <a:rPr lang="en-IN" dirty="0" err="1"/>
              <a:t>i</a:t>
            </a:r>
            <a:r>
              <a:rPr lang="en-IN" dirty="0"/>
              <a:t>=0;i&lt;=2;i++)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  for(j=0;j&lt;=2;j++)</a:t>
            </a:r>
          </a:p>
          <a:p>
            <a:pPr marL="0" indent="0">
              <a:buNone/>
            </a:pPr>
            <a:r>
              <a:rPr lang="en-IN" dirty="0"/>
              <a:t>          {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printf</a:t>
            </a:r>
            <a:r>
              <a:rPr lang="en-IN" dirty="0"/>
              <a:t>("%d ",a[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14851" y="99122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nLower</a:t>
            </a:r>
            <a:r>
              <a:rPr lang="en-IN" dirty="0"/>
              <a:t> Triangular Elements :\n");</a:t>
            </a:r>
          </a:p>
          <a:p>
            <a:r>
              <a:rPr lang="en-IN" dirty="0"/>
              <a:t>     for(</a:t>
            </a:r>
            <a:r>
              <a:rPr lang="en-IN" dirty="0" err="1"/>
              <a:t>i</a:t>
            </a:r>
            <a:r>
              <a:rPr lang="en-IN" dirty="0"/>
              <a:t>=0;i&lt;=2;i++)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    for(j=0;j&lt;=2;j++)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  if(</a:t>
            </a:r>
            <a:r>
              <a:rPr lang="en-IN" dirty="0" err="1"/>
              <a:t>i</a:t>
            </a:r>
            <a:r>
              <a:rPr lang="en-IN" dirty="0" smtClean="0"/>
              <a:t>&gt;=j</a:t>
            </a:r>
            <a:r>
              <a:rPr lang="en-IN" dirty="0"/>
              <a:t>)</a:t>
            </a:r>
          </a:p>
          <a:p>
            <a:r>
              <a:rPr lang="en-IN" dirty="0"/>
              <a:t>              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printf</a:t>
            </a:r>
            <a:r>
              <a:rPr lang="en-IN" dirty="0"/>
              <a:t>("%d ",a[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                    s=</a:t>
            </a:r>
            <a:r>
              <a:rPr lang="en-IN" dirty="0" err="1"/>
              <a:t>s+a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r>
              <a:rPr lang="en-IN" dirty="0"/>
              <a:t>               }</a:t>
            </a:r>
          </a:p>
          <a:p>
            <a:r>
              <a:rPr lang="en-IN" dirty="0"/>
              <a:t>          }</a:t>
            </a:r>
          </a:p>
          <a:p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nSum</a:t>
            </a:r>
            <a:r>
              <a:rPr lang="en-IN" dirty="0"/>
              <a:t> of Lower Triangular Elements = %</a:t>
            </a:r>
            <a:r>
              <a:rPr lang="en-IN" dirty="0" err="1"/>
              <a:t>d",s</a:t>
            </a:r>
            <a:r>
              <a:rPr lang="en-IN" dirty="0"/>
              <a:t>);</a:t>
            </a:r>
          </a:p>
          <a:p>
            <a:r>
              <a:rPr lang="en-IN" dirty="0"/>
              <a:t> 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186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Multiplication</a:t>
            </a:r>
          </a:p>
        </p:txBody>
      </p:sp>
      <p:pic>
        <p:nvPicPr>
          <p:cNvPr id="4098" name="Picture 2" descr="Matrix multiplication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244436"/>
            <a:ext cx="5939102" cy="31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6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matrix 1 = </a:t>
            </a:r>
            <a:br>
              <a:rPr lang="en-IN" dirty="0"/>
            </a:br>
            <a:r>
              <a:rPr lang="en-IN" dirty="0"/>
              <a:t>1 2 3</a:t>
            </a:r>
            <a:br>
              <a:rPr lang="en-IN" dirty="0"/>
            </a:br>
            <a:r>
              <a:rPr lang="en-IN" dirty="0"/>
              <a:t>4 5 6</a:t>
            </a:r>
            <a:br>
              <a:rPr lang="en-IN" dirty="0"/>
            </a:br>
            <a:r>
              <a:rPr lang="en-IN" dirty="0"/>
              <a:t>7 8 9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And matrix 2 = </a:t>
            </a:r>
            <a:br>
              <a:rPr lang="en-IN" dirty="0"/>
            </a:br>
            <a:r>
              <a:rPr lang="en-IN" dirty="0"/>
              <a:t>9 8 7</a:t>
            </a:r>
            <a:br>
              <a:rPr lang="en-IN" dirty="0"/>
            </a:br>
            <a:r>
              <a:rPr lang="en-IN" dirty="0"/>
              <a:t>6 5 4</a:t>
            </a:r>
            <a:br>
              <a:rPr lang="en-IN" dirty="0"/>
            </a:br>
            <a:r>
              <a:rPr lang="en-IN" dirty="0"/>
              <a:t>3 2 1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Product of both matrices = </a:t>
            </a:r>
            <a:br>
              <a:rPr lang="en-IN" dirty="0"/>
            </a:br>
            <a:r>
              <a:rPr lang="en-IN" dirty="0"/>
              <a:t>30 24 18 </a:t>
            </a:r>
            <a:br>
              <a:rPr lang="en-IN" dirty="0"/>
            </a:br>
            <a:r>
              <a:rPr lang="en-IN" dirty="0"/>
              <a:t>84 69 54 </a:t>
            </a:r>
            <a:br>
              <a:rPr lang="en-IN" dirty="0"/>
            </a:br>
            <a:r>
              <a:rPr lang="en-IN" dirty="0"/>
              <a:t>138 114 90 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4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  <a:ea typeface="굴림" panose="020B0600000101010101" pitchFamily="34" charset="-127"/>
              </a:rPr>
              <a:t>A X B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58636" y="1371600"/>
            <a:ext cx="8880764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A= 3  0    B= 4  7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    1  1         6  8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    5  2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 x B=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3(4)+0(6), 3(7)+0(8)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1(4)+1(6), 1(7)+1(8)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5(4)+2(6), 5(7)+2(8)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= 12  21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  10  15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  32  51</a:t>
            </a: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2053936" y="1447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2750128" y="1371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321628" y="1371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4014354" y="1371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1572491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4776354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1856509" y="502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2957945" y="4956464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80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95250"/>
            <a:ext cx="61531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83366" y="2348539"/>
            <a:ext cx="10515600" cy="1500187"/>
          </a:xfrm>
        </p:spPr>
        <p:txBody>
          <a:bodyPr>
            <a:normAutofit/>
          </a:bodyPr>
          <a:lstStyle/>
          <a:p>
            <a:r>
              <a:rPr lang="en-US" sz="4400" dirty="0"/>
              <a:t>Why do we need an array ?</a:t>
            </a:r>
          </a:p>
        </p:txBody>
      </p:sp>
    </p:spTree>
    <p:extLst>
      <p:ext uri="{BB962C8B-B14F-4D97-AF65-F5344CB8AC3E}">
        <p14:creationId xmlns:p14="http://schemas.microsoft.com/office/powerpoint/2010/main" val="645727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80987"/>
            <a:ext cx="111537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65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 program to find sum of main diagonal elements of a matrix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43" y="1508327"/>
            <a:ext cx="1228725" cy="115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1987" y="19531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for(row=0; row&lt;SIZE; row++)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sum = sum + A[row][row];</a:t>
            </a:r>
          </a:p>
          <a:p>
            <a:r>
              <a:rPr lang="en-US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51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536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Program to check matrix equality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9932"/>
            <a:ext cx="10515600" cy="555703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define SIZE 3 // Matrix size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 smtClean="0"/>
              <a:t>{    </a:t>
            </a:r>
            <a:r>
              <a:rPr lang="en-IN" dirty="0" err="1"/>
              <a:t>int</a:t>
            </a:r>
            <a:r>
              <a:rPr lang="en-IN" dirty="0"/>
              <a:t> A[SIZE][SIZE];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B[SIZE][SIZE];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/>
              <a:t>int</a:t>
            </a:r>
            <a:r>
              <a:rPr lang="en-IN" dirty="0"/>
              <a:t> row, col, </a:t>
            </a:r>
            <a:r>
              <a:rPr lang="en-IN" dirty="0" err="1"/>
              <a:t>isEqual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elements in matrix A of size %</a:t>
            </a:r>
            <a:r>
              <a:rPr lang="en-IN" dirty="0" err="1"/>
              <a:t>dx%d</a:t>
            </a:r>
            <a:r>
              <a:rPr lang="en-IN" dirty="0"/>
              <a:t>: \n", SIZE, SIZE);</a:t>
            </a:r>
          </a:p>
          <a:p>
            <a:pPr marL="0" indent="0">
              <a:buNone/>
            </a:pPr>
            <a:r>
              <a:rPr lang="en-IN" dirty="0"/>
              <a:t>    for(row=0; row&lt;SIZE; row++)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for(col=0; col&lt;SIZE; col++)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scanf</a:t>
            </a:r>
            <a:r>
              <a:rPr lang="en-IN" dirty="0"/>
              <a:t>("%d", &amp;A[row][col]);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elements in matrix B of size %</a:t>
            </a:r>
            <a:r>
              <a:rPr lang="en-IN" dirty="0" err="1"/>
              <a:t>dx%d</a:t>
            </a:r>
            <a:r>
              <a:rPr lang="en-IN" dirty="0"/>
              <a:t>: \n");</a:t>
            </a:r>
          </a:p>
          <a:p>
            <a:pPr marL="0" indent="0">
              <a:buNone/>
            </a:pPr>
            <a:r>
              <a:rPr lang="en-IN" dirty="0"/>
              <a:t>    for(row=0; row&lt;SIZE; row++)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for(col=0; col&lt;SIZE; col++)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scanf</a:t>
            </a:r>
            <a:r>
              <a:rPr lang="en-IN" dirty="0"/>
              <a:t>("%d", &amp;B[row][col]);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11870" y="72507"/>
            <a:ext cx="5204847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 err="1"/>
              <a:t>isEqual</a:t>
            </a:r>
            <a:r>
              <a:rPr lang="en-US" sz="1400" dirty="0"/>
              <a:t> = 1;</a:t>
            </a:r>
          </a:p>
          <a:p>
            <a:r>
              <a:rPr lang="en-US" sz="1400" dirty="0"/>
              <a:t>    for(row=0; row&lt;SIZE; row++)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for(col=0; col&lt;SIZE; col++)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if(A[row][col] != B[row][col])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isEqual</a:t>
            </a:r>
            <a:r>
              <a:rPr lang="en-US" sz="1400" dirty="0"/>
              <a:t> = 0;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/*</a:t>
            </a:r>
          </a:p>
          <a:p>
            <a:r>
              <a:rPr lang="en-US" sz="1400" dirty="0"/>
              <a:t>     * Checks the value of </a:t>
            </a:r>
            <a:r>
              <a:rPr lang="en-US" sz="1400" dirty="0" err="1"/>
              <a:t>isEqual</a:t>
            </a:r>
            <a:endParaRPr lang="en-US" sz="1400" dirty="0"/>
          </a:p>
          <a:p>
            <a:r>
              <a:rPr lang="en-US" sz="1400" dirty="0"/>
              <a:t>     * As per our assumption if </a:t>
            </a:r>
            <a:r>
              <a:rPr lang="en-US" sz="1400" dirty="0" err="1"/>
              <a:t>isEqual</a:t>
            </a:r>
            <a:r>
              <a:rPr lang="en-US" sz="1400" dirty="0"/>
              <a:t> contains 1 means both are equal</a:t>
            </a:r>
          </a:p>
          <a:p>
            <a:r>
              <a:rPr lang="en-US" sz="1400" dirty="0"/>
              <a:t>     * If it contains 0 means both are not equal</a:t>
            </a:r>
          </a:p>
          <a:p>
            <a:r>
              <a:rPr lang="en-US" sz="1400" dirty="0"/>
              <a:t>     */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isEqual</a:t>
            </a:r>
            <a:r>
              <a:rPr lang="en-US" sz="1400" dirty="0"/>
              <a:t> == 1)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nMatrix</a:t>
            </a:r>
            <a:r>
              <a:rPr lang="en-US" sz="1400" dirty="0"/>
              <a:t> A is equal to Matrix B");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nMatrix</a:t>
            </a:r>
            <a:r>
              <a:rPr lang="en-US" sz="1400" dirty="0"/>
              <a:t> A is not equal to Matrix B");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39616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 to find sum of rows and columns of matrix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122"/>
            <a:ext cx="10515600" cy="500684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/* Calculate sum of elements of each row of matrix */</a:t>
            </a:r>
          </a:p>
          <a:p>
            <a:pPr marL="0" indent="0">
              <a:buNone/>
            </a:pPr>
            <a:r>
              <a:rPr lang="en-IN" dirty="0"/>
              <a:t>    for(row=0; row&lt;SIZE; row++)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sum = 0;</a:t>
            </a:r>
          </a:p>
          <a:p>
            <a:pPr marL="0" indent="0">
              <a:buNone/>
            </a:pPr>
            <a:r>
              <a:rPr lang="en-IN" dirty="0"/>
              <a:t>        for(col=0; col&lt;SIZE; col++)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sum += A[row][col];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("Sum of elements of Row %d = %d\n", row+1, sum);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/* Find sum of elements of each columns of matrix */ </a:t>
            </a:r>
          </a:p>
          <a:p>
            <a:pPr marL="0" indent="0">
              <a:buNone/>
            </a:pPr>
            <a:r>
              <a:rPr lang="en-IN" dirty="0"/>
              <a:t>    for(row=0; row&lt;SIZE; row++)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sum = 0;</a:t>
            </a:r>
          </a:p>
          <a:p>
            <a:pPr marL="0" indent="0">
              <a:buNone/>
            </a:pPr>
            <a:r>
              <a:rPr lang="en-IN" dirty="0"/>
              <a:t>        for(col=0; col&lt;SIZE; col++)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sum += A[col][row];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1905" y="2495685"/>
            <a:ext cx="4600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elements in matrix of size 3x3:</a:t>
            </a:r>
          </a:p>
          <a:p>
            <a:r>
              <a:rPr lang="en-US" dirty="0"/>
              <a:t> 1 2 3</a:t>
            </a:r>
          </a:p>
          <a:p>
            <a:r>
              <a:rPr lang="en-US" dirty="0"/>
              <a:t> 4 5 6</a:t>
            </a:r>
          </a:p>
          <a:p>
            <a:r>
              <a:rPr lang="en-US" dirty="0"/>
              <a:t> 7 8 9</a:t>
            </a:r>
          </a:p>
          <a:p>
            <a:r>
              <a:rPr lang="en-US" dirty="0"/>
              <a:t> Sum of elements of Row 1 = 6</a:t>
            </a:r>
          </a:p>
          <a:p>
            <a:r>
              <a:rPr lang="en-US" dirty="0"/>
              <a:t> Sum of elements of Row 2 = 15</a:t>
            </a:r>
          </a:p>
          <a:p>
            <a:r>
              <a:rPr lang="en-US" dirty="0"/>
              <a:t> Sum of elements of Row 3 = 24</a:t>
            </a:r>
          </a:p>
          <a:p>
            <a:r>
              <a:rPr lang="en-US" dirty="0"/>
              <a:t> Sum of elements of Column 1 = 12</a:t>
            </a:r>
          </a:p>
          <a:p>
            <a:r>
              <a:rPr lang="en-US" dirty="0"/>
              <a:t> Sum of elements of Column 2 = 15</a:t>
            </a:r>
          </a:p>
          <a:p>
            <a:r>
              <a:rPr lang="en-US" dirty="0"/>
              <a:t> Sum of elements of Column 3 =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870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Pass Individual 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display(</a:t>
            </a:r>
            <a:r>
              <a:rPr lang="en-US" dirty="0" err="1"/>
              <a:t>int</a:t>
            </a:r>
            <a:r>
              <a:rPr lang="en-US" dirty="0"/>
              <a:t> age1, </a:t>
            </a:r>
            <a:r>
              <a:rPr lang="en-US" dirty="0" err="1"/>
              <a:t>int</a:t>
            </a:r>
            <a:r>
              <a:rPr lang="en-US" dirty="0"/>
              <a:t> age2) {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("%d\n", age1);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("%d\n", age2);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ageArray</a:t>
            </a:r>
            <a:r>
              <a:rPr lang="en-US" dirty="0"/>
              <a:t>[] = {2, 8, 4, 12};</a:t>
            </a:r>
          </a:p>
          <a:p>
            <a:endParaRPr lang="en-US" dirty="0"/>
          </a:p>
          <a:p>
            <a:r>
              <a:rPr lang="en-US" dirty="0"/>
              <a:t>  // pass second and third elements to display()</a:t>
            </a:r>
          </a:p>
          <a:p>
            <a:r>
              <a:rPr lang="en-US" dirty="0"/>
              <a:t>  display(</a:t>
            </a:r>
            <a:r>
              <a:rPr lang="en-US" dirty="0" err="1"/>
              <a:t>ageArray</a:t>
            </a:r>
            <a:r>
              <a:rPr lang="en-US" dirty="0"/>
              <a:t>[1], </a:t>
            </a:r>
            <a:r>
              <a:rPr lang="en-US" dirty="0" err="1"/>
              <a:t>ageArray</a:t>
            </a:r>
            <a:r>
              <a:rPr lang="en-US" dirty="0"/>
              <a:t>[2]); 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63138" y="2158880"/>
            <a:ext cx="1387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  <a:p>
            <a:endParaRPr lang="en-IN" dirty="0"/>
          </a:p>
          <a:p>
            <a:r>
              <a:rPr lang="en-IN" dirty="0"/>
              <a:t>8</a:t>
            </a:r>
          </a:p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3227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736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Pass Arrays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972"/>
            <a:ext cx="10515600" cy="588475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float </a:t>
            </a:r>
            <a:r>
              <a:rPr lang="en-IN" dirty="0" err="1"/>
              <a:t>calculateSum</a:t>
            </a:r>
            <a:r>
              <a:rPr lang="en-IN" dirty="0"/>
              <a:t>(float </a:t>
            </a:r>
            <a:r>
              <a:rPr lang="en-IN" dirty="0" err="1"/>
              <a:t>num</a:t>
            </a:r>
            <a:r>
              <a:rPr lang="en-IN" dirty="0"/>
              <a:t>[]);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{</a:t>
            </a:r>
          </a:p>
          <a:p>
            <a:r>
              <a:rPr lang="en-IN" dirty="0"/>
              <a:t>  float result, </a:t>
            </a:r>
            <a:r>
              <a:rPr lang="en-IN" dirty="0" err="1"/>
              <a:t>num</a:t>
            </a:r>
            <a:r>
              <a:rPr lang="en-IN" dirty="0"/>
              <a:t>[] = {23.4, 55, 22.6, 3, 40.5, 18};</a:t>
            </a:r>
          </a:p>
          <a:p>
            <a:r>
              <a:rPr lang="en-IN" dirty="0" smtClean="0"/>
              <a:t>  </a:t>
            </a:r>
            <a:r>
              <a:rPr lang="en-IN" dirty="0"/>
              <a:t>// </a:t>
            </a:r>
            <a:r>
              <a:rPr lang="en-IN" dirty="0" err="1"/>
              <a:t>num</a:t>
            </a:r>
            <a:r>
              <a:rPr lang="en-IN" dirty="0"/>
              <a:t> array is passed to </a:t>
            </a:r>
            <a:r>
              <a:rPr lang="en-IN" dirty="0" err="1"/>
              <a:t>calculateSum</a:t>
            </a:r>
            <a:r>
              <a:rPr lang="en-IN" dirty="0"/>
              <a:t>()</a:t>
            </a:r>
          </a:p>
          <a:p>
            <a:r>
              <a:rPr lang="en-IN" dirty="0"/>
              <a:t>  result = </a:t>
            </a:r>
            <a:r>
              <a:rPr lang="en-IN" dirty="0" err="1"/>
              <a:t>calculateSum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 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("Result = %.2f", result);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float </a:t>
            </a:r>
            <a:r>
              <a:rPr lang="en-IN" dirty="0" err="1"/>
              <a:t>calculateSum</a:t>
            </a:r>
            <a:r>
              <a:rPr lang="en-IN" dirty="0"/>
              <a:t>(float </a:t>
            </a:r>
            <a:r>
              <a:rPr lang="en-IN" dirty="0" err="1"/>
              <a:t>num</a:t>
            </a:r>
            <a:r>
              <a:rPr lang="en-IN" dirty="0"/>
              <a:t>[]) {</a:t>
            </a:r>
          </a:p>
          <a:p>
            <a:r>
              <a:rPr lang="en-IN" dirty="0"/>
              <a:t>  float sum = 0.0;</a:t>
            </a:r>
          </a:p>
          <a:p>
            <a:endParaRPr lang="en-IN" dirty="0"/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6;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sum +=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}</a:t>
            </a:r>
          </a:p>
          <a:p>
            <a:r>
              <a:rPr lang="en-IN" dirty="0" smtClean="0"/>
              <a:t>  </a:t>
            </a:r>
            <a:r>
              <a:rPr lang="en-IN" dirty="0"/>
              <a:t>return sum;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600" y="4099018"/>
            <a:ext cx="3244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  <a:p>
            <a:endParaRPr lang="en-IN" dirty="0"/>
          </a:p>
          <a:p>
            <a:r>
              <a:rPr lang="en-IN" dirty="0"/>
              <a:t>Result = 162.50</a:t>
            </a:r>
          </a:p>
        </p:txBody>
      </p:sp>
    </p:spTree>
    <p:extLst>
      <p:ext uri="{BB962C8B-B14F-4D97-AF65-F5344CB8AC3E}">
        <p14:creationId xmlns:p14="http://schemas.microsoft.com/office/powerpoint/2010/main" val="3419567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0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 Multidimensional Arrays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541397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void </a:t>
            </a:r>
            <a:r>
              <a:rPr lang="en-IN" dirty="0" err="1"/>
              <a:t>displayNumbers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[2][2]);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[2][2];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("Enter 4 numbers:\n");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for (</a:t>
            </a:r>
            <a:r>
              <a:rPr lang="en-IN" dirty="0" err="1"/>
              <a:t>int</a:t>
            </a:r>
            <a:r>
              <a:rPr lang="en-IN" dirty="0"/>
              <a:t> j = 0; j &lt; 2; ++j) {</a:t>
            </a:r>
          </a:p>
          <a:p>
            <a:r>
              <a:rPr lang="en-IN" dirty="0"/>
              <a:t>  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 smtClean="0"/>
              <a:t>  </a:t>
            </a:r>
            <a:r>
              <a:rPr lang="en-IN" dirty="0"/>
              <a:t>// pass multi-dimensional array to a function</a:t>
            </a:r>
          </a:p>
          <a:p>
            <a:r>
              <a:rPr lang="en-IN" dirty="0"/>
              <a:t>  </a:t>
            </a:r>
            <a:r>
              <a:rPr lang="en-IN" dirty="0" err="1"/>
              <a:t>displayNumbers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 smtClean="0"/>
              <a:t>  </a:t>
            </a:r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void </a:t>
            </a:r>
            <a:r>
              <a:rPr lang="en-IN" dirty="0" err="1"/>
              <a:t>displayNumbers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[2][2]) </a:t>
            </a:r>
            <a:r>
              <a:rPr lang="en-IN" dirty="0" smtClean="0"/>
              <a:t>{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40578" y="1825625"/>
            <a:ext cx="3244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("Displaying:\n");</a:t>
            </a:r>
          </a:p>
          <a:p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for (</a:t>
            </a:r>
            <a:r>
              <a:rPr lang="en-IN" dirty="0" err="1"/>
              <a:t>int</a:t>
            </a:r>
            <a:r>
              <a:rPr lang="en-IN" dirty="0"/>
              <a:t> j = 0; j &lt; 2; ++j) {</a:t>
            </a:r>
          </a:p>
          <a:p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("%d\n",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8722" y="3441680"/>
            <a:ext cx="36696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Enter 4 numbers: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Displaying: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73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Suppose we have 10 numbers to handle.</a:t>
            </a:r>
          </a:p>
          <a:p>
            <a:pPr>
              <a:buNone/>
            </a:pPr>
            <a:r>
              <a:rPr lang="en-IN" b="1" dirty="0">
                <a:solidFill>
                  <a:schemeClr val="accent1"/>
                </a:solidFill>
              </a:rPr>
              <a:t> • Or 20. </a:t>
            </a:r>
          </a:p>
          <a:p>
            <a:pPr>
              <a:buNone/>
            </a:pPr>
            <a:r>
              <a:rPr lang="en-IN" b="1" dirty="0">
                <a:solidFill>
                  <a:schemeClr val="accent1"/>
                </a:solidFill>
              </a:rPr>
              <a:t>• Or 100. </a:t>
            </a:r>
          </a:p>
          <a:p>
            <a:pPr>
              <a:buNone/>
            </a:pPr>
            <a:r>
              <a:rPr lang="en-IN" b="1" dirty="0">
                <a:solidFill>
                  <a:schemeClr val="accent1"/>
                </a:solidFill>
              </a:rPr>
              <a:t>• Where do we store the numbers ?</a:t>
            </a:r>
          </a:p>
          <a:p>
            <a:pPr>
              <a:buNone/>
            </a:pPr>
            <a:r>
              <a:rPr lang="en-IN" b="1" dirty="0">
                <a:solidFill>
                  <a:schemeClr val="accent1"/>
                </a:solidFill>
              </a:rPr>
              <a:t>     Use 100 variables ?? </a:t>
            </a:r>
          </a:p>
          <a:p>
            <a:pPr>
              <a:buNone/>
            </a:pPr>
            <a:r>
              <a:rPr lang="en-IN" b="1" dirty="0">
                <a:solidFill>
                  <a:schemeClr val="accent1"/>
                </a:solidFill>
              </a:rPr>
              <a:t>• How to tackle this problem?</a:t>
            </a:r>
          </a:p>
          <a:p>
            <a:pPr>
              <a:buNone/>
            </a:pPr>
            <a:r>
              <a:rPr lang="en-IN" dirty="0"/>
              <a:t>Solution: – Use arrays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/>
              <a:t>Arrays are very important in any programming language. They provide a more convenient way of storing variables or a collection of data of a similar data type together instead of storing them separately. Each value of the array will be accessed separately.</a:t>
            </a:r>
          </a:p>
          <a:p>
            <a:pPr>
              <a:buNone/>
            </a:pP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5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Using Arrays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037" y="1690688"/>
            <a:ext cx="10560676" cy="49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5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declaring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data_type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array_name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[</a:t>
            </a:r>
            <a:r>
              <a:rPr lang="en-US" dirty="0" err="1">
                <a:solidFill>
                  <a:schemeClr val="accent4"/>
                </a:solidFill>
              </a:rPr>
              <a:t>array_size</a:t>
            </a:r>
            <a:r>
              <a:rPr lang="en-US" dirty="0">
                <a:solidFill>
                  <a:schemeClr val="accent4"/>
                </a:solidFill>
              </a:rPr>
              <a:t>]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data_type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dirty="0" err="1"/>
              <a:t>int,float,double</a:t>
            </a:r>
            <a:r>
              <a:rPr lang="en-US" dirty="0"/>
              <a:t> etc.</a:t>
            </a:r>
          </a:p>
          <a:p>
            <a:r>
              <a:rPr lang="en-US" dirty="0" err="1">
                <a:solidFill>
                  <a:srgbClr val="FF0000"/>
                </a:solidFill>
              </a:rPr>
              <a:t>array_name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dirty="0"/>
              <a:t>name of the variable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array_size</a:t>
            </a:r>
            <a:r>
              <a:rPr lang="en-US" dirty="0">
                <a:solidFill>
                  <a:schemeClr val="accent4"/>
                </a:solidFill>
              </a:rPr>
              <a:t> : </a:t>
            </a:r>
            <a:r>
              <a:rPr lang="en-US" dirty="0"/>
              <a:t>integer values which determines size of the array or memory locations to be allocated to an array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a[10];</a:t>
            </a:r>
          </a:p>
        </p:txBody>
      </p:sp>
    </p:spTree>
    <p:extLst>
      <p:ext uri="{BB962C8B-B14F-4D97-AF65-F5344CB8AC3E}">
        <p14:creationId xmlns:p14="http://schemas.microsoft.com/office/powerpoint/2010/main" val="341991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Declaring Array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978" y="1999939"/>
            <a:ext cx="956041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7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an array is stored in memory?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98" y="1929885"/>
            <a:ext cx="10072667" cy="40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9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C7F2A5B2474F42B72FA56F265B01D0" ma:contentTypeVersion="3" ma:contentTypeDescription="Create a new document." ma:contentTypeScope="" ma:versionID="e8ebfa889c79816df7fd423e1fd9283d">
  <xsd:schema xmlns:xsd="http://www.w3.org/2001/XMLSchema" xmlns:xs="http://www.w3.org/2001/XMLSchema" xmlns:p="http://schemas.microsoft.com/office/2006/metadata/properties" xmlns:ns2="1113c09e-a8af-4c81-a7e4-ea6a80009bed" targetNamespace="http://schemas.microsoft.com/office/2006/metadata/properties" ma:root="true" ma:fieldsID="d109f750cb663fbd0f983835166fd912" ns2:_="">
    <xsd:import namespace="1113c09e-a8af-4c81-a7e4-ea6a80009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3c09e-a8af-4c81-a7e4-ea6a80009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DFA850-FDCC-4472-9204-4B703E47C581}"/>
</file>

<file path=customXml/itemProps2.xml><?xml version="1.0" encoding="utf-8"?>
<ds:datastoreItem xmlns:ds="http://schemas.openxmlformats.org/officeDocument/2006/customXml" ds:itemID="{021E632B-1EFC-4321-BB56-EE7512AE276E}"/>
</file>

<file path=customXml/itemProps3.xml><?xml version="1.0" encoding="utf-8"?>
<ds:datastoreItem xmlns:ds="http://schemas.openxmlformats.org/officeDocument/2006/customXml" ds:itemID="{9A8228E9-5EBD-4280-A602-550D863C7B77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2625</Words>
  <Application>Microsoft Office PowerPoint</Application>
  <PresentationFormat>Widescreen</PresentationFormat>
  <Paragraphs>481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굴림</vt:lpstr>
      <vt:lpstr>inherit</vt:lpstr>
      <vt:lpstr>Open Sans</vt:lpstr>
      <vt:lpstr>Office Theme</vt:lpstr>
      <vt:lpstr> </vt:lpstr>
      <vt:lpstr>Topics</vt:lpstr>
      <vt:lpstr>What is an Array ?</vt:lpstr>
      <vt:lpstr>PowerPoint Presentation</vt:lpstr>
      <vt:lpstr>The Problem</vt:lpstr>
      <vt:lpstr>Using Arrays</vt:lpstr>
      <vt:lpstr>Syntax of declaring an array</vt:lpstr>
      <vt:lpstr>Example of Declaring Array</vt:lpstr>
      <vt:lpstr>How an array is stored in memory?</vt:lpstr>
      <vt:lpstr>Accessing Array Elements</vt:lpstr>
      <vt:lpstr>PowerPoint Presentation</vt:lpstr>
      <vt:lpstr>Initialization of Arrays</vt:lpstr>
      <vt:lpstr>PowerPoint Presentation</vt:lpstr>
      <vt:lpstr>PowerPoint Presentation</vt:lpstr>
      <vt:lpstr>PowerPoint Presentation</vt:lpstr>
      <vt:lpstr>PowerPoint Presentation</vt:lpstr>
      <vt:lpstr>Program to accept ‘n’ integers from user into an array and display them one in each line</vt:lpstr>
      <vt:lpstr>Excercise</vt:lpstr>
      <vt:lpstr>Program to find the sum and average of n numbers using arrays</vt:lpstr>
      <vt:lpstr>Write a program in C to read n number of values in an array and display them in reverse order.</vt:lpstr>
      <vt:lpstr>Largest element of array </vt:lpstr>
      <vt:lpstr>PowerPoint Presentation</vt:lpstr>
      <vt:lpstr>PowerPoint Presentation</vt:lpstr>
      <vt:lpstr>Searching an element </vt:lpstr>
      <vt:lpstr>C program to reverse an array.</vt:lpstr>
      <vt:lpstr>sort</vt:lpstr>
      <vt:lpstr>Multidimensional Array</vt:lpstr>
      <vt:lpstr>Two-dimensional Arrays </vt:lpstr>
      <vt:lpstr>Initializing Two-Dimensional Arrays </vt:lpstr>
      <vt:lpstr>Two dimensional Array</vt:lpstr>
      <vt:lpstr>Matrix Addition in C</vt:lpstr>
      <vt:lpstr>PowerPoint Presentation</vt:lpstr>
      <vt:lpstr>PowerPoint Presentation</vt:lpstr>
      <vt:lpstr>PowerPoint Presentation</vt:lpstr>
      <vt:lpstr>Lower Triangular</vt:lpstr>
      <vt:lpstr>Matrix Multiplication</vt:lpstr>
      <vt:lpstr>Matrix Multiplication</vt:lpstr>
      <vt:lpstr>A X B</vt:lpstr>
      <vt:lpstr>PowerPoint Presentation</vt:lpstr>
      <vt:lpstr>PowerPoint Presentation</vt:lpstr>
      <vt:lpstr>C program to find sum of main diagonal elements of a matrix </vt:lpstr>
      <vt:lpstr>Program to check matrix equality </vt:lpstr>
      <vt:lpstr>Program to find sum of rows and columns of matrix </vt:lpstr>
      <vt:lpstr>Pass Individual Array Elements</vt:lpstr>
      <vt:lpstr>Pass Arrays to Functions</vt:lpstr>
      <vt:lpstr>Pass Multidimensional Arrays to a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Manisha Tiwari</dc:creator>
  <cp:lastModifiedBy>Mpstme Student</cp:lastModifiedBy>
  <cp:revision>38</cp:revision>
  <dcterms:created xsi:type="dcterms:W3CDTF">2017-03-04T11:54:11Z</dcterms:created>
  <dcterms:modified xsi:type="dcterms:W3CDTF">2023-09-18T10:20:45Z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0x01010013C7F2A5B2474F42B72FA56F265B01D0</vt:lpwstr>
  </property>
</Properties>
</file>