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5" r:id="rId3"/>
    <p:sldId id="274" r:id="rId4"/>
    <p:sldId id="266" r:id="rId5"/>
    <p:sldId id="267" r:id="rId6"/>
    <p:sldId id="268" r:id="rId7"/>
    <p:sldId id="273" r:id="rId8"/>
    <p:sldId id="278" r:id="rId9"/>
    <p:sldId id="264" r:id="rId10"/>
    <p:sldId id="258" r:id="rId11"/>
    <p:sldId id="285" r:id="rId12"/>
    <p:sldId id="269" r:id="rId13"/>
    <p:sldId id="276" r:id="rId14"/>
    <p:sldId id="279" r:id="rId15"/>
    <p:sldId id="280" r:id="rId16"/>
    <p:sldId id="281" r:id="rId17"/>
    <p:sldId id="283" r:id="rId18"/>
    <p:sldId id="284" r:id="rId19"/>
    <p:sldId id="282" r:id="rId20"/>
    <p:sldId id="277" r:id="rId2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803"/>
  </p:normalViewPr>
  <p:slideViewPr>
    <p:cSldViewPr snapToGrid="0" snapToObjects="1">
      <p:cViewPr varScale="1">
        <p:scale>
          <a:sx n="120" d="100"/>
          <a:sy n="120" d="100"/>
        </p:scale>
        <p:origin x="200" y="4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E3987-BD12-BC46-A18A-4C18593AF445}" type="doc">
      <dgm:prSet loTypeId="urn:microsoft.com/office/officeart/2005/8/layout/orgChart1" loCatId="relationship" qsTypeId="urn:microsoft.com/office/officeart/2005/8/quickstyle/simple1" qsCatId="simple" csTypeId="urn:microsoft.com/office/officeart/2005/8/colors/accent1_2" csCatId="accent1" phldr="1"/>
      <dgm:spPr/>
      <dgm:t>
        <a:bodyPr/>
        <a:lstStyle/>
        <a:p>
          <a:endParaRPr lang="en-US"/>
        </a:p>
      </dgm:t>
    </dgm:pt>
    <dgm:pt modelId="{C67F1E2B-4BF9-0D45-B20F-F42E516A7A7E}">
      <dgm:prSet phldrT="[Text]"/>
      <dgm:spPr>
        <a:solidFill>
          <a:schemeClr val="accent2"/>
        </a:solidFill>
        <a:ln>
          <a:solidFill>
            <a:schemeClr val="bg1"/>
          </a:solidFill>
        </a:ln>
      </dgm:spPr>
      <dgm:t>
        <a:bodyPr/>
        <a:lstStyle/>
        <a:p>
          <a:r>
            <a:rPr lang="en-US" dirty="0"/>
            <a:t>Interest rate models</a:t>
          </a:r>
        </a:p>
      </dgm:t>
    </dgm:pt>
    <dgm:pt modelId="{90DEF9E3-D635-5145-B911-788C9D15A4D5}" type="parTrans" cxnId="{05AC175D-8F5A-A449-9856-7866B31A1266}">
      <dgm:prSet/>
      <dgm:spPr/>
      <dgm:t>
        <a:bodyPr/>
        <a:lstStyle/>
        <a:p>
          <a:endParaRPr lang="en-US"/>
        </a:p>
      </dgm:t>
    </dgm:pt>
    <dgm:pt modelId="{8F89EE81-8F82-E94B-9C6B-D98C8A3E1654}" type="sibTrans" cxnId="{05AC175D-8F5A-A449-9856-7866B31A1266}">
      <dgm:prSet/>
      <dgm:spPr/>
      <dgm:t>
        <a:bodyPr/>
        <a:lstStyle/>
        <a:p>
          <a:endParaRPr lang="en-US"/>
        </a:p>
      </dgm:t>
    </dgm:pt>
    <dgm:pt modelId="{A0F1CAA5-38D0-FA40-80A4-C64D32111EC6}">
      <dgm:prSet phldrT="[Text]"/>
      <dgm:spPr>
        <a:solidFill>
          <a:schemeClr val="accent2"/>
        </a:solidFill>
      </dgm:spPr>
      <dgm:t>
        <a:bodyPr/>
        <a:lstStyle/>
        <a:p>
          <a:r>
            <a:rPr lang="en-US" dirty="0"/>
            <a:t>Vanilla Models</a:t>
          </a:r>
        </a:p>
      </dgm:t>
    </dgm:pt>
    <dgm:pt modelId="{B4BAA210-256E-864B-B398-AB5747CD1CD8}" type="parTrans" cxnId="{E807CC43-8AA7-7146-A9B4-7C3EDF8FEB90}">
      <dgm:prSet/>
      <dgm:spPr/>
      <dgm:t>
        <a:bodyPr/>
        <a:lstStyle/>
        <a:p>
          <a:endParaRPr lang="en-US"/>
        </a:p>
      </dgm:t>
    </dgm:pt>
    <dgm:pt modelId="{919F6523-29AE-E849-B5C6-236D4A350F20}" type="sibTrans" cxnId="{E807CC43-8AA7-7146-A9B4-7C3EDF8FEB90}">
      <dgm:prSet/>
      <dgm:spPr/>
      <dgm:t>
        <a:bodyPr/>
        <a:lstStyle/>
        <a:p>
          <a:endParaRPr lang="en-US"/>
        </a:p>
      </dgm:t>
    </dgm:pt>
    <dgm:pt modelId="{22130A85-0B01-F14B-B372-0EF3BD89F13F}">
      <dgm:prSet phldrT="[Text]"/>
      <dgm:spPr>
        <a:solidFill>
          <a:schemeClr val="accent2"/>
        </a:solidFill>
      </dgm:spPr>
      <dgm:t>
        <a:bodyPr/>
        <a:lstStyle/>
        <a:p>
          <a:r>
            <a:rPr lang="en-US" dirty="0"/>
            <a:t>Term Structure Models</a:t>
          </a:r>
        </a:p>
      </dgm:t>
    </dgm:pt>
    <dgm:pt modelId="{A115F948-C52D-0B4A-8105-48D84FF7A1E6}" type="parTrans" cxnId="{4C0A4C96-A964-7444-B0B1-18B61D56BD32}">
      <dgm:prSet/>
      <dgm:spPr/>
      <dgm:t>
        <a:bodyPr/>
        <a:lstStyle/>
        <a:p>
          <a:endParaRPr lang="en-US"/>
        </a:p>
      </dgm:t>
    </dgm:pt>
    <dgm:pt modelId="{B42C2233-4F50-0749-A9F4-C9AEFEC5E0B6}" type="sibTrans" cxnId="{4C0A4C96-A964-7444-B0B1-18B61D56BD32}">
      <dgm:prSet/>
      <dgm:spPr/>
      <dgm:t>
        <a:bodyPr/>
        <a:lstStyle/>
        <a:p>
          <a:endParaRPr lang="en-US"/>
        </a:p>
      </dgm:t>
    </dgm:pt>
    <dgm:pt modelId="{0D2D76D4-5C35-AE4B-9E38-118B66770907}">
      <dgm:prSet phldrT="[Text]"/>
      <dgm:spPr>
        <a:solidFill>
          <a:schemeClr val="accent2"/>
        </a:solidFill>
      </dgm:spPr>
      <dgm:t>
        <a:bodyPr/>
        <a:lstStyle/>
        <a:p>
          <a:r>
            <a:rPr lang="en-US" dirty="0"/>
            <a:t>Short Rate Models</a:t>
          </a:r>
        </a:p>
      </dgm:t>
    </dgm:pt>
    <dgm:pt modelId="{E0E64FC0-842C-2F45-ADEE-174233CC8E7B}" type="parTrans" cxnId="{E760DBBD-7869-054F-BC3E-603C4D82E2A0}">
      <dgm:prSet/>
      <dgm:spPr/>
      <dgm:t>
        <a:bodyPr/>
        <a:lstStyle/>
        <a:p>
          <a:endParaRPr lang="en-US"/>
        </a:p>
      </dgm:t>
    </dgm:pt>
    <dgm:pt modelId="{406ADB46-C1C9-FE47-A4F2-1C07B322E2C8}" type="sibTrans" cxnId="{E760DBBD-7869-054F-BC3E-603C4D82E2A0}">
      <dgm:prSet/>
      <dgm:spPr/>
      <dgm:t>
        <a:bodyPr/>
        <a:lstStyle/>
        <a:p>
          <a:endParaRPr lang="en-US"/>
        </a:p>
      </dgm:t>
    </dgm:pt>
    <dgm:pt modelId="{66A9E2C0-E70A-F543-8B8A-70E6C9143B06}">
      <dgm:prSet/>
      <dgm:spPr>
        <a:solidFill>
          <a:schemeClr val="accent2"/>
        </a:solidFill>
      </dgm:spPr>
      <dgm:t>
        <a:bodyPr/>
        <a:lstStyle/>
        <a:p>
          <a:r>
            <a:rPr lang="en-US" dirty="0"/>
            <a:t>Market Models</a:t>
          </a:r>
        </a:p>
      </dgm:t>
    </dgm:pt>
    <dgm:pt modelId="{607B37DF-0543-674D-9F00-495522B20BF6}" type="parTrans" cxnId="{0AFC092F-AFC5-4C43-84A8-8D93847D4DAE}">
      <dgm:prSet/>
      <dgm:spPr/>
      <dgm:t>
        <a:bodyPr/>
        <a:lstStyle/>
        <a:p>
          <a:endParaRPr lang="en-US"/>
        </a:p>
      </dgm:t>
    </dgm:pt>
    <dgm:pt modelId="{B1AB007B-57CB-3645-916F-A2235F01D720}" type="sibTrans" cxnId="{0AFC092F-AFC5-4C43-84A8-8D93847D4DAE}">
      <dgm:prSet/>
      <dgm:spPr/>
      <dgm:t>
        <a:bodyPr/>
        <a:lstStyle/>
        <a:p>
          <a:endParaRPr lang="en-US"/>
        </a:p>
      </dgm:t>
    </dgm:pt>
    <dgm:pt modelId="{4777ABDC-4E7D-4949-8970-7326538074DA}">
      <dgm:prSet/>
      <dgm:spPr>
        <a:solidFill>
          <a:schemeClr val="accent2"/>
        </a:solidFill>
      </dgm:spPr>
      <dgm:t>
        <a:bodyPr/>
        <a:lstStyle/>
        <a:p>
          <a:r>
            <a:rPr lang="en-US" dirty="0"/>
            <a:t>One Factor Model</a:t>
          </a:r>
        </a:p>
      </dgm:t>
    </dgm:pt>
    <dgm:pt modelId="{F4A848E3-8E8E-4B41-98D8-77FA926A3A4A}" type="sibTrans" cxnId="{444378D8-A05A-FC4A-8A1C-58B972D466F8}">
      <dgm:prSet/>
      <dgm:spPr/>
      <dgm:t>
        <a:bodyPr/>
        <a:lstStyle/>
        <a:p>
          <a:endParaRPr lang="en-US"/>
        </a:p>
      </dgm:t>
    </dgm:pt>
    <dgm:pt modelId="{AFFB4518-DF7F-8449-80E1-19707B890375}" type="parTrans" cxnId="{444378D8-A05A-FC4A-8A1C-58B972D466F8}">
      <dgm:prSet/>
      <dgm:spPr>
        <a:solidFill>
          <a:schemeClr val="accent2"/>
        </a:solidFill>
      </dgm:spPr>
      <dgm:t>
        <a:bodyPr/>
        <a:lstStyle/>
        <a:p>
          <a:endParaRPr lang="en-US"/>
        </a:p>
      </dgm:t>
    </dgm:pt>
    <dgm:pt modelId="{6A3E9E51-CFEC-6B4F-BCDC-A6DF12A579D2}">
      <dgm:prSet/>
      <dgm:spPr>
        <a:solidFill>
          <a:schemeClr val="accent2"/>
        </a:solidFill>
      </dgm:spPr>
      <dgm:t>
        <a:bodyPr/>
        <a:lstStyle/>
        <a:p>
          <a:r>
            <a:rPr lang="en-US" dirty="0"/>
            <a:t>Multi Factor Models</a:t>
          </a:r>
        </a:p>
      </dgm:t>
    </dgm:pt>
    <dgm:pt modelId="{59E06A45-4909-DF4D-B2BF-2CE16254BD5F}" type="sibTrans" cxnId="{4F1BEAC1-26BB-C944-AFB1-A0C23C97D9D6}">
      <dgm:prSet/>
      <dgm:spPr/>
      <dgm:t>
        <a:bodyPr/>
        <a:lstStyle/>
        <a:p>
          <a:endParaRPr lang="en-US"/>
        </a:p>
      </dgm:t>
    </dgm:pt>
    <dgm:pt modelId="{5F34E504-1819-7946-AE89-8360355BB32E}" type="parTrans" cxnId="{4F1BEAC1-26BB-C944-AFB1-A0C23C97D9D6}">
      <dgm:prSet/>
      <dgm:spPr/>
      <dgm:t>
        <a:bodyPr/>
        <a:lstStyle/>
        <a:p>
          <a:endParaRPr lang="en-US"/>
        </a:p>
      </dgm:t>
    </dgm:pt>
    <dgm:pt modelId="{C26A18BC-4463-1C40-9658-2FD41B1DDACF}" type="pres">
      <dgm:prSet presAssocID="{8A1E3987-BD12-BC46-A18A-4C18593AF445}" presName="hierChild1" presStyleCnt="0">
        <dgm:presLayoutVars>
          <dgm:orgChart val="1"/>
          <dgm:chPref val="1"/>
          <dgm:dir/>
          <dgm:animOne val="branch"/>
          <dgm:animLvl val="lvl"/>
          <dgm:resizeHandles/>
        </dgm:presLayoutVars>
      </dgm:prSet>
      <dgm:spPr/>
    </dgm:pt>
    <dgm:pt modelId="{6355DE84-FEE1-024D-8362-AA6924712DB8}" type="pres">
      <dgm:prSet presAssocID="{C67F1E2B-4BF9-0D45-B20F-F42E516A7A7E}" presName="hierRoot1" presStyleCnt="0">
        <dgm:presLayoutVars>
          <dgm:hierBranch val="init"/>
        </dgm:presLayoutVars>
      </dgm:prSet>
      <dgm:spPr/>
    </dgm:pt>
    <dgm:pt modelId="{16FFC30D-31FE-0541-B8BC-4065D36E56CF}" type="pres">
      <dgm:prSet presAssocID="{C67F1E2B-4BF9-0D45-B20F-F42E516A7A7E}" presName="rootComposite1" presStyleCnt="0"/>
      <dgm:spPr/>
    </dgm:pt>
    <dgm:pt modelId="{2CFB9BB1-32E5-5649-A3AA-BFA14A69042D}" type="pres">
      <dgm:prSet presAssocID="{C67F1E2B-4BF9-0D45-B20F-F42E516A7A7E}" presName="rootText1" presStyleLbl="node0" presStyleIdx="0" presStyleCnt="1">
        <dgm:presLayoutVars>
          <dgm:chPref val="3"/>
        </dgm:presLayoutVars>
      </dgm:prSet>
      <dgm:spPr/>
    </dgm:pt>
    <dgm:pt modelId="{596981A5-4C27-7248-A893-4AD1EBB24045}" type="pres">
      <dgm:prSet presAssocID="{C67F1E2B-4BF9-0D45-B20F-F42E516A7A7E}" presName="rootConnector1" presStyleLbl="node1" presStyleIdx="0" presStyleCnt="0"/>
      <dgm:spPr/>
    </dgm:pt>
    <dgm:pt modelId="{DAC1AD51-E16E-384D-851F-B11983B53439}" type="pres">
      <dgm:prSet presAssocID="{C67F1E2B-4BF9-0D45-B20F-F42E516A7A7E}" presName="hierChild2" presStyleCnt="0"/>
      <dgm:spPr/>
    </dgm:pt>
    <dgm:pt modelId="{9AE83528-1A3F-1444-9CFE-13EDD62E0BFF}" type="pres">
      <dgm:prSet presAssocID="{B4BAA210-256E-864B-B398-AB5747CD1CD8}" presName="Name37" presStyleLbl="parChTrans1D2" presStyleIdx="0" presStyleCnt="2"/>
      <dgm:spPr/>
    </dgm:pt>
    <dgm:pt modelId="{2749916D-E65F-564A-B752-37A1A54E8601}" type="pres">
      <dgm:prSet presAssocID="{A0F1CAA5-38D0-FA40-80A4-C64D32111EC6}" presName="hierRoot2" presStyleCnt="0">
        <dgm:presLayoutVars>
          <dgm:hierBranch val="init"/>
        </dgm:presLayoutVars>
      </dgm:prSet>
      <dgm:spPr/>
    </dgm:pt>
    <dgm:pt modelId="{C3BB7981-0FEA-B848-9D0F-BFAB912A7361}" type="pres">
      <dgm:prSet presAssocID="{A0F1CAA5-38D0-FA40-80A4-C64D32111EC6}" presName="rootComposite" presStyleCnt="0"/>
      <dgm:spPr/>
    </dgm:pt>
    <dgm:pt modelId="{4DA2F6AA-B58E-1B48-B62F-BA7C4131D8AA}" type="pres">
      <dgm:prSet presAssocID="{A0F1CAA5-38D0-FA40-80A4-C64D32111EC6}" presName="rootText" presStyleLbl="node2" presStyleIdx="0" presStyleCnt="2">
        <dgm:presLayoutVars>
          <dgm:chPref val="3"/>
        </dgm:presLayoutVars>
      </dgm:prSet>
      <dgm:spPr/>
    </dgm:pt>
    <dgm:pt modelId="{19FE1C84-B482-114E-9440-E545F744832F}" type="pres">
      <dgm:prSet presAssocID="{A0F1CAA5-38D0-FA40-80A4-C64D32111EC6}" presName="rootConnector" presStyleLbl="node2" presStyleIdx="0" presStyleCnt="2"/>
      <dgm:spPr/>
    </dgm:pt>
    <dgm:pt modelId="{0551E11F-897B-D14B-99F6-04858DDD6031}" type="pres">
      <dgm:prSet presAssocID="{A0F1CAA5-38D0-FA40-80A4-C64D32111EC6}" presName="hierChild4" presStyleCnt="0"/>
      <dgm:spPr/>
    </dgm:pt>
    <dgm:pt modelId="{662487FF-5CC2-B647-8DAB-050E1C4BC89F}" type="pres">
      <dgm:prSet presAssocID="{A0F1CAA5-38D0-FA40-80A4-C64D32111EC6}" presName="hierChild5" presStyleCnt="0"/>
      <dgm:spPr/>
    </dgm:pt>
    <dgm:pt modelId="{A1B68701-E7FD-5842-802B-5AB73E1BD72B}" type="pres">
      <dgm:prSet presAssocID="{A115F948-C52D-0B4A-8105-48D84FF7A1E6}" presName="Name37" presStyleLbl="parChTrans1D2" presStyleIdx="1" presStyleCnt="2"/>
      <dgm:spPr/>
    </dgm:pt>
    <dgm:pt modelId="{151E8132-ED8F-DC44-BA73-FB43F39C33E0}" type="pres">
      <dgm:prSet presAssocID="{22130A85-0B01-F14B-B372-0EF3BD89F13F}" presName="hierRoot2" presStyleCnt="0">
        <dgm:presLayoutVars>
          <dgm:hierBranch val="init"/>
        </dgm:presLayoutVars>
      </dgm:prSet>
      <dgm:spPr/>
    </dgm:pt>
    <dgm:pt modelId="{8273F9EF-A3BC-5946-8BE6-DF98C00017DC}" type="pres">
      <dgm:prSet presAssocID="{22130A85-0B01-F14B-B372-0EF3BD89F13F}" presName="rootComposite" presStyleCnt="0"/>
      <dgm:spPr/>
    </dgm:pt>
    <dgm:pt modelId="{DA3AA528-EDEC-B34C-8AEE-6006FE42C2D6}" type="pres">
      <dgm:prSet presAssocID="{22130A85-0B01-F14B-B372-0EF3BD89F13F}" presName="rootText" presStyleLbl="node2" presStyleIdx="1" presStyleCnt="2">
        <dgm:presLayoutVars>
          <dgm:chPref val="3"/>
        </dgm:presLayoutVars>
      </dgm:prSet>
      <dgm:spPr/>
    </dgm:pt>
    <dgm:pt modelId="{17F37F32-6A68-CF45-8E2F-D261DA578F25}" type="pres">
      <dgm:prSet presAssocID="{22130A85-0B01-F14B-B372-0EF3BD89F13F}" presName="rootConnector" presStyleLbl="node2" presStyleIdx="1" presStyleCnt="2"/>
      <dgm:spPr/>
    </dgm:pt>
    <dgm:pt modelId="{37D11F92-282D-7743-98C8-52690B1FCE16}" type="pres">
      <dgm:prSet presAssocID="{22130A85-0B01-F14B-B372-0EF3BD89F13F}" presName="hierChild4" presStyleCnt="0"/>
      <dgm:spPr/>
    </dgm:pt>
    <dgm:pt modelId="{44114322-6D6B-7646-A29C-344764591D82}" type="pres">
      <dgm:prSet presAssocID="{E0E64FC0-842C-2F45-ADEE-174233CC8E7B}" presName="Name37" presStyleLbl="parChTrans1D3" presStyleIdx="0" presStyleCnt="2"/>
      <dgm:spPr/>
    </dgm:pt>
    <dgm:pt modelId="{15748ED1-5F75-9B4A-BB22-CBC6617D0FFA}" type="pres">
      <dgm:prSet presAssocID="{0D2D76D4-5C35-AE4B-9E38-118B66770907}" presName="hierRoot2" presStyleCnt="0">
        <dgm:presLayoutVars>
          <dgm:hierBranch val="init"/>
        </dgm:presLayoutVars>
      </dgm:prSet>
      <dgm:spPr/>
    </dgm:pt>
    <dgm:pt modelId="{B629A596-15CE-CD45-ACB5-8D4F423BAF5F}" type="pres">
      <dgm:prSet presAssocID="{0D2D76D4-5C35-AE4B-9E38-118B66770907}" presName="rootComposite" presStyleCnt="0"/>
      <dgm:spPr/>
    </dgm:pt>
    <dgm:pt modelId="{17F29F2F-E319-0841-891D-F90157B3496E}" type="pres">
      <dgm:prSet presAssocID="{0D2D76D4-5C35-AE4B-9E38-118B66770907}" presName="rootText" presStyleLbl="node3" presStyleIdx="0" presStyleCnt="2">
        <dgm:presLayoutVars>
          <dgm:chPref val="3"/>
        </dgm:presLayoutVars>
      </dgm:prSet>
      <dgm:spPr/>
    </dgm:pt>
    <dgm:pt modelId="{738C1C38-A008-0348-9168-5A00B2473874}" type="pres">
      <dgm:prSet presAssocID="{0D2D76D4-5C35-AE4B-9E38-118B66770907}" presName="rootConnector" presStyleLbl="node3" presStyleIdx="0" presStyleCnt="2"/>
      <dgm:spPr/>
    </dgm:pt>
    <dgm:pt modelId="{D605D4D2-CE5F-0F48-A50A-E4D94F5C1C78}" type="pres">
      <dgm:prSet presAssocID="{0D2D76D4-5C35-AE4B-9E38-118B66770907}" presName="hierChild4" presStyleCnt="0"/>
      <dgm:spPr/>
    </dgm:pt>
    <dgm:pt modelId="{C1F40661-4EE0-5F4B-A7A2-B289AF708268}" type="pres">
      <dgm:prSet presAssocID="{AFFB4518-DF7F-8449-80E1-19707B890375}" presName="Name37" presStyleLbl="parChTrans1D4" presStyleIdx="0" presStyleCnt="2"/>
      <dgm:spPr/>
    </dgm:pt>
    <dgm:pt modelId="{9374DFE4-B025-434C-84FB-BA8A831F9D69}" type="pres">
      <dgm:prSet presAssocID="{4777ABDC-4E7D-4949-8970-7326538074DA}" presName="hierRoot2" presStyleCnt="0">
        <dgm:presLayoutVars>
          <dgm:hierBranch val="init"/>
        </dgm:presLayoutVars>
      </dgm:prSet>
      <dgm:spPr/>
    </dgm:pt>
    <dgm:pt modelId="{2B6305DF-CF79-594D-A158-260022D8E263}" type="pres">
      <dgm:prSet presAssocID="{4777ABDC-4E7D-4949-8970-7326538074DA}" presName="rootComposite" presStyleCnt="0"/>
      <dgm:spPr/>
    </dgm:pt>
    <dgm:pt modelId="{5336EAEF-13A6-CD4B-83C1-A87354F512C7}" type="pres">
      <dgm:prSet presAssocID="{4777ABDC-4E7D-4949-8970-7326538074DA}" presName="rootText" presStyleLbl="node4" presStyleIdx="0" presStyleCnt="2">
        <dgm:presLayoutVars>
          <dgm:chPref val="3"/>
        </dgm:presLayoutVars>
      </dgm:prSet>
      <dgm:spPr/>
    </dgm:pt>
    <dgm:pt modelId="{8CA38C05-EBDF-E541-8D46-A183EAABE49C}" type="pres">
      <dgm:prSet presAssocID="{4777ABDC-4E7D-4949-8970-7326538074DA}" presName="rootConnector" presStyleLbl="node4" presStyleIdx="0" presStyleCnt="2"/>
      <dgm:spPr/>
    </dgm:pt>
    <dgm:pt modelId="{BEFD871C-E764-7840-9930-1308D1086D33}" type="pres">
      <dgm:prSet presAssocID="{4777ABDC-4E7D-4949-8970-7326538074DA}" presName="hierChild4" presStyleCnt="0"/>
      <dgm:spPr/>
    </dgm:pt>
    <dgm:pt modelId="{AE91B675-F66D-614B-B129-8DB0AD140B5B}" type="pres">
      <dgm:prSet presAssocID="{4777ABDC-4E7D-4949-8970-7326538074DA}" presName="hierChild5" presStyleCnt="0"/>
      <dgm:spPr/>
    </dgm:pt>
    <dgm:pt modelId="{B297F416-934E-EC42-8A42-7036BED24B9D}" type="pres">
      <dgm:prSet presAssocID="{5F34E504-1819-7946-AE89-8360355BB32E}" presName="Name37" presStyleLbl="parChTrans1D4" presStyleIdx="1" presStyleCnt="2"/>
      <dgm:spPr/>
    </dgm:pt>
    <dgm:pt modelId="{44884486-4CEE-7549-B472-33E0988C982B}" type="pres">
      <dgm:prSet presAssocID="{6A3E9E51-CFEC-6B4F-BCDC-A6DF12A579D2}" presName="hierRoot2" presStyleCnt="0">
        <dgm:presLayoutVars>
          <dgm:hierBranch val="init"/>
        </dgm:presLayoutVars>
      </dgm:prSet>
      <dgm:spPr/>
    </dgm:pt>
    <dgm:pt modelId="{7A5FFC08-8C7A-3843-A3B6-CCE27F2D04E2}" type="pres">
      <dgm:prSet presAssocID="{6A3E9E51-CFEC-6B4F-BCDC-A6DF12A579D2}" presName="rootComposite" presStyleCnt="0"/>
      <dgm:spPr/>
    </dgm:pt>
    <dgm:pt modelId="{077D27CA-E28A-1640-A569-E1A154D5B064}" type="pres">
      <dgm:prSet presAssocID="{6A3E9E51-CFEC-6B4F-BCDC-A6DF12A579D2}" presName="rootText" presStyleLbl="node4" presStyleIdx="1" presStyleCnt="2">
        <dgm:presLayoutVars>
          <dgm:chPref val="3"/>
        </dgm:presLayoutVars>
      </dgm:prSet>
      <dgm:spPr/>
    </dgm:pt>
    <dgm:pt modelId="{4A513356-E0C8-A846-B7DB-0FCBBF67E285}" type="pres">
      <dgm:prSet presAssocID="{6A3E9E51-CFEC-6B4F-BCDC-A6DF12A579D2}" presName="rootConnector" presStyleLbl="node4" presStyleIdx="1" presStyleCnt="2"/>
      <dgm:spPr/>
    </dgm:pt>
    <dgm:pt modelId="{4803509E-B1B3-CE4B-8B2E-C15A57FC32CE}" type="pres">
      <dgm:prSet presAssocID="{6A3E9E51-CFEC-6B4F-BCDC-A6DF12A579D2}" presName="hierChild4" presStyleCnt="0"/>
      <dgm:spPr/>
    </dgm:pt>
    <dgm:pt modelId="{F58A5F3B-A832-5C41-B1D6-22BDDDC3B8E8}" type="pres">
      <dgm:prSet presAssocID="{6A3E9E51-CFEC-6B4F-BCDC-A6DF12A579D2}" presName="hierChild5" presStyleCnt="0"/>
      <dgm:spPr/>
    </dgm:pt>
    <dgm:pt modelId="{CDA8CE0C-313B-3A4B-8B94-473F6C63E43D}" type="pres">
      <dgm:prSet presAssocID="{0D2D76D4-5C35-AE4B-9E38-118B66770907}" presName="hierChild5" presStyleCnt="0"/>
      <dgm:spPr/>
    </dgm:pt>
    <dgm:pt modelId="{23C2BBDE-CC1B-DB44-ABE9-4C40D321EF30}" type="pres">
      <dgm:prSet presAssocID="{607B37DF-0543-674D-9F00-495522B20BF6}" presName="Name37" presStyleLbl="parChTrans1D3" presStyleIdx="1" presStyleCnt="2"/>
      <dgm:spPr/>
    </dgm:pt>
    <dgm:pt modelId="{CEDD5E1A-4993-4C4F-BC71-5093A30378D1}" type="pres">
      <dgm:prSet presAssocID="{66A9E2C0-E70A-F543-8B8A-70E6C9143B06}" presName="hierRoot2" presStyleCnt="0">
        <dgm:presLayoutVars>
          <dgm:hierBranch val="init"/>
        </dgm:presLayoutVars>
      </dgm:prSet>
      <dgm:spPr/>
    </dgm:pt>
    <dgm:pt modelId="{54675978-6039-6A46-88D4-6959D8D8F6A4}" type="pres">
      <dgm:prSet presAssocID="{66A9E2C0-E70A-F543-8B8A-70E6C9143B06}" presName="rootComposite" presStyleCnt="0"/>
      <dgm:spPr/>
    </dgm:pt>
    <dgm:pt modelId="{0B82022E-8B03-BC40-BC8B-C52568A05546}" type="pres">
      <dgm:prSet presAssocID="{66A9E2C0-E70A-F543-8B8A-70E6C9143B06}" presName="rootText" presStyleLbl="node3" presStyleIdx="1" presStyleCnt="2">
        <dgm:presLayoutVars>
          <dgm:chPref val="3"/>
        </dgm:presLayoutVars>
      </dgm:prSet>
      <dgm:spPr/>
    </dgm:pt>
    <dgm:pt modelId="{7AB1183E-971F-F84D-A428-08FA20C2CD54}" type="pres">
      <dgm:prSet presAssocID="{66A9E2C0-E70A-F543-8B8A-70E6C9143B06}" presName="rootConnector" presStyleLbl="node3" presStyleIdx="1" presStyleCnt="2"/>
      <dgm:spPr/>
    </dgm:pt>
    <dgm:pt modelId="{806354E9-8FEA-5D4A-B258-218B804CB818}" type="pres">
      <dgm:prSet presAssocID="{66A9E2C0-E70A-F543-8B8A-70E6C9143B06}" presName="hierChild4" presStyleCnt="0"/>
      <dgm:spPr/>
    </dgm:pt>
    <dgm:pt modelId="{0554954A-D696-6D44-B4B3-3AB68DCC9101}" type="pres">
      <dgm:prSet presAssocID="{66A9E2C0-E70A-F543-8B8A-70E6C9143B06}" presName="hierChild5" presStyleCnt="0"/>
      <dgm:spPr/>
    </dgm:pt>
    <dgm:pt modelId="{10FEF019-B25B-7C4F-9CFE-EE8A886E3DC3}" type="pres">
      <dgm:prSet presAssocID="{22130A85-0B01-F14B-B372-0EF3BD89F13F}" presName="hierChild5" presStyleCnt="0"/>
      <dgm:spPr/>
    </dgm:pt>
    <dgm:pt modelId="{F7FF70C4-F56F-3C47-9EF1-1364970E8041}" type="pres">
      <dgm:prSet presAssocID="{C67F1E2B-4BF9-0D45-B20F-F42E516A7A7E}" presName="hierChild3" presStyleCnt="0"/>
      <dgm:spPr/>
    </dgm:pt>
  </dgm:ptLst>
  <dgm:cxnLst>
    <dgm:cxn modelId="{BAA0062C-4483-764C-86AC-12F699C1655E}" type="presOf" srcId="{66A9E2C0-E70A-F543-8B8A-70E6C9143B06}" destId="{7AB1183E-971F-F84D-A428-08FA20C2CD54}" srcOrd="1" destOrd="0" presId="urn:microsoft.com/office/officeart/2005/8/layout/orgChart1"/>
    <dgm:cxn modelId="{0AFC092F-AFC5-4C43-84A8-8D93847D4DAE}" srcId="{22130A85-0B01-F14B-B372-0EF3BD89F13F}" destId="{66A9E2C0-E70A-F543-8B8A-70E6C9143B06}" srcOrd="1" destOrd="0" parTransId="{607B37DF-0543-674D-9F00-495522B20BF6}" sibTransId="{B1AB007B-57CB-3645-916F-A2235F01D720}"/>
    <dgm:cxn modelId="{4922F73C-3855-F34F-A1F7-4CC2CF31C6D0}" type="presOf" srcId="{AFFB4518-DF7F-8449-80E1-19707B890375}" destId="{C1F40661-4EE0-5F4B-A7A2-B289AF708268}" srcOrd="0" destOrd="0" presId="urn:microsoft.com/office/officeart/2005/8/layout/orgChart1"/>
    <dgm:cxn modelId="{A3818840-AE52-0645-B070-911E4B8852A6}" type="presOf" srcId="{66A9E2C0-E70A-F543-8B8A-70E6C9143B06}" destId="{0B82022E-8B03-BC40-BC8B-C52568A05546}" srcOrd="0" destOrd="0" presId="urn:microsoft.com/office/officeart/2005/8/layout/orgChart1"/>
    <dgm:cxn modelId="{82CBA043-A87D-8041-BBAC-469A035FA88F}" type="presOf" srcId="{C67F1E2B-4BF9-0D45-B20F-F42E516A7A7E}" destId="{596981A5-4C27-7248-A893-4AD1EBB24045}" srcOrd="1" destOrd="0" presId="urn:microsoft.com/office/officeart/2005/8/layout/orgChart1"/>
    <dgm:cxn modelId="{E807CC43-8AA7-7146-A9B4-7C3EDF8FEB90}" srcId="{C67F1E2B-4BF9-0D45-B20F-F42E516A7A7E}" destId="{A0F1CAA5-38D0-FA40-80A4-C64D32111EC6}" srcOrd="0" destOrd="0" parTransId="{B4BAA210-256E-864B-B398-AB5747CD1CD8}" sibTransId="{919F6523-29AE-E849-B5C6-236D4A350F20}"/>
    <dgm:cxn modelId="{9C31E159-B685-1141-96DD-D420F5BC3E72}" type="presOf" srcId="{607B37DF-0543-674D-9F00-495522B20BF6}" destId="{23C2BBDE-CC1B-DB44-ABE9-4C40D321EF30}" srcOrd="0" destOrd="0" presId="urn:microsoft.com/office/officeart/2005/8/layout/orgChart1"/>
    <dgm:cxn modelId="{05AC175D-8F5A-A449-9856-7866B31A1266}" srcId="{8A1E3987-BD12-BC46-A18A-4C18593AF445}" destId="{C67F1E2B-4BF9-0D45-B20F-F42E516A7A7E}" srcOrd="0" destOrd="0" parTransId="{90DEF9E3-D635-5145-B911-788C9D15A4D5}" sibTransId="{8F89EE81-8F82-E94B-9C6B-D98C8A3E1654}"/>
    <dgm:cxn modelId="{CE4ED766-C6FF-524F-91CB-B1ABFED74F4B}" type="presOf" srcId="{6A3E9E51-CFEC-6B4F-BCDC-A6DF12A579D2}" destId="{077D27CA-E28A-1640-A569-E1A154D5B064}" srcOrd="0" destOrd="0" presId="urn:microsoft.com/office/officeart/2005/8/layout/orgChart1"/>
    <dgm:cxn modelId="{DB937D74-E425-614B-A245-5A8AE81EBBDE}" type="presOf" srcId="{C67F1E2B-4BF9-0D45-B20F-F42E516A7A7E}" destId="{2CFB9BB1-32E5-5649-A3AA-BFA14A69042D}" srcOrd="0" destOrd="0" presId="urn:microsoft.com/office/officeart/2005/8/layout/orgChart1"/>
    <dgm:cxn modelId="{EA0C8578-3A4A-0B45-9714-075529FE56B6}" type="presOf" srcId="{E0E64FC0-842C-2F45-ADEE-174233CC8E7B}" destId="{44114322-6D6B-7646-A29C-344764591D82}" srcOrd="0" destOrd="0" presId="urn:microsoft.com/office/officeart/2005/8/layout/orgChart1"/>
    <dgm:cxn modelId="{05F0C584-FB7D-714A-BB6E-356CB87895F2}" type="presOf" srcId="{0D2D76D4-5C35-AE4B-9E38-118B66770907}" destId="{738C1C38-A008-0348-9168-5A00B2473874}" srcOrd="1" destOrd="0" presId="urn:microsoft.com/office/officeart/2005/8/layout/orgChart1"/>
    <dgm:cxn modelId="{7DFAC787-E1DB-3F4A-B3B4-4C9A133202CE}" type="presOf" srcId="{A0F1CAA5-38D0-FA40-80A4-C64D32111EC6}" destId="{19FE1C84-B482-114E-9440-E545F744832F}" srcOrd="1" destOrd="0" presId="urn:microsoft.com/office/officeart/2005/8/layout/orgChart1"/>
    <dgm:cxn modelId="{B9FCB58E-BF63-F742-8974-F08611B5620A}" type="presOf" srcId="{4777ABDC-4E7D-4949-8970-7326538074DA}" destId="{8CA38C05-EBDF-E541-8D46-A183EAABE49C}" srcOrd="1" destOrd="0" presId="urn:microsoft.com/office/officeart/2005/8/layout/orgChart1"/>
    <dgm:cxn modelId="{4C0A4C96-A964-7444-B0B1-18B61D56BD32}" srcId="{C67F1E2B-4BF9-0D45-B20F-F42E516A7A7E}" destId="{22130A85-0B01-F14B-B372-0EF3BD89F13F}" srcOrd="1" destOrd="0" parTransId="{A115F948-C52D-0B4A-8105-48D84FF7A1E6}" sibTransId="{B42C2233-4F50-0749-A9F4-C9AEFEC5E0B6}"/>
    <dgm:cxn modelId="{3D195DA6-6F0F-4D4E-97D5-F2929637D4A3}" type="presOf" srcId="{22130A85-0B01-F14B-B372-0EF3BD89F13F}" destId="{DA3AA528-EDEC-B34C-8AEE-6006FE42C2D6}" srcOrd="0" destOrd="0" presId="urn:microsoft.com/office/officeart/2005/8/layout/orgChart1"/>
    <dgm:cxn modelId="{AAAC2FBB-5137-E947-B241-643D076E7020}" type="presOf" srcId="{B4BAA210-256E-864B-B398-AB5747CD1CD8}" destId="{9AE83528-1A3F-1444-9CFE-13EDD62E0BFF}" srcOrd="0" destOrd="0" presId="urn:microsoft.com/office/officeart/2005/8/layout/orgChart1"/>
    <dgm:cxn modelId="{E760DBBD-7869-054F-BC3E-603C4D82E2A0}" srcId="{22130A85-0B01-F14B-B372-0EF3BD89F13F}" destId="{0D2D76D4-5C35-AE4B-9E38-118B66770907}" srcOrd="0" destOrd="0" parTransId="{E0E64FC0-842C-2F45-ADEE-174233CC8E7B}" sibTransId="{406ADB46-C1C9-FE47-A4F2-1C07B322E2C8}"/>
    <dgm:cxn modelId="{61438ABF-8DDD-5E40-8DF7-7B4A0BD43FD6}" type="presOf" srcId="{8A1E3987-BD12-BC46-A18A-4C18593AF445}" destId="{C26A18BC-4463-1C40-9658-2FD41B1DDACF}" srcOrd="0" destOrd="0" presId="urn:microsoft.com/office/officeart/2005/8/layout/orgChart1"/>
    <dgm:cxn modelId="{8FF2C3BF-FDD6-084C-A688-E63754EE84B7}" type="presOf" srcId="{A115F948-C52D-0B4A-8105-48D84FF7A1E6}" destId="{A1B68701-E7FD-5842-802B-5AB73E1BD72B}" srcOrd="0" destOrd="0" presId="urn:microsoft.com/office/officeart/2005/8/layout/orgChart1"/>
    <dgm:cxn modelId="{4F1BEAC1-26BB-C944-AFB1-A0C23C97D9D6}" srcId="{0D2D76D4-5C35-AE4B-9E38-118B66770907}" destId="{6A3E9E51-CFEC-6B4F-BCDC-A6DF12A579D2}" srcOrd="1" destOrd="0" parTransId="{5F34E504-1819-7946-AE89-8360355BB32E}" sibTransId="{59E06A45-4909-DF4D-B2BF-2CE16254BD5F}"/>
    <dgm:cxn modelId="{CA9C74D8-7CE8-4D4C-A589-1FF392E78865}" type="presOf" srcId="{22130A85-0B01-F14B-B372-0EF3BD89F13F}" destId="{17F37F32-6A68-CF45-8E2F-D261DA578F25}" srcOrd="1" destOrd="0" presId="urn:microsoft.com/office/officeart/2005/8/layout/orgChart1"/>
    <dgm:cxn modelId="{444378D8-A05A-FC4A-8A1C-58B972D466F8}" srcId="{0D2D76D4-5C35-AE4B-9E38-118B66770907}" destId="{4777ABDC-4E7D-4949-8970-7326538074DA}" srcOrd="0" destOrd="0" parTransId="{AFFB4518-DF7F-8449-80E1-19707B890375}" sibTransId="{F4A848E3-8E8E-4B41-98D8-77FA926A3A4A}"/>
    <dgm:cxn modelId="{D620B2D9-78CC-1948-A8C6-C95D63C73CEC}" type="presOf" srcId="{6A3E9E51-CFEC-6B4F-BCDC-A6DF12A579D2}" destId="{4A513356-E0C8-A846-B7DB-0FCBBF67E285}" srcOrd="1" destOrd="0" presId="urn:microsoft.com/office/officeart/2005/8/layout/orgChart1"/>
    <dgm:cxn modelId="{58CD19E1-E295-8948-9078-749E3F118CE7}" type="presOf" srcId="{5F34E504-1819-7946-AE89-8360355BB32E}" destId="{B297F416-934E-EC42-8A42-7036BED24B9D}" srcOrd="0" destOrd="0" presId="urn:microsoft.com/office/officeart/2005/8/layout/orgChart1"/>
    <dgm:cxn modelId="{03CE78F8-967B-2145-9152-1F71628D02BA}" type="presOf" srcId="{4777ABDC-4E7D-4949-8970-7326538074DA}" destId="{5336EAEF-13A6-CD4B-83C1-A87354F512C7}" srcOrd="0" destOrd="0" presId="urn:microsoft.com/office/officeart/2005/8/layout/orgChart1"/>
    <dgm:cxn modelId="{7E3895FB-E417-E740-B734-CB2FEF17BA39}" type="presOf" srcId="{A0F1CAA5-38D0-FA40-80A4-C64D32111EC6}" destId="{4DA2F6AA-B58E-1B48-B62F-BA7C4131D8AA}" srcOrd="0" destOrd="0" presId="urn:microsoft.com/office/officeart/2005/8/layout/orgChart1"/>
    <dgm:cxn modelId="{F93934FE-D31D-4B4F-93F3-027E5D6DD3D3}" type="presOf" srcId="{0D2D76D4-5C35-AE4B-9E38-118B66770907}" destId="{17F29F2F-E319-0841-891D-F90157B3496E}" srcOrd="0" destOrd="0" presId="urn:microsoft.com/office/officeart/2005/8/layout/orgChart1"/>
    <dgm:cxn modelId="{C6AFFB2B-AF13-8B46-AF90-D3EAFD68E61C}" type="presParOf" srcId="{C26A18BC-4463-1C40-9658-2FD41B1DDACF}" destId="{6355DE84-FEE1-024D-8362-AA6924712DB8}" srcOrd="0" destOrd="0" presId="urn:microsoft.com/office/officeart/2005/8/layout/orgChart1"/>
    <dgm:cxn modelId="{9916EAE8-C3E9-0744-8F88-3EA8324B5280}" type="presParOf" srcId="{6355DE84-FEE1-024D-8362-AA6924712DB8}" destId="{16FFC30D-31FE-0541-B8BC-4065D36E56CF}" srcOrd="0" destOrd="0" presId="urn:microsoft.com/office/officeart/2005/8/layout/orgChart1"/>
    <dgm:cxn modelId="{7F6DDBF1-D920-B847-A374-AE07F4755B35}" type="presParOf" srcId="{16FFC30D-31FE-0541-B8BC-4065D36E56CF}" destId="{2CFB9BB1-32E5-5649-A3AA-BFA14A69042D}" srcOrd="0" destOrd="0" presId="urn:microsoft.com/office/officeart/2005/8/layout/orgChart1"/>
    <dgm:cxn modelId="{F21F852C-DA4D-C141-AC1B-F9C32076A12B}" type="presParOf" srcId="{16FFC30D-31FE-0541-B8BC-4065D36E56CF}" destId="{596981A5-4C27-7248-A893-4AD1EBB24045}" srcOrd="1" destOrd="0" presId="urn:microsoft.com/office/officeart/2005/8/layout/orgChart1"/>
    <dgm:cxn modelId="{D40037AD-6C0E-F041-BF33-303F2B591D94}" type="presParOf" srcId="{6355DE84-FEE1-024D-8362-AA6924712DB8}" destId="{DAC1AD51-E16E-384D-851F-B11983B53439}" srcOrd="1" destOrd="0" presId="urn:microsoft.com/office/officeart/2005/8/layout/orgChart1"/>
    <dgm:cxn modelId="{9F9A896B-2821-6B43-9E34-B13D476EC57B}" type="presParOf" srcId="{DAC1AD51-E16E-384D-851F-B11983B53439}" destId="{9AE83528-1A3F-1444-9CFE-13EDD62E0BFF}" srcOrd="0" destOrd="0" presId="urn:microsoft.com/office/officeart/2005/8/layout/orgChart1"/>
    <dgm:cxn modelId="{53C3C73B-358E-3F45-9112-19FD61BCEB9E}" type="presParOf" srcId="{DAC1AD51-E16E-384D-851F-B11983B53439}" destId="{2749916D-E65F-564A-B752-37A1A54E8601}" srcOrd="1" destOrd="0" presId="urn:microsoft.com/office/officeart/2005/8/layout/orgChart1"/>
    <dgm:cxn modelId="{74CDBEC3-32B7-0347-9DAB-E7F34CC13AD4}" type="presParOf" srcId="{2749916D-E65F-564A-B752-37A1A54E8601}" destId="{C3BB7981-0FEA-B848-9D0F-BFAB912A7361}" srcOrd="0" destOrd="0" presId="urn:microsoft.com/office/officeart/2005/8/layout/orgChart1"/>
    <dgm:cxn modelId="{5334E1E4-B832-C149-B0A8-636C2B2D9010}" type="presParOf" srcId="{C3BB7981-0FEA-B848-9D0F-BFAB912A7361}" destId="{4DA2F6AA-B58E-1B48-B62F-BA7C4131D8AA}" srcOrd="0" destOrd="0" presId="urn:microsoft.com/office/officeart/2005/8/layout/orgChart1"/>
    <dgm:cxn modelId="{F27D9D70-AE41-D74C-96AF-ED6BD14110F7}" type="presParOf" srcId="{C3BB7981-0FEA-B848-9D0F-BFAB912A7361}" destId="{19FE1C84-B482-114E-9440-E545F744832F}" srcOrd="1" destOrd="0" presId="urn:microsoft.com/office/officeart/2005/8/layout/orgChart1"/>
    <dgm:cxn modelId="{8FFAF4D0-0763-E64F-B868-43B53601B9C9}" type="presParOf" srcId="{2749916D-E65F-564A-B752-37A1A54E8601}" destId="{0551E11F-897B-D14B-99F6-04858DDD6031}" srcOrd="1" destOrd="0" presId="urn:microsoft.com/office/officeart/2005/8/layout/orgChart1"/>
    <dgm:cxn modelId="{9552E536-CC08-AB4B-A2EA-62F57543764F}" type="presParOf" srcId="{2749916D-E65F-564A-B752-37A1A54E8601}" destId="{662487FF-5CC2-B647-8DAB-050E1C4BC89F}" srcOrd="2" destOrd="0" presId="urn:microsoft.com/office/officeart/2005/8/layout/orgChart1"/>
    <dgm:cxn modelId="{A5BC7C8C-8AD5-AF42-BE18-D8710AF81495}" type="presParOf" srcId="{DAC1AD51-E16E-384D-851F-B11983B53439}" destId="{A1B68701-E7FD-5842-802B-5AB73E1BD72B}" srcOrd="2" destOrd="0" presId="urn:microsoft.com/office/officeart/2005/8/layout/orgChart1"/>
    <dgm:cxn modelId="{766B659A-6AF6-3B47-BF6C-28F6D95849E3}" type="presParOf" srcId="{DAC1AD51-E16E-384D-851F-B11983B53439}" destId="{151E8132-ED8F-DC44-BA73-FB43F39C33E0}" srcOrd="3" destOrd="0" presId="urn:microsoft.com/office/officeart/2005/8/layout/orgChart1"/>
    <dgm:cxn modelId="{C86379BA-F382-5545-8355-B43E18BF451C}" type="presParOf" srcId="{151E8132-ED8F-DC44-BA73-FB43F39C33E0}" destId="{8273F9EF-A3BC-5946-8BE6-DF98C00017DC}" srcOrd="0" destOrd="0" presId="urn:microsoft.com/office/officeart/2005/8/layout/orgChart1"/>
    <dgm:cxn modelId="{EE2112ED-F5C0-6F4B-8691-4F0BCD87CEBD}" type="presParOf" srcId="{8273F9EF-A3BC-5946-8BE6-DF98C00017DC}" destId="{DA3AA528-EDEC-B34C-8AEE-6006FE42C2D6}" srcOrd="0" destOrd="0" presId="urn:microsoft.com/office/officeart/2005/8/layout/orgChart1"/>
    <dgm:cxn modelId="{96556287-BC47-CF4F-B080-4080A2A27673}" type="presParOf" srcId="{8273F9EF-A3BC-5946-8BE6-DF98C00017DC}" destId="{17F37F32-6A68-CF45-8E2F-D261DA578F25}" srcOrd="1" destOrd="0" presId="urn:microsoft.com/office/officeart/2005/8/layout/orgChart1"/>
    <dgm:cxn modelId="{7F127E12-7F24-AE44-9715-C41E5A327B1D}" type="presParOf" srcId="{151E8132-ED8F-DC44-BA73-FB43F39C33E0}" destId="{37D11F92-282D-7743-98C8-52690B1FCE16}" srcOrd="1" destOrd="0" presId="urn:microsoft.com/office/officeart/2005/8/layout/orgChart1"/>
    <dgm:cxn modelId="{762B4FA2-6403-304D-A89D-7C3457F5CF04}" type="presParOf" srcId="{37D11F92-282D-7743-98C8-52690B1FCE16}" destId="{44114322-6D6B-7646-A29C-344764591D82}" srcOrd="0" destOrd="0" presId="urn:microsoft.com/office/officeart/2005/8/layout/orgChart1"/>
    <dgm:cxn modelId="{965556FB-C304-2345-BFFB-0C9634242E29}" type="presParOf" srcId="{37D11F92-282D-7743-98C8-52690B1FCE16}" destId="{15748ED1-5F75-9B4A-BB22-CBC6617D0FFA}" srcOrd="1" destOrd="0" presId="urn:microsoft.com/office/officeart/2005/8/layout/orgChart1"/>
    <dgm:cxn modelId="{FF39CC22-FA98-7B41-9DA6-A52F2A4944F7}" type="presParOf" srcId="{15748ED1-5F75-9B4A-BB22-CBC6617D0FFA}" destId="{B629A596-15CE-CD45-ACB5-8D4F423BAF5F}" srcOrd="0" destOrd="0" presId="urn:microsoft.com/office/officeart/2005/8/layout/orgChart1"/>
    <dgm:cxn modelId="{39797299-8334-BA4D-AADA-C74D9C287292}" type="presParOf" srcId="{B629A596-15CE-CD45-ACB5-8D4F423BAF5F}" destId="{17F29F2F-E319-0841-891D-F90157B3496E}" srcOrd="0" destOrd="0" presId="urn:microsoft.com/office/officeart/2005/8/layout/orgChart1"/>
    <dgm:cxn modelId="{3217EE60-07F6-7F49-9DF9-B7B5D6A59A13}" type="presParOf" srcId="{B629A596-15CE-CD45-ACB5-8D4F423BAF5F}" destId="{738C1C38-A008-0348-9168-5A00B2473874}" srcOrd="1" destOrd="0" presId="urn:microsoft.com/office/officeart/2005/8/layout/orgChart1"/>
    <dgm:cxn modelId="{FDBB8D99-C091-5A46-9FA4-925C4441726E}" type="presParOf" srcId="{15748ED1-5F75-9B4A-BB22-CBC6617D0FFA}" destId="{D605D4D2-CE5F-0F48-A50A-E4D94F5C1C78}" srcOrd="1" destOrd="0" presId="urn:microsoft.com/office/officeart/2005/8/layout/orgChart1"/>
    <dgm:cxn modelId="{110BC782-5C34-9F4E-966C-989E0BCF3148}" type="presParOf" srcId="{D605D4D2-CE5F-0F48-A50A-E4D94F5C1C78}" destId="{C1F40661-4EE0-5F4B-A7A2-B289AF708268}" srcOrd="0" destOrd="0" presId="urn:microsoft.com/office/officeart/2005/8/layout/orgChart1"/>
    <dgm:cxn modelId="{6DCE1074-DC48-2345-A5F4-9A1DDFA47C73}" type="presParOf" srcId="{D605D4D2-CE5F-0F48-A50A-E4D94F5C1C78}" destId="{9374DFE4-B025-434C-84FB-BA8A831F9D69}" srcOrd="1" destOrd="0" presId="urn:microsoft.com/office/officeart/2005/8/layout/orgChart1"/>
    <dgm:cxn modelId="{F42DC5EA-A8B8-634A-BA88-4E710CF9F991}" type="presParOf" srcId="{9374DFE4-B025-434C-84FB-BA8A831F9D69}" destId="{2B6305DF-CF79-594D-A158-260022D8E263}" srcOrd="0" destOrd="0" presId="urn:microsoft.com/office/officeart/2005/8/layout/orgChart1"/>
    <dgm:cxn modelId="{624E6D67-5E32-5946-9905-248EB0161548}" type="presParOf" srcId="{2B6305DF-CF79-594D-A158-260022D8E263}" destId="{5336EAEF-13A6-CD4B-83C1-A87354F512C7}" srcOrd="0" destOrd="0" presId="urn:microsoft.com/office/officeart/2005/8/layout/orgChart1"/>
    <dgm:cxn modelId="{CDD1D4C7-944D-4F4B-8A0E-747633EBF01E}" type="presParOf" srcId="{2B6305DF-CF79-594D-A158-260022D8E263}" destId="{8CA38C05-EBDF-E541-8D46-A183EAABE49C}" srcOrd="1" destOrd="0" presId="urn:microsoft.com/office/officeart/2005/8/layout/orgChart1"/>
    <dgm:cxn modelId="{ACEB8C9D-FED6-EF4E-A7F3-5AC8EFFF6EBE}" type="presParOf" srcId="{9374DFE4-B025-434C-84FB-BA8A831F9D69}" destId="{BEFD871C-E764-7840-9930-1308D1086D33}" srcOrd="1" destOrd="0" presId="urn:microsoft.com/office/officeart/2005/8/layout/orgChart1"/>
    <dgm:cxn modelId="{4955E6EC-D0C5-DD45-98A8-E843D407313A}" type="presParOf" srcId="{9374DFE4-B025-434C-84FB-BA8A831F9D69}" destId="{AE91B675-F66D-614B-B129-8DB0AD140B5B}" srcOrd="2" destOrd="0" presId="urn:microsoft.com/office/officeart/2005/8/layout/orgChart1"/>
    <dgm:cxn modelId="{7509BEDB-F2D5-E74A-BC52-CAB041E33CA4}" type="presParOf" srcId="{D605D4D2-CE5F-0F48-A50A-E4D94F5C1C78}" destId="{B297F416-934E-EC42-8A42-7036BED24B9D}" srcOrd="2" destOrd="0" presId="urn:microsoft.com/office/officeart/2005/8/layout/orgChart1"/>
    <dgm:cxn modelId="{938D6450-F811-DB4A-B07B-19036902410B}" type="presParOf" srcId="{D605D4D2-CE5F-0F48-A50A-E4D94F5C1C78}" destId="{44884486-4CEE-7549-B472-33E0988C982B}" srcOrd="3" destOrd="0" presId="urn:microsoft.com/office/officeart/2005/8/layout/orgChart1"/>
    <dgm:cxn modelId="{7F48CB2B-E13D-7044-A7BD-0DE5D9949E3E}" type="presParOf" srcId="{44884486-4CEE-7549-B472-33E0988C982B}" destId="{7A5FFC08-8C7A-3843-A3B6-CCE27F2D04E2}" srcOrd="0" destOrd="0" presId="urn:microsoft.com/office/officeart/2005/8/layout/orgChart1"/>
    <dgm:cxn modelId="{A8556F7C-666E-4E4C-BCC2-0514C5E800A7}" type="presParOf" srcId="{7A5FFC08-8C7A-3843-A3B6-CCE27F2D04E2}" destId="{077D27CA-E28A-1640-A569-E1A154D5B064}" srcOrd="0" destOrd="0" presId="urn:microsoft.com/office/officeart/2005/8/layout/orgChart1"/>
    <dgm:cxn modelId="{536F0742-609D-9643-8CFC-E89767649429}" type="presParOf" srcId="{7A5FFC08-8C7A-3843-A3B6-CCE27F2D04E2}" destId="{4A513356-E0C8-A846-B7DB-0FCBBF67E285}" srcOrd="1" destOrd="0" presId="urn:microsoft.com/office/officeart/2005/8/layout/orgChart1"/>
    <dgm:cxn modelId="{4DDB423E-6A5E-1B45-95F0-EF01D43C087E}" type="presParOf" srcId="{44884486-4CEE-7549-B472-33E0988C982B}" destId="{4803509E-B1B3-CE4B-8B2E-C15A57FC32CE}" srcOrd="1" destOrd="0" presId="urn:microsoft.com/office/officeart/2005/8/layout/orgChart1"/>
    <dgm:cxn modelId="{3418AA71-1092-A941-99D7-E9C1E8750E22}" type="presParOf" srcId="{44884486-4CEE-7549-B472-33E0988C982B}" destId="{F58A5F3B-A832-5C41-B1D6-22BDDDC3B8E8}" srcOrd="2" destOrd="0" presId="urn:microsoft.com/office/officeart/2005/8/layout/orgChart1"/>
    <dgm:cxn modelId="{CE9544D8-C599-254E-A196-285D7725B483}" type="presParOf" srcId="{15748ED1-5F75-9B4A-BB22-CBC6617D0FFA}" destId="{CDA8CE0C-313B-3A4B-8B94-473F6C63E43D}" srcOrd="2" destOrd="0" presId="urn:microsoft.com/office/officeart/2005/8/layout/orgChart1"/>
    <dgm:cxn modelId="{53703A33-CE80-3641-919B-15517D037802}" type="presParOf" srcId="{37D11F92-282D-7743-98C8-52690B1FCE16}" destId="{23C2BBDE-CC1B-DB44-ABE9-4C40D321EF30}" srcOrd="2" destOrd="0" presId="urn:microsoft.com/office/officeart/2005/8/layout/orgChart1"/>
    <dgm:cxn modelId="{AB689999-602A-014F-A3BB-95B63C966CDA}" type="presParOf" srcId="{37D11F92-282D-7743-98C8-52690B1FCE16}" destId="{CEDD5E1A-4993-4C4F-BC71-5093A30378D1}" srcOrd="3" destOrd="0" presId="urn:microsoft.com/office/officeart/2005/8/layout/orgChart1"/>
    <dgm:cxn modelId="{A45B0377-3294-9F43-A656-CD1C7F6FED38}" type="presParOf" srcId="{CEDD5E1A-4993-4C4F-BC71-5093A30378D1}" destId="{54675978-6039-6A46-88D4-6959D8D8F6A4}" srcOrd="0" destOrd="0" presId="urn:microsoft.com/office/officeart/2005/8/layout/orgChart1"/>
    <dgm:cxn modelId="{20A4A65D-3E5E-8043-B26B-BD600AAA49EF}" type="presParOf" srcId="{54675978-6039-6A46-88D4-6959D8D8F6A4}" destId="{0B82022E-8B03-BC40-BC8B-C52568A05546}" srcOrd="0" destOrd="0" presId="urn:microsoft.com/office/officeart/2005/8/layout/orgChart1"/>
    <dgm:cxn modelId="{09DA9313-FB09-A64D-9169-DBD4F7E7503B}" type="presParOf" srcId="{54675978-6039-6A46-88D4-6959D8D8F6A4}" destId="{7AB1183E-971F-F84D-A428-08FA20C2CD54}" srcOrd="1" destOrd="0" presId="urn:microsoft.com/office/officeart/2005/8/layout/orgChart1"/>
    <dgm:cxn modelId="{ADD631AF-7C53-0042-B59C-1E585303AD2B}" type="presParOf" srcId="{CEDD5E1A-4993-4C4F-BC71-5093A30378D1}" destId="{806354E9-8FEA-5D4A-B258-218B804CB818}" srcOrd="1" destOrd="0" presId="urn:microsoft.com/office/officeart/2005/8/layout/orgChart1"/>
    <dgm:cxn modelId="{32D61123-C58B-594D-B10F-FBDBEA4B9E1C}" type="presParOf" srcId="{CEDD5E1A-4993-4C4F-BC71-5093A30378D1}" destId="{0554954A-D696-6D44-B4B3-3AB68DCC9101}" srcOrd="2" destOrd="0" presId="urn:microsoft.com/office/officeart/2005/8/layout/orgChart1"/>
    <dgm:cxn modelId="{3082DD69-4DE9-1747-BF1A-83DC73781AEE}" type="presParOf" srcId="{151E8132-ED8F-DC44-BA73-FB43F39C33E0}" destId="{10FEF019-B25B-7C4F-9CFE-EE8A886E3DC3}" srcOrd="2" destOrd="0" presId="urn:microsoft.com/office/officeart/2005/8/layout/orgChart1"/>
    <dgm:cxn modelId="{AA2107CD-3CFC-C343-A5BE-3F6BCB12B33C}" type="presParOf" srcId="{6355DE84-FEE1-024D-8362-AA6924712DB8}" destId="{F7FF70C4-F56F-3C47-9EF1-1364970E8041}"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69803A-455C-604E-8D46-563D84FE1FD6}" type="doc">
      <dgm:prSet loTypeId="urn:microsoft.com/office/officeart/2005/8/layout/arrow3" loCatId="relationship" qsTypeId="urn:microsoft.com/office/officeart/2005/8/quickstyle/simple1" qsCatId="simple" csTypeId="urn:microsoft.com/office/officeart/2005/8/colors/accent2_2" csCatId="accent2" phldr="1"/>
      <dgm:spPr/>
      <dgm:t>
        <a:bodyPr/>
        <a:lstStyle/>
        <a:p>
          <a:endParaRPr lang="en-US"/>
        </a:p>
      </dgm:t>
    </dgm:pt>
    <dgm:pt modelId="{0465FB21-B780-5648-8528-DE8952C08E68}">
      <dgm:prSet phldrT="[Text]" custT="1"/>
      <dgm:spPr/>
      <dgm:t>
        <a:bodyPr/>
        <a:lstStyle/>
        <a:p>
          <a:r>
            <a:rPr lang="en-US" sz="1600" dirty="0"/>
            <a:t>Receives</a:t>
          </a:r>
          <a:endParaRPr lang="en-US" sz="1300" dirty="0"/>
        </a:p>
      </dgm:t>
    </dgm:pt>
    <dgm:pt modelId="{6BF26467-AC83-AB4A-9128-31209EF85331}" type="parTrans" cxnId="{A0EA5320-E04E-474E-9032-B4FBA28826B3}">
      <dgm:prSet/>
      <dgm:spPr/>
      <dgm:t>
        <a:bodyPr/>
        <a:lstStyle/>
        <a:p>
          <a:endParaRPr lang="en-US"/>
        </a:p>
      </dgm:t>
    </dgm:pt>
    <dgm:pt modelId="{5CCE98A2-3123-644A-B781-DE6EF6AFAE1D}" type="sibTrans" cxnId="{A0EA5320-E04E-474E-9032-B4FBA28826B3}">
      <dgm:prSet/>
      <dgm:spPr/>
      <dgm:t>
        <a:bodyPr/>
        <a:lstStyle/>
        <a:p>
          <a:endParaRPr lang="en-US"/>
        </a:p>
      </dgm:t>
    </dgm:pt>
    <dgm:pt modelId="{DC48F927-F856-714F-8446-B4259A2353A3}">
      <dgm:prSet phldrT="[Text]" custT="1"/>
      <dgm:spPr/>
      <dgm:t>
        <a:bodyPr/>
        <a:lstStyle/>
        <a:p>
          <a:r>
            <a:rPr lang="en-US" sz="1600" dirty="0"/>
            <a:t>Pays</a:t>
          </a:r>
          <a:endParaRPr lang="en-US" sz="2000" dirty="0"/>
        </a:p>
      </dgm:t>
    </dgm:pt>
    <dgm:pt modelId="{A5F7A447-C6B7-504C-A28D-8D4C2FF8B108}" type="parTrans" cxnId="{5A3AEB56-9C56-534D-9291-63C64A8D7C6A}">
      <dgm:prSet/>
      <dgm:spPr/>
      <dgm:t>
        <a:bodyPr/>
        <a:lstStyle/>
        <a:p>
          <a:endParaRPr lang="en-US"/>
        </a:p>
      </dgm:t>
    </dgm:pt>
    <dgm:pt modelId="{16BE7060-077F-0D4D-B584-E1C2C0E16D1D}" type="sibTrans" cxnId="{5A3AEB56-9C56-534D-9291-63C64A8D7C6A}">
      <dgm:prSet/>
      <dgm:spPr/>
      <dgm:t>
        <a:bodyPr/>
        <a:lstStyle/>
        <a:p>
          <a:endParaRPr lang="en-US"/>
        </a:p>
      </dgm:t>
    </dgm:pt>
    <dgm:pt modelId="{60E12EBC-288A-E446-BE6C-B2FF64603F9E}" type="pres">
      <dgm:prSet presAssocID="{5469803A-455C-604E-8D46-563D84FE1FD6}" presName="compositeShape" presStyleCnt="0">
        <dgm:presLayoutVars>
          <dgm:chMax val="2"/>
          <dgm:dir/>
          <dgm:resizeHandles val="exact"/>
        </dgm:presLayoutVars>
      </dgm:prSet>
      <dgm:spPr/>
    </dgm:pt>
    <dgm:pt modelId="{75FB4B42-B70F-A54C-916A-33B5325D14A0}" type="pres">
      <dgm:prSet presAssocID="{5469803A-455C-604E-8D46-563D84FE1FD6}" presName="divider" presStyleLbl="fgShp" presStyleIdx="0" presStyleCnt="1"/>
      <dgm:spPr/>
    </dgm:pt>
    <dgm:pt modelId="{665F70B3-6176-2648-9A1F-8C8E908E4BF2}" type="pres">
      <dgm:prSet presAssocID="{0465FB21-B780-5648-8528-DE8952C08E68}" presName="downArrow" presStyleLbl="node1" presStyleIdx="0" presStyleCnt="2"/>
      <dgm:spPr>
        <a:solidFill>
          <a:schemeClr val="accent3"/>
        </a:solidFill>
      </dgm:spPr>
    </dgm:pt>
    <dgm:pt modelId="{8AAC507B-6BD3-E443-BA9D-5D1976BABD0E}" type="pres">
      <dgm:prSet presAssocID="{0465FB21-B780-5648-8528-DE8952C08E68}" presName="downArrowText" presStyleLbl="revTx" presStyleIdx="0" presStyleCnt="2" custScaleX="104754" custScaleY="25938" custLinFactX="-32601" custLinFactNeighborX="-100000" custLinFactNeighborY="63288">
        <dgm:presLayoutVars>
          <dgm:bulletEnabled val="1"/>
        </dgm:presLayoutVars>
      </dgm:prSet>
      <dgm:spPr/>
    </dgm:pt>
    <dgm:pt modelId="{4FB3E51C-F4D6-6E4B-8E3F-2CA0284C6985}" type="pres">
      <dgm:prSet presAssocID="{DC48F927-F856-714F-8446-B4259A2353A3}" presName="upArrow" presStyleLbl="node1" presStyleIdx="1" presStyleCnt="2" custAng="0"/>
      <dgm:spPr>
        <a:solidFill>
          <a:schemeClr val="accent2"/>
        </a:solidFill>
      </dgm:spPr>
    </dgm:pt>
    <dgm:pt modelId="{D8D4DD86-13E8-6E41-AD5B-722A4BE882D1}" type="pres">
      <dgm:prSet presAssocID="{DC48F927-F856-714F-8446-B4259A2353A3}" presName="upArrowText" presStyleLbl="revTx" presStyleIdx="1" presStyleCnt="2" custScaleX="59089" custScaleY="28580" custLinFactX="30269" custLinFactNeighborX="100000" custLinFactNeighborY="-64930">
        <dgm:presLayoutVars>
          <dgm:bulletEnabled val="1"/>
        </dgm:presLayoutVars>
      </dgm:prSet>
      <dgm:spPr/>
    </dgm:pt>
  </dgm:ptLst>
  <dgm:cxnLst>
    <dgm:cxn modelId="{A0EA5320-E04E-474E-9032-B4FBA28826B3}" srcId="{5469803A-455C-604E-8D46-563D84FE1FD6}" destId="{0465FB21-B780-5648-8528-DE8952C08E68}" srcOrd="0" destOrd="0" parTransId="{6BF26467-AC83-AB4A-9128-31209EF85331}" sibTransId="{5CCE98A2-3123-644A-B781-DE6EF6AFAE1D}"/>
    <dgm:cxn modelId="{3149A24B-D48C-AC44-BF19-9EBF96C4D91E}" type="presOf" srcId="{0465FB21-B780-5648-8528-DE8952C08E68}" destId="{8AAC507B-6BD3-E443-BA9D-5D1976BABD0E}" srcOrd="0" destOrd="0" presId="urn:microsoft.com/office/officeart/2005/8/layout/arrow3"/>
    <dgm:cxn modelId="{2DB2024D-3B3E-344C-9D16-C726D6A34726}" type="presOf" srcId="{DC48F927-F856-714F-8446-B4259A2353A3}" destId="{D8D4DD86-13E8-6E41-AD5B-722A4BE882D1}" srcOrd="0" destOrd="0" presId="urn:microsoft.com/office/officeart/2005/8/layout/arrow3"/>
    <dgm:cxn modelId="{5A3AEB56-9C56-534D-9291-63C64A8D7C6A}" srcId="{5469803A-455C-604E-8D46-563D84FE1FD6}" destId="{DC48F927-F856-714F-8446-B4259A2353A3}" srcOrd="1" destOrd="0" parTransId="{A5F7A447-C6B7-504C-A28D-8D4C2FF8B108}" sibTransId="{16BE7060-077F-0D4D-B584-E1C2C0E16D1D}"/>
    <dgm:cxn modelId="{1AFA9C8C-F37D-D142-A84E-BEB2E6C4019B}" type="presOf" srcId="{5469803A-455C-604E-8D46-563D84FE1FD6}" destId="{60E12EBC-288A-E446-BE6C-B2FF64603F9E}" srcOrd="0" destOrd="0" presId="urn:microsoft.com/office/officeart/2005/8/layout/arrow3"/>
    <dgm:cxn modelId="{AA9211B7-DDB9-5344-8AB1-ADB491DF5541}" type="presParOf" srcId="{60E12EBC-288A-E446-BE6C-B2FF64603F9E}" destId="{75FB4B42-B70F-A54C-916A-33B5325D14A0}" srcOrd="0" destOrd="0" presId="urn:microsoft.com/office/officeart/2005/8/layout/arrow3"/>
    <dgm:cxn modelId="{9154E6A7-47CC-CF47-83C2-998E296D0F7E}" type="presParOf" srcId="{60E12EBC-288A-E446-BE6C-B2FF64603F9E}" destId="{665F70B3-6176-2648-9A1F-8C8E908E4BF2}" srcOrd="1" destOrd="0" presId="urn:microsoft.com/office/officeart/2005/8/layout/arrow3"/>
    <dgm:cxn modelId="{D72BECE9-6D1C-0148-B727-A4CAC2043696}" type="presParOf" srcId="{60E12EBC-288A-E446-BE6C-B2FF64603F9E}" destId="{8AAC507B-6BD3-E443-BA9D-5D1976BABD0E}" srcOrd="2" destOrd="0" presId="urn:microsoft.com/office/officeart/2005/8/layout/arrow3"/>
    <dgm:cxn modelId="{A3D8F5CA-BE07-F045-A15A-C54F381BFFEB}" type="presParOf" srcId="{60E12EBC-288A-E446-BE6C-B2FF64603F9E}" destId="{4FB3E51C-F4D6-6E4B-8E3F-2CA0284C6985}" srcOrd="3" destOrd="0" presId="urn:microsoft.com/office/officeart/2005/8/layout/arrow3"/>
    <dgm:cxn modelId="{F47982A7-A54E-524E-BF49-D09D79EF3B23}" type="presParOf" srcId="{60E12EBC-288A-E446-BE6C-B2FF64603F9E}" destId="{D8D4DD86-13E8-6E41-AD5B-722A4BE882D1}"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F1417D-A003-A849-9630-386AA1959FF3}" type="doc">
      <dgm:prSet loTypeId="urn:microsoft.com/office/officeart/2005/8/layout/process4" loCatId="" qsTypeId="urn:microsoft.com/office/officeart/2005/8/quickstyle/simple2" qsCatId="simple" csTypeId="urn:microsoft.com/office/officeart/2005/8/colors/accent2_2" csCatId="accent2" phldr="1"/>
      <dgm:spPr/>
      <dgm:t>
        <a:bodyPr/>
        <a:lstStyle/>
        <a:p>
          <a:endParaRPr lang="en-US"/>
        </a:p>
      </dgm:t>
    </dgm:pt>
    <dgm:pt modelId="{DF0CC210-CAF1-EC4A-96FC-3BB67FED0B32}">
      <dgm:prSet phldrT="[Text]"/>
      <dgm:spPr/>
      <dgm:t>
        <a:bodyPr/>
        <a:lstStyle/>
        <a:p>
          <a:r>
            <a:rPr lang="en-US" dirty="0"/>
            <a:t>Vasicek</a:t>
          </a:r>
        </a:p>
      </dgm:t>
    </dgm:pt>
    <dgm:pt modelId="{8B8D7EAD-DF68-A34B-A0F1-3ADD27607B73}" type="parTrans" cxnId="{00ACA8FF-456A-E64D-8716-0CDA2BE69271}">
      <dgm:prSet/>
      <dgm:spPr/>
      <dgm:t>
        <a:bodyPr/>
        <a:lstStyle/>
        <a:p>
          <a:endParaRPr lang="en-US"/>
        </a:p>
      </dgm:t>
    </dgm:pt>
    <dgm:pt modelId="{C2EBCF10-09E4-F748-B2EE-B280F0B73870}" type="sibTrans" cxnId="{00ACA8FF-456A-E64D-8716-0CDA2BE69271}">
      <dgm:prSet/>
      <dgm:spPr/>
      <dgm:t>
        <a:bodyPr/>
        <a:lstStyle/>
        <a:p>
          <a:endParaRPr lang="en-US"/>
        </a:p>
      </dgm:t>
    </dgm:pt>
    <dgm:pt modelId="{24A5707F-51BB-714F-9E3D-B7790496018B}">
      <dgm:prSet phldrT="[Text]"/>
      <dgm:spPr/>
      <dgm:t>
        <a:bodyPr/>
        <a:lstStyle/>
        <a:p>
          <a:r>
            <a:rPr lang="en-US" dirty="0"/>
            <a:t>Extended Vasicek</a:t>
          </a:r>
        </a:p>
      </dgm:t>
    </dgm:pt>
    <dgm:pt modelId="{92189165-1D5B-A04D-AC3D-C0593C8AC9A4}" type="parTrans" cxnId="{BF356A53-A9E5-8C46-BF96-64857DBA1C76}">
      <dgm:prSet/>
      <dgm:spPr/>
      <dgm:t>
        <a:bodyPr/>
        <a:lstStyle/>
        <a:p>
          <a:endParaRPr lang="en-US"/>
        </a:p>
      </dgm:t>
    </dgm:pt>
    <dgm:pt modelId="{E26A2845-9081-784E-85D6-6EEC998EE7EF}" type="sibTrans" cxnId="{BF356A53-A9E5-8C46-BF96-64857DBA1C76}">
      <dgm:prSet/>
      <dgm:spPr/>
      <dgm:t>
        <a:bodyPr/>
        <a:lstStyle/>
        <a:p>
          <a:endParaRPr lang="en-US"/>
        </a:p>
      </dgm:t>
    </dgm:pt>
    <dgm:pt modelId="{E6BE38B3-E0F6-3246-9A0B-B6477B8AB1AB}">
      <dgm:prSet phldrT="[Text]"/>
      <dgm:spPr/>
      <dgm:t>
        <a:bodyPr/>
        <a:lstStyle/>
        <a:p>
          <a:r>
            <a:rPr lang="en-US" dirty="0"/>
            <a:t>One factor Gaussian Short Rate</a:t>
          </a:r>
        </a:p>
      </dgm:t>
    </dgm:pt>
    <dgm:pt modelId="{F88332BD-B3C8-254B-9473-249E4BBAF7C3}" type="parTrans" cxnId="{A746CFA8-11ED-5F4C-B1DB-1B9CF9F19FC0}">
      <dgm:prSet/>
      <dgm:spPr/>
      <dgm:t>
        <a:bodyPr/>
        <a:lstStyle/>
        <a:p>
          <a:endParaRPr lang="en-US"/>
        </a:p>
      </dgm:t>
    </dgm:pt>
    <dgm:pt modelId="{1D781851-2192-3D45-A028-5DD5B30EF1A2}" type="sibTrans" cxnId="{A746CFA8-11ED-5F4C-B1DB-1B9CF9F19FC0}">
      <dgm:prSet/>
      <dgm:spPr/>
      <dgm:t>
        <a:bodyPr/>
        <a:lstStyle/>
        <a:p>
          <a:endParaRPr lang="en-US"/>
        </a:p>
      </dgm:t>
    </dgm:pt>
    <dgm:pt modelId="{6E2DF454-51FB-1445-8444-3FDBE5C5C660}" type="pres">
      <dgm:prSet presAssocID="{B5F1417D-A003-A849-9630-386AA1959FF3}" presName="Name0" presStyleCnt="0">
        <dgm:presLayoutVars>
          <dgm:dir/>
          <dgm:animLvl val="lvl"/>
          <dgm:resizeHandles val="exact"/>
        </dgm:presLayoutVars>
      </dgm:prSet>
      <dgm:spPr/>
    </dgm:pt>
    <dgm:pt modelId="{0E3CBDE6-274A-A54E-847C-35CBA67B363E}" type="pres">
      <dgm:prSet presAssocID="{E6BE38B3-E0F6-3246-9A0B-B6477B8AB1AB}" presName="boxAndChildren" presStyleCnt="0"/>
      <dgm:spPr/>
    </dgm:pt>
    <dgm:pt modelId="{2D4B4255-167D-B040-9CC7-8A673593B4ED}" type="pres">
      <dgm:prSet presAssocID="{E6BE38B3-E0F6-3246-9A0B-B6477B8AB1AB}" presName="parentTextBox" presStyleLbl="node1" presStyleIdx="0" presStyleCnt="3"/>
      <dgm:spPr/>
    </dgm:pt>
    <dgm:pt modelId="{95EFA44A-C191-3744-A4C7-189391FE367A}" type="pres">
      <dgm:prSet presAssocID="{E26A2845-9081-784E-85D6-6EEC998EE7EF}" presName="sp" presStyleCnt="0"/>
      <dgm:spPr/>
    </dgm:pt>
    <dgm:pt modelId="{5819F187-8F69-0F4A-B4BB-1E8A3A860264}" type="pres">
      <dgm:prSet presAssocID="{24A5707F-51BB-714F-9E3D-B7790496018B}" presName="arrowAndChildren" presStyleCnt="0"/>
      <dgm:spPr/>
    </dgm:pt>
    <dgm:pt modelId="{0D02A3AC-A144-1B46-A4F8-2FF41FE834F9}" type="pres">
      <dgm:prSet presAssocID="{24A5707F-51BB-714F-9E3D-B7790496018B}" presName="parentTextArrow" presStyleLbl="node1" presStyleIdx="1" presStyleCnt="3"/>
      <dgm:spPr/>
    </dgm:pt>
    <dgm:pt modelId="{8892D7D6-B41B-FE44-B4E2-8CE43ED743CE}" type="pres">
      <dgm:prSet presAssocID="{C2EBCF10-09E4-F748-B2EE-B280F0B73870}" presName="sp" presStyleCnt="0"/>
      <dgm:spPr/>
    </dgm:pt>
    <dgm:pt modelId="{EE13C852-5786-1C4B-BE96-3242F544E2C9}" type="pres">
      <dgm:prSet presAssocID="{DF0CC210-CAF1-EC4A-96FC-3BB67FED0B32}" presName="arrowAndChildren" presStyleCnt="0"/>
      <dgm:spPr/>
    </dgm:pt>
    <dgm:pt modelId="{F0017621-60F4-C641-8279-2E10F42CC801}" type="pres">
      <dgm:prSet presAssocID="{DF0CC210-CAF1-EC4A-96FC-3BB67FED0B32}" presName="parentTextArrow" presStyleLbl="node1" presStyleIdx="2" presStyleCnt="3"/>
      <dgm:spPr/>
    </dgm:pt>
  </dgm:ptLst>
  <dgm:cxnLst>
    <dgm:cxn modelId="{5448AE01-6A51-4345-BE5C-3C6E0B3A0772}" type="presOf" srcId="{B5F1417D-A003-A849-9630-386AA1959FF3}" destId="{6E2DF454-51FB-1445-8444-3FDBE5C5C660}" srcOrd="0" destOrd="0" presId="urn:microsoft.com/office/officeart/2005/8/layout/process4"/>
    <dgm:cxn modelId="{BF356A53-A9E5-8C46-BF96-64857DBA1C76}" srcId="{B5F1417D-A003-A849-9630-386AA1959FF3}" destId="{24A5707F-51BB-714F-9E3D-B7790496018B}" srcOrd="1" destOrd="0" parTransId="{92189165-1D5B-A04D-AC3D-C0593C8AC9A4}" sibTransId="{E26A2845-9081-784E-85D6-6EEC998EE7EF}"/>
    <dgm:cxn modelId="{0F965E8C-61D4-8E4F-B460-87B1F75AA24D}" type="presOf" srcId="{DF0CC210-CAF1-EC4A-96FC-3BB67FED0B32}" destId="{F0017621-60F4-C641-8279-2E10F42CC801}" srcOrd="0" destOrd="0" presId="urn:microsoft.com/office/officeart/2005/8/layout/process4"/>
    <dgm:cxn modelId="{4098F39C-260A-5D47-9DAB-F770EBE03027}" type="presOf" srcId="{24A5707F-51BB-714F-9E3D-B7790496018B}" destId="{0D02A3AC-A144-1B46-A4F8-2FF41FE834F9}" srcOrd="0" destOrd="0" presId="urn:microsoft.com/office/officeart/2005/8/layout/process4"/>
    <dgm:cxn modelId="{A746CFA8-11ED-5F4C-B1DB-1B9CF9F19FC0}" srcId="{B5F1417D-A003-A849-9630-386AA1959FF3}" destId="{E6BE38B3-E0F6-3246-9A0B-B6477B8AB1AB}" srcOrd="2" destOrd="0" parTransId="{F88332BD-B3C8-254B-9473-249E4BBAF7C3}" sibTransId="{1D781851-2192-3D45-A028-5DD5B30EF1A2}"/>
    <dgm:cxn modelId="{2CB430DF-1E12-2745-AD34-151FAE975380}" type="presOf" srcId="{E6BE38B3-E0F6-3246-9A0B-B6477B8AB1AB}" destId="{2D4B4255-167D-B040-9CC7-8A673593B4ED}" srcOrd="0" destOrd="0" presId="urn:microsoft.com/office/officeart/2005/8/layout/process4"/>
    <dgm:cxn modelId="{00ACA8FF-456A-E64D-8716-0CDA2BE69271}" srcId="{B5F1417D-A003-A849-9630-386AA1959FF3}" destId="{DF0CC210-CAF1-EC4A-96FC-3BB67FED0B32}" srcOrd="0" destOrd="0" parTransId="{8B8D7EAD-DF68-A34B-A0F1-3ADD27607B73}" sibTransId="{C2EBCF10-09E4-F748-B2EE-B280F0B73870}"/>
    <dgm:cxn modelId="{46D48E59-5444-A746-9CFA-9B8736F4FAB8}" type="presParOf" srcId="{6E2DF454-51FB-1445-8444-3FDBE5C5C660}" destId="{0E3CBDE6-274A-A54E-847C-35CBA67B363E}" srcOrd="0" destOrd="0" presId="urn:microsoft.com/office/officeart/2005/8/layout/process4"/>
    <dgm:cxn modelId="{90A0FB0B-870E-0B49-9B3C-016A9FFBBDCE}" type="presParOf" srcId="{0E3CBDE6-274A-A54E-847C-35CBA67B363E}" destId="{2D4B4255-167D-B040-9CC7-8A673593B4ED}" srcOrd="0" destOrd="0" presId="urn:microsoft.com/office/officeart/2005/8/layout/process4"/>
    <dgm:cxn modelId="{C8EA9615-06A6-F04A-8FB3-4DEF2E33C6F7}" type="presParOf" srcId="{6E2DF454-51FB-1445-8444-3FDBE5C5C660}" destId="{95EFA44A-C191-3744-A4C7-189391FE367A}" srcOrd="1" destOrd="0" presId="urn:microsoft.com/office/officeart/2005/8/layout/process4"/>
    <dgm:cxn modelId="{D271DD42-84EB-224F-8566-D7B4663B5CF7}" type="presParOf" srcId="{6E2DF454-51FB-1445-8444-3FDBE5C5C660}" destId="{5819F187-8F69-0F4A-B4BB-1E8A3A860264}" srcOrd="2" destOrd="0" presId="urn:microsoft.com/office/officeart/2005/8/layout/process4"/>
    <dgm:cxn modelId="{67D9C7E8-682F-854A-B6C9-E06F9211CDCA}" type="presParOf" srcId="{5819F187-8F69-0F4A-B4BB-1E8A3A860264}" destId="{0D02A3AC-A144-1B46-A4F8-2FF41FE834F9}" srcOrd="0" destOrd="0" presId="urn:microsoft.com/office/officeart/2005/8/layout/process4"/>
    <dgm:cxn modelId="{69B90128-231B-B140-AF27-0C23908C2734}" type="presParOf" srcId="{6E2DF454-51FB-1445-8444-3FDBE5C5C660}" destId="{8892D7D6-B41B-FE44-B4E2-8CE43ED743CE}" srcOrd="3" destOrd="0" presId="urn:microsoft.com/office/officeart/2005/8/layout/process4"/>
    <dgm:cxn modelId="{97D8ED7A-7599-6045-83E1-E05325394117}" type="presParOf" srcId="{6E2DF454-51FB-1445-8444-3FDBE5C5C660}" destId="{EE13C852-5786-1C4B-BE96-3242F544E2C9}" srcOrd="4" destOrd="0" presId="urn:microsoft.com/office/officeart/2005/8/layout/process4"/>
    <dgm:cxn modelId="{5FA82E73-8C8F-EB43-834C-67140646A6A4}" type="presParOf" srcId="{EE13C852-5786-1C4B-BE96-3242F544E2C9}" destId="{F0017621-60F4-C641-8279-2E10F42CC80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1CF06E-7896-BE45-A7B0-76F435D6CCA9}" type="doc">
      <dgm:prSet loTypeId="urn:microsoft.com/office/officeart/2005/8/layout/cycle3" loCatId="relationship" qsTypeId="urn:microsoft.com/office/officeart/2005/8/quickstyle/simple1" qsCatId="simple" csTypeId="urn:microsoft.com/office/officeart/2005/8/colors/accent2_2" csCatId="accent2" phldr="1"/>
      <dgm:spPr/>
      <dgm:t>
        <a:bodyPr/>
        <a:lstStyle/>
        <a:p>
          <a:endParaRPr lang="en-US"/>
        </a:p>
      </dgm:t>
    </dgm:pt>
    <dgm:pt modelId="{49B1B689-7CE0-C74E-9FC3-9A41414A4647}">
      <dgm:prSet/>
      <dgm:spPr/>
      <dgm:t>
        <a:bodyPr/>
        <a:lstStyle/>
        <a:p>
          <a:r>
            <a:rPr lang="en-US" b="0" i="0"/>
            <a:t>Ratchet floaters deliver a return that increases gradually from one period to the next.</a:t>
          </a:r>
          <a:endParaRPr lang="en-US"/>
        </a:p>
      </dgm:t>
    </dgm:pt>
    <dgm:pt modelId="{95043BB3-F3E8-E440-B494-CB1F91AB8CF9}" type="parTrans" cxnId="{AA957EE0-C371-2A4F-A027-09C85E6B4554}">
      <dgm:prSet/>
      <dgm:spPr/>
      <dgm:t>
        <a:bodyPr/>
        <a:lstStyle/>
        <a:p>
          <a:endParaRPr lang="en-US"/>
        </a:p>
      </dgm:t>
    </dgm:pt>
    <dgm:pt modelId="{EDD66BC9-F6DA-E04D-8505-C50C1962937A}" type="sibTrans" cxnId="{AA957EE0-C371-2A4F-A027-09C85E6B4554}">
      <dgm:prSet/>
      <dgm:spPr/>
      <dgm:t>
        <a:bodyPr/>
        <a:lstStyle/>
        <a:p>
          <a:endParaRPr lang="en-US"/>
        </a:p>
      </dgm:t>
    </dgm:pt>
    <dgm:pt modelId="{5B00B076-6FA3-6943-A9AA-35877D2A0F7C}">
      <dgm:prSet/>
      <dgm:spPr/>
      <dgm:t>
        <a:bodyPr/>
        <a:lstStyle/>
        <a:p>
          <a:r>
            <a:rPr lang="en-US" b="0" i="0"/>
            <a:t>Coupon payments never drop below the level of the preceding coupon payment.</a:t>
          </a:r>
          <a:endParaRPr lang="en-US"/>
        </a:p>
      </dgm:t>
    </dgm:pt>
    <dgm:pt modelId="{EDDC98D0-BD00-1E45-8C0F-D581BF3FF0D6}" type="parTrans" cxnId="{E2C14AD3-C3E4-4A48-9F24-F6D44B9CF2BA}">
      <dgm:prSet/>
      <dgm:spPr/>
      <dgm:t>
        <a:bodyPr/>
        <a:lstStyle/>
        <a:p>
          <a:endParaRPr lang="en-US"/>
        </a:p>
      </dgm:t>
    </dgm:pt>
    <dgm:pt modelId="{71762A69-B145-C642-8D36-718F40C0B1D3}" type="sibTrans" cxnId="{E2C14AD3-C3E4-4A48-9F24-F6D44B9CF2BA}">
      <dgm:prSet/>
      <dgm:spPr/>
      <dgm:t>
        <a:bodyPr/>
        <a:lstStyle/>
        <a:p>
          <a:endParaRPr lang="en-US"/>
        </a:p>
      </dgm:t>
    </dgm:pt>
    <dgm:pt modelId="{0C0A90FC-22F6-3247-AD41-57498B0A50A4}">
      <dgm:prSet/>
      <dgm:spPr/>
      <dgm:t>
        <a:bodyPr/>
        <a:lstStyle/>
        <a:p>
          <a:r>
            <a:rPr lang="en-US" b="0" i="0" dirty="0"/>
            <a:t>Useful for issuers who expect implied forward rates to increase over time. </a:t>
          </a:r>
          <a:endParaRPr lang="en-US" dirty="0"/>
        </a:p>
      </dgm:t>
    </dgm:pt>
    <dgm:pt modelId="{AEF8F50D-03B5-D64B-8F09-94262115F195}" type="parTrans" cxnId="{5A9977F2-167B-5047-AF4F-E4814F54A52D}">
      <dgm:prSet/>
      <dgm:spPr/>
      <dgm:t>
        <a:bodyPr/>
        <a:lstStyle/>
        <a:p>
          <a:endParaRPr lang="en-US"/>
        </a:p>
      </dgm:t>
    </dgm:pt>
    <dgm:pt modelId="{BA78305D-9A67-8C40-88C9-59250765E08E}" type="sibTrans" cxnId="{5A9977F2-167B-5047-AF4F-E4814F54A52D}">
      <dgm:prSet/>
      <dgm:spPr/>
      <dgm:t>
        <a:bodyPr/>
        <a:lstStyle/>
        <a:p>
          <a:endParaRPr lang="en-US"/>
        </a:p>
      </dgm:t>
    </dgm:pt>
    <dgm:pt modelId="{C0751339-110F-1648-B3FC-7EE0662471C7}">
      <dgm:prSet/>
      <dgm:spPr/>
      <dgm:t>
        <a:bodyPr/>
        <a:lstStyle/>
        <a:p>
          <a:r>
            <a:rPr lang="en-US" b="0" i="0"/>
            <a:t>Beneficial when actual rates are expected to stay above the floor level.</a:t>
          </a:r>
          <a:endParaRPr lang="en-US" dirty="0"/>
        </a:p>
      </dgm:t>
    </dgm:pt>
    <dgm:pt modelId="{4CF0B754-60C9-F648-8588-750FBD7CC98B}" type="parTrans" cxnId="{B7852D8E-3D50-3744-8994-E8FB33CF6A96}">
      <dgm:prSet/>
      <dgm:spPr/>
      <dgm:t>
        <a:bodyPr/>
        <a:lstStyle/>
        <a:p>
          <a:endParaRPr lang="en-US"/>
        </a:p>
      </dgm:t>
    </dgm:pt>
    <dgm:pt modelId="{2AD038F9-6403-0845-A2DB-4B672E3AD075}" type="sibTrans" cxnId="{B7852D8E-3D50-3744-8994-E8FB33CF6A96}">
      <dgm:prSet/>
      <dgm:spPr/>
      <dgm:t>
        <a:bodyPr/>
        <a:lstStyle/>
        <a:p>
          <a:endParaRPr lang="en-US"/>
        </a:p>
      </dgm:t>
    </dgm:pt>
    <dgm:pt modelId="{0B7D3772-8625-C24D-977C-2C4374D30AA3}" type="pres">
      <dgm:prSet presAssocID="{121CF06E-7896-BE45-A7B0-76F435D6CCA9}" presName="Name0" presStyleCnt="0">
        <dgm:presLayoutVars>
          <dgm:dir/>
          <dgm:resizeHandles val="exact"/>
        </dgm:presLayoutVars>
      </dgm:prSet>
      <dgm:spPr/>
    </dgm:pt>
    <dgm:pt modelId="{650315AF-FAFD-1A41-BC72-87576E552E14}" type="pres">
      <dgm:prSet presAssocID="{121CF06E-7896-BE45-A7B0-76F435D6CCA9}" presName="cycle" presStyleCnt="0"/>
      <dgm:spPr/>
    </dgm:pt>
    <dgm:pt modelId="{7C0CE496-5D54-0E46-B126-93F581446CEA}" type="pres">
      <dgm:prSet presAssocID="{49B1B689-7CE0-C74E-9FC3-9A41414A4647}" presName="nodeFirstNode" presStyleLbl="node1" presStyleIdx="0" presStyleCnt="4">
        <dgm:presLayoutVars>
          <dgm:bulletEnabled val="1"/>
        </dgm:presLayoutVars>
      </dgm:prSet>
      <dgm:spPr/>
    </dgm:pt>
    <dgm:pt modelId="{1DEA6535-A003-7742-AFA0-6CDEF4C1E2E3}" type="pres">
      <dgm:prSet presAssocID="{EDD66BC9-F6DA-E04D-8505-C50C1962937A}" presName="sibTransFirstNode" presStyleLbl="bgShp" presStyleIdx="0" presStyleCnt="1"/>
      <dgm:spPr/>
    </dgm:pt>
    <dgm:pt modelId="{E3B5D445-6B6D-B84F-9E4D-AA37C1866000}" type="pres">
      <dgm:prSet presAssocID="{5B00B076-6FA3-6943-A9AA-35877D2A0F7C}" presName="nodeFollowingNodes" presStyleLbl="node1" presStyleIdx="1" presStyleCnt="4">
        <dgm:presLayoutVars>
          <dgm:bulletEnabled val="1"/>
        </dgm:presLayoutVars>
      </dgm:prSet>
      <dgm:spPr/>
    </dgm:pt>
    <dgm:pt modelId="{CC85FEB9-4BB9-5C4C-A83B-2EF9C96FFE8C}" type="pres">
      <dgm:prSet presAssocID="{0C0A90FC-22F6-3247-AD41-57498B0A50A4}" presName="nodeFollowingNodes" presStyleLbl="node1" presStyleIdx="2" presStyleCnt="4">
        <dgm:presLayoutVars>
          <dgm:bulletEnabled val="1"/>
        </dgm:presLayoutVars>
      </dgm:prSet>
      <dgm:spPr/>
    </dgm:pt>
    <dgm:pt modelId="{98F6105F-C368-BF41-944F-E3295ABB32A6}" type="pres">
      <dgm:prSet presAssocID="{C0751339-110F-1648-B3FC-7EE0662471C7}" presName="nodeFollowingNodes" presStyleLbl="node1" presStyleIdx="3" presStyleCnt="4">
        <dgm:presLayoutVars>
          <dgm:bulletEnabled val="1"/>
        </dgm:presLayoutVars>
      </dgm:prSet>
      <dgm:spPr/>
    </dgm:pt>
  </dgm:ptLst>
  <dgm:cxnLst>
    <dgm:cxn modelId="{290ACC12-532C-4B49-B97B-5648755BC86B}" type="presOf" srcId="{121CF06E-7896-BE45-A7B0-76F435D6CCA9}" destId="{0B7D3772-8625-C24D-977C-2C4374D30AA3}" srcOrd="0" destOrd="0" presId="urn:microsoft.com/office/officeart/2005/8/layout/cycle3"/>
    <dgm:cxn modelId="{DBAE6C17-878F-E04E-BE8C-2E0A8D822537}" type="presOf" srcId="{C0751339-110F-1648-B3FC-7EE0662471C7}" destId="{98F6105F-C368-BF41-944F-E3295ABB32A6}" srcOrd="0" destOrd="0" presId="urn:microsoft.com/office/officeart/2005/8/layout/cycle3"/>
    <dgm:cxn modelId="{78CB6D5D-0668-B54A-8D8F-51098C3F5BE7}" type="presOf" srcId="{49B1B689-7CE0-C74E-9FC3-9A41414A4647}" destId="{7C0CE496-5D54-0E46-B126-93F581446CEA}" srcOrd="0" destOrd="0" presId="urn:microsoft.com/office/officeart/2005/8/layout/cycle3"/>
    <dgm:cxn modelId="{0E6CBC80-D1B8-4445-881D-1AD0923E69A0}" type="presOf" srcId="{0C0A90FC-22F6-3247-AD41-57498B0A50A4}" destId="{CC85FEB9-4BB9-5C4C-A83B-2EF9C96FFE8C}" srcOrd="0" destOrd="0" presId="urn:microsoft.com/office/officeart/2005/8/layout/cycle3"/>
    <dgm:cxn modelId="{B7852D8E-3D50-3744-8994-E8FB33CF6A96}" srcId="{121CF06E-7896-BE45-A7B0-76F435D6CCA9}" destId="{C0751339-110F-1648-B3FC-7EE0662471C7}" srcOrd="3" destOrd="0" parTransId="{4CF0B754-60C9-F648-8588-750FBD7CC98B}" sibTransId="{2AD038F9-6403-0845-A2DB-4B672E3AD075}"/>
    <dgm:cxn modelId="{4B56EACB-FB7F-EF49-9E3F-AD725AEC8F6F}" type="presOf" srcId="{5B00B076-6FA3-6943-A9AA-35877D2A0F7C}" destId="{E3B5D445-6B6D-B84F-9E4D-AA37C1866000}" srcOrd="0" destOrd="0" presId="urn:microsoft.com/office/officeart/2005/8/layout/cycle3"/>
    <dgm:cxn modelId="{E2C14AD3-C3E4-4A48-9F24-F6D44B9CF2BA}" srcId="{121CF06E-7896-BE45-A7B0-76F435D6CCA9}" destId="{5B00B076-6FA3-6943-A9AA-35877D2A0F7C}" srcOrd="1" destOrd="0" parTransId="{EDDC98D0-BD00-1E45-8C0F-D581BF3FF0D6}" sibTransId="{71762A69-B145-C642-8D36-718F40C0B1D3}"/>
    <dgm:cxn modelId="{AA957EE0-C371-2A4F-A027-09C85E6B4554}" srcId="{121CF06E-7896-BE45-A7B0-76F435D6CCA9}" destId="{49B1B689-7CE0-C74E-9FC3-9A41414A4647}" srcOrd="0" destOrd="0" parTransId="{95043BB3-F3E8-E440-B494-CB1F91AB8CF9}" sibTransId="{EDD66BC9-F6DA-E04D-8505-C50C1962937A}"/>
    <dgm:cxn modelId="{5A9977F2-167B-5047-AF4F-E4814F54A52D}" srcId="{121CF06E-7896-BE45-A7B0-76F435D6CCA9}" destId="{0C0A90FC-22F6-3247-AD41-57498B0A50A4}" srcOrd="2" destOrd="0" parTransId="{AEF8F50D-03B5-D64B-8F09-94262115F195}" sibTransId="{BA78305D-9A67-8C40-88C9-59250765E08E}"/>
    <dgm:cxn modelId="{3D0645FD-C8B0-B344-8024-2CEF2D4099F9}" type="presOf" srcId="{EDD66BC9-F6DA-E04D-8505-C50C1962937A}" destId="{1DEA6535-A003-7742-AFA0-6CDEF4C1E2E3}" srcOrd="0" destOrd="0" presId="urn:microsoft.com/office/officeart/2005/8/layout/cycle3"/>
    <dgm:cxn modelId="{60CAD611-2932-E343-8560-2A93EF02CDAE}" type="presParOf" srcId="{0B7D3772-8625-C24D-977C-2C4374D30AA3}" destId="{650315AF-FAFD-1A41-BC72-87576E552E14}" srcOrd="0" destOrd="0" presId="urn:microsoft.com/office/officeart/2005/8/layout/cycle3"/>
    <dgm:cxn modelId="{6EFD97D0-AC56-D54F-97D8-E978245AFDA9}" type="presParOf" srcId="{650315AF-FAFD-1A41-BC72-87576E552E14}" destId="{7C0CE496-5D54-0E46-B126-93F581446CEA}" srcOrd="0" destOrd="0" presId="urn:microsoft.com/office/officeart/2005/8/layout/cycle3"/>
    <dgm:cxn modelId="{EF9C877C-4AC8-C743-96AA-B25B380C666F}" type="presParOf" srcId="{650315AF-FAFD-1A41-BC72-87576E552E14}" destId="{1DEA6535-A003-7742-AFA0-6CDEF4C1E2E3}" srcOrd="1" destOrd="0" presId="urn:microsoft.com/office/officeart/2005/8/layout/cycle3"/>
    <dgm:cxn modelId="{A8797366-E425-EA48-877C-4A84F126F5FF}" type="presParOf" srcId="{650315AF-FAFD-1A41-BC72-87576E552E14}" destId="{E3B5D445-6B6D-B84F-9E4D-AA37C1866000}" srcOrd="2" destOrd="0" presId="urn:microsoft.com/office/officeart/2005/8/layout/cycle3"/>
    <dgm:cxn modelId="{A9EEB51C-74E5-D84B-B1E5-3429539D5DC8}" type="presParOf" srcId="{650315AF-FAFD-1A41-BC72-87576E552E14}" destId="{CC85FEB9-4BB9-5C4C-A83B-2EF9C96FFE8C}" srcOrd="3" destOrd="0" presId="urn:microsoft.com/office/officeart/2005/8/layout/cycle3"/>
    <dgm:cxn modelId="{88CE4863-D036-0643-9D91-31E8BC113850}" type="presParOf" srcId="{650315AF-FAFD-1A41-BC72-87576E552E14}" destId="{98F6105F-C368-BF41-944F-E3295ABB32A6}"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6A68EF-8F58-E147-BA7A-196230D1F888}" type="doc">
      <dgm:prSet loTypeId="urn:microsoft.com/office/officeart/2005/8/layout/hierarchy2" loCatId="relationship" qsTypeId="urn:microsoft.com/office/officeart/2005/8/quickstyle/simple1" qsCatId="simple" csTypeId="urn:microsoft.com/office/officeart/2005/8/colors/accent2_2" csCatId="accent2" phldr="1"/>
      <dgm:spPr/>
      <dgm:t>
        <a:bodyPr/>
        <a:lstStyle/>
        <a:p>
          <a:endParaRPr lang="en-US"/>
        </a:p>
      </dgm:t>
    </dgm:pt>
    <dgm:pt modelId="{8D7EAA30-C3C2-664C-9EE0-F6895D2C8C0A}">
      <dgm:prSet/>
      <dgm:spPr/>
      <dgm:t>
        <a:bodyPr/>
        <a:lstStyle/>
        <a:p>
          <a:r>
            <a:rPr lang="en-US" b="0" i="0" dirty="0"/>
            <a:t>Coupon Payments</a:t>
          </a:r>
          <a:endParaRPr lang="en-US" dirty="0"/>
        </a:p>
      </dgm:t>
    </dgm:pt>
    <dgm:pt modelId="{E1228B68-E9EE-5B46-871C-30DE8BB13391}" type="parTrans" cxnId="{5C659B29-5970-4149-8C30-31F7E4025FE0}">
      <dgm:prSet/>
      <dgm:spPr/>
      <dgm:t>
        <a:bodyPr/>
        <a:lstStyle/>
        <a:p>
          <a:endParaRPr lang="en-US"/>
        </a:p>
      </dgm:t>
    </dgm:pt>
    <dgm:pt modelId="{FF0F0504-811E-CE4B-B2C4-4EBC10F1830F}" type="sibTrans" cxnId="{5C659B29-5970-4149-8C30-31F7E4025FE0}">
      <dgm:prSet/>
      <dgm:spPr/>
      <dgm:t>
        <a:bodyPr/>
        <a:lstStyle/>
        <a:p>
          <a:endParaRPr lang="en-US"/>
        </a:p>
      </dgm:t>
    </dgm:pt>
    <dgm:pt modelId="{35764232-E1E1-1D42-AB0F-5756CD045A45}">
      <dgm:prSet/>
      <dgm:spPr/>
      <dgm:t>
        <a:bodyPr/>
        <a:lstStyle/>
        <a:p>
          <a:r>
            <a:rPr lang="en-US" b="0" i="0" dirty="0"/>
            <a:t>Floor set at the preceding coupon payment</a:t>
          </a:r>
          <a:endParaRPr lang="en-US" dirty="0"/>
        </a:p>
      </dgm:t>
    </dgm:pt>
    <dgm:pt modelId="{3AE85B3C-8ECE-D644-A26B-EB0DE00A6667}" type="parTrans" cxnId="{45D25E0C-F1FF-224C-BF8A-77D26DE4BC51}">
      <dgm:prSet/>
      <dgm:spPr/>
      <dgm:t>
        <a:bodyPr/>
        <a:lstStyle/>
        <a:p>
          <a:endParaRPr lang="en-US"/>
        </a:p>
      </dgm:t>
    </dgm:pt>
    <dgm:pt modelId="{EDE3E8EC-96BA-164E-9121-7C4117839011}" type="sibTrans" cxnId="{45D25E0C-F1FF-224C-BF8A-77D26DE4BC51}">
      <dgm:prSet/>
      <dgm:spPr/>
      <dgm:t>
        <a:bodyPr/>
        <a:lstStyle/>
        <a:p>
          <a:endParaRPr lang="en-US"/>
        </a:p>
      </dgm:t>
    </dgm:pt>
    <dgm:pt modelId="{B8681776-9089-1845-AD4D-F6C2936C65F4}">
      <dgm:prSet/>
      <dgm:spPr/>
      <dgm:t>
        <a:bodyPr/>
        <a:lstStyle/>
        <a:p>
          <a:r>
            <a:rPr lang="en-US" b="0" i="0" dirty="0"/>
            <a:t> Cap equal to the preceding coupon plus some incremental </a:t>
          </a:r>
          <a:endParaRPr lang="en-US" dirty="0"/>
        </a:p>
      </dgm:t>
    </dgm:pt>
    <dgm:pt modelId="{FC95D2F0-CAAE-1C45-87AC-A9566E613617}" type="parTrans" cxnId="{29C491BC-4F00-5642-A0A8-E38648389E39}">
      <dgm:prSet/>
      <dgm:spPr/>
      <dgm:t>
        <a:bodyPr/>
        <a:lstStyle/>
        <a:p>
          <a:endParaRPr lang="en-US"/>
        </a:p>
      </dgm:t>
    </dgm:pt>
    <dgm:pt modelId="{16B002E6-2DA9-DB46-A083-F4B7CB3B240A}" type="sibTrans" cxnId="{29C491BC-4F00-5642-A0A8-E38648389E39}">
      <dgm:prSet/>
      <dgm:spPr/>
      <dgm:t>
        <a:bodyPr/>
        <a:lstStyle/>
        <a:p>
          <a:endParaRPr lang="en-US"/>
        </a:p>
      </dgm:t>
    </dgm:pt>
    <dgm:pt modelId="{F50247F7-8AE8-DB42-AA8D-CE7F24333578}">
      <dgm:prSet/>
      <dgm:spPr/>
      <dgm:t>
        <a:bodyPr/>
        <a:lstStyle/>
        <a:p>
          <a:endParaRPr lang="en-US"/>
        </a:p>
      </dgm:t>
    </dgm:pt>
    <dgm:pt modelId="{E07F09BA-61CB-4B4B-AA62-27DEBC82C83F}" type="parTrans" cxnId="{C623576A-16A9-1A4B-8B90-DFC0A35FF4B8}">
      <dgm:prSet/>
      <dgm:spPr/>
      <dgm:t>
        <a:bodyPr/>
        <a:lstStyle/>
        <a:p>
          <a:endParaRPr lang="en-US"/>
        </a:p>
      </dgm:t>
    </dgm:pt>
    <dgm:pt modelId="{60291D66-9BE9-0642-81FD-CB90F6B67794}" type="sibTrans" cxnId="{C623576A-16A9-1A4B-8B90-DFC0A35FF4B8}">
      <dgm:prSet/>
      <dgm:spPr/>
      <dgm:t>
        <a:bodyPr/>
        <a:lstStyle/>
        <a:p>
          <a:endParaRPr lang="en-US"/>
        </a:p>
      </dgm:t>
    </dgm:pt>
    <dgm:pt modelId="{DABAA5B7-BF4A-1D42-90CB-E5020B6C169B}" type="pres">
      <dgm:prSet presAssocID="{886A68EF-8F58-E147-BA7A-196230D1F888}" presName="diagram" presStyleCnt="0">
        <dgm:presLayoutVars>
          <dgm:chPref val="1"/>
          <dgm:dir/>
          <dgm:animOne val="branch"/>
          <dgm:animLvl val="lvl"/>
          <dgm:resizeHandles val="exact"/>
        </dgm:presLayoutVars>
      </dgm:prSet>
      <dgm:spPr/>
    </dgm:pt>
    <dgm:pt modelId="{91B5F346-C7CA-A040-808D-388408D4F672}" type="pres">
      <dgm:prSet presAssocID="{8D7EAA30-C3C2-664C-9EE0-F6895D2C8C0A}" presName="root1" presStyleCnt="0"/>
      <dgm:spPr/>
    </dgm:pt>
    <dgm:pt modelId="{13E8FB90-42AD-F94B-AA1E-E2982B327005}" type="pres">
      <dgm:prSet presAssocID="{8D7EAA30-C3C2-664C-9EE0-F6895D2C8C0A}" presName="LevelOneTextNode" presStyleLbl="node0" presStyleIdx="0" presStyleCnt="1" custScaleX="64337" custScaleY="41259">
        <dgm:presLayoutVars>
          <dgm:chPref val="3"/>
        </dgm:presLayoutVars>
      </dgm:prSet>
      <dgm:spPr/>
    </dgm:pt>
    <dgm:pt modelId="{7FDF3B69-B9C4-6142-BE90-7C141B19C5A9}" type="pres">
      <dgm:prSet presAssocID="{8D7EAA30-C3C2-664C-9EE0-F6895D2C8C0A}" presName="level2hierChild" presStyleCnt="0"/>
      <dgm:spPr/>
    </dgm:pt>
    <dgm:pt modelId="{E9600566-DC43-8643-B63A-DCC25FD8E340}" type="pres">
      <dgm:prSet presAssocID="{FC95D2F0-CAAE-1C45-87AC-A9566E613617}" presName="conn2-1" presStyleLbl="parChTrans1D2" presStyleIdx="0" presStyleCnt="3"/>
      <dgm:spPr/>
    </dgm:pt>
    <dgm:pt modelId="{2FCE4841-4AF1-894C-9D17-1857B628C800}" type="pres">
      <dgm:prSet presAssocID="{FC95D2F0-CAAE-1C45-87AC-A9566E613617}" presName="connTx" presStyleLbl="parChTrans1D2" presStyleIdx="0" presStyleCnt="3"/>
      <dgm:spPr/>
    </dgm:pt>
    <dgm:pt modelId="{6242AFF2-8F52-6546-8BF0-791A220C24E1}" type="pres">
      <dgm:prSet presAssocID="{B8681776-9089-1845-AD4D-F6C2936C65F4}" presName="root2" presStyleCnt="0"/>
      <dgm:spPr/>
    </dgm:pt>
    <dgm:pt modelId="{87B2B3F9-F3D7-C24A-86E2-410EFC29552B}" type="pres">
      <dgm:prSet presAssocID="{B8681776-9089-1845-AD4D-F6C2936C65F4}" presName="LevelTwoTextNode" presStyleLbl="node2" presStyleIdx="0" presStyleCnt="3" custScaleX="58543" custScaleY="63285">
        <dgm:presLayoutVars>
          <dgm:chPref val="3"/>
        </dgm:presLayoutVars>
      </dgm:prSet>
      <dgm:spPr/>
    </dgm:pt>
    <dgm:pt modelId="{95350C28-B461-D74B-9FE4-4D3ACA39C621}" type="pres">
      <dgm:prSet presAssocID="{B8681776-9089-1845-AD4D-F6C2936C65F4}" presName="level3hierChild" presStyleCnt="0"/>
      <dgm:spPr/>
    </dgm:pt>
    <dgm:pt modelId="{F3BF7273-4C08-874E-B7E5-78A4E7C2DBDB}" type="pres">
      <dgm:prSet presAssocID="{E07F09BA-61CB-4B4B-AA62-27DEBC82C83F}" presName="conn2-1" presStyleLbl="parChTrans1D2" presStyleIdx="1" presStyleCnt="3"/>
      <dgm:spPr/>
    </dgm:pt>
    <dgm:pt modelId="{079F571F-9B1B-3B4B-8AFA-09184AF16260}" type="pres">
      <dgm:prSet presAssocID="{E07F09BA-61CB-4B4B-AA62-27DEBC82C83F}" presName="connTx" presStyleLbl="parChTrans1D2" presStyleIdx="1" presStyleCnt="3"/>
      <dgm:spPr/>
    </dgm:pt>
    <dgm:pt modelId="{DC971E96-9366-D14B-8F40-D0AD1A03EF30}" type="pres">
      <dgm:prSet presAssocID="{F50247F7-8AE8-DB42-AA8D-CE7F24333578}" presName="root2" presStyleCnt="0"/>
      <dgm:spPr/>
    </dgm:pt>
    <dgm:pt modelId="{B31750D1-8325-9440-8E58-31D6BC1B272A}" type="pres">
      <dgm:prSet presAssocID="{F50247F7-8AE8-DB42-AA8D-CE7F24333578}" presName="LevelTwoTextNode" presStyleLbl="node2" presStyleIdx="1" presStyleCnt="3" custScaleX="44713" custScaleY="53951">
        <dgm:presLayoutVars>
          <dgm:chPref val="3"/>
        </dgm:presLayoutVars>
      </dgm:prSet>
      <dgm:spPr/>
    </dgm:pt>
    <dgm:pt modelId="{BB691D32-8171-224C-BC46-3D9106AAEF80}" type="pres">
      <dgm:prSet presAssocID="{F50247F7-8AE8-DB42-AA8D-CE7F24333578}" presName="level3hierChild" presStyleCnt="0"/>
      <dgm:spPr/>
    </dgm:pt>
    <dgm:pt modelId="{B477C6E0-0844-0741-AC66-531BD1E84F8F}" type="pres">
      <dgm:prSet presAssocID="{3AE85B3C-8ECE-D644-A26B-EB0DE00A6667}" presName="conn2-1" presStyleLbl="parChTrans1D2" presStyleIdx="2" presStyleCnt="3"/>
      <dgm:spPr/>
    </dgm:pt>
    <dgm:pt modelId="{23ED50F7-9E95-AF4F-B961-E53AEC823A26}" type="pres">
      <dgm:prSet presAssocID="{3AE85B3C-8ECE-D644-A26B-EB0DE00A6667}" presName="connTx" presStyleLbl="parChTrans1D2" presStyleIdx="2" presStyleCnt="3"/>
      <dgm:spPr/>
    </dgm:pt>
    <dgm:pt modelId="{0B09CA99-545E-1F46-AE52-A26D90687EEA}" type="pres">
      <dgm:prSet presAssocID="{35764232-E1E1-1D42-AB0F-5756CD045A45}" presName="root2" presStyleCnt="0"/>
      <dgm:spPr/>
    </dgm:pt>
    <dgm:pt modelId="{9E094305-8410-E847-B6D7-C44FE96785EA}" type="pres">
      <dgm:prSet presAssocID="{35764232-E1E1-1D42-AB0F-5756CD045A45}" presName="LevelTwoTextNode" presStyleLbl="node2" presStyleIdx="2" presStyleCnt="3" custScaleX="57153" custScaleY="55885">
        <dgm:presLayoutVars>
          <dgm:chPref val="3"/>
        </dgm:presLayoutVars>
      </dgm:prSet>
      <dgm:spPr/>
    </dgm:pt>
    <dgm:pt modelId="{CAEC63D5-358B-4B4C-B6BB-9343B03B173B}" type="pres">
      <dgm:prSet presAssocID="{35764232-E1E1-1D42-AB0F-5756CD045A45}" presName="level3hierChild" presStyleCnt="0"/>
      <dgm:spPr/>
    </dgm:pt>
  </dgm:ptLst>
  <dgm:cxnLst>
    <dgm:cxn modelId="{45D25E0C-F1FF-224C-BF8A-77D26DE4BC51}" srcId="{8D7EAA30-C3C2-664C-9EE0-F6895D2C8C0A}" destId="{35764232-E1E1-1D42-AB0F-5756CD045A45}" srcOrd="2" destOrd="0" parTransId="{3AE85B3C-8ECE-D644-A26B-EB0DE00A6667}" sibTransId="{EDE3E8EC-96BA-164E-9121-7C4117839011}"/>
    <dgm:cxn modelId="{33FC5E0C-A9BC-7740-8F31-EB3524B20D33}" type="presOf" srcId="{3AE85B3C-8ECE-D644-A26B-EB0DE00A6667}" destId="{B477C6E0-0844-0741-AC66-531BD1E84F8F}" srcOrd="0" destOrd="0" presId="urn:microsoft.com/office/officeart/2005/8/layout/hierarchy2"/>
    <dgm:cxn modelId="{5C659B29-5970-4149-8C30-31F7E4025FE0}" srcId="{886A68EF-8F58-E147-BA7A-196230D1F888}" destId="{8D7EAA30-C3C2-664C-9EE0-F6895D2C8C0A}" srcOrd="0" destOrd="0" parTransId="{E1228B68-E9EE-5B46-871C-30DE8BB13391}" sibTransId="{FF0F0504-811E-CE4B-B2C4-4EBC10F1830F}"/>
    <dgm:cxn modelId="{30986E48-DE26-B045-BEF0-55D144C68885}" type="presOf" srcId="{E07F09BA-61CB-4B4B-AA62-27DEBC82C83F}" destId="{F3BF7273-4C08-874E-B7E5-78A4E7C2DBDB}" srcOrd="0" destOrd="0" presId="urn:microsoft.com/office/officeart/2005/8/layout/hierarchy2"/>
    <dgm:cxn modelId="{59097756-EE7F-0B43-986A-9E9358A2F545}" type="presOf" srcId="{B8681776-9089-1845-AD4D-F6C2936C65F4}" destId="{87B2B3F9-F3D7-C24A-86E2-410EFC29552B}" srcOrd="0" destOrd="0" presId="urn:microsoft.com/office/officeart/2005/8/layout/hierarchy2"/>
    <dgm:cxn modelId="{C623576A-16A9-1A4B-8B90-DFC0A35FF4B8}" srcId="{8D7EAA30-C3C2-664C-9EE0-F6895D2C8C0A}" destId="{F50247F7-8AE8-DB42-AA8D-CE7F24333578}" srcOrd="1" destOrd="0" parTransId="{E07F09BA-61CB-4B4B-AA62-27DEBC82C83F}" sibTransId="{60291D66-9BE9-0642-81FD-CB90F6B67794}"/>
    <dgm:cxn modelId="{377DAE73-B95A-4042-9FA9-BF54E9B6D5B1}" type="presOf" srcId="{E07F09BA-61CB-4B4B-AA62-27DEBC82C83F}" destId="{079F571F-9B1B-3B4B-8AFA-09184AF16260}" srcOrd="1" destOrd="0" presId="urn:microsoft.com/office/officeart/2005/8/layout/hierarchy2"/>
    <dgm:cxn modelId="{4385927A-27A7-214F-B261-8AB9BD693B21}" type="presOf" srcId="{886A68EF-8F58-E147-BA7A-196230D1F888}" destId="{DABAA5B7-BF4A-1D42-90CB-E5020B6C169B}" srcOrd="0" destOrd="0" presId="urn:microsoft.com/office/officeart/2005/8/layout/hierarchy2"/>
    <dgm:cxn modelId="{AB9DFE9B-2F66-E147-A9B4-EAA8127353B7}" type="presOf" srcId="{3AE85B3C-8ECE-D644-A26B-EB0DE00A6667}" destId="{23ED50F7-9E95-AF4F-B961-E53AEC823A26}" srcOrd="1" destOrd="0" presId="urn:microsoft.com/office/officeart/2005/8/layout/hierarchy2"/>
    <dgm:cxn modelId="{BDF0E0AB-4F79-CA42-9FC1-757F1138DFC8}" type="presOf" srcId="{FC95D2F0-CAAE-1C45-87AC-A9566E613617}" destId="{2FCE4841-4AF1-894C-9D17-1857B628C800}" srcOrd="1" destOrd="0" presId="urn:microsoft.com/office/officeart/2005/8/layout/hierarchy2"/>
    <dgm:cxn modelId="{29C491BC-4F00-5642-A0A8-E38648389E39}" srcId="{8D7EAA30-C3C2-664C-9EE0-F6895D2C8C0A}" destId="{B8681776-9089-1845-AD4D-F6C2936C65F4}" srcOrd="0" destOrd="0" parTransId="{FC95D2F0-CAAE-1C45-87AC-A9566E613617}" sibTransId="{16B002E6-2DA9-DB46-A083-F4B7CB3B240A}"/>
    <dgm:cxn modelId="{A36C71C6-2F76-6F4F-93A0-E3CD2452C9B0}" type="presOf" srcId="{35764232-E1E1-1D42-AB0F-5756CD045A45}" destId="{9E094305-8410-E847-B6D7-C44FE96785EA}" srcOrd="0" destOrd="0" presId="urn:microsoft.com/office/officeart/2005/8/layout/hierarchy2"/>
    <dgm:cxn modelId="{4BEEDDDA-4729-F241-B70A-EEB6B6400A27}" type="presOf" srcId="{FC95D2F0-CAAE-1C45-87AC-A9566E613617}" destId="{E9600566-DC43-8643-B63A-DCC25FD8E340}" srcOrd="0" destOrd="0" presId="urn:microsoft.com/office/officeart/2005/8/layout/hierarchy2"/>
    <dgm:cxn modelId="{CBFEA4F9-0A4E-CB4F-8F92-8B379F933330}" type="presOf" srcId="{F50247F7-8AE8-DB42-AA8D-CE7F24333578}" destId="{B31750D1-8325-9440-8E58-31D6BC1B272A}" srcOrd="0" destOrd="0" presId="urn:microsoft.com/office/officeart/2005/8/layout/hierarchy2"/>
    <dgm:cxn modelId="{A9F83CFF-FF71-C046-AAB2-82F0F5E6E121}" type="presOf" srcId="{8D7EAA30-C3C2-664C-9EE0-F6895D2C8C0A}" destId="{13E8FB90-42AD-F94B-AA1E-E2982B327005}" srcOrd="0" destOrd="0" presId="urn:microsoft.com/office/officeart/2005/8/layout/hierarchy2"/>
    <dgm:cxn modelId="{6AE8911F-52F2-0844-AB50-6A736BF90ACB}" type="presParOf" srcId="{DABAA5B7-BF4A-1D42-90CB-E5020B6C169B}" destId="{91B5F346-C7CA-A040-808D-388408D4F672}" srcOrd="0" destOrd="0" presId="urn:microsoft.com/office/officeart/2005/8/layout/hierarchy2"/>
    <dgm:cxn modelId="{CADE3AFF-36E8-5249-A8EF-8F5802AD77FC}" type="presParOf" srcId="{91B5F346-C7CA-A040-808D-388408D4F672}" destId="{13E8FB90-42AD-F94B-AA1E-E2982B327005}" srcOrd="0" destOrd="0" presId="urn:microsoft.com/office/officeart/2005/8/layout/hierarchy2"/>
    <dgm:cxn modelId="{D81FA36B-51CC-EC42-BDCE-3D317DD8A859}" type="presParOf" srcId="{91B5F346-C7CA-A040-808D-388408D4F672}" destId="{7FDF3B69-B9C4-6142-BE90-7C141B19C5A9}" srcOrd="1" destOrd="0" presId="urn:microsoft.com/office/officeart/2005/8/layout/hierarchy2"/>
    <dgm:cxn modelId="{FA195F79-33C2-4046-859D-AE3F10D18F40}" type="presParOf" srcId="{7FDF3B69-B9C4-6142-BE90-7C141B19C5A9}" destId="{E9600566-DC43-8643-B63A-DCC25FD8E340}" srcOrd="0" destOrd="0" presId="urn:microsoft.com/office/officeart/2005/8/layout/hierarchy2"/>
    <dgm:cxn modelId="{87B37C0D-F432-C14F-8F23-A78D0D9CE8C9}" type="presParOf" srcId="{E9600566-DC43-8643-B63A-DCC25FD8E340}" destId="{2FCE4841-4AF1-894C-9D17-1857B628C800}" srcOrd="0" destOrd="0" presId="urn:microsoft.com/office/officeart/2005/8/layout/hierarchy2"/>
    <dgm:cxn modelId="{1302F3BD-AB84-3245-9987-357763CC3D76}" type="presParOf" srcId="{7FDF3B69-B9C4-6142-BE90-7C141B19C5A9}" destId="{6242AFF2-8F52-6546-8BF0-791A220C24E1}" srcOrd="1" destOrd="0" presId="urn:microsoft.com/office/officeart/2005/8/layout/hierarchy2"/>
    <dgm:cxn modelId="{CF76A2C5-1EE7-A345-AF5D-1CC37F1A85D7}" type="presParOf" srcId="{6242AFF2-8F52-6546-8BF0-791A220C24E1}" destId="{87B2B3F9-F3D7-C24A-86E2-410EFC29552B}" srcOrd="0" destOrd="0" presId="urn:microsoft.com/office/officeart/2005/8/layout/hierarchy2"/>
    <dgm:cxn modelId="{C07D65D0-8156-2D4A-9A6C-6256F48CBCA5}" type="presParOf" srcId="{6242AFF2-8F52-6546-8BF0-791A220C24E1}" destId="{95350C28-B461-D74B-9FE4-4D3ACA39C621}" srcOrd="1" destOrd="0" presId="urn:microsoft.com/office/officeart/2005/8/layout/hierarchy2"/>
    <dgm:cxn modelId="{5D6E07C6-0090-2245-9390-2665CFEEB183}" type="presParOf" srcId="{7FDF3B69-B9C4-6142-BE90-7C141B19C5A9}" destId="{F3BF7273-4C08-874E-B7E5-78A4E7C2DBDB}" srcOrd="2" destOrd="0" presId="urn:microsoft.com/office/officeart/2005/8/layout/hierarchy2"/>
    <dgm:cxn modelId="{58E7A348-10CB-9843-94AE-574A20ECE4A5}" type="presParOf" srcId="{F3BF7273-4C08-874E-B7E5-78A4E7C2DBDB}" destId="{079F571F-9B1B-3B4B-8AFA-09184AF16260}" srcOrd="0" destOrd="0" presId="urn:microsoft.com/office/officeart/2005/8/layout/hierarchy2"/>
    <dgm:cxn modelId="{E81DC5C1-2C11-1B40-A16B-D5DD96488801}" type="presParOf" srcId="{7FDF3B69-B9C4-6142-BE90-7C141B19C5A9}" destId="{DC971E96-9366-D14B-8F40-D0AD1A03EF30}" srcOrd="3" destOrd="0" presId="urn:microsoft.com/office/officeart/2005/8/layout/hierarchy2"/>
    <dgm:cxn modelId="{B1E5F80A-E41D-5744-8281-079F05BADAE2}" type="presParOf" srcId="{DC971E96-9366-D14B-8F40-D0AD1A03EF30}" destId="{B31750D1-8325-9440-8E58-31D6BC1B272A}" srcOrd="0" destOrd="0" presId="urn:microsoft.com/office/officeart/2005/8/layout/hierarchy2"/>
    <dgm:cxn modelId="{2291D02A-BB69-654A-8304-0763D085A54E}" type="presParOf" srcId="{DC971E96-9366-D14B-8F40-D0AD1A03EF30}" destId="{BB691D32-8171-224C-BC46-3D9106AAEF80}" srcOrd="1" destOrd="0" presId="urn:microsoft.com/office/officeart/2005/8/layout/hierarchy2"/>
    <dgm:cxn modelId="{496A2682-2024-7C47-AFBC-FE04810E845F}" type="presParOf" srcId="{7FDF3B69-B9C4-6142-BE90-7C141B19C5A9}" destId="{B477C6E0-0844-0741-AC66-531BD1E84F8F}" srcOrd="4" destOrd="0" presId="urn:microsoft.com/office/officeart/2005/8/layout/hierarchy2"/>
    <dgm:cxn modelId="{EA8E2E28-92AD-DB48-8265-A8FD816579BB}" type="presParOf" srcId="{B477C6E0-0844-0741-AC66-531BD1E84F8F}" destId="{23ED50F7-9E95-AF4F-B961-E53AEC823A26}" srcOrd="0" destOrd="0" presId="urn:microsoft.com/office/officeart/2005/8/layout/hierarchy2"/>
    <dgm:cxn modelId="{07C6DE26-A471-F74C-B362-FB9F01008F7C}" type="presParOf" srcId="{7FDF3B69-B9C4-6142-BE90-7C141B19C5A9}" destId="{0B09CA99-545E-1F46-AE52-A26D90687EEA}" srcOrd="5" destOrd="0" presId="urn:microsoft.com/office/officeart/2005/8/layout/hierarchy2"/>
    <dgm:cxn modelId="{50C15419-A092-E345-9AE0-2138F8D13D36}" type="presParOf" srcId="{0B09CA99-545E-1F46-AE52-A26D90687EEA}" destId="{9E094305-8410-E847-B6D7-C44FE96785EA}" srcOrd="0" destOrd="0" presId="urn:microsoft.com/office/officeart/2005/8/layout/hierarchy2"/>
    <dgm:cxn modelId="{AE151F17-1433-0543-A19E-29EFBA604294}" type="presParOf" srcId="{0B09CA99-545E-1F46-AE52-A26D90687EEA}" destId="{CAEC63D5-358B-4B4C-B6BB-9343B03B173B}" srcOrd="1" destOrd="0" presId="urn:microsoft.com/office/officeart/2005/8/layout/hierarchy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07FEB6-59D6-2B47-9743-FA440C463A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3797CA-F295-F045-9891-1259A4089CC4}">
      <dgm:prSet/>
      <dgm:spPr/>
      <dgm:t>
        <a:bodyPr/>
        <a:lstStyle/>
        <a:p>
          <a:r>
            <a:rPr lang="en-US" b="0" i="0"/>
            <a:t>Typically pegged to LIBOR (3/6-month). For example, a ratchet floater may be structured so that it is linked to 6-month LIBOR, while its floor is readjusted on resetting dates with a 20 basis points as incremental margin. </a:t>
          </a:r>
          <a:endParaRPr lang="en-US"/>
        </a:p>
      </dgm:t>
    </dgm:pt>
    <dgm:pt modelId="{49547A36-CB68-3349-BDB8-645AA786F64E}" type="parTrans" cxnId="{E5FEBC43-3F4F-CA4E-A7E2-DE6AEBC47351}">
      <dgm:prSet/>
      <dgm:spPr/>
      <dgm:t>
        <a:bodyPr/>
        <a:lstStyle/>
        <a:p>
          <a:endParaRPr lang="en-US"/>
        </a:p>
      </dgm:t>
    </dgm:pt>
    <dgm:pt modelId="{11CD3087-85E2-8844-B8CD-5A93220B5A53}" type="sibTrans" cxnId="{E5FEBC43-3F4F-CA4E-A7E2-DE6AEBC47351}">
      <dgm:prSet/>
      <dgm:spPr/>
      <dgm:t>
        <a:bodyPr/>
        <a:lstStyle/>
        <a:p>
          <a:endParaRPr lang="en-US"/>
        </a:p>
      </dgm:t>
    </dgm:pt>
    <dgm:pt modelId="{5E3EEFDF-AADF-AC41-87CF-CC1FF16AC142}" type="pres">
      <dgm:prSet presAssocID="{DD07FEB6-59D6-2B47-9743-FA440C463A4B}" presName="linear" presStyleCnt="0">
        <dgm:presLayoutVars>
          <dgm:animLvl val="lvl"/>
          <dgm:resizeHandles val="exact"/>
        </dgm:presLayoutVars>
      </dgm:prSet>
      <dgm:spPr/>
    </dgm:pt>
    <dgm:pt modelId="{3ABF0E79-BD48-EC44-A0A8-3D730EC13CB4}" type="pres">
      <dgm:prSet presAssocID="{A13797CA-F295-F045-9891-1259A4089CC4}" presName="parentText" presStyleLbl="node1" presStyleIdx="0" presStyleCnt="1">
        <dgm:presLayoutVars>
          <dgm:chMax val="0"/>
          <dgm:bulletEnabled val="1"/>
        </dgm:presLayoutVars>
      </dgm:prSet>
      <dgm:spPr/>
    </dgm:pt>
  </dgm:ptLst>
  <dgm:cxnLst>
    <dgm:cxn modelId="{2206A509-6197-0A47-8013-CF700F8B8305}" type="presOf" srcId="{A13797CA-F295-F045-9891-1259A4089CC4}" destId="{3ABF0E79-BD48-EC44-A0A8-3D730EC13CB4}" srcOrd="0" destOrd="0" presId="urn:microsoft.com/office/officeart/2005/8/layout/vList2"/>
    <dgm:cxn modelId="{E5FEBC43-3F4F-CA4E-A7E2-DE6AEBC47351}" srcId="{DD07FEB6-59D6-2B47-9743-FA440C463A4B}" destId="{A13797CA-F295-F045-9891-1259A4089CC4}" srcOrd="0" destOrd="0" parTransId="{49547A36-CB68-3349-BDB8-645AA786F64E}" sibTransId="{11CD3087-85E2-8844-B8CD-5A93220B5A53}"/>
    <dgm:cxn modelId="{D212A46C-9A72-9942-A398-7D511D10D5DE}" type="presOf" srcId="{DD07FEB6-59D6-2B47-9743-FA440C463A4B}" destId="{5E3EEFDF-AADF-AC41-87CF-CC1FF16AC142}" srcOrd="0" destOrd="0" presId="urn:microsoft.com/office/officeart/2005/8/layout/vList2"/>
    <dgm:cxn modelId="{78F65ADC-0158-A642-8914-5EFACEF482AD}" type="presParOf" srcId="{5E3EEFDF-AADF-AC41-87CF-CC1FF16AC142}" destId="{3ABF0E79-BD48-EC44-A0A8-3D730EC13CB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865A1-52DA-084A-B0E2-69C8F95526A6}" type="doc">
      <dgm:prSet loTypeId="urn:microsoft.com/office/officeart/2005/8/layout/hList9" loCatId="relationship" qsTypeId="urn:microsoft.com/office/officeart/2005/8/quickstyle/simple1" qsCatId="simple" csTypeId="urn:microsoft.com/office/officeart/2005/8/colors/colorful1" csCatId="colorful" phldr="1"/>
      <dgm:spPr/>
      <dgm:t>
        <a:bodyPr/>
        <a:lstStyle/>
        <a:p>
          <a:endParaRPr lang="en-US"/>
        </a:p>
      </dgm:t>
    </dgm:pt>
    <dgm:pt modelId="{330582CB-AA00-D148-AF04-EF353E93691D}">
      <dgm:prSet phldrT="[Text]"/>
      <dgm:spPr/>
      <dgm:t>
        <a:bodyPr/>
        <a:lstStyle/>
        <a:p>
          <a:r>
            <a:rPr lang="en-US" dirty="0"/>
            <a:t>Vanilla Models</a:t>
          </a:r>
        </a:p>
      </dgm:t>
    </dgm:pt>
    <dgm:pt modelId="{E307C44B-2E50-8F46-8023-CF3A96FAD697}" type="parTrans" cxnId="{ED5A8054-8A49-A044-86CD-E470BB771B25}">
      <dgm:prSet/>
      <dgm:spPr/>
      <dgm:t>
        <a:bodyPr/>
        <a:lstStyle/>
        <a:p>
          <a:endParaRPr lang="en-US"/>
        </a:p>
      </dgm:t>
    </dgm:pt>
    <dgm:pt modelId="{1EEFCA5E-3B55-9244-B825-FEF6F27419B6}" type="sibTrans" cxnId="{ED5A8054-8A49-A044-86CD-E470BB771B25}">
      <dgm:prSet/>
      <dgm:spPr/>
      <dgm:t>
        <a:bodyPr/>
        <a:lstStyle/>
        <a:p>
          <a:endParaRPr lang="en-US"/>
        </a:p>
      </dgm:t>
    </dgm:pt>
    <dgm:pt modelId="{7C3768E5-8C6E-9F40-9587-FC80B6B99A38}">
      <dgm:prSet phldrT="[Text]"/>
      <dgm:spPr/>
      <dgm:t>
        <a:bodyPr/>
        <a:lstStyle/>
        <a:p>
          <a:r>
            <a:rPr lang="en-US" b="0" dirty="0"/>
            <a:t>Used when underlying can be priced with the distribution of 1 or more variables (joined by </a:t>
          </a:r>
          <a:r>
            <a:rPr lang="en-US" b="0" dirty="0" err="1"/>
            <a:t>copulae</a:t>
          </a:r>
          <a:r>
            <a:rPr lang="en-US" b="0" dirty="0"/>
            <a:t>) at a specific time</a:t>
          </a:r>
          <a:endParaRPr lang="en-US" dirty="0"/>
        </a:p>
      </dgm:t>
    </dgm:pt>
    <dgm:pt modelId="{909A15FF-0C08-4647-A0F9-31CA5B49FC5E}" type="parTrans" cxnId="{7F2C22F9-96E0-034C-B0D1-86A7FD9B98C4}">
      <dgm:prSet/>
      <dgm:spPr/>
      <dgm:t>
        <a:bodyPr/>
        <a:lstStyle/>
        <a:p>
          <a:endParaRPr lang="en-US"/>
        </a:p>
      </dgm:t>
    </dgm:pt>
    <dgm:pt modelId="{B7C42E8E-6DE4-5545-91EA-F5983A245662}" type="sibTrans" cxnId="{7F2C22F9-96E0-034C-B0D1-86A7FD9B98C4}">
      <dgm:prSet/>
      <dgm:spPr/>
      <dgm:t>
        <a:bodyPr/>
        <a:lstStyle/>
        <a:p>
          <a:endParaRPr lang="en-US"/>
        </a:p>
      </dgm:t>
    </dgm:pt>
    <dgm:pt modelId="{A2A83B6D-95EE-6E42-818C-6D044908D031}">
      <dgm:prSet phldrT="[Text]"/>
      <dgm:spPr/>
      <dgm:t>
        <a:bodyPr/>
        <a:lstStyle/>
        <a:p>
          <a:r>
            <a:rPr lang="en-US" b="0" dirty="0"/>
            <a:t>Most applicable for vanilla payoffs like Cap/Floors or swaptions</a:t>
          </a:r>
          <a:endParaRPr lang="en-US" dirty="0"/>
        </a:p>
      </dgm:t>
    </dgm:pt>
    <dgm:pt modelId="{4A638BB3-67A9-D04B-A33A-9443ACB429F2}" type="parTrans" cxnId="{FFDB5A7F-2CBB-0244-8620-0D3D03C95ADA}">
      <dgm:prSet/>
      <dgm:spPr/>
      <dgm:t>
        <a:bodyPr/>
        <a:lstStyle/>
        <a:p>
          <a:endParaRPr lang="en-US"/>
        </a:p>
      </dgm:t>
    </dgm:pt>
    <dgm:pt modelId="{96CDA379-A655-074F-B8B8-80C7CCC651C5}" type="sibTrans" cxnId="{FFDB5A7F-2CBB-0244-8620-0D3D03C95ADA}">
      <dgm:prSet/>
      <dgm:spPr/>
      <dgm:t>
        <a:bodyPr/>
        <a:lstStyle/>
        <a:p>
          <a:endParaRPr lang="en-US"/>
        </a:p>
      </dgm:t>
    </dgm:pt>
    <dgm:pt modelId="{4C09131C-6FAA-6A46-907F-4E80CEF4E538}">
      <dgm:prSet phldrT="[Text]"/>
      <dgm:spPr/>
      <dgm:t>
        <a:bodyPr/>
        <a:lstStyle/>
        <a:p>
          <a:r>
            <a:rPr lang="en-US" dirty="0"/>
            <a:t>Term Structure Models</a:t>
          </a:r>
        </a:p>
      </dgm:t>
    </dgm:pt>
    <dgm:pt modelId="{ED09488E-669F-C046-AC08-D0A6D3EF3580}" type="parTrans" cxnId="{2FFC3AA1-20C3-8F4A-A97C-C142BF64A636}">
      <dgm:prSet/>
      <dgm:spPr/>
      <dgm:t>
        <a:bodyPr/>
        <a:lstStyle/>
        <a:p>
          <a:endParaRPr lang="en-US"/>
        </a:p>
      </dgm:t>
    </dgm:pt>
    <dgm:pt modelId="{E7A1219D-E349-8648-B14D-31260730BEEE}" type="sibTrans" cxnId="{2FFC3AA1-20C3-8F4A-A97C-C142BF64A636}">
      <dgm:prSet/>
      <dgm:spPr/>
      <dgm:t>
        <a:bodyPr/>
        <a:lstStyle/>
        <a:p>
          <a:endParaRPr lang="en-US"/>
        </a:p>
      </dgm:t>
    </dgm:pt>
    <dgm:pt modelId="{FDC52DED-21D6-354A-B4F9-F4CAFE80D178}">
      <dgm:prSet phldrT="[Text]"/>
      <dgm:spPr/>
      <dgm:t>
        <a:bodyPr/>
        <a:lstStyle/>
        <a:p>
          <a:r>
            <a:rPr lang="en-US" b="0" i="0" dirty="0"/>
            <a:t>Models the evolution of a specified rate, such as Zero-coupon bond prices as a stochastic model </a:t>
          </a:r>
          <a:endParaRPr lang="en-US" dirty="0"/>
        </a:p>
      </dgm:t>
    </dgm:pt>
    <dgm:pt modelId="{8442E30E-E615-B348-AE13-41E8700A5EB4}" type="parTrans" cxnId="{13E0A8F3-F90E-F744-A27C-29EF56FCFB02}">
      <dgm:prSet/>
      <dgm:spPr/>
      <dgm:t>
        <a:bodyPr/>
        <a:lstStyle/>
        <a:p>
          <a:endParaRPr lang="en-US"/>
        </a:p>
      </dgm:t>
    </dgm:pt>
    <dgm:pt modelId="{BE470FA6-E68E-CE4A-8DEE-3823C36734D4}" type="sibTrans" cxnId="{13E0A8F3-F90E-F744-A27C-29EF56FCFB02}">
      <dgm:prSet/>
      <dgm:spPr/>
      <dgm:t>
        <a:bodyPr/>
        <a:lstStyle/>
        <a:p>
          <a:endParaRPr lang="en-US"/>
        </a:p>
      </dgm:t>
    </dgm:pt>
    <dgm:pt modelId="{213E6DF0-9C75-6045-AFDE-5B0DBDACC146}">
      <dgm:prSet phldrT="[Text]"/>
      <dgm:spPr/>
      <dgm:t>
        <a:bodyPr/>
        <a:lstStyle/>
        <a:p>
          <a:r>
            <a:rPr lang="en-US" b="0" i="0" dirty="0"/>
            <a:t>Useful for pricing more complicated interest rate derivatives that depend on future rates at a prior time.</a:t>
          </a:r>
          <a:endParaRPr lang="en-US" dirty="0"/>
        </a:p>
      </dgm:t>
    </dgm:pt>
    <dgm:pt modelId="{4FE13BFD-C3A3-C245-90AF-881E54A38CBF}" type="parTrans" cxnId="{E7DE0B15-C26C-9A46-B6D4-E5F214ECCFDE}">
      <dgm:prSet/>
      <dgm:spPr/>
      <dgm:t>
        <a:bodyPr/>
        <a:lstStyle/>
        <a:p>
          <a:endParaRPr lang="en-US"/>
        </a:p>
      </dgm:t>
    </dgm:pt>
    <dgm:pt modelId="{C8C6EC99-42AF-C743-99BC-292FF7999CCB}" type="sibTrans" cxnId="{E7DE0B15-C26C-9A46-B6D4-E5F214ECCFDE}">
      <dgm:prSet/>
      <dgm:spPr/>
      <dgm:t>
        <a:bodyPr/>
        <a:lstStyle/>
        <a:p>
          <a:endParaRPr lang="en-US"/>
        </a:p>
      </dgm:t>
    </dgm:pt>
    <dgm:pt modelId="{1F883FB2-41A5-E54D-A73D-BF60625EC4C3}">
      <dgm:prSet/>
      <dgm:spPr/>
      <dgm:t>
        <a:bodyPr/>
        <a:lstStyle/>
        <a:p>
          <a:endParaRPr lang="en-US"/>
        </a:p>
      </dgm:t>
    </dgm:pt>
    <dgm:pt modelId="{B4B8A094-F703-B048-8D95-51AC96C97D00}" type="parTrans" cxnId="{AB159955-834B-C04E-9E7E-8AB9F8D4C3F0}">
      <dgm:prSet/>
      <dgm:spPr/>
      <dgm:t>
        <a:bodyPr/>
        <a:lstStyle/>
        <a:p>
          <a:endParaRPr lang="en-US"/>
        </a:p>
      </dgm:t>
    </dgm:pt>
    <dgm:pt modelId="{9ACF8329-6588-CD48-9AF7-433C4E57AFE0}" type="sibTrans" cxnId="{AB159955-834B-C04E-9E7E-8AB9F8D4C3F0}">
      <dgm:prSet/>
      <dgm:spPr/>
      <dgm:t>
        <a:bodyPr/>
        <a:lstStyle/>
        <a:p>
          <a:endParaRPr lang="en-US"/>
        </a:p>
      </dgm:t>
    </dgm:pt>
    <dgm:pt modelId="{141DB74F-93EF-C94C-8EE3-3D1793E2A499}" type="pres">
      <dgm:prSet presAssocID="{6BC865A1-52DA-084A-B0E2-69C8F95526A6}" presName="list" presStyleCnt="0">
        <dgm:presLayoutVars>
          <dgm:dir/>
          <dgm:animLvl val="lvl"/>
        </dgm:presLayoutVars>
      </dgm:prSet>
      <dgm:spPr/>
    </dgm:pt>
    <dgm:pt modelId="{E9B808CA-6F15-F84E-A569-8FFEB0A546D4}" type="pres">
      <dgm:prSet presAssocID="{330582CB-AA00-D148-AF04-EF353E93691D}" presName="posSpace" presStyleCnt="0"/>
      <dgm:spPr/>
    </dgm:pt>
    <dgm:pt modelId="{BB601D06-15E8-F54F-BBFD-292C718201BB}" type="pres">
      <dgm:prSet presAssocID="{330582CB-AA00-D148-AF04-EF353E93691D}" presName="vertFlow" presStyleCnt="0"/>
      <dgm:spPr/>
    </dgm:pt>
    <dgm:pt modelId="{60D1FFA1-500A-2644-A554-8BCE7A159A74}" type="pres">
      <dgm:prSet presAssocID="{330582CB-AA00-D148-AF04-EF353E93691D}" presName="topSpace" presStyleCnt="0"/>
      <dgm:spPr/>
    </dgm:pt>
    <dgm:pt modelId="{3B780508-A629-264D-A28A-E8DCEB997CBB}" type="pres">
      <dgm:prSet presAssocID="{330582CB-AA00-D148-AF04-EF353E93691D}" presName="firstComp" presStyleCnt="0"/>
      <dgm:spPr/>
    </dgm:pt>
    <dgm:pt modelId="{E921ED0C-9F48-F74F-A7FA-E50697BFC90F}" type="pres">
      <dgm:prSet presAssocID="{330582CB-AA00-D148-AF04-EF353E93691D}" presName="firstChild" presStyleLbl="bgAccFollowNode1" presStyleIdx="0" presStyleCnt="4"/>
      <dgm:spPr/>
    </dgm:pt>
    <dgm:pt modelId="{0D6C3803-B488-E74B-AC29-CFC2723A6D5C}" type="pres">
      <dgm:prSet presAssocID="{330582CB-AA00-D148-AF04-EF353E93691D}" presName="firstChildTx" presStyleLbl="bgAccFollowNode1" presStyleIdx="0" presStyleCnt="4">
        <dgm:presLayoutVars>
          <dgm:bulletEnabled val="1"/>
        </dgm:presLayoutVars>
      </dgm:prSet>
      <dgm:spPr/>
    </dgm:pt>
    <dgm:pt modelId="{4C4184B0-810B-2B47-B3A2-E1961B73FA29}" type="pres">
      <dgm:prSet presAssocID="{A2A83B6D-95EE-6E42-818C-6D044908D031}" presName="comp" presStyleCnt="0"/>
      <dgm:spPr/>
    </dgm:pt>
    <dgm:pt modelId="{7DF8AC02-42E2-B44F-915B-D44924CACDA2}" type="pres">
      <dgm:prSet presAssocID="{A2A83B6D-95EE-6E42-818C-6D044908D031}" presName="child" presStyleLbl="bgAccFollowNode1" presStyleIdx="1" presStyleCnt="4"/>
      <dgm:spPr/>
    </dgm:pt>
    <dgm:pt modelId="{04A74515-FA44-3F46-8647-381D59E406B7}" type="pres">
      <dgm:prSet presAssocID="{A2A83B6D-95EE-6E42-818C-6D044908D031}" presName="childTx" presStyleLbl="bgAccFollowNode1" presStyleIdx="1" presStyleCnt="4">
        <dgm:presLayoutVars>
          <dgm:bulletEnabled val="1"/>
        </dgm:presLayoutVars>
      </dgm:prSet>
      <dgm:spPr/>
    </dgm:pt>
    <dgm:pt modelId="{57DD69BE-877F-574B-8644-C7306C6A0F27}" type="pres">
      <dgm:prSet presAssocID="{330582CB-AA00-D148-AF04-EF353E93691D}" presName="negSpace" presStyleCnt="0"/>
      <dgm:spPr/>
    </dgm:pt>
    <dgm:pt modelId="{152072C6-B7E9-B44B-8CD1-03C1CAB8D2EE}" type="pres">
      <dgm:prSet presAssocID="{330582CB-AA00-D148-AF04-EF353E93691D}" presName="circle" presStyleLbl="node1" presStyleIdx="0" presStyleCnt="2"/>
      <dgm:spPr/>
    </dgm:pt>
    <dgm:pt modelId="{DFF37BAF-4ED1-DF4E-A44B-B0C1A4000951}" type="pres">
      <dgm:prSet presAssocID="{1EEFCA5E-3B55-9244-B825-FEF6F27419B6}" presName="transSpace" presStyleCnt="0"/>
      <dgm:spPr/>
    </dgm:pt>
    <dgm:pt modelId="{583955F3-170C-254B-8913-53168319C8C7}" type="pres">
      <dgm:prSet presAssocID="{4C09131C-6FAA-6A46-907F-4E80CEF4E538}" presName="posSpace" presStyleCnt="0"/>
      <dgm:spPr/>
    </dgm:pt>
    <dgm:pt modelId="{B874866D-0E79-0644-A203-B25F18A2CB54}" type="pres">
      <dgm:prSet presAssocID="{4C09131C-6FAA-6A46-907F-4E80CEF4E538}" presName="vertFlow" presStyleCnt="0"/>
      <dgm:spPr/>
    </dgm:pt>
    <dgm:pt modelId="{FC17FDF1-A584-4D4D-800C-C891D83C0F59}" type="pres">
      <dgm:prSet presAssocID="{4C09131C-6FAA-6A46-907F-4E80CEF4E538}" presName="topSpace" presStyleCnt="0"/>
      <dgm:spPr/>
    </dgm:pt>
    <dgm:pt modelId="{F65192F8-6D96-BB4D-976B-A765E749F653}" type="pres">
      <dgm:prSet presAssocID="{4C09131C-6FAA-6A46-907F-4E80CEF4E538}" presName="firstComp" presStyleCnt="0"/>
      <dgm:spPr/>
    </dgm:pt>
    <dgm:pt modelId="{210613EE-67CA-6B42-BAFE-68CD45A25285}" type="pres">
      <dgm:prSet presAssocID="{4C09131C-6FAA-6A46-907F-4E80CEF4E538}" presName="firstChild" presStyleLbl="bgAccFollowNode1" presStyleIdx="2" presStyleCnt="4"/>
      <dgm:spPr/>
    </dgm:pt>
    <dgm:pt modelId="{EB693E01-F3EA-474C-BB28-B858917D916F}" type="pres">
      <dgm:prSet presAssocID="{4C09131C-6FAA-6A46-907F-4E80CEF4E538}" presName="firstChildTx" presStyleLbl="bgAccFollowNode1" presStyleIdx="2" presStyleCnt="4">
        <dgm:presLayoutVars>
          <dgm:bulletEnabled val="1"/>
        </dgm:presLayoutVars>
      </dgm:prSet>
      <dgm:spPr/>
    </dgm:pt>
    <dgm:pt modelId="{5CB02C6C-22BB-634A-8287-BF1B9EF955CC}" type="pres">
      <dgm:prSet presAssocID="{213E6DF0-9C75-6045-AFDE-5B0DBDACC146}" presName="comp" presStyleCnt="0"/>
      <dgm:spPr/>
    </dgm:pt>
    <dgm:pt modelId="{6EFA0967-52D3-ED42-8FA0-8E3A95F39C45}" type="pres">
      <dgm:prSet presAssocID="{213E6DF0-9C75-6045-AFDE-5B0DBDACC146}" presName="child" presStyleLbl="bgAccFollowNode1" presStyleIdx="3" presStyleCnt="4"/>
      <dgm:spPr/>
    </dgm:pt>
    <dgm:pt modelId="{D8793DFB-89EF-EB4A-B09A-28DBBD5757B9}" type="pres">
      <dgm:prSet presAssocID="{213E6DF0-9C75-6045-AFDE-5B0DBDACC146}" presName="childTx" presStyleLbl="bgAccFollowNode1" presStyleIdx="3" presStyleCnt="4">
        <dgm:presLayoutVars>
          <dgm:bulletEnabled val="1"/>
        </dgm:presLayoutVars>
      </dgm:prSet>
      <dgm:spPr/>
    </dgm:pt>
    <dgm:pt modelId="{DE6C898A-7D78-FC48-B174-36F2306EE13F}" type="pres">
      <dgm:prSet presAssocID="{4C09131C-6FAA-6A46-907F-4E80CEF4E538}" presName="negSpace" presStyleCnt="0"/>
      <dgm:spPr/>
    </dgm:pt>
    <dgm:pt modelId="{E5C81C05-CB02-0B4B-BABB-7CA9668082FD}" type="pres">
      <dgm:prSet presAssocID="{4C09131C-6FAA-6A46-907F-4E80CEF4E538}" presName="circle" presStyleLbl="node1" presStyleIdx="1" presStyleCnt="2"/>
      <dgm:spPr/>
    </dgm:pt>
  </dgm:ptLst>
  <dgm:cxnLst>
    <dgm:cxn modelId="{C1469501-0D97-E64E-B23C-C5682433B9DA}" type="presOf" srcId="{FDC52DED-21D6-354A-B4F9-F4CAFE80D178}" destId="{210613EE-67CA-6B42-BAFE-68CD45A25285}" srcOrd="0" destOrd="0" presId="urn:microsoft.com/office/officeart/2005/8/layout/hList9"/>
    <dgm:cxn modelId="{E7DE0B15-C26C-9A46-B6D4-E5F214ECCFDE}" srcId="{4C09131C-6FAA-6A46-907F-4E80CEF4E538}" destId="{213E6DF0-9C75-6045-AFDE-5B0DBDACC146}" srcOrd="1" destOrd="0" parTransId="{4FE13BFD-C3A3-C245-90AF-881E54A38CBF}" sibTransId="{C8C6EC99-42AF-C743-99BC-292FF7999CCB}"/>
    <dgm:cxn modelId="{7D980730-48EA-7645-9482-2D0A33724626}" type="presOf" srcId="{FDC52DED-21D6-354A-B4F9-F4CAFE80D178}" destId="{EB693E01-F3EA-474C-BB28-B858917D916F}" srcOrd="1" destOrd="0" presId="urn:microsoft.com/office/officeart/2005/8/layout/hList9"/>
    <dgm:cxn modelId="{42475748-B3C7-CD47-AAD8-042E9D3E6976}" type="presOf" srcId="{213E6DF0-9C75-6045-AFDE-5B0DBDACC146}" destId="{6EFA0967-52D3-ED42-8FA0-8E3A95F39C45}" srcOrd="0" destOrd="0" presId="urn:microsoft.com/office/officeart/2005/8/layout/hList9"/>
    <dgm:cxn modelId="{B276894A-172F-5944-A6D2-F2CEBA797C45}" type="presOf" srcId="{A2A83B6D-95EE-6E42-818C-6D044908D031}" destId="{04A74515-FA44-3F46-8647-381D59E406B7}" srcOrd="1" destOrd="0" presId="urn:microsoft.com/office/officeart/2005/8/layout/hList9"/>
    <dgm:cxn modelId="{36388E51-D2E0-C64B-B2EF-42C969D8809B}" type="presOf" srcId="{4C09131C-6FAA-6A46-907F-4E80CEF4E538}" destId="{E5C81C05-CB02-0B4B-BABB-7CA9668082FD}" srcOrd="0" destOrd="0" presId="urn:microsoft.com/office/officeart/2005/8/layout/hList9"/>
    <dgm:cxn modelId="{ED5A8054-8A49-A044-86CD-E470BB771B25}" srcId="{6BC865A1-52DA-084A-B0E2-69C8F95526A6}" destId="{330582CB-AA00-D148-AF04-EF353E93691D}" srcOrd="0" destOrd="0" parTransId="{E307C44B-2E50-8F46-8023-CF3A96FAD697}" sibTransId="{1EEFCA5E-3B55-9244-B825-FEF6F27419B6}"/>
    <dgm:cxn modelId="{AB159955-834B-C04E-9E7E-8AB9F8D4C3F0}" srcId="{7C3768E5-8C6E-9F40-9587-FC80B6B99A38}" destId="{1F883FB2-41A5-E54D-A73D-BF60625EC4C3}" srcOrd="0" destOrd="0" parTransId="{B4B8A094-F703-B048-8D95-51AC96C97D00}" sibTransId="{9ACF8329-6588-CD48-9AF7-433C4E57AFE0}"/>
    <dgm:cxn modelId="{4D98C061-62AB-6846-B7EE-76C40A60F9BD}" type="presOf" srcId="{213E6DF0-9C75-6045-AFDE-5B0DBDACC146}" destId="{D8793DFB-89EF-EB4A-B09A-28DBBD5757B9}" srcOrd="1" destOrd="0" presId="urn:microsoft.com/office/officeart/2005/8/layout/hList9"/>
    <dgm:cxn modelId="{8EA0EE7A-852C-1547-9297-810AF04F9DE3}" type="presOf" srcId="{7C3768E5-8C6E-9F40-9587-FC80B6B99A38}" destId="{0D6C3803-B488-E74B-AC29-CFC2723A6D5C}" srcOrd="1" destOrd="0" presId="urn:microsoft.com/office/officeart/2005/8/layout/hList9"/>
    <dgm:cxn modelId="{FFDB5A7F-2CBB-0244-8620-0D3D03C95ADA}" srcId="{330582CB-AA00-D148-AF04-EF353E93691D}" destId="{A2A83B6D-95EE-6E42-818C-6D044908D031}" srcOrd="1" destOrd="0" parTransId="{4A638BB3-67A9-D04B-A33A-9443ACB429F2}" sibTransId="{96CDA379-A655-074F-B8B8-80C7CCC651C5}"/>
    <dgm:cxn modelId="{4C12CD8D-92F5-0449-97BB-8180D2ED60DD}" type="presOf" srcId="{6BC865A1-52DA-084A-B0E2-69C8F95526A6}" destId="{141DB74F-93EF-C94C-8EE3-3D1793E2A499}" srcOrd="0" destOrd="0" presId="urn:microsoft.com/office/officeart/2005/8/layout/hList9"/>
    <dgm:cxn modelId="{CC83068F-7291-454F-962A-3C4281B91D33}" type="presOf" srcId="{330582CB-AA00-D148-AF04-EF353E93691D}" destId="{152072C6-B7E9-B44B-8CD1-03C1CAB8D2EE}" srcOrd="0" destOrd="0" presId="urn:microsoft.com/office/officeart/2005/8/layout/hList9"/>
    <dgm:cxn modelId="{2D66B298-B9F2-CB4A-823A-FCAC8596CE1B}" type="presOf" srcId="{1F883FB2-41A5-E54D-A73D-BF60625EC4C3}" destId="{0D6C3803-B488-E74B-AC29-CFC2723A6D5C}" srcOrd="1" destOrd="1" presId="urn:microsoft.com/office/officeart/2005/8/layout/hList9"/>
    <dgm:cxn modelId="{2FFC3AA1-20C3-8F4A-A97C-C142BF64A636}" srcId="{6BC865A1-52DA-084A-B0E2-69C8F95526A6}" destId="{4C09131C-6FAA-6A46-907F-4E80CEF4E538}" srcOrd="1" destOrd="0" parTransId="{ED09488E-669F-C046-AC08-D0A6D3EF3580}" sibTransId="{E7A1219D-E349-8648-B14D-31260730BEEE}"/>
    <dgm:cxn modelId="{2F49A3BB-0533-A34F-8505-3ED7D077BFF8}" type="presOf" srcId="{A2A83B6D-95EE-6E42-818C-6D044908D031}" destId="{7DF8AC02-42E2-B44F-915B-D44924CACDA2}" srcOrd="0" destOrd="0" presId="urn:microsoft.com/office/officeart/2005/8/layout/hList9"/>
    <dgm:cxn modelId="{2313FED8-C7A2-6B46-88AE-967FB0BFD124}" type="presOf" srcId="{7C3768E5-8C6E-9F40-9587-FC80B6B99A38}" destId="{E921ED0C-9F48-F74F-A7FA-E50697BFC90F}" srcOrd="0" destOrd="0" presId="urn:microsoft.com/office/officeart/2005/8/layout/hList9"/>
    <dgm:cxn modelId="{F12F0AE3-377D-0A4E-A2B4-30F6181FC048}" type="presOf" srcId="{1F883FB2-41A5-E54D-A73D-BF60625EC4C3}" destId="{E921ED0C-9F48-F74F-A7FA-E50697BFC90F}" srcOrd="0" destOrd="1" presId="urn:microsoft.com/office/officeart/2005/8/layout/hList9"/>
    <dgm:cxn modelId="{13E0A8F3-F90E-F744-A27C-29EF56FCFB02}" srcId="{4C09131C-6FAA-6A46-907F-4E80CEF4E538}" destId="{FDC52DED-21D6-354A-B4F9-F4CAFE80D178}" srcOrd="0" destOrd="0" parTransId="{8442E30E-E615-B348-AE13-41E8700A5EB4}" sibTransId="{BE470FA6-E68E-CE4A-8DEE-3823C36734D4}"/>
    <dgm:cxn modelId="{7F2C22F9-96E0-034C-B0D1-86A7FD9B98C4}" srcId="{330582CB-AA00-D148-AF04-EF353E93691D}" destId="{7C3768E5-8C6E-9F40-9587-FC80B6B99A38}" srcOrd="0" destOrd="0" parTransId="{909A15FF-0C08-4647-A0F9-31CA5B49FC5E}" sibTransId="{B7C42E8E-6DE4-5545-91EA-F5983A245662}"/>
    <dgm:cxn modelId="{7B860C41-B2ED-8D49-AD41-F5A19C6910C5}" type="presParOf" srcId="{141DB74F-93EF-C94C-8EE3-3D1793E2A499}" destId="{E9B808CA-6F15-F84E-A569-8FFEB0A546D4}" srcOrd="0" destOrd="0" presId="urn:microsoft.com/office/officeart/2005/8/layout/hList9"/>
    <dgm:cxn modelId="{0CA366CB-8526-E54F-859B-D8C9E789E841}" type="presParOf" srcId="{141DB74F-93EF-C94C-8EE3-3D1793E2A499}" destId="{BB601D06-15E8-F54F-BBFD-292C718201BB}" srcOrd="1" destOrd="0" presId="urn:microsoft.com/office/officeart/2005/8/layout/hList9"/>
    <dgm:cxn modelId="{30703283-0133-0544-B4F0-1F5E17CC6C18}" type="presParOf" srcId="{BB601D06-15E8-F54F-BBFD-292C718201BB}" destId="{60D1FFA1-500A-2644-A554-8BCE7A159A74}" srcOrd="0" destOrd="0" presId="urn:microsoft.com/office/officeart/2005/8/layout/hList9"/>
    <dgm:cxn modelId="{7731CC7E-0165-F043-B04B-B2AEB4EB543E}" type="presParOf" srcId="{BB601D06-15E8-F54F-BBFD-292C718201BB}" destId="{3B780508-A629-264D-A28A-E8DCEB997CBB}" srcOrd="1" destOrd="0" presId="urn:microsoft.com/office/officeart/2005/8/layout/hList9"/>
    <dgm:cxn modelId="{CFBEBF00-39B7-5845-AF04-9802C9273CC9}" type="presParOf" srcId="{3B780508-A629-264D-A28A-E8DCEB997CBB}" destId="{E921ED0C-9F48-F74F-A7FA-E50697BFC90F}" srcOrd="0" destOrd="0" presId="urn:microsoft.com/office/officeart/2005/8/layout/hList9"/>
    <dgm:cxn modelId="{D51FFD55-DFA3-EE4D-8E11-FDE741AF9475}" type="presParOf" srcId="{3B780508-A629-264D-A28A-E8DCEB997CBB}" destId="{0D6C3803-B488-E74B-AC29-CFC2723A6D5C}" srcOrd="1" destOrd="0" presId="urn:microsoft.com/office/officeart/2005/8/layout/hList9"/>
    <dgm:cxn modelId="{DF2B16D2-388F-104F-BFC9-D58D8E4749F7}" type="presParOf" srcId="{BB601D06-15E8-F54F-BBFD-292C718201BB}" destId="{4C4184B0-810B-2B47-B3A2-E1961B73FA29}" srcOrd="2" destOrd="0" presId="urn:microsoft.com/office/officeart/2005/8/layout/hList9"/>
    <dgm:cxn modelId="{D8A724B8-69C5-D04C-B17C-5DA83CFF33B7}" type="presParOf" srcId="{4C4184B0-810B-2B47-B3A2-E1961B73FA29}" destId="{7DF8AC02-42E2-B44F-915B-D44924CACDA2}" srcOrd="0" destOrd="0" presId="urn:microsoft.com/office/officeart/2005/8/layout/hList9"/>
    <dgm:cxn modelId="{1D534BBA-4B09-B244-8C8C-9358B24080FB}" type="presParOf" srcId="{4C4184B0-810B-2B47-B3A2-E1961B73FA29}" destId="{04A74515-FA44-3F46-8647-381D59E406B7}" srcOrd="1" destOrd="0" presId="urn:microsoft.com/office/officeart/2005/8/layout/hList9"/>
    <dgm:cxn modelId="{32BB06F0-B82E-2F42-A995-2F9AAC97EEEA}" type="presParOf" srcId="{141DB74F-93EF-C94C-8EE3-3D1793E2A499}" destId="{57DD69BE-877F-574B-8644-C7306C6A0F27}" srcOrd="2" destOrd="0" presId="urn:microsoft.com/office/officeart/2005/8/layout/hList9"/>
    <dgm:cxn modelId="{BA863A40-0026-9447-9EAE-9BAB1EA4CAFB}" type="presParOf" srcId="{141DB74F-93EF-C94C-8EE3-3D1793E2A499}" destId="{152072C6-B7E9-B44B-8CD1-03C1CAB8D2EE}" srcOrd="3" destOrd="0" presId="urn:microsoft.com/office/officeart/2005/8/layout/hList9"/>
    <dgm:cxn modelId="{39BFA691-099F-3244-8C1F-F689C801621F}" type="presParOf" srcId="{141DB74F-93EF-C94C-8EE3-3D1793E2A499}" destId="{DFF37BAF-4ED1-DF4E-A44B-B0C1A4000951}" srcOrd="4" destOrd="0" presId="urn:microsoft.com/office/officeart/2005/8/layout/hList9"/>
    <dgm:cxn modelId="{96459866-804D-9D44-B186-96228529943B}" type="presParOf" srcId="{141DB74F-93EF-C94C-8EE3-3D1793E2A499}" destId="{583955F3-170C-254B-8913-53168319C8C7}" srcOrd="5" destOrd="0" presId="urn:microsoft.com/office/officeart/2005/8/layout/hList9"/>
    <dgm:cxn modelId="{31FD3FEA-375E-8B4E-8FF6-20A3C36C333D}" type="presParOf" srcId="{141DB74F-93EF-C94C-8EE3-3D1793E2A499}" destId="{B874866D-0E79-0644-A203-B25F18A2CB54}" srcOrd="6" destOrd="0" presId="urn:microsoft.com/office/officeart/2005/8/layout/hList9"/>
    <dgm:cxn modelId="{077834FC-5FD5-A547-AF8F-305FB078468D}" type="presParOf" srcId="{B874866D-0E79-0644-A203-B25F18A2CB54}" destId="{FC17FDF1-A584-4D4D-800C-C891D83C0F59}" srcOrd="0" destOrd="0" presId="urn:microsoft.com/office/officeart/2005/8/layout/hList9"/>
    <dgm:cxn modelId="{75F05134-0A3F-954B-881A-75E5B8EB4A44}" type="presParOf" srcId="{B874866D-0E79-0644-A203-B25F18A2CB54}" destId="{F65192F8-6D96-BB4D-976B-A765E749F653}" srcOrd="1" destOrd="0" presId="urn:microsoft.com/office/officeart/2005/8/layout/hList9"/>
    <dgm:cxn modelId="{B3187BD9-4D7C-D342-8DB7-B28F31F98F57}" type="presParOf" srcId="{F65192F8-6D96-BB4D-976B-A765E749F653}" destId="{210613EE-67CA-6B42-BAFE-68CD45A25285}" srcOrd="0" destOrd="0" presId="urn:microsoft.com/office/officeart/2005/8/layout/hList9"/>
    <dgm:cxn modelId="{717E0122-B5E2-524B-A8D3-BD663FBCA4FD}" type="presParOf" srcId="{F65192F8-6D96-BB4D-976B-A765E749F653}" destId="{EB693E01-F3EA-474C-BB28-B858917D916F}" srcOrd="1" destOrd="0" presId="urn:microsoft.com/office/officeart/2005/8/layout/hList9"/>
    <dgm:cxn modelId="{2744E0DB-786E-0646-A181-1081F4246937}" type="presParOf" srcId="{B874866D-0E79-0644-A203-B25F18A2CB54}" destId="{5CB02C6C-22BB-634A-8287-BF1B9EF955CC}" srcOrd="2" destOrd="0" presId="urn:microsoft.com/office/officeart/2005/8/layout/hList9"/>
    <dgm:cxn modelId="{91720600-EF1D-C745-84E5-B2FC7E789AE3}" type="presParOf" srcId="{5CB02C6C-22BB-634A-8287-BF1B9EF955CC}" destId="{6EFA0967-52D3-ED42-8FA0-8E3A95F39C45}" srcOrd="0" destOrd="0" presId="urn:microsoft.com/office/officeart/2005/8/layout/hList9"/>
    <dgm:cxn modelId="{406FB124-3B71-E046-9C60-6FC647477325}" type="presParOf" srcId="{5CB02C6C-22BB-634A-8287-BF1B9EF955CC}" destId="{D8793DFB-89EF-EB4A-B09A-28DBBD5757B9}" srcOrd="1" destOrd="0" presId="urn:microsoft.com/office/officeart/2005/8/layout/hList9"/>
    <dgm:cxn modelId="{6737874E-7AC5-2449-B6F2-C5689370D0AB}" type="presParOf" srcId="{141DB74F-93EF-C94C-8EE3-3D1793E2A499}" destId="{DE6C898A-7D78-FC48-B174-36F2306EE13F}" srcOrd="7" destOrd="0" presId="urn:microsoft.com/office/officeart/2005/8/layout/hList9"/>
    <dgm:cxn modelId="{9DE8FE5E-17AE-B949-A37B-1D84451637E0}" type="presParOf" srcId="{141DB74F-93EF-C94C-8EE3-3D1793E2A499}" destId="{E5C81C05-CB02-0B4B-BABB-7CA9668082FD}"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865A1-52DA-084A-B0E2-69C8F95526A6}" type="doc">
      <dgm:prSet loTypeId="urn:microsoft.com/office/officeart/2005/8/layout/hList9" loCatId="relationship" qsTypeId="urn:microsoft.com/office/officeart/2005/8/quickstyle/simple1" qsCatId="simple" csTypeId="urn:microsoft.com/office/officeart/2005/8/colors/colorful1" csCatId="colorful" phldr="1"/>
      <dgm:spPr/>
      <dgm:t>
        <a:bodyPr/>
        <a:lstStyle/>
        <a:p>
          <a:endParaRPr lang="en-US"/>
        </a:p>
      </dgm:t>
    </dgm:pt>
    <dgm:pt modelId="{330582CB-AA00-D148-AF04-EF353E93691D}">
      <dgm:prSet phldrT="[Text]" custT="1"/>
      <dgm:spPr/>
      <dgm:t>
        <a:bodyPr/>
        <a:lstStyle/>
        <a:p>
          <a:r>
            <a:rPr lang="en-US" sz="2400" dirty="0"/>
            <a:t>Short Rate Models</a:t>
          </a:r>
        </a:p>
      </dgm:t>
    </dgm:pt>
    <dgm:pt modelId="{E307C44B-2E50-8F46-8023-CF3A96FAD697}" type="parTrans" cxnId="{ED5A8054-8A49-A044-86CD-E470BB771B25}">
      <dgm:prSet/>
      <dgm:spPr/>
      <dgm:t>
        <a:bodyPr/>
        <a:lstStyle/>
        <a:p>
          <a:endParaRPr lang="en-US"/>
        </a:p>
      </dgm:t>
    </dgm:pt>
    <dgm:pt modelId="{1EEFCA5E-3B55-9244-B825-FEF6F27419B6}" type="sibTrans" cxnId="{ED5A8054-8A49-A044-86CD-E470BB771B25}">
      <dgm:prSet/>
      <dgm:spPr/>
      <dgm:t>
        <a:bodyPr/>
        <a:lstStyle/>
        <a:p>
          <a:endParaRPr lang="en-US"/>
        </a:p>
      </dgm:t>
    </dgm:pt>
    <dgm:pt modelId="{7C3768E5-8C6E-9F40-9587-FC80B6B99A38}">
      <dgm:prSet phldrT="[Text]"/>
      <dgm:spPr/>
      <dgm:t>
        <a:bodyPr/>
        <a:lstStyle/>
        <a:p>
          <a:r>
            <a:rPr lang="en-US" b="0" i="0" dirty="0"/>
            <a:t>These models assume that the entire term structure of interest rates can be derived from the evolution of a single short rate.</a:t>
          </a:r>
          <a:endParaRPr lang="en-US" dirty="0"/>
        </a:p>
      </dgm:t>
    </dgm:pt>
    <dgm:pt modelId="{909A15FF-0C08-4647-A0F9-31CA5B49FC5E}" type="parTrans" cxnId="{7F2C22F9-96E0-034C-B0D1-86A7FD9B98C4}">
      <dgm:prSet/>
      <dgm:spPr/>
      <dgm:t>
        <a:bodyPr/>
        <a:lstStyle/>
        <a:p>
          <a:endParaRPr lang="en-US"/>
        </a:p>
      </dgm:t>
    </dgm:pt>
    <dgm:pt modelId="{B7C42E8E-6DE4-5545-91EA-F5983A245662}" type="sibTrans" cxnId="{7F2C22F9-96E0-034C-B0D1-86A7FD9B98C4}">
      <dgm:prSet/>
      <dgm:spPr/>
      <dgm:t>
        <a:bodyPr/>
        <a:lstStyle/>
        <a:p>
          <a:endParaRPr lang="en-US"/>
        </a:p>
      </dgm:t>
    </dgm:pt>
    <dgm:pt modelId="{A2A83B6D-95EE-6E42-818C-6D044908D031}">
      <dgm:prSet phldrT="[Text]"/>
      <dgm:spPr/>
      <dgm:t>
        <a:bodyPr/>
        <a:lstStyle/>
        <a:p>
          <a:r>
            <a:rPr lang="en-US" b="0" dirty="0"/>
            <a:t>Fundamental quantity is the instantaneous spot rate r(t). </a:t>
          </a:r>
          <a:r>
            <a:rPr lang="el-GR" b="0" i="0" baseline="-25000" dirty="0"/>
            <a:t>β</a:t>
          </a:r>
          <a:endParaRPr lang="en-US" b="0" baseline="-25000" dirty="0"/>
        </a:p>
      </dgm:t>
    </dgm:pt>
    <dgm:pt modelId="{4A638BB3-67A9-D04B-A33A-9443ACB429F2}" type="parTrans" cxnId="{FFDB5A7F-2CBB-0244-8620-0D3D03C95ADA}">
      <dgm:prSet/>
      <dgm:spPr/>
      <dgm:t>
        <a:bodyPr/>
        <a:lstStyle/>
        <a:p>
          <a:endParaRPr lang="en-US"/>
        </a:p>
      </dgm:t>
    </dgm:pt>
    <dgm:pt modelId="{96CDA379-A655-074F-B8B8-80C7CCC651C5}" type="sibTrans" cxnId="{FFDB5A7F-2CBB-0244-8620-0D3D03C95ADA}">
      <dgm:prSet/>
      <dgm:spPr/>
      <dgm:t>
        <a:bodyPr/>
        <a:lstStyle/>
        <a:p>
          <a:endParaRPr lang="en-US"/>
        </a:p>
      </dgm:t>
    </dgm:pt>
    <dgm:pt modelId="{4C09131C-6FAA-6A46-907F-4E80CEF4E538}">
      <dgm:prSet phldrT="[Text]"/>
      <dgm:spPr/>
      <dgm:t>
        <a:bodyPr/>
        <a:lstStyle/>
        <a:p>
          <a:r>
            <a:rPr lang="en-US" dirty="0"/>
            <a:t>LIBOR Market Models</a:t>
          </a:r>
        </a:p>
      </dgm:t>
    </dgm:pt>
    <dgm:pt modelId="{ED09488E-669F-C046-AC08-D0A6D3EF3580}" type="parTrans" cxnId="{2FFC3AA1-20C3-8F4A-A97C-C142BF64A636}">
      <dgm:prSet/>
      <dgm:spPr/>
      <dgm:t>
        <a:bodyPr/>
        <a:lstStyle/>
        <a:p>
          <a:endParaRPr lang="en-US"/>
        </a:p>
      </dgm:t>
    </dgm:pt>
    <dgm:pt modelId="{E7A1219D-E349-8648-B14D-31260730BEEE}" type="sibTrans" cxnId="{2FFC3AA1-20C3-8F4A-A97C-C142BF64A636}">
      <dgm:prSet/>
      <dgm:spPr/>
      <dgm:t>
        <a:bodyPr/>
        <a:lstStyle/>
        <a:p>
          <a:endParaRPr lang="en-US"/>
        </a:p>
      </dgm:t>
    </dgm:pt>
    <dgm:pt modelId="{FDC52DED-21D6-354A-B4F9-F4CAFE80D178}">
      <dgm:prSet phldrT="[Text]"/>
      <dgm:spPr/>
      <dgm:t>
        <a:bodyPr/>
        <a:lstStyle/>
        <a:p>
          <a:r>
            <a:rPr lang="en-US" dirty="0"/>
            <a:t>Directly</a:t>
          </a:r>
          <a:r>
            <a:rPr lang="en-US" baseline="0" dirty="0"/>
            <a:t> models the market quantities needed. </a:t>
          </a:r>
          <a:r>
            <a:rPr lang="en-US" dirty="0"/>
            <a:t>For example, all of the LIBOR fixings in an exotic swap </a:t>
          </a:r>
        </a:p>
      </dgm:t>
    </dgm:pt>
    <dgm:pt modelId="{8442E30E-E615-B348-AE13-41E8700A5EB4}" type="parTrans" cxnId="{13E0A8F3-F90E-F744-A27C-29EF56FCFB02}">
      <dgm:prSet/>
      <dgm:spPr/>
      <dgm:t>
        <a:bodyPr/>
        <a:lstStyle/>
        <a:p>
          <a:endParaRPr lang="en-US"/>
        </a:p>
      </dgm:t>
    </dgm:pt>
    <dgm:pt modelId="{BE470FA6-E68E-CE4A-8DEE-3823C36734D4}" type="sibTrans" cxnId="{13E0A8F3-F90E-F744-A27C-29EF56FCFB02}">
      <dgm:prSet/>
      <dgm:spPr/>
      <dgm:t>
        <a:bodyPr/>
        <a:lstStyle/>
        <a:p>
          <a:endParaRPr lang="en-US"/>
        </a:p>
      </dgm:t>
    </dgm:pt>
    <dgm:pt modelId="{213E6DF0-9C75-6045-AFDE-5B0DBDACC146}">
      <dgm:prSet phldrT="[Text]"/>
      <dgm:spPr/>
      <dgm:t>
        <a:bodyPr/>
        <a:lstStyle/>
        <a:p>
          <a:r>
            <a:rPr lang="en-US" dirty="0"/>
            <a:t>Fundamental quantity is the term forward rates F(t, T</a:t>
          </a:r>
          <a:r>
            <a:rPr lang="en-US" baseline="-25000" dirty="0"/>
            <a:t>i-1</a:t>
          </a:r>
          <a:r>
            <a:rPr lang="en-US" baseline="0" dirty="0"/>
            <a:t>, </a:t>
          </a:r>
          <a:r>
            <a:rPr lang="en-US" baseline="0" dirty="0" err="1"/>
            <a:t>T</a:t>
          </a:r>
          <a:r>
            <a:rPr lang="en-US" baseline="-25000" dirty="0" err="1"/>
            <a:t>i</a:t>
          </a:r>
          <a:r>
            <a:rPr lang="en-US" dirty="0"/>
            <a:t>)</a:t>
          </a:r>
        </a:p>
        <a:p>
          <a:r>
            <a:rPr lang="en-US" dirty="0"/>
            <a:t>T</a:t>
          </a:r>
          <a:r>
            <a:rPr lang="en-US" baseline="-25000" dirty="0"/>
            <a:t>1</a:t>
          </a:r>
          <a:r>
            <a:rPr lang="en-US" baseline="0" dirty="0"/>
            <a:t> to T</a:t>
          </a:r>
        </a:p>
        <a:p>
          <a:r>
            <a:rPr lang="en-US" b="0" baseline="0" dirty="0"/>
            <a:t>L(</a:t>
          </a:r>
          <a:r>
            <a:rPr lang="en-US" b="0" baseline="0" dirty="0" err="1"/>
            <a:t>T</a:t>
          </a:r>
          <a:r>
            <a:rPr lang="en-US" b="0" baseline="-25000" dirty="0" err="1"/>
            <a:t>i</a:t>
          </a:r>
          <a:r>
            <a:rPr lang="en-US" b="0" baseline="0" dirty="0"/>
            <a:t>, T</a:t>
          </a:r>
          <a:r>
            <a:rPr lang="en-US" b="0" baseline="-25000" dirty="0"/>
            <a:t>i+6</a:t>
          </a:r>
          <a:r>
            <a:rPr lang="en-US" b="0" baseline="0" dirty="0"/>
            <a:t>)</a:t>
          </a:r>
        </a:p>
      </dgm:t>
    </dgm:pt>
    <dgm:pt modelId="{4FE13BFD-C3A3-C245-90AF-881E54A38CBF}" type="parTrans" cxnId="{E7DE0B15-C26C-9A46-B6D4-E5F214ECCFDE}">
      <dgm:prSet/>
      <dgm:spPr/>
      <dgm:t>
        <a:bodyPr/>
        <a:lstStyle/>
        <a:p>
          <a:endParaRPr lang="en-US"/>
        </a:p>
      </dgm:t>
    </dgm:pt>
    <dgm:pt modelId="{C8C6EC99-42AF-C743-99BC-292FF7999CCB}" type="sibTrans" cxnId="{E7DE0B15-C26C-9A46-B6D4-E5F214ECCFDE}">
      <dgm:prSet/>
      <dgm:spPr/>
      <dgm:t>
        <a:bodyPr/>
        <a:lstStyle/>
        <a:p>
          <a:endParaRPr lang="en-US"/>
        </a:p>
      </dgm:t>
    </dgm:pt>
    <dgm:pt modelId="{141DB74F-93EF-C94C-8EE3-3D1793E2A499}" type="pres">
      <dgm:prSet presAssocID="{6BC865A1-52DA-084A-B0E2-69C8F95526A6}" presName="list" presStyleCnt="0">
        <dgm:presLayoutVars>
          <dgm:dir/>
          <dgm:animLvl val="lvl"/>
        </dgm:presLayoutVars>
      </dgm:prSet>
      <dgm:spPr/>
    </dgm:pt>
    <dgm:pt modelId="{E9B808CA-6F15-F84E-A569-8FFEB0A546D4}" type="pres">
      <dgm:prSet presAssocID="{330582CB-AA00-D148-AF04-EF353E93691D}" presName="posSpace" presStyleCnt="0"/>
      <dgm:spPr/>
    </dgm:pt>
    <dgm:pt modelId="{BB601D06-15E8-F54F-BBFD-292C718201BB}" type="pres">
      <dgm:prSet presAssocID="{330582CB-AA00-D148-AF04-EF353E93691D}" presName="vertFlow" presStyleCnt="0"/>
      <dgm:spPr/>
    </dgm:pt>
    <dgm:pt modelId="{60D1FFA1-500A-2644-A554-8BCE7A159A74}" type="pres">
      <dgm:prSet presAssocID="{330582CB-AA00-D148-AF04-EF353E93691D}" presName="topSpace" presStyleCnt="0"/>
      <dgm:spPr/>
    </dgm:pt>
    <dgm:pt modelId="{3B780508-A629-264D-A28A-E8DCEB997CBB}" type="pres">
      <dgm:prSet presAssocID="{330582CB-AA00-D148-AF04-EF353E93691D}" presName="firstComp" presStyleCnt="0"/>
      <dgm:spPr/>
    </dgm:pt>
    <dgm:pt modelId="{E921ED0C-9F48-F74F-A7FA-E50697BFC90F}" type="pres">
      <dgm:prSet presAssocID="{330582CB-AA00-D148-AF04-EF353E93691D}" presName="firstChild" presStyleLbl="bgAccFollowNode1" presStyleIdx="0" presStyleCnt="4"/>
      <dgm:spPr/>
    </dgm:pt>
    <dgm:pt modelId="{0D6C3803-B488-E74B-AC29-CFC2723A6D5C}" type="pres">
      <dgm:prSet presAssocID="{330582CB-AA00-D148-AF04-EF353E93691D}" presName="firstChildTx" presStyleLbl="bgAccFollowNode1" presStyleIdx="0" presStyleCnt="4">
        <dgm:presLayoutVars>
          <dgm:bulletEnabled val="1"/>
        </dgm:presLayoutVars>
      </dgm:prSet>
      <dgm:spPr/>
    </dgm:pt>
    <dgm:pt modelId="{4C4184B0-810B-2B47-B3A2-E1961B73FA29}" type="pres">
      <dgm:prSet presAssocID="{A2A83B6D-95EE-6E42-818C-6D044908D031}" presName="comp" presStyleCnt="0"/>
      <dgm:spPr/>
    </dgm:pt>
    <dgm:pt modelId="{7DF8AC02-42E2-B44F-915B-D44924CACDA2}" type="pres">
      <dgm:prSet presAssocID="{A2A83B6D-95EE-6E42-818C-6D044908D031}" presName="child" presStyleLbl="bgAccFollowNode1" presStyleIdx="1" presStyleCnt="4"/>
      <dgm:spPr/>
    </dgm:pt>
    <dgm:pt modelId="{04A74515-FA44-3F46-8647-381D59E406B7}" type="pres">
      <dgm:prSet presAssocID="{A2A83B6D-95EE-6E42-818C-6D044908D031}" presName="childTx" presStyleLbl="bgAccFollowNode1" presStyleIdx="1" presStyleCnt="4">
        <dgm:presLayoutVars>
          <dgm:bulletEnabled val="1"/>
        </dgm:presLayoutVars>
      </dgm:prSet>
      <dgm:spPr/>
    </dgm:pt>
    <dgm:pt modelId="{57DD69BE-877F-574B-8644-C7306C6A0F27}" type="pres">
      <dgm:prSet presAssocID="{330582CB-AA00-D148-AF04-EF353E93691D}" presName="negSpace" presStyleCnt="0"/>
      <dgm:spPr/>
    </dgm:pt>
    <dgm:pt modelId="{152072C6-B7E9-B44B-8CD1-03C1CAB8D2EE}" type="pres">
      <dgm:prSet presAssocID="{330582CB-AA00-D148-AF04-EF353E93691D}" presName="circle" presStyleLbl="node1" presStyleIdx="0" presStyleCnt="2"/>
      <dgm:spPr/>
    </dgm:pt>
    <dgm:pt modelId="{DFF37BAF-4ED1-DF4E-A44B-B0C1A4000951}" type="pres">
      <dgm:prSet presAssocID="{1EEFCA5E-3B55-9244-B825-FEF6F27419B6}" presName="transSpace" presStyleCnt="0"/>
      <dgm:spPr/>
    </dgm:pt>
    <dgm:pt modelId="{583955F3-170C-254B-8913-53168319C8C7}" type="pres">
      <dgm:prSet presAssocID="{4C09131C-6FAA-6A46-907F-4E80CEF4E538}" presName="posSpace" presStyleCnt="0"/>
      <dgm:spPr/>
    </dgm:pt>
    <dgm:pt modelId="{B874866D-0E79-0644-A203-B25F18A2CB54}" type="pres">
      <dgm:prSet presAssocID="{4C09131C-6FAA-6A46-907F-4E80CEF4E538}" presName="vertFlow" presStyleCnt="0"/>
      <dgm:spPr/>
    </dgm:pt>
    <dgm:pt modelId="{FC17FDF1-A584-4D4D-800C-C891D83C0F59}" type="pres">
      <dgm:prSet presAssocID="{4C09131C-6FAA-6A46-907F-4E80CEF4E538}" presName="topSpace" presStyleCnt="0"/>
      <dgm:spPr/>
    </dgm:pt>
    <dgm:pt modelId="{F65192F8-6D96-BB4D-976B-A765E749F653}" type="pres">
      <dgm:prSet presAssocID="{4C09131C-6FAA-6A46-907F-4E80CEF4E538}" presName="firstComp" presStyleCnt="0"/>
      <dgm:spPr/>
    </dgm:pt>
    <dgm:pt modelId="{210613EE-67CA-6B42-BAFE-68CD45A25285}" type="pres">
      <dgm:prSet presAssocID="{4C09131C-6FAA-6A46-907F-4E80CEF4E538}" presName="firstChild" presStyleLbl="bgAccFollowNode1" presStyleIdx="2" presStyleCnt="4"/>
      <dgm:spPr/>
    </dgm:pt>
    <dgm:pt modelId="{EB693E01-F3EA-474C-BB28-B858917D916F}" type="pres">
      <dgm:prSet presAssocID="{4C09131C-6FAA-6A46-907F-4E80CEF4E538}" presName="firstChildTx" presStyleLbl="bgAccFollowNode1" presStyleIdx="2" presStyleCnt="4">
        <dgm:presLayoutVars>
          <dgm:bulletEnabled val="1"/>
        </dgm:presLayoutVars>
      </dgm:prSet>
      <dgm:spPr/>
    </dgm:pt>
    <dgm:pt modelId="{5CB02C6C-22BB-634A-8287-BF1B9EF955CC}" type="pres">
      <dgm:prSet presAssocID="{213E6DF0-9C75-6045-AFDE-5B0DBDACC146}" presName="comp" presStyleCnt="0"/>
      <dgm:spPr/>
    </dgm:pt>
    <dgm:pt modelId="{6EFA0967-52D3-ED42-8FA0-8E3A95F39C45}" type="pres">
      <dgm:prSet presAssocID="{213E6DF0-9C75-6045-AFDE-5B0DBDACC146}" presName="child" presStyleLbl="bgAccFollowNode1" presStyleIdx="3" presStyleCnt="4"/>
      <dgm:spPr/>
    </dgm:pt>
    <dgm:pt modelId="{D8793DFB-89EF-EB4A-B09A-28DBBD5757B9}" type="pres">
      <dgm:prSet presAssocID="{213E6DF0-9C75-6045-AFDE-5B0DBDACC146}" presName="childTx" presStyleLbl="bgAccFollowNode1" presStyleIdx="3" presStyleCnt="4">
        <dgm:presLayoutVars>
          <dgm:bulletEnabled val="1"/>
        </dgm:presLayoutVars>
      </dgm:prSet>
      <dgm:spPr/>
    </dgm:pt>
    <dgm:pt modelId="{DE6C898A-7D78-FC48-B174-36F2306EE13F}" type="pres">
      <dgm:prSet presAssocID="{4C09131C-6FAA-6A46-907F-4E80CEF4E538}" presName="negSpace" presStyleCnt="0"/>
      <dgm:spPr/>
    </dgm:pt>
    <dgm:pt modelId="{E5C81C05-CB02-0B4B-BABB-7CA9668082FD}" type="pres">
      <dgm:prSet presAssocID="{4C09131C-6FAA-6A46-907F-4E80CEF4E538}" presName="circle" presStyleLbl="node1" presStyleIdx="1" presStyleCnt="2"/>
      <dgm:spPr/>
    </dgm:pt>
  </dgm:ptLst>
  <dgm:cxnLst>
    <dgm:cxn modelId="{C1469501-0D97-E64E-B23C-C5682433B9DA}" type="presOf" srcId="{FDC52DED-21D6-354A-B4F9-F4CAFE80D178}" destId="{210613EE-67CA-6B42-BAFE-68CD45A25285}" srcOrd="0" destOrd="0" presId="urn:microsoft.com/office/officeart/2005/8/layout/hList9"/>
    <dgm:cxn modelId="{E7DE0B15-C26C-9A46-B6D4-E5F214ECCFDE}" srcId="{4C09131C-6FAA-6A46-907F-4E80CEF4E538}" destId="{213E6DF0-9C75-6045-AFDE-5B0DBDACC146}" srcOrd="1" destOrd="0" parTransId="{4FE13BFD-C3A3-C245-90AF-881E54A38CBF}" sibTransId="{C8C6EC99-42AF-C743-99BC-292FF7999CCB}"/>
    <dgm:cxn modelId="{7D980730-48EA-7645-9482-2D0A33724626}" type="presOf" srcId="{FDC52DED-21D6-354A-B4F9-F4CAFE80D178}" destId="{EB693E01-F3EA-474C-BB28-B858917D916F}" srcOrd="1" destOrd="0" presId="urn:microsoft.com/office/officeart/2005/8/layout/hList9"/>
    <dgm:cxn modelId="{42475748-B3C7-CD47-AAD8-042E9D3E6976}" type="presOf" srcId="{213E6DF0-9C75-6045-AFDE-5B0DBDACC146}" destId="{6EFA0967-52D3-ED42-8FA0-8E3A95F39C45}" srcOrd="0" destOrd="0" presId="urn:microsoft.com/office/officeart/2005/8/layout/hList9"/>
    <dgm:cxn modelId="{B276894A-172F-5944-A6D2-F2CEBA797C45}" type="presOf" srcId="{A2A83B6D-95EE-6E42-818C-6D044908D031}" destId="{04A74515-FA44-3F46-8647-381D59E406B7}" srcOrd="1" destOrd="0" presId="urn:microsoft.com/office/officeart/2005/8/layout/hList9"/>
    <dgm:cxn modelId="{36388E51-D2E0-C64B-B2EF-42C969D8809B}" type="presOf" srcId="{4C09131C-6FAA-6A46-907F-4E80CEF4E538}" destId="{E5C81C05-CB02-0B4B-BABB-7CA9668082FD}" srcOrd="0" destOrd="0" presId="urn:microsoft.com/office/officeart/2005/8/layout/hList9"/>
    <dgm:cxn modelId="{ED5A8054-8A49-A044-86CD-E470BB771B25}" srcId="{6BC865A1-52DA-084A-B0E2-69C8F95526A6}" destId="{330582CB-AA00-D148-AF04-EF353E93691D}" srcOrd="0" destOrd="0" parTransId="{E307C44B-2E50-8F46-8023-CF3A96FAD697}" sibTransId="{1EEFCA5E-3B55-9244-B825-FEF6F27419B6}"/>
    <dgm:cxn modelId="{4D98C061-62AB-6846-B7EE-76C40A60F9BD}" type="presOf" srcId="{213E6DF0-9C75-6045-AFDE-5B0DBDACC146}" destId="{D8793DFB-89EF-EB4A-B09A-28DBBD5757B9}" srcOrd="1" destOrd="0" presId="urn:microsoft.com/office/officeart/2005/8/layout/hList9"/>
    <dgm:cxn modelId="{8EA0EE7A-852C-1547-9297-810AF04F9DE3}" type="presOf" srcId="{7C3768E5-8C6E-9F40-9587-FC80B6B99A38}" destId="{0D6C3803-B488-E74B-AC29-CFC2723A6D5C}" srcOrd="1" destOrd="0" presId="urn:microsoft.com/office/officeart/2005/8/layout/hList9"/>
    <dgm:cxn modelId="{FFDB5A7F-2CBB-0244-8620-0D3D03C95ADA}" srcId="{330582CB-AA00-D148-AF04-EF353E93691D}" destId="{A2A83B6D-95EE-6E42-818C-6D044908D031}" srcOrd="1" destOrd="0" parTransId="{4A638BB3-67A9-D04B-A33A-9443ACB429F2}" sibTransId="{96CDA379-A655-074F-B8B8-80C7CCC651C5}"/>
    <dgm:cxn modelId="{4C12CD8D-92F5-0449-97BB-8180D2ED60DD}" type="presOf" srcId="{6BC865A1-52DA-084A-B0E2-69C8F95526A6}" destId="{141DB74F-93EF-C94C-8EE3-3D1793E2A499}" srcOrd="0" destOrd="0" presId="urn:microsoft.com/office/officeart/2005/8/layout/hList9"/>
    <dgm:cxn modelId="{CC83068F-7291-454F-962A-3C4281B91D33}" type="presOf" srcId="{330582CB-AA00-D148-AF04-EF353E93691D}" destId="{152072C6-B7E9-B44B-8CD1-03C1CAB8D2EE}" srcOrd="0" destOrd="0" presId="urn:microsoft.com/office/officeart/2005/8/layout/hList9"/>
    <dgm:cxn modelId="{2FFC3AA1-20C3-8F4A-A97C-C142BF64A636}" srcId="{6BC865A1-52DA-084A-B0E2-69C8F95526A6}" destId="{4C09131C-6FAA-6A46-907F-4E80CEF4E538}" srcOrd="1" destOrd="0" parTransId="{ED09488E-669F-C046-AC08-D0A6D3EF3580}" sibTransId="{E7A1219D-E349-8648-B14D-31260730BEEE}"/>
    <dgm:cxn modelId="{2F49A3BB-0533-A34F-8505-3ED7D077BFF8}" type="presOf" srcId="{A2A83B6D-95EE-6E42-818C-6D044908D031}" destId="{7DF8AC02-42E2-B44F-915B-D44924CACDA2}" srcOrd="0" destOrd="0" presId="urn:microsoft.com/office/officeart/2005/8/layout/hList9"/>
    <dgm:cxn modelId="{2313FED8-C7A2-6B46-88AE-967FB0BFD124}" type="presOf" srcId="{7C3768E5-8C6E-9F40-9587-FC80B6B99A38}" destId="{E921ED0C-9F48-F74F-A7FA-E50697BFC90F}" srcOrd="0" destOrd="0" presId="urn:microsoft.com/office/officeart/2005/8/layout/hList9"/>
    <dgm:cxn modelId="{13E0A8F3-F90E-F744-A27C-29EF56FCFB02}" srcId="{4C09131C-6FAA-6A46-907F-4E80CEF4E538}" destId="{FDC52DED-21D6-354A-B4F9-F4CAFE80D178}" srcOrd="0" destOrd="0" parTransId="{8442E30E-E615-B348-AE13-41E8700A5EB4}" sibTransId="{BE470FA6-E68E-CE4A-8DEE-3823C36734D4}"/>
    <dgm:cxn modelId="{7F2C22F9-96E0-034C-B0D1-86A7FD9B98C4}" srcId="{330582CB-AA00-D148-AF04-EF353E93691D}" destId="{7C3768E5-8C6E-9F40-9587-FC80B6B99A38}" srcOrd="0" destOrd="0" parTransId="{909A15FF-0C08-4647-A0F9-31CA5B49FC5E}" sibTransId="{B7C42E8E-6DE4-5545-91EA-F5983A245662}"/>
    <dgm:cxn modelId="{7B860C41-B2ED-8D49-AD41-F5A19C6910C5}" type="presParOf" srcId="{141DB74F-93EF-C94C-8EE3-3D1793E2A499}" destId="{E9B808CA-6F15-F84E-A569-8FFEB0A546D4}" srcOrd="0" destOrd="0" presId="urn:microsoft.com/office/officeart/2005/8/layout/hList9"/>
    <dgm:cxn modelId="{0CA366CB-8526-E54F-859B-D8C9E789E841}" type="presParOf" srcId="{141DB74F-93EF-C94C-8EE3-3D1793E2A499}" destId="{BB601D06-15E8-F54F-BBFD-292C718201BB}" srcOrd="1" destOrd="0" presId="urn:microsoft.com/office/officeart/2005/8/layout/hList9"/>
    <dgm:cxn modelId="{30703283-0133-0544-B4F0-1F5E17CC6C18}" type="presParOf" srcId="{BB601D06-15E8-F54F-BBFD-292C718201BB}" destId="{60D1FFA1-500A-2644-A554-8BCE7A159A74}" srcOrd="0" destOrd="0" presId="urn:microsoft.com/office/officeart/2005/8/layout/hList9"/>
    <dgm:cxn modelId="{7731CC7E-0165-F043-B04B-B2AEB4EB543E}" type="presParOf" srcId="{BB601D06-15E8-F54F-BBFD-292C718201BB}" destId="{3B780508-A629-264D-A28A-E8DCEB997CBB}" srcOrd="1" destOrd="0" presId="urn:microsoft.com/office/officeart/2005/8/layout/hList9"/>
    <dgm:cxn modelId="{CFBEBF00-39B7-5845-AF04-9802C9273CC9}" type="presParOf" srcId="{3B780508-A629-264D-A28A-E8DCEB997CBB}" destId="{E921ED0C-9F48-F74F-A7FA-E50697BFC90F}" srcOrd="0" destOrd="0" presId="urn:microsoft.com/office/officeart/2005/8/layout/hList9"/>
    <dgm:cxn modelId="{D51FFD55-DFA3-EE4D-8E11-FDE741AF9475}" type="presParOf" srcId="{3B780508-A629-264D-A28A-E8DCEB997CBB}" destId="{0D6C3803-B488-E74B-AC29-CFC2723A6D5C}" srcOrd="1" destOrd="0" presId="urn:microsoft.com/office/officeart/2005/8/layout/hList9"/>
    <dgm:cxn modelId="{DF2B16D2-388F-104F-BFC9-D58D8E4749F7}" type="presParOf" srcId="{BB601D06-15E8-F54F-BBFD-292C718201BB}" destId="{4C4184B0-810B-2B47-B3A2-E1961B73FA29}" srcOrd="2" destOrd="0" presId="urn:microsoft.com/office/officeart/2005/8/layout/hList9"/>
    <dgm:cxn modelId="{D8A724B8-69C5-D04C-B17C-5DA83CFF33B7}" type="presParOf" srcId="{4C4184B0-810B-2B47-B3A2-E1961B73FA29}" destId="{7DF8AC02-42E2-B44F-915B-D44924CACDA2}" srcOrd="0" destOrd="0" presId="urn:microsoft.com/office/officeart/2005/8/layout/hList9"/>
    <dgm:cxn modelId="{1D534BBA-4B09-B244-8C8C-9358B24080FB}" type="presParOf" srcId="{4C4184B0-810B-2B47-B3A2-E1961B73FA29}" destId="{04A74515-FA44-3F46-8647-381D59E406B7}" srcOrd="1" destOrd="0" presId="urn:microsoft.com/office/officeart/2005/8/layout/hList9"/>
    <dgm:cxn modelId="{32BB06F0-B82E-2F42-A995-2F9AAC97EEEA}" type="presParOf" srcId="{141DB74F-93EF-C94C-8EE3-3D1793E2A499}" destId="{57DD69BE-877F-574B-8644-C7306C6A0F27}" srcOrd="2" destOrd="0" presId="urn:microsoft.com/office/officeart/2005/8/layout/hList9"/>
    <dgm:cxn modelId="{BA863A40-0026-9447-9EAE-9BAB1EA4CAFB}" type="presParOf" srcId="{141DB74F-93EF-C94C-8EE3-3D1793E2A499}" destId="{152072C6-B7E9-B44B-8CD1-03C1CAB8D2EE}" srcOrd="3" destOrd="0" presId="urn:microsoft.com/office/officeart/2005/8/layout/hList9"/>
    <dgm:cxn modelId="{39BFA691-099F-3244-8C1F-F689C801621F}" type="presParOf" srcId="{141DB74F-93EF-C94C-8EE3-3D1793E2A499}" destId="{DFF37BAF-4ED1-DF4E-A44B-B0C1A4000951}" srcOrd="4" destOrd="0" presId="urn:microsoft.com/office/officeart/2005/8/layout/hList9"/>
    <dgm:cxn modelId="{96459866-804D-9D44-B186-96228529943B}" type="presParOf" srcId="{141DB74F-93EF-C94C-8EE3-3D1793E2A499}" destId="{583955F3-170C-254B-8913-53168319C8C7}" srcOrd="5" destOrd="0" presId="urn:microsoft.com/office/officeart/2005/8/layout/hList9"/>
    <dgm:cxn modelId="{31FD3FEA-375E-8B4E-8FF6-20A3C36C333D}" type="presParOf" srcId="{141DB74F-93EF-C94C-8EE3-3D1793E2A499}" destId="{B874866D-0E79-0644-A203-B25F18A2CB54}" srcOrd="6" destOrd="0" presId="urn:microsoft.com/office/officeart/2005/8/layout/hList9"/>
    <dgm:cxn modelId="{077834FC-5FD5-A547-AF8F-305FB078468D}" type="presParOf" srcId="{B874866D-0E79-0644-A203-B25F18A2CB54}" destId="{FC17FDF1-A584-4D4D-800C-C891D83C0F59}" srcOrd="0" destOrd="0" presId="urn:microsoft.com/office/officeart/2005/8/layout/hList9"/>
    <dgm:cxn modelId="{75F05134-0A3F-954B-881A-75E5B8EB4A44}" type="presParOf" srcId="{B874866D-0E79-0644-A203-B25F18A2CB54}" destId="{F65192F8-6D96-BB4D-976B-A765E749F653}" srcOrd="1" destOrd="0" presId="urn:microsoft.com/office/officeart/2005/8/layout/hList9"/>
    <dgm:cxn modelId="{B3187BD9-4D7C-D342-8DB7-B28F31F98F57}" type="presParOf" srcId="{F65192F8-6D96-BB4D-976B-A765E749F653}" destId="{210613EE-67CA-6B42-BAFE-68CD45A25285}" srcOrd="0" destOrd="0" presId="urn:microsoft.com/office/officeart/2005/8/layout/hList9"/>
    <dgm:cxn modelId="{717E0122-B5E2-524B-A8D3-BD663FBCA4FD}" type="presParOf" srcId="{F65192F8-6D96-BB4D-976B-A765E749F653}" destId="{EB693E01-F3EA-474C-BB28-B858917D916F}" srcOrd="1" destOrd="0" presId="urn:microsoft.com/office/officeart/2005/8/layout/hList9"/>
    <dgm:cxn modelId="{2744E0DB-786E-0646-A181-1081F4246937}" type="presParOf" srcId="{B874866D-0E79-0644-A203-B25F18A2CB54}" destId="{5CB02C6C-22BB-634A-8287-BF1B9EF955CC}" srcOrd="2" destOrd="0" presId="urn:microsoft.com/office/officeart/2005/8/layout/hList9"/>
    <dgm:cxn modelId="{91720600-EF1D-C745-84E5-B2FC7E789AE3}" type="presParOf" srcId="{5CB02C6C-22BB-634A-8287-BF1B9EF955CC}" destId="{6EFA0967-52D3-ED42-8FA0-8E3A95F39C45}" srcOrd="0" destOrd="0" presId="urn:microsoft.com/office/officeart/2005/8/layout/hList9"/>
    <dgm:cxn modelId="{406FB124-3B71-E046-9C60-6FC647477325}" type="presParOf" srcId="{5CB02C6C-22BB-634A-8287-BF1B9EF955CC}" destId="{D8793DFB-89EF-EB4A-B09A-28DBBD5757B9}" srcOrd="1" destOrd="0" presId="urn:microsoft.com/office/officeart/2005/8/layout/hList9"/>
    <dgm:cxn modelId="{6737874E-7AC5-2449-B6F2-C5689370D0AB}" type="presParOf" srcId="{141DB74F-93EF-C94C-8EE3-3D1793E2A499}" destId="{DE6C898A-7D78-FC48-B174-36F2306EE13F}" srcOrd="7" destOrd="0" presId="urn:microsoft.com/office/officeart/2005/8/layout/hList9"/>
    <dgm:cxn modelId="{9DE8FE5E-17AE-B949-A37B-1D84451637E0}" type="presParOf" srcId="{141DB74F-93EF-C94C-8EE3-3D1793E2A499}" destId="{E5C81C05-CB02-0B4B-BABB-7CA9668082FD}"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865A1-52DA-084A-B0E2-69C8F95526A6}" type="doc">
      <dgm:prSet loTypeId="urn:microsoft.com/office/officeart/2005/8/layout/hList9" loCatId="relationship" qsTypeId="urn:microsoft.com/office/officeart/2005/8/quickstyle/simple1" qsCatId="simple" csTypeId="urn:microsoft.com/office/officeart/2005/8/colors/colorful1" csCatId="colorful" phldr="1"/>
      <dgm:spPr/>
      <dgm:t>
        <a:bodyPr/>
        <a:lstStyle/>
        <a:p>
          <a:endParaRPr lang="en-US"/>
        </a:p>
      </dgm:t>
    </dgm:pt>
    <dgm:pt modelId="{330582CB-AA00-D148-AF04-EF353E93691D}">
      <dgm:prSet phldrT="[Text]"/>
      <dgm:spPr/>
      <dgm:t>
        <a:bodyPr/>
        <a:lstStyle/>
        <a:p>
          <a:r>
            <a:rPr lang="en-US" dirty="0"/>
            <a:t>One Factor Models</a:t>
          </a:r>
        </a:p>
      </dgm:t>
    </dgm:pt>
    <dgm:pt modelId="{E307C44B-2E50-8F46-8023-CF3A96FAD697}" type="parTrans" cxnId="{ED5A8054-8A49-A044-86CD-E470BB771B25}">
      <dgm:prSet/>
      <dgm:spPr/>
      <dgm:t>
        <a:bodyPr/>
        <a:lstStyle/>
        <a:p>
          <a:endParaRPr lang="en-US"/>
        </a:p>
      </dgm:t>
    </dgm:pt>
    <dgm:pt modelId="{1EEFCA5E-3B55-9244-B825-FEF6F27419B6}" type="sibTrans" cxnId="{ED5A8054-8A49-A044-86CD-E470BB771B25}">
      <dgm:prSet/>
      <dgm:spPr/>
      <dgm:t>
        <a:bodyPr/>
        <a:lstStyle/>
        <a:p>
          <a:endParaRPr lang="en-US"/>
        </a:p>
      </dgm:t>
    </dgm:pt>
    <dgm:pt modelId="{7C3768E5-8C6E-9F40-9587-FC80B6B99A38}">
      <dgm:prSet phldrT="[Text]"/>
      <dgm:spPr/>
      <dgm:t>
        <a:bodyPr/>
        <a:lstStyle/>
        <a:p>
          <a:r>
            <a:rPr lang="en-US" b="0" dirty="0"/>
            <a:t>Only one driving diffusion process models the short rate</a:t>
          </a:r>
          <a:endParaRPr lang="en-US" dirty="0"/>
        </a:p>
      </dgm:t>
    </dgm:pt>
    <dgm:pt modelId="{909A15FF-0C08-4647-A0F9-31CA5B49FC5E}" type="parTrans" cxnId="{7F2C22F9-96E0-034C-B0D1-86A7FD9B98C4}">
      <dgm:prSet/>
      <dgm:spPr/>
      <dgm:t>
        <a:bodyPr/>
        <a:lstStyle/>
        <a:p>
          <a:endParaRPr lang="en-US"/>
        </a:p>
      </dgm:t>
    </dgm:pt>
    <dgm:pt modelId="{B7C42E8E-6DE4-5545-91EA-F5983A245662}" type="sibTrans" cxnId="{7F2C22F9-96E0-034C-B0D1-86A7FD9B98C4}">
      <dgm:prSet/>
      <dgm:spPr/>
      <dgm:t>
        <a:bodyPr/>
        <a:lstStyle/>
        <a:p>
          <a:endParaRPr lang="en-US"/>
        </a:p>
      </dgm:t>
    </dgm:pt>
    <dgm:pt modelId="{A2A83B6D-95EE-6E42-818C-6D044908D031}">
      <dgm:prSet phldrT="[Text]"/>
      <dgm:spPr/>
      <dgm:t>
        <a:bodyPr/>
        <a:lstStyle/>
        <a:p>
          <a:r>
            <a:rPr lang="en-US" b="0" dirty="0"/>
            <a:t>O</a:t>
          </a:r>
          <a:r>
            <a:rPr lang="en-US" b="0" i="0" dirty="0"/>
            <a:t>nly capable of simulating parallel shifts in the yield curve</a:t>
          </a:r>
        </a:p>
        <a:p>
          <a:r>
            <a:rPr lang="en-US" b="0" dirty="0"/>
            <a:t>Zero-coupon curve implied from this at any two points will have a correlation of 1</a:t>
          </a:r>
        </a:p>
        <a:p>
          <a:r>
            <a:rPr lang="en-US" b="0" dirty="0"/>
            <a:t>Ex Ho-Lee, Vasicek model</a:t>
          </a:r>
          <a:endParaRPr lang="en-US" dirty="0"/>
        </a:p>
      </dgm:t>
    </dgm:pt>
    <dgm:pt modelId="{4A638BB3-67A9-D04B-A33A-9443ACB429F2}" type="parTrans" cxnId="{FFDB5A7F-2CBB-0244-8620-0D3D03C95ADA}">
      <dgm:prSet/>
      <dgm:spPr/>
      <dgm:t>
        <a:bodyPr/>
        <a:lstStyle/>
        <a:p>
          <a:endParaRPr lang="en-US"/>
        </a:p>
      </dgm:t>
    </dgm:pt>
    <dgm:pt modelId="{96CDA379-A655-074F-B8B8-80C7CCC651C5}" type="sibTrans" cxnId="{FFDB5A7F-2CBB-0244-8620-0D3D03C95ADA}">
      <dgm:prSet/>
      <dgm:spPr/>
      <dgm:t>
        <a:bodyPr/>
        <a:lstStyle/>
        <a:p>
          <a:endParaRPr lang="en-US"/>
        </a:p>
      </dgm:t>
    </dgm:pt>
    <dgm:pt modelId="{4C09131C-6FAA-6A46-907F-4E80CEF4E538}">
      <dgm:prSet phldrT="[Text]"/>
      <dgm:spPr/>
      <dgm:t>
        <a:bodyPr/>
        <a:lstStyle/>
        <a:p>
          <a:r>
            <a:rPr lang="en-US" dirty="0"/>
            <a:t>Two Factor Models</a:t>
          </a:r>
        </a:p>
      </dgm:t>
    </dgm:pt>
    <dgm:pt modelId="{ED09488E-669F-C046-AC08-D0A6D3EF3580}" type="parTrans" cxnId="{2FFC3AA1-20C3-8F4A-A97C-C142BF64A636}">
      <dgm:prSet/>
      <dgm:spPr/>
      <dgm:t>
        <a:bodyPr/>
        <a:lstStyle/>
        <a:p>
          <a:endParaRPr lang="en-US"/>
        </a:p>
      </dgm:t>
    </dgm:pt>
    <dgm:pt modelId="{E7A1219D-E349-8648-B14D-31260730BEEE}" type="sibTrans" cxnId="{2FFC3AA1-20C3-8F4A-A97C-C142BF64A636}">
      <dgm:prSet/>
      <dgm:spPr/>
      <dgm:t>
        <a:bodyPr/>
        <a:lstStyle/>
        <a:p>
          <a:endParaRPr lang="en-US"/>
        </a:p>
      </dgm:t>
    </dgm:pt>
    <dgm:pt modelId="{FDC52DED-21D6-354A-B4F9-F4CAFE80D178}">
      <dgm:prSet phldrT="[Text]"/>
      <dgm:spPr/>
      <dgm:t>
        <a:bodyPr/>
        <a:lstStyle/>
        <a:p>
          <a:r>
            <a:rPr lang="en-US" b="0" dirty="0"/>
            <a:t>Two driving diffusion processes models the short rate</a:t>
          </a:r>
          <a:endParaRPr lang="en-US" dirty="0"/>
        </a:p>
      </dgm:t>
    </dgm:pt>
    <dgm:pt modelId="{8442E30E-E615-B348-AE13-41E8700A5EB4}" type="parTrans" cxnId="{13E0A8F3-F90E-F744-A27C-29EF56FCFB02}">
      <dgm:prSet/>
      <dgm:spPr/>
      <dgm:t>
        <a:bodyPr/>
        <a:lstStyle/>
        <a:p>
          <a:endParaRPr lang="en-US"/>
        </a:p>
      </dgm:t>
    </dgm:pt>
    <dgm:pt modelId="{BE470FA6-E68E-CE4A-8DEE-3823C36734D4}" type="sibTrans" cxnId="{13E0A8F3-F90E-F744-A27C-29EF56FCFB02}">
      <dgm:prSet/>
      <dgm:spPr/>
      <dgm:t>
        <a:bodyPr/>
        <a:lstStyle/>
        <a:p>
          <a:endParaRPr lang="en-US"/>
        </a:p>
      </dgm:t>
    </dgm:pt>
    <dgm:pt modelId="{213E6DF0-9C75-6045-AFDE-5B0DBDACC146}">
      <dgm:prSet phldrT="[Text]"/>
      <dgm:spPr/>
      <dgm:t>
        <a:bodyPr/>
        <a:lstStyle/>
        <a:p>
          <a:r>
            <a:rPr lang="en-US" b="0" dirty="0"/>
            <a:t>C</a:t>
          </a:r>
          <a:r>
            <a:rPr lang="en-US" b="0" i="0" dirty="0"/>
            <a:t>an be used to simulate yield curves of varying shape</a:t>
          </a:r>
        </a:p>
        <a:p>
          <a:r>
            <a:rPr lang="en-US" b="0" dirty="0"/>
            <a:t>Observed correlation between two stochastic processes is close to -1</a:t>
          </a:r>
        </a:p>
        <a:p>
          <a:r>
            <a:rPr lang="en-US" b="0" dirty="0"/>
            <a:t>Ex : G2++ Model</a:t>
          </a:r>
          <a:endParaRPr lang="en-US" dirty="0"/>
        </a:p>
      </dgm:t>
    </dgm:pt>
    <dgm:pt modelId="{4FE13BFD-C3A3-C245-90AF-881E54A38CBF}" type="parTrans" cxnId="{E7DE0B15-C26C-9A46-B6D4-E5F214ECCFDE}">
      <dgm:prSet/>
      <dgm:spPr/>
      <dgm:t>
        <a:bodyPr/>
        <a:lstStyle/>
        <a:p>
          <a:endParaRPr lang="en-US"/>
        </a:p>
      </dgm:t>
    </dgm:pt>
    <dgm:pt modelId="{C8C6EC99-42AF-C743-99BC-292FF7999CCB}" type="sibTrans" cxnId="{E7DE0B15-C26C-9A46-B6D4-E5F214ECCFDE}">
      <dgm:prSet/>
      <dgm:spPr/>
      <dgm:t>
        <a:bodyPr/>
        <a:lstStyle/>
        <a:p>
          <a:endParaRPr lang="en-US"/>
        </a:p>
      </dgm:t>
    </dgm:pt>
    <dgm:pt modelId="{141DB74F-93EF-C94C-8EE3-3D1793E2A499}" type="pres">
      <dgm:prSet presAssocID="{6BC865A1-52DA-084A-B0E2-69C8F95526A6}" presName="list" presStyleCnt="0">
        <dgm:presLayoutVars>
          <dgm:dir/>
          <dgm:animLvl val="lvl"/>
        </dgm:presLayoutVars>
      </dgm:prSet>
      <dgm:spPr/>
    </dgm:pt>
    <dgm:pt modelId="{E9B808CA-6F15-F84E-A569-8FFEB0A546D4}" type="pres">
      <dgm:prSet presAssocID="{330582CB-AA00-D148-AF04-EF353E93691D}" presName="posSpace" presStyleCnt="0"/>
      <dgm:spPr/>
    </dgm:pt>
    <dgm:pt modelId="{BB601D06-15E8-F54F-BBFD-292C718201BB}" type="pres">
      <dgm:prSet presAssocID="{330582CB-AA00-D148-AF04-EF353E93691D}" presName="vertFlow" presStyleCnt="0"/>
      <dgm:spPr/>
    </dgm:pt>
    <dgm:pt modelId="{60D1FFA1-500A-2644-A554-8BCE7A159A74}" type="pres">
      <dgm:prSet presAssocID="{330582CB-AA00-D148-AF04-EF353E93691D}" presName="topSpace" presStyleCnt="0"/>
      <dgm:spPr/>
    </dgm:pt>
    <dgm:pt modelId="{3B780508-A629-264D-A28A-E8DCEB997CBB}" type="pres">
      <dgm:prSet presAssocID="{330582CB-AA00-D148-AF04-EF353E93691D}" presName="firstComp" presStyleCnt="0"/>
      <dgm:spPr/>
    </dgm:pt>
    <dgm:pt modelId="{E921ED0C-9F48-F74F-A7FA-E50697BFC90F}" type="pres">
      <dgm:prSet presAssocID="{330582CB-AA00-D148-AF04-EF353E93691D}" presName="firstChild" presStyleLbl="bgAccFollowNode1" presStyleIdx="0" presStyleCnt="4"/>
      <dgm:spPr/>
    </dgm:pt>
    <dgm:pt modelId="{0D6C3803-B488-E74B-AC29-CFC2723A6D5C}" type="pres">
      <dgm:prSet presAssocID="{330582CB-AA00-D148-AF04-EF353E93691D}" presName="firstChildTx" presStyleLbl="bgAccFollowNode1" presStyleIdx="0" presStyleCnt="4">
        <dgm:presLayoutVars>
          <dgm:bulletEnabled val="1"/>
        </dgm:presLayoutVars>
      </dgm:prSet>
      <dgm:spPr/>
    </dgm:pt>
    <dgm:pt modelId="{4C4184B0-810B-2B47-B3A2-E1961B73FA29}" type="pres">
      <dgm:prSet presAssocID="{A2A83B6D-95EE-6E42-818C-6D044908D031}" presName="comp" presStyleCnt="0"/>
      <dgm:spPr/>
    </dgm:pt>
    <dgm:pt modelId="{7DF8AC02-42E2-B44F-915B-D44924CACDA2}" type="pres">
      <dgm:prSet presAssocID="{A2A83B6D-95EE-6E42-818C-6D044908D031}" presName="child" presStyleLbl="bgAccFollowNode1" presStyleIdx="1" presStyleCnt="4"/>
      <dgm:spPr/>
    </dgm:pt>
    <dgm:pt modelId="{04A74515-FA44-3F46-8647-381D59E406B7}" type="pres">
      <dgm:prSet presAssocID="{A2A83B6D-95EE-6E42-818C-6D044908D031}" presName="childTx" presStyleLbl="bgAccFollowNode1" presStyleIdx="1" presStyleCnt="4">
        <dgm:presLayoutVars>
          <dgm:bulletEnabled val="1"/>
        </dgm:presLayoutVars>
      </dgm:prSet>
      <dgm:spPr/>
    </dgm:pt>
    <dgm:pt modelId="{57DD69BE-877F-574B-8644-C7306C6A0F27}" type="pres">
      <dgm:prSet presAssocID="{330582CB-AA00-D148-AF04-EF353E93691D}" presName="negSpace" presStyleCnt="0"/>
      <dgm:spPr/>
    </dgm:pt>
    <dgm:pt modelId="{152072C6-B7E9-B44B-8CD1-03C1CAB8D2EE}" type="pres">
      <dgm:prSet presAssocID="{330582CB-AA00-D148-AF04-EF353E93691D}" presName="circle" presStyleLbl="node1" presStyleIdx="0" presStyleCnt="2"/>
      <dgm:spPr/>
    </dgm:pt>
    <dgm:pt modelId="{DFF37BAF-4ED1-DF4E-A44B-B0C1A4000951}" type="pres">
      <dgm:prSet presAssocID="{1EEFCA5E-3B55-9244-B825-FEF6F27419B6}" presName="transSpace" presStyleCnt="0"/>
      <dgm:spPr/>
    </dgm:pt>
    <dgm:pt modelId="{583955F3-170C-254B-8913-53168319C8C7}" type="pres">
      <dgm:prSet presAssocID="{4C09131C-6FAA-6A46-907F-4E80CEF4E538}" presName="posSpace" presStyleCnt="0"/>
      <dgm:spPr/>
    </dgm:pt>
    <dgm:pt modelId="{B874866D-0E79-0644-A203-B25F18A2CB54}" type="pres">
      <dgm:prSet presAssocID="{4C09131C-6FAA-6A46-907F-4E80CEF4E538}" presName="vertFlow" presStyleCnt="0"/>
      <dgm:spPr/>
    </dgm:pt>
    <dgm:pt modelId="{FC17FDF1-A584-4D4D-800C-C891D83C0F59}" type="pres">
      <dgm:prSet presAssocID="{4C09131C-6FAA-6A46-907F-4E80CEF4E538}" presName="topSpace" presStyleCnt="0"/>
      <dgm:spPr/>
    </dgm:pt>
    <dgm:pt modelId="{F65192F8-6D96-BB4D-976B-A765E749F653}" type="pres">
      <dgm:prSet presAssocID="{4C09131C-6FAA-6A46-907F-4E80CEF4E538}" presName="firstComp" presStyleCnt="0"/>
      <dgm:spPr/>
    </dgm:pt>
    <dgm:pt modelId="{210613EE-67CA-6B42-BAFE-68CD45A25285}" type="pres">
      <dgm:prSet presAssocID="{4C09131C-6FAA-6A46-907F-4E80CEF4E538}" presName="firstChild" presStyleLbl="bgAccFollowNode1" presStyleIdx="2" presStyleCnt="4"/>
      <dgm:spPr/>
    </dgm:pt>
    <dgm:pt modelId="{EB693E01-F3EA-474C-BB28-B858917D916F}" type="pres">
      <dgm:prSet presAssocID="{4C09131C-6FAA-6A46-907F-4E80CEF4E538}" presName="firstChildTx" presStyleLbl="bgAccFollowNode1" presStyleIdx="2" presStyleCnt="4">
        <dgm:presLayoutVars>
          <dgm:bulletEnabled val="1"/>
        </dgm:presLayoutVars>
      </dgm:prSet>
      <dgm:spPr/>
    </dgm:pt>
    <dgm:pt modelId="{5CB02C6C-22BB-634A-8287-BF1B9EF955CC}" type="pres">
      <dgm:prSet presAssocID="{213E6DF0-9C75-6045-AFDE-5B0DBDACC146}" presName="comp" presStyleCnt="0"/>
      <dgm:spPr/>
    </dgm:pt>
    <dgm:pt modelId="{6EFA0967-52D3-ED42-8FA0-8E3A95F39C45}" type="pres">
      <dgm:prSet presAssocID="{213E6DF0-9C75-6045-AFDE-5B0DBDACC146}" presName="child" presStyleLbl="bgAccFollowNode1" presStyleIdx="3" presStyleCnt="4"/>
      <dgm:spPr/>
    </dgm:pt>
    <dgm:pt modelId="{D8793DFB-89EF-EB4A-B09A-28DBBD5757B9}" type="pres">
      <dgm:prSet presAssocID="{213E6DF0-9C75-6045-AFDE-5B0DBDACC146}" presName="childTx" presStyleLbl="bgAccFollowNode1" presStyleIdx="3" presStyleCnt="4">
        <dgm:presLayoutVars>
          <dgm:bulletEnabled val="1"/>
        </dgm:presLayoutVars>
      </dgm:prSet>
      <dgm:spPr/>
    </dgm:pt>
    <dgm:pt modelId="{DE6C898A-7D78-FC48-B174-36F2306EE13F}" type="pres">
      <dgm:prSet presAssocID="{4C09131C-6FAA-6A46-907F-4E80CEF4E538}" presName="negSpace" presStyleCnt="0"/>
      <dgm:spPr/>
    </dgm:pt>
    <dgm:pt modelId="{E5C81C05-CB02-0B4B-BABB-7CA9668082FD}" type="pres">
      <dgm:prSet presAssocID="{4C09131C-6FAA-6A46-907F-4E80CEF4E538}" presName="circle" presStyleLbl="node1" presStyleIdx="1" presStyleCnt="2"/>
      <dgm:spPr/>
    </dgm:pt>
  </dgm:ptLst>
  <dgm:cxnLst>
    <dgm:cxn modelId="{C1469501-0D97-E64E-B23C-C5682433B9DA}" type="presOf" srcId="{FDC52DED-21D6-354A-B4F9-F4CAFE80D178}" destId="{210613EE-67CA-6B42-BAFE-68CD45A25285}" srcOrd="0" destOrd="0" presId="urn:microsoft.com/office/officeart/2005/8/layout/hList9"/>
    <dgm:cxn modelId="{E7DE0B15-C26C-9A46-B6D4-E5F214ECCFDE}" srcId="{4C09131C-6FAA-6A46-907F-4E80CEF4E538}" destId="{213E6DF0-9C75-6045-AFDE-5B0DBDACC146}" srcOrd="1" destOrd="0" parTransId="{4FE13BFD-C3A3-C245-90AF-881E54A38CBF}" sibTransId="{C8C6EC99-42AF-C743-99BC-292FF7999CCB}"/>
    <dgm:cxn modelId="{7D980730-48EA-7645-9482-2D0A33724626}" type="presOf" srcId="{FDC52DED-21D6-354A-B4F9-F4CAFE80D178}" destId="{EB693E01-F3EA-474C-BB28-B858917D916F}" srcOrd="1" destOrd="0" presId="urn:microsoft.com/office/officeart/2005/8/layout/hList9"/>
    <dgm:cxn modelId="{42475748-B3C7-CD47-AAD8-042E9D3E6976}" type="presOf" srcId="{213E6DF0-9C75-6045-AFDE-5B0DBDACC146}" destId="{6EFA0967-52D3-ED42-8FA0-8E3A95F39C45}" srcOrd="0" destOrd="0" presId="urn:microsoft.com/office/officeart/2005/8/layout/hList9"/>
    <dgm:cxn modelId="{B276894A-172F-5944-A6D2-F2CEBA797C45}" type="presOf" srcId="{A2A83B6D-95EE-6E42-818C-6D044908D031}" destId="{04A74515-FA44-3F46-8647-381D59E406B7}" srcOrd="1" destOrd="0" presId="urn:microsoft.com/office/officeart/2005/8/layout/hList9"/>
    <dgm:cxn modelId="{36388E51-D2E0-C64B-B2EF-42C969D8809B}" type="presOf" srcId="{4C09131C-6FAA-6A46-907F-4E80CEF4E538}" destId="{E5C81C05-CB02-0B4B-BABB-7CA9668082FD}" srcOrd="0" destOrd="0" presId="urn:microsoft.com/office/officeart/2005/8/layout/hList9"/>
    <dgm:cxn modelId="{ED5A8054-8A49-A044-86CD-E470BB771B25}" srcId="{6BC865A1-52DA-084A-B0E2-69C8F95526A6}" destId="{330582CB-AA00-D148-AF04-EF353E93691D}" srcOrd="0" destOrd="0" parTransId="{E307C44B-2E50-8F46-8023-CF3A96FAD697}" sibTransId="{1EEFCA5E-3B55-9244-B825-FEF6F27419B6}"/>
    <dgm:cxn modelId="{4D98C061-62AB-6846-B7EE-76C40A60F9BD}" type="presOf" srcId="{213E6DF0-9C75-6045-AFDE-5B0DBDACC146}" destId="{D8793DFB-89EF-EB4A-B09A-28DBBD5757B9}" srcOrd="1" destOrd="0" presId="urn:microsoft.com/office/officeart/2005/8/layout/hList9"/>
    <dgm:cxn modelId="{8EA0EE7A-852C-1547-9297-810AF04F9DE3}" type="presOf" srcId="{7C3768E5-8C6E-9F40-9587-FC80B6B99A38}" destId="{0D6C3803-B488-E74B-AC29-CFC2723A6D5C}" srcOrd="1" destOrd="0" presId="urn:microsoft.com/office/officeart/2005/8/layout/hList9"/>
    <dgm:cxn modelId="{FFDB5A7F-2CBB-0244-8620-0D3D03C95ADA}" srcId="{330582CB-AA00-D148-AF04-EF353E93691D}" destId="{A2A83B6D-95EE-6E42-818C-6D044908D031}" srcOrd="1" destOrd="0" parTransId="{4A638BB3-67A9-D04B-A33A-9443ACB429F2}" sibTransId="{96CDA379-A655-074F-B8B8-80C7CCC651C5}"/>
    <dgm:cxn modelId="{4C12CD8D-92F5-0449-97BB-8180D2ED60DD}" type="presOf" srcId="{6BC865A1-52DA-084A-B0E2-69C8F95526A6}" destId="{141DB74F-93EF-C94C-8EE3-3D1793E2A499}" srcOrd="0" destOrd="0" presId="urn:microsoft.com/office/officeart/2005/8/layout/hList9"/>
    <dgm:cxn modelId="{CC83068F-7291-454F-962A-3C4281B91D33}" type="presOf" srcId="{330582CB-AA00-D148-AF04-EF353E93691D}" destId="{152072C6-B7E9-B44B-8CD1-03C1CAB8D2EE}" srcOrd="0" destOrd="0" presId="urn:microsoft.com/office/officeart/2005/8/layout/hList9"/>
    <dgm:cxn modelId="{2FFC3AA1-20C3-8F4A-A97C-C142BF64A636}" srcId="{6BC865A1-52DA-084A-B0E2-69C8F95526A6}" destId="{4C09131C-6FAA-6A46-907F-4E80CEF4E538}" srcOrd="1" destOrd="0" parTransId="{ED09488E-669F-C046-AC08-D0A6D3EF3580}" sibTransId="{E7A1219D-E349-8648-B14D-31260730BEEE}"/>
    <dgm:cxn modelId="{2F49A3BB-0533-A34F-8505-3ED7D077BFF8}" type="presOf" srcId="{A2A83B6D-95EE-6E42-818C-6D044908D031}" destId="{7DF8AC02-42E2-B44F-915B-D44924CACDA2}" srcOrd="0" destOrd="0" presId="urn:microsoft.com/office/officeart/2005/8/layout/hList9"/>
    <dgm:cxn modelId="{2313FED8-C7A2-6B46-88AE-967FB0BFD124}" type="presOf" srcId="{7C3768E5-8C6E-9F40-9587-FC80B6B99A38}" destId="{E921ED0C-9F48-F74F-A7FA-E50697BFC90F}" srcOrd="0" destOrd="0" presId="urn:microsoft.com/office/officeart/2005/8/layout/hList9"/>
    <dgm:cxn modelId="{13E0A8F3-F90E-F744-A27C-29EF56FCFB02}" srcId="{4C09131C-6FAA-6A46-907F-4E80CEF4E538}" destId="{FDC52DED-21D6-354A-B4F9-F4CAFE80D178}" srcOrd="0" destOrd="0" parTransId="{8442E30E-E615-B348-AE13-41E8700A5EB4}" sibTransId="{BE470FA6-E68E-CE4A-8DEE-3823C36734D4}"/>
    <dgm:cxn modelId="{7F2C22F9-96E0-034C-B0D1-86A7FD9B98C4}" srcId="{330582CB-AA00-D148-AF04-EF353E93691D}" destId="{7C3768E5-8C6E-9F40-9587-FC80B6B99A38}" srcOrd="0" destOrd="0" parTransId="{909A15FF-0C08-4647-A0F9-31CA5B49FC5E}" sibTransId="{B7C42E8E-6DE4-5545-91EA-F5983A245662}"/>
    <dgm:cxn modelId="{7B860C41-B2ED-8D49-AD41-F5A19C6910C5}" type="presParOf" srcId="{141DB74F-93EF-C94C-8EE3-3D1793E2A499}" destId="{E9B808CA-6F15-F84E-A569-8FFEB0A546D4}" srcOrd="0" destOrd="0" presId="urn:microsoft.com/office/officeart/2005/8/layout/hList9"/>
    <dgm:cxn modelId="{0CA366CB-8526-E54F-859B-D8C9E789E841}" type="presParOf" srcId="{141DB74F-93EF-C94C-8EE3-3D1793E2A499}" destId="{BB601D06-15E8-F54F-BBFD-292C718201BB}" srcOrd="1" destOrd="0" presId="urn:microsoft.com/office/officeart/2005/8/layout/hList9"/>
    <dgm:cxn modelId="{30703283-0133-0544-B4F0-1F5E17CC6C18}" type="presParOf" srcId="{BB601D06-15E8-F54F-BBFD-292C718201BB}" destId="{60D1FFA1-500A-2644-A554-8BCE7A159A74}" srcOrd="0" destOrd="0" presId="urn:microsoft.com/office/officeart/2005/8/layout/hList9"/>
    <dgm:cxn modelId="{7731CC7E-0165-F043-B04B-B2AEB4EB543E}" type="presParOf" srcId="{BB601D06-15E8-F54F-BBFD-292C718201BB}" destId="{3B780508-A629-264D-A28A-E8DCEB997CBB}" srcOrd="1" destOrd="0" presId="urn:microsoft.com/office/officeart/2005/8/layout/hList9"/>
    <dgm:cxn modelId="{CFBEBF00-39B7-5845-AF04-9802C9273CC9}" type="presParOf" srcId="{3B780508-A629-264D-A28A-E8DCEB997CBB}" destId="{E921ED0C-9F48-F74F-A7FA-E50697BFC90F}" srcOrd="0" destOrd="0" presId="urn:microsoft.com/office/officeart/2005/8/layout/hList9"/>
    <dgm:cxn modelId="{D51FFD55-DFA3-EE4D-8E11-FDE741AF9475}" type="presParOf" srcId="{3B780508-A629-264D-A28A-E8DCEB997CBB}" destId="{0D6C3803-B488-E74B-AC29-CFC2723A6D5C}" srcOrd="1" destOrd="0" presId="urn:microsoft.com/office/officeart/2005/8/layout/hList9"/>
    <dgm:cxn modelId="{DF2B16D2-388F-104F-BFC9-D58D8E4749F7}" type="presParOf" srcId="{BB601D06-15E8-F54F-BBFD-292C718201BB}" destId="{4C4184B0-810B-2B47-B3A2-E1961B73FA29}" srcOrd="2" destOrd="0" presId="urn:microsoft.com/office/officeart/2005/8/layout/hList9"/>
    <dgm:cxn modelId="{D8A724B8-69C5-D04C-B17C-5DA83CFF33B7}" type="presParOf" srcId="{4C4184B0-810B-2B47-B3A2-E1961B73FA29}" destId="{7DF8AC02-42E2-B44F-915B-D44924CACDA2}" srcOrd="0" destOrd="0" presId="urn:microsoft.com/office/officeart/2005/8/layout/hList9"/>
    <dgm:cxn modelId="{1D534BBA-4B09-B244-8C8C-9358B24080FB}" type="presParOf" srcId="{4C4184B0-810B-2B47-B3A2-E1961B73FA29}" destId="{04A74515-FA44-3F46-8647-381D59E406B7}" srcOrd="1" destOrd="0" presId="urn:microsoft.com/office/officeart/2005/8/layout/hList9"/>
    <dgm:cxn modelId="{32BB06F0-B82E-2F42-A995-2F9AAC97EEEA}" type="presParOf" srcId="{141DB74F-93EF-C94C-8EE3-3D1793E2A499}" destId="{57DD69BE-877F-574B-8644-C7306C6A0F27}" srcOrd="2" destOrd="0" presId="urn:microsoft.com/office/officeart/2005/8/layout/hList9"/>
    <dgm:cxn modelId="{BA863A40-0026-9447-9EAE-9BAB1EA4CAFB}" type="presParOf" srcId="{141DB74F-93EF-C94C-8EE3-3D1793E2A499}" destId="{152072C6-B7E9-B44B-8CD1-03C1CAB8D2EE}" srcOrd="3" destOrd="0" presId="urn:microsoft.com/office/officeart/2005/8/layout/hList9"/>
    <dgm:cxn modelId="{39BFA691-099F-3244-8C1F-F689C801621F}" type="presParOf" srcId="{141DB74F-93EF-C94C-8EE3-3D1793E2A499}" destId="{DFF37BAF-4ED1-DF4E-A44B-B0C1A4000951}" srcOrd="4" destOrd="0" presId="urn:microsoft.com/office/officeart/2005/8/layout/hList9"/>
    <dgm:cxn modelId="{96459866-804D-9D44-B186-96228529943B}" type="presParOf" srcId="{141DB74F-93EF-C94C-8EE3-3D1793E2A499}" destId="{583955F3-170C-254B-8913-53168319C8C7}" srcOrd="5" destOrd="0" presId="urn:microsoft.com/office/officeart/2005/8/layout/hList9"/>
    <dgm:cxn modelId="{31FD3FEA-375E-8B4E-8FF6-20A3C36C333D}" type="presParOf" srcId="{141DB74F-93EF-C94C-8EE3-3D1793E2A499}" destId="{B874866D-0E79-0644-A203-B25F18A2CB54}" srcOrd="6" destOrd="0" presId="urn:microsoft.com/office/officeart/2005/8/layout/hList9"/>
    <dgm:cxn modelId="{077834FC-5FD5-A547-AF8F-305FB078468D}" type="presParOf" srcId="{B874866D-0E79-0644-A203-B25F18A2CB54}" destId="{FC17FDF1-A584-4D4D-800C-C891D83C0F59}" srcOrd="0" destOrd="0" presId="urn:microsoft.com/office/officeart/2005/8/layout/hList9"/>
    <dgm:cxn modelId="{75F05134-0A3F-954B-881A-75E5B8EB4A44}" type="presParOf" srcId="{B874866D-0E79-0644-A203-B25F18A2CB54}" destId="{F65192F8-6D96-BB4D-976B-A765E749F653}" srcOrd="1" destOrd="0" presId="urn:microsoft.com/office/officeart/2005/8/layout/hList9"/>
    <dgm:cxn modelId="{B3187BD9-4D7C-D342-8DB7-B28F31F98F57}" type="presParOf" srcId="{F65192F8-6D96-BB4D-976B-A765E749F653}" destId="{210613EE-67CA-6B42-BAFE-68CD45A25285}" srcOrd="0" destOrd="0" presId="urn:microsoft.com/office/officeart/2005/8/layout/hList9"/>
    <dgm:cxn modelId="{717E0122-B5E2-524B-A8D3-BD663FBCA4FD}" type="presParOf" srcId="{F65192F8-6D96-BB4D-976B-A765E749F653}" destId="{EB693E01-F3EA-474C-BB28-B858917D916F}" srcOrd="1" destOrd="0" presId="urn:microsoft.com/office/officeart/2005/8/layout/hList9"/>
    <dgm:cxn modelId="{2744E0DB-786E-0646-A181-1081F4246937}" type="presParOf" srcId="{B874866D-0E79-0644-A203-B25F18A2CB54}" destId="{5CB02C6C-22BB-634A-8287-BF1B9EF955CC}" srcOrd="2" destOrd="0" presId="urn:microsoft.com/office/officeart/2005/8/layout/hList9"/>
    <dgm:cxn modelId="{91720600-EF1D-C745-84E5-B2FC7E789AE3}" type="presParOf" srcId="{5CB02C6C-22BB-634A-8287-BF1B9EF955CC}" destId="{6EFA0967-52D3-ED42-8FA0-8E3A95F39C45}" srcOrd="0" destOrd="0" presId="urn:microsoft.com/office/officeart/2005/8/layout/hList9"/>
    <dgm:cxn modelId="{406FB124-3B71-E046-9C60-6FC647477325}" type="presParOf" srcId="{5CB02C6C-22BB-634A-8287-BF1B9EF955CC}" destId="{D8793DFB-89EF-EB4A-B09A-28DBBD5757B9}" srcOrd="1" destOrd="0" presId="urn:microsoft.com/office/officeart/2005/8/layout/hList9"/>
    <dgm:cxn modelId="{6737874E-7AC5-2449-B6F2-C5689370D0AB}" type="presParOf" srcId="{141DB74F-93EF-C94C-8EE3-3D1793E2A499}" destId="{DE6C898A-7D78-FC48-B174-36F2306EE13F}" srcOrd="7" destOrd="0" presId="urn:microsoft.com/office/officeart/2005/8/layout/hList9"/>
    <dgm:cxn modelId="{9DE8FE5E-17AE-B949-A37B-1D84451637E0}" type="presParOf" srcId="{141DB74F-93EF-C94C-8EE3-3D1793E2A499}" destId="{E5C81C05-CB02-0B4B-BABB-7CA9668082FD}"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D5AD79-9C04-D64A-83A5-3C9094110B34}" type="doc">
      <dgm:prSet loTypeId="urn:microsoft.com/office/officeart/2005/8/layout/venn3" loCatId="relationship" qsTypeId="urn:microsoft.com/office/officeart/2005/8/quickstyle/simple3" qsCatId="simple" csTypeId="urn:microsoft.com/office/officeart/2005/8/colors/accent1_2" csCatId="accent1" phldr="1"/>
      <dgm:spPr/>
      <dgm:t>
        <a:bodyPr/>
        <a:lstStyle/>
        <a:p>
          <a:endParaRPr lang="en-US"/>
        </a:p>
      </dgm:t>
    </dgm:pt>
    <dgm:pt modelId="{7A146875-A990-7C42-97BC-14CD7324B51B}">
      <dgm:prSet/>
      <dgm:spPr/>
      <dgm:t>
        <a:bodyPr/>
        <a:lstStyle/>
        <a:p>
          <a:r>
            <a:rPr lang="en-US" dirty="0"/>
            <a:t>Swaptions</a:t>
          </a:r>
        </a:p>
      </dgm:t>
    </dgm:pt>
    <dgm:pt modelId="{FD06665E-56B7-0C4D-9C64-4BA16076A1AE}" type="parTrans" cxnId="{74C74EF4-6FD1-5741-A758-B3F62461F7EA}">
      <dgm:prSet/>
      <dgm:spPr/>
      <dgm:t>
        <a:bodyPr/>
        <a:lstStyle/>
        <a:p>
          <a:endParaRPr lang="en-US"/>
        </a:p>
      </dgm:t>
    </dgm:pt>
    <dgm:pt modelId="{2C8F1E77-417C-004F-BA2F-D1C6EE0BF478}" type="sibTrans" cxnId="{74C74EF4-6FD1-5741-A758-B3F62461F7EA}">
      <dgm:prSet/>
      <dgm:spPr/>
      <dgm:t>
        <a:bodyPr/>
        <a:lstStyle/>
        <a:p>
          <a:endParaRPr lang="en-US"/>
        </a:p>
      </dgm:t>
    </dgm:pt>
    <dgm:pt modelId="{CF77C44C-5780-FD40-BD36-AA39430A89E5}">
      <dgm:prSet/>
      <dgm:spPr/>
      <dgm:t>
        <a:bodyPr/>
        <a:lstStyle/>
        <a:p>
          <a:r>
            <a:rPr lang="en-US" dirty="0"/>
            <a:t>Range Accruals</a:t>
          </a:r>
        </a:p>
      </dgm:t>
    </dgm:pt>
    <dgm:pt modelId="{605953A8-FC22-7E40-AB16-8CDA878567F5}" type="parTrans" cxnId="{989BE7D0-B556-BA49-9D8B-A364C5B84A00}">
      <dgm:prSet/>
      <dgm:spPr/>
      <dgm:t>
        <a:bodyPr/>
        <a:lstStyle/>
        <a:p>
          <a:endParaRPr lang="en-US"/>
        </a:p>
      </dgm:t>
    </dgm:pt>
    <dgm:pt modelId="{2933BB5B-EF92-DA49-BEB7-BA310E7CC81C}" type="sibTrans" cxnId="{989BE7D0-B556-BA49-9D8B-A364C5B84A00}">
      <dgm:prSet/>
      <dgm:spPr/>
      <dgm:t>
        <a:bodyPr/>
        <a:lstStyle/>
        <a:p>
          <a:endParaRPr lang="en-US"/>
        </a:p>
      </dgm:t>
    </dgm:pt>
    <dgm:pt modelId="{6B13416C-5CE1-1649-B16F-1E4BE975619E}">
      <dgm:prSet/>
      <dgm:spPr/>
      <dgm:t>
        <a:bodyPr/>
        <a:lstStyle/>
        <a:p>
          <a:r>
            <a:rPr lang="en-US" dirty="0"/>
            <a:t>Ratchets</a:t>
          </a:r>
        </a:p>
      </dgm:t>
    </dgm:pt>
    <dgm:pt modelId="{504FB499-3EF5-D349-8D89-17864A82E362}" type="parTrans" cxnId="{17C4A494-27EB-2742-A611-05DCE1D527E0}">
      <dgm:prSet/>
      <dgm:spPr/>
      <dgm:t>
        <a:bodyPr/>
        <a:lstStyle/>
        <a:p>
          <a:endParaRPr lang="en-US"/>
        </a:p>
      </dgm:t>
    </dgm:pt>
    <dgm:pt modelId="{95F46E60-1D77-A140-9EC5-79B97AC2F25C}" type="sibTrans" cxnId="{17C4A494-27EB-2742-A611-05DCE1D527E0}">
      <dgm:prSet/>
      <dgm:spPr/>
      <dgm:t>
        <a:bodyPr/>
        <a:lstStyle/>
        <a:p>
          <a:endParaRPr lang="en-US"/>
        </a:p>
      </dgm:t>
    </dgm:pt>
    <dgm:pt modelId="{BC558087-5F03-2B42-9B4A-046609A7A393}" type="pres">
      <dgm:prSet presAssocID="{CED5AD79-9C04-D64A-83A5-3C9094110B34}" presName="Name0" presStyleCnt="0">
        <dgm:presLayoutVars>
          <dgm:dir/>
          <dgm:resizeHandles val="exact"/>
        </dgm:presLayoutVars>
      </dgm:prSet>
      <dgm:spPr/>
    </dgm:pt>
    <dgm:pt modelId="{21BF893F-D4F2-0E46-9489-504E157D2C8F}" type="pres">
      <dgm:prSet presAssocID="{7A146875-A990-7C42-97BC-14CD7324B51B}" presName="Name5" presStyleLbl="vennNode1" presStyleIdx="0" presStyleCnt="3">
        <dgm:presLayoutVars>
          <dgm:bulletEnabled val="1"/>
        </dgm:presLayoutVars>
      </dgm:prSet>
      <dgm:spPr/>
    </dgm:pt>
    <dgm:pt modelId="{54A358ED-8DD0-0146-AE82-CC175F495DAA}" type="pres">
      <dgm:prSet presAssocID="{2C8F1E77-417C-004F-BA2F-D1C6EE0BF478}" presName="space" presStyleCnt="0"/>
      <dgm:spPr/>
    </dgm:pt>
    <dgm:pt modelId="{D6F82873-3BCE-6E4B-A816-E35DE2735528}" type="pres">
      <dgm:prSet presAssocID="{CF77C44C-5780-FD40-BD36-AA39430A89E5}" presName="Name5" presStyleLbl="vennNode1" presStyleIdx="1" presStyleCnt="3">
        <dgm:presLayoutVars>
          <dgm:bulletEnabled val="1"/>
        </dgm:presLayoutVars>
      </dgm:prSet>
      <dgm:spPr/>
    </dgm:pt>
    <dgm:pt modelId="{83C5FAC9-0922-8741-A76F-9AE66FD0776B}" type="pres">
      <dgm:prSet presAssocID="{2933BB5B-EF92-DA49-BEB7-BA310E7CC81C}" presName="space" presStyleCnt="0"/>
      <dgm:spPr/>
    </dgm:pt>
    <dgm:pt modelId="{5D27D6D9-DD1B-BC42-8D3B-28E6DE30ECC0}" type="pres">
      <dgm:prSet presAssocID="{6B13416C-5CE1-1649-B16F-1E4BE975619E}" presName="Name5" presStyleLbl="vennNode1" presStyleIdx="2" presStyleCnt="3">
        <dgm:presLayoutVars>
          <dgm:bulletEnabled val="1"/>
        </dgm:presLayoutVars>
      </dgm:prSet>
      <dgm:spPr/>
    </dgm:pt>
  </dgm:ptLst>
  <dgm:cxnLst>
    <dgm:cxn modelId="{BB95353D-B7EE-2240-8733-13328E3BC811}" type="presOf" srcId="{7A146875-A990-7C42-97BC-14CD7324B51B}" destId="{21BF893F-D4F2-0E46-9489-504E157D2C8F}" srcOrd="0" destOrd="0" presId="urn:microsoft.com/office/officeart/2005/8/layout/venn3"/>
    <dgm:cxn modelId="{0841DF90-1AC9-0B45-858C-1AE0EA3A72C0}" type="presOf" srcId="{6B13416C-5CE1-1649-B16F-1E4BE975619E}" destId="{5D27D6D9-DD1B-BC42-8D3B-28E6DE30ECC0}" srcOrd="0" destOrd="0" presId="urn:microsoft.com/office/officeart/2005/8/layout/venn3"/>
    <dgm:cxn modelId="{17C4A494-27EB-2742-A611-05DCE1D527E0}" srcId="{CED5AD79-9C04-D64A-83A5-3C9094110B34}" destId="{6B13416C-5CE1-1649-B16F-1E4BE975619E}" srcOrd="2" destOrd="0" parTransId="{504FB499-3EF5-D349-8D89-17864A82E362}" sibTransId="{95F46E60-1D77-A140-9EC5-79B97AC2F25C}"/>
    <dgm:cxn modelId="{1CB70DBD-71E7-F541-92D3-A78174AAD7FE}" type="presOf" srcId="{CF77C44C-5780-FD40-BD36-AA39430A89E5}" destId="{D6F82873-3BCE-6E4B-A816-E35DE2735528}" srcOrd="0" destOrd="0" presId="urn:microsoft.com/office/officeart/2005/8/layout/venn3"/>
    <dgm:cxn modelId="{EC6858CC-7856-FE44-9F3D-F1DAA6C683FB}" type="presOf" srcId="{CED5AD79-9C04-D64A-83A5-3C9094110B34}" destId="{BC558087-5F03-2B42-9B4A-046609A7A393}" srcOrd="0" destOrd="0" presId="urn:microsoft.com/office/officeart/2005/8/layout/venn3"/>
    <dgm:cxn modelId="{989BE7D0-B556-BA49-9D8B-A364C5B84A00}" srcId="{CED5AD79-9C04-D64A-83A5-3C9094110B34}" destId="{CF77C44C-5780-FD40-BD36-AA39430A89E5}" srcOrd="1" destOrd="0" parTransId="{605953A8-FC22-7E40-AB16-8CDA878567F5}" sibTransId="{2933BB5B-EF92-DA49-BEB7-BA310E7CC81C}"/>
    <dgm:cxn modelId="{74C74EF4-6FD1-5741-A758-B3F62461F7EA}" srcId="{CED5AD79-9C04-D64A-83A5-3C9094110B34}" destId="{7A146875-A990-7C42-97BC-14CD7324B51B}" srcOrd="0" destOrd="0" parTransId="{FD06665E-56B7-0C4D-9C64-4BA16076A1AE}" sibTransId="{2C8F1E77-417C-004F-BA2F-D1C6EE0BF478}"/>
    <dgm:cxn modelId="{CF930C3D-7837-E64C-80FD-5999A985F13D}" type="presParOf" srcId="{BC558087-5F03-2B42-9B4A-046609A7A393}" destId="{21BF893F-D4F2-0E46-9489-504E157D2C8F}" srcOrd="0" destOrd="0" presId="urn:microsoft.com/office/officeart/2005/8/layout/venn3"/>
    <dgm:cxn modelId="{782903AE-CB37-4A47-B585-06F6D2BBAC55}" type="presParOf" srcId="{BC558087-5F03-2B42-9B4A-046609A7A393}" destId="{54A358ED-8DD0-0146-AE82-CC175F495DAA}" srcOrd="1" destOrd="0" presId="urn:microsoft.com/office/officeart/2005/8/layout/venn3"/>
    <dgm:cxn modelId="{EFBF8142-7EEB-6342-A5B3-300A12021C93}" type="presParOf" srcId="{BC558087-5F03-2B42-9B4A-046609A7A393}" destId="{D6F82873-3BCE-6E4B-A816-E35DE2735528}" srcOrd="2" destOrd="0" presId="urn:microsoft.com/office/officeart/2005/8/layout/venn3"/>
    <dgm:cxn modelId="{8AC09D49-D463-C84F-82A8-34D13E13DABF}" type="presParOf" srcId="{BC558087-5F03-2B42-9B4A-046609A7A393}" destId="{83C5FAC9-0922-8741-A76F-9AE66FD0776B}" srcOrd="3" destOrd="0" presId="urn:microsoft.com/office/officeart/2005/8/layout/venn3"/>
    <dgm:cxn modelId="{943B5CC5-CE0B-9D48-A31D-0E3C208F91F5}" type="presParOf" srcId="{BC558087-5F03-2B42-9B4A-046609A7A393}" destId="{5D27D6D9-DD1B-BC42-8D3B-28E6DE30ECC0}"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755C77-E0FF-F44C-9742-58C508B62EEA}" type="doc">
      <dgm:prSet loTypeId="urn:microsoft.com/office/officeart/2005/8/layout/chevron1" loCatId="relationship" qsTypeId="urn:microsoft.com/office/officeart/2005/8/quickstyle/simple1" qsCatId="simple" csTypeId="urn:microsoft.com/office/officeart/2005/8/colors/accent2_2" csCatId="accent2" phldr="1"/>
      <dgm:spPr/>
      <dgm:t>
        <a:bodyPr/>
        <a:lstStyle/>
        <a:p>
          <a:endParaRPr lang="en-US"/>
        </a:p>
      </dgm:t>
    </dgm:pt>
    <dgm:pt modelId="{FC864E16-5866-764F-90AE-36216D0FFFAF}">
      <dgm:prSet phldrT="[Text]"/>
      <dgm:spPr/>
      <dgm:t>
        <a:bodyPr/>
        <a:lstStyle/>
        <a:p>
          <a:r>
            <a:rPr lang="en-US" dirty="0"/>
            <a:t>Import market data</a:t>
          </a:r>
        </a:p>
      </dgm:t>
    </dgm:pt>
    <dgm:pt modelId="{86A81EE2-B294-CE4D-8B2A-DB1D484723ED}" type="parTrans" cxnId="{1EE2D5C1-B59E-B747-BC23-75055E199170}">
      <dgm:prSet/>
      <dgm:spPr/>
      <dgm:t>
        <a:bodyPr/>
        <a:lstStyle/>
        <a:p>
          <a:endParaRPr lang="en-US"/>
        </a:p>
      </dgm:t>
    </dgm:pt>
    <dgm:pt modelId="{A045442B-B61D-1C43-B713-5964DFE55010}" type="sibTrans" cxnId="{1EE2D5C1-B59E-B747-BC23-75055E199170}">
      <dgm:prSet/>
      <dgm:spPr/>
      <dgm:t>
        <a:bodyPr/>
        <a:lstStyle/>
        <a:p>
          <a:endParaRPr lang="en-US"/>
        </a:p>
      </dgm:t>
    </dgm:pt>
    <dgm:pt modelId="{A27BF53F-1439-2448-9CA7-6E71DC4CF644}">
      <dgm:prSet phldrT="[Text]"/>
      <dgm:spPr/>
      <dgm:t>
        <a:bodyPr/>
        <a:lstStyle/>
        <a:p>
          <a:r>
            <a:rPr lang="en-US" dirty="0"/>
            <a:t>Interpolate to make a term structure</a:t>
          </a:r>
        </a:p>
      </dgm:t>
    </dgm:pt>
    <dgm:pt modelId="{6F820786-5613-2142-81A5-EEB051068B8F}" type="parTrans" cxnId="{133AFEB3-A10E-D042-8506-855E31B102AB}">
      <dgm:prSet/>
      <dgm:spPr/>
      <dgm:t>
        <a:bodyPr/>
        <a:lstStyle/>
        <a:p>
          <a:endParaRPr lang="en-US"/>
        </a:p>
      </dgm:t>
    </dgm:pt>
    <dgm:pt modelId="{9278F9CB-EECA-BE43-94F6-B767FB4544D6}" type="sibTrans" cxnId="{133AFEB3-A10E-D042-8506-855E31B102AB}">
      <dgm:prSet/>
      <dgm:spPr/>
      <dgm:t>
        <a:bodyPr/>
        <a:lstStyle/>
        <a:p>
          <a:endParaRPr lang="en-US"/>
        </a:p>
      </dgm:t>
    </dgm:pt>
    <dgm:pt modelId="{FC844AF5-A612-C248-98E9-1AE149DD955E}">
      <dgm:prSet phldrT="[Text]"/>
      <dgm:spPr/>
      <dgm:t>
        <a:bodyPr/>
        <a:lstStyle/>
        <a:p>
          <a:r>
            <a:rPr lang="en-US" dirty="0"/>
            <a:t>Make a gaussian short rate model to sample required rates</a:t>
          </a:r>
        </a:p>
      </dgm:t>
    </dgm:pt>
    <dgm:pt modelId="{26D745A9-146B-0E44-B91D-A74E6EEBEE35}" type="parTrans" cxnId="{9E4B38AA-2180-0647-8D9E-91EAD5C685C9}">
      <dgm:prSet/>
      <dgm:spPr/>
      <dgm:t>
        <a:bodyPr/>
        <a:lstStyle/>
        <a:p>
          <a:endParaRPr lang="en-US"/>
        </a:p>
      </dgm:t>
    </dgm:pt>
    <dgm:pt modelId="{F2735FCB-BB2A-E840-926B-5617E40AD098}" type="sibTrans" cxnId="{9E4B38AA-2180-0647-8D9E-91EAD5C685C9}">
      <dgm:prSet/>
      <dgm:spPr/>
      <dgm:t>
        <a:bodyPr/>
        <a:lstStyle/>
        <a:p>
          <a:endParaRPr lang="en-US"/>
        </a:p>
      </dgm:t>
    </dgm:pt>
    <dgm:pt modelId="{E4190EF3-B5C5-7F47-A1F6-ADA6E47B7296}">
      <dgm:prSet/>
      <dgm:spPr/>
      <dgm:t>
        <a:bodyPr/>
        <a:lstStyle/>
        <a:p>
          <a:r>
            <a:rPr lang="en-US" dirty="0"/>
            <a:t>Run a Monte Carlo simulation to find out the expected payoff</a:t>
          </a:r>
        </a:p>
      </dgm:t>
    </dgm:pt>
    <dgm:pt modelId="{23D4D9CC-B5E2-574A-91C7-47F09569B91B}" type="parTrans" cxnId="{67498588-7834-1746-A369-E8BF7D69D18E}">
      <dgm:prSet/>
      <dgm:spPr/>
      <dgm:t>
        <a:bodyPr/>
        <a:lstStyle/>
        <a:p>
          <a:endParaRPr lang="en-US"/>
        </a:p>
      </dgm:t>
    </dgm:pt>
    <dgm:pt modelId="{C7B28E69-9A55-4B49-B221-89631791FAAC}" type="sibTrans" cxnId="{67498588-7834-1746-A369-E8BF7D69D18E}">
      <dgm:prSet/>
      <dgm:spPr/>
      <dgm:t>
        <a:bodyPr/>
        <a:lstStyle/>
        <a:p>
          <a:endParaRPr lang="en-US"/>
        </a:p>
      </dgm:t>
    </dgm:pt>
    <dgm:pt modelId="{CEBDDF95-2D52-0E45-AA45-823078F10E98}" type="pres">
      <dgm:prSet presAssocID="{D2755C77-E0FF-F44C-9742-58C508B62EEA}" presName="Name0" presStyleCnt="0">
        <dgm:presLayoutVars>
          <dgm:dir/>
          <dgm:animLvl val="lvl"/>
          <dgm:resizeHandles val="exact"/>
        </dgm:presLayoutVars>
      </dgm:prSet>
      <dgm:spPr/>
    </dgm:pt>
    <dgm:pt modelId="{1A66D4AC-4C99-1143-B08A-0AE2C4169075}" type="pres">
      <dgm:prSet presAssocID="{FC864E16-5866-764F-90AE-36216D0FFFAF}" presName="parTxOnly" presStyleLbl="node1" presStyleIdx="0" presStyleCnt="4">
        <dgm:presLayoutVars>
          <dgm:chMax val="0"/>
          <dgm:chPref val="0"/>
          <dgm:bulletEnabled val="1"/>
        </dgm:presLayoutVars>
      </dgm:prSet>
      <dgm:spPr/>
    </dgm:pt>
    <dgm:pt modelId="{9AC62AE9-F636-FC40-8110-81F1D64C7457}" type="pres">
      <dgm:prSet presAssocID="{A045442B-B61D-1C43-B713-5964DFE55010}" presName="parTxOnlySpace" presStyleCnt="0"/>
      <dgm:spPr/>
    </dgm:pt>
    <dgm:pt modelId="{F176A544-064E-5D42-A880-57DFFD1D9659}" type="pres">
      <dgm:prSet presAssocID="{A27BF53F-1439-2448-9CA7-6E71DC4CF644}" presName="parTxOnly" presStyleLbl="node1" presStyleIdx="1" presStyleCnt="4">
        <dgm:presLayoutVars>
          <dgm:chMax val="0"/>
          <dgm:chPref val="0"/>
          <dgm:bulletEnabled val="1"/>
        </dgm:presLayoutVars>
      </dgm:prSet>
      <dgm:spPr/>
    </dgm:pt>
    <dgm:pt modelId="{15290D5B-08AB-E84A-BDC0-08A95A12DB2F}" type="pres">
      <dgm:prSet presAssocID="{9278F9CB-EECA-BE43-94F6-B767FB4544D6}" presName="parTxOnlySpace" presStyleCnt="0"/>
      <dgm:spPr/>
    </dgm:pt>
    <dgm:pt modelId="{418958FF-7180-3549-8C3A-F51BBA9DDBF8}" type="pres">
      <dgm:prSet presAssocID="{FC844AF5-A612-C248-98E9-1AE149DD955E}" presName="parTxOnly" presStyleLbl="node1" presStyleIdx="2" presStyleCnt="4">
        <dgm:presLayoutVars>
          <dgm:chMax val="0"/>
          <dgm:chPref val="0"/>
          <dgm:bulletEnabled val="1"/>
        </dgm:presLayoutVars>
      </dgm:prSet>
      <dgm:spPr/>
    </dgm:pt>
    <dgm:pt modelId="{FABCBD14-89CD-EF4D-9D07-0A31F05270D9}" type="pres">
      <dgm:prSet presAssocID="{F2735FCB-BB2A-E840-926B-5617E40AD098}" presName="parTxOnlySpace" presStyleCnt="0"/>
      <dgm:spPr/>
    </dgm:pt>
    <dgm:pt modelId="{CCA97228-D7AF-E643-85CA-4EE17BD5F223}" type="pres">
      <dgm:prSet presAssocID="{E4190EF3-B5C5-7F47-A1F6-ADA6E47B7296}" presName="parTxOnly" presStyleLbl="node1" presStyleIdx="3" presStyleCnt="4">
        <dgm:presLayoutVars>
          <dgm:chMax val="0"/>
          <dgm:chPref val="0"/>
          <dgm:bulletEnabled val="1"/>
        </dgm:presLayoutVars>
      </dgm:prSet>
      <dgm:spPr/>
    </dgm:pt>
  </dgm:ptLst>
  <dgm:cxnLst>
    <dgm:cxn modelId="{DDF5EC25-AFBE-5640-A2D4-423AB2723CA6}" type="presOf" srcId="{A27BF53F-1439-2448-9CA7-6E71DC4CF644}" destId="{F176A544-064E-5D42-A880-57DFFD1D9659}" srcOrd="0" destOrd="0" presId="urn:microsoft.com/office/officeart/2005/8/layout/chevron1"/>
    <dgm:cxn modelId="{67CD593D-5E7C-D241-A167-62F8DAC50D6D}" type="presOf" srcId="{D2755C77-E0FF-F44C-9742-58C508B62EEA}" destId="{CEBDDF95-2D52-0E45-AA45-823078F10E98}" srcOrd="0" destOrd="0" presId="urn:microsoft.com/office/officeart/2005/8/layout/chevron1"/>
    <dgm:cxn modelId="{02787375-98D8-D94E-A21E-F5BF2620BF8B}" type="presOf" srcId="{FC844AF5-A612-C248-98E9-1AE149DD955E}" destId="{418958FF-7180-3549-8C3A-F51BBA9DDBF8}" srcOrd="0" destOrd="0" presId="urn:microsoft.com/office/officeart/2005/8/layout/chevron1"/>
    <dgm:cxn modelId="{67498588-7834-1746-A369-E8BF7D69D18E}" srcId="{D2755C77-E0FF-F44C-9742-58C508B62EEA}" destId="{E4190EF3-B5C5-7F47-A1F6-ADA6E47B7296}" srcOrd="3" destOrd="0" parTransId="{23D4D9CC-B5E2-574A-91C7-47F09569B91B}" sibTransId="{C7B28E69-9A55-4B49-B221-89631791FAAC}"/>
    <dgm:cxn modelId="{9E4B38AA-2180-0647-8D9E-91EAD5C685C9}" srcId="{D2755C77-E0FF-F44C-9742-58C508B62EEA}" destId="{FC844AF5-A612-C248-98E9-1AE149DD955E}" srcOrd="2" destOrd="0" parTransId="{26D745A9-146B-0E44-B91D-A74E6EEBEE35}" sibTransId="{F2735FCB-BB2A-E840-926B-5617E40AD098}"/>
    <dgm:cxn modelId="{133AFEB3-A10E-D042-8506-855E31B102AB}" srcId="{D2755C77-E0FF-F44C-9742-58C508B62EEA}" destId="{A27BF53F-1439-2448-9CA7-6E71DC4CF644}" srcOrd="1" destOrd="0" parTransId="{6F820786-5613-2142-81A5-EEB051068B8F}" sibTransId="{9278F9CB-EECA-BE43-94F6-B767FB4544D6}"/>
    <dgm:cxn modelId="{1EE2D5C1-B59E-B747-BC23-75055E199170}" srcId="{D2755C77-E0FF-F44C-9742-58C508B62EEA}" destId="{FC864E16-5866-764F-90AE-36216D0FFFAF}" srcOrd="0" destOrd="0" parTransId="{86A81EE2-B294-CE4D-8B2A-DB1D484723ED}" sibTransId="{A045442B-B61D-1C43-B713-5964DFE55010}"/>
    <dgm:cxn modelId="{BDBB3AC5-5A2F-D049-AA60-9DA540A2D042}" type="presOf" srcId="{FC864E16-5866-764F-90AE-36216D0FFFAF}" destId="{1A66D4AC-4C99-1143-B08A-0AE2C4169075}" srcOrd="0" destOrd="0" presId="urn:microsoft.com/office/officeart/2005/8/layout/chevron1"/>
    <dgm:cxn modelId="{7692F4C8-049A-9545-8BD9-4E0446D8D180}" type="presOf" srcId="{E4190EF3-B5C5-7F47-A1F6-ADA6E47B7296}" destId="{CCA97228-D7AF-E643-85CA-4EE17BD5F223}" srcOrd="0" destOrd="0" presId="urn:microsoft.com/office/officeart/2005/8/layout/chevron1"/>
    <dgm:cxn modelId="{F608219B-AD8A-B94A-A920-09CD4132939B}" type="presParOf" srcId="{CEBDDF95-2D52-0E45-AA45-823078F10E98}" destId="{1A66D4AC-4C99-1143-B08A-0AE2C4169075}" srcOrd="0" destOrd="0" presId="urn:microsoft.com/office/officeart/2005/8/layout/chevron1"/>
    <dgm:cxn modelId="{14EEAE59-C73C-D444-BCE2-790BB2EFDCE4}" type="presParOf" srcId="{CEBDDF95-2D52-0E45-AA45-823078F10E98}" destId="{9AC62AE9-F636-FC40-8110-81F1D64C7457}" srcOrd="1" destOrd="0" presId="urn:microsoft.com/office/officeart/2005/8/layout/chevron1"/>
    <dgm:cxn modelId="{4B2DAE90-3244-C145-B4ED-A8E340CB3E5B}" type="presParOf" srcId="{CEBDDF95-2D52-0E45-AA45-823078F10E98}" destId="{F176A544-064E-5D42-A880-57DFFD1D9659}" srcOrd="2" destOrd="0" presId="urn:microsoft.com/office/officeart/2005/8/layout/chevron1"/>
    <dgm:cxn modelId="{0F717F0A-C93D-7240-9C8C-B892676734A1}" type="presParOf" srcId="{CEBDDF95-2D52-0E45-AA45-823078F10E98}" destId="{15290D5B-08AB-E84A-BDC0-08A95A12DB2F}" srcOrd="3" destOrd="0" presId="urn:microsoft.com/office/officeart/2005/8/layout/chevron1"/>
    <dgm:cxn modelId="{F667AED3-1B05-7F4C-9526-AEEC73363354}" type="presParOf" srcId="{CEBDDF95-2D52-0E45-AA45-823078F10E98}" destId="{418958FF-7180-3549-8C3A-F51BBA9DDBF8}" srcOrd="4" destOrd="0" presId="urn:microsoft.com/office/officeart/2005/8/layout/chevron1"/>
    <dgm:cxn modelId="{44EE5077-1932-5149-A2E9-2B0AAC36AA4F}" type="presParOf" srcId="{CEBDDF95-2D52-0E45-AA45-823078F10E98}" destId="{FABCBD14-89CD-EF4D-9D07-0A31F05270D9}" srcOrd="5" destOrd="0" presId="urn:microsoft.com/office/officeart/2005/8/layout/chevron1"/>
    <dgm:cxn modelId="{5FB3D42B-E64B-1E47-902E-B18E81F3BB06}" type="presParOf" srcId="{CEBDDF95-2D52-0E45-AA45-823078F10E98}" destId="{CCA97228-D7AF-E643-85CA-4EE17BD5F22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103114-E1A3-0041-85EC-42780D05DA86}" type="doc">
      <dgm:prSet loTypeId="urn:microsoft.com/office/officeart/2005/8/layout/chevron1" loCatId="" qsTypeId="urn:microsoft.com/office/officeart/2005/8/quickstyle/simple1" qsCatId="simple" csTypeId="urn:microsoft.com/office/officeart/2005/8/colors/accent2_2" csCatId="accent2" phldr="1"/>
      <dgm:spPr/>
      <dgm:t>
        <a:bodyPr/>
        <a:lstStyle/>
        <a:p>
          <a:endParaRPr lang="en-US"/>
        </a:p>
      </dgm:t>
    </dgm:pt>
    <dgm:pt modelId="{D9D56765-C1DE-0A40-9340-8F6562077EAB}">
      <dgm:prSet/>
      <dgm:spPr/>
      <dgm:t>
        <a:bodyPr/>
        <a:lstStyle/>
        <a:p>
          <a:r>
            <a:rPr lang="en-US" b="0" i="0" dirty="0"/>
            <a:t>Explore Various Derivative Types and Models</a:t>
          </a:r>
          <a:endParaRPr lang="en-US" dirty="0"/>
        </a:p>
      </dgm:t>
    </dgm:pt>
    <dgm:pt modelId="{BEB7DF01-2AE6-254C-BE39-86E09866E40E}" type="parTrans" cxnId="{E366B6F3-3645-8447-998B-C85DEA5203BD}">
      <dgm:prSet/>
      <dgm:spPr/>
      <dgm:t>
        <a:bodyPr/>
        <a:lstStyle/>
        <a:p>
          <a:endParaRPr lang="en-US"/>
        </a:p>
      </dgm:t>
    </dgm:pt>
    <dgm:pt modelId="{87861995-8893-0E48-83BC-86368D057F33}" type="sibTrans" cxnId="{E366B6F3-3645-8447-998B-C85DEA5203BD}">
      <dgm:prSet/>
      <dgm:spPr/>
      <dgm:t>
        <a:bodyPr/>
        <a:lstStyle/>
        <a:p>
          <a:endParaRPr lang="en-US"/>
        </a:p>
      </dgm:t>
    </dgm:pt>
    <dgm:pt modelId="{108327B3-FB2E-7A49-8E47-AA930225C1CB}">
      <dgm:prSet/>
      <dgm:spPr/>
      <dgm:t>
        <a:bodyPr/>
        <a:lstStyle/>
        <a:p>
          <a:r>
            <a:rPr lang="en-US" b="0" i="0" dirty="0"/>
            <a:t>Advantages of Analytically Tractable Models</a:t>
          </a:r>
          <a:endParaRPr lang="en-US" dirty="0"/>
        </a:p>
      </dgm:t>
    </dgm:pt>
    <dgm:pt modelId="{79C8B1BF-419A-E146-9E86-07CB67F036F5}" type="parTrans" cxnId="{58EEC6CF-D178-3A43-B755-B2F5A17F4783}">
      <dgm:prSet/>
      <dgm:spPr/>
      <dgm:t>
        <a:bodyPr/>
        <a:lstStyle/>
        <a:p>
          <a:endParaRPr lang="en-US"/>
        </a:p>
      </dgm:t>
    </dgm:pt>
    <dgm:pt modelId="{08345A30-7136-9A42-9983-2658C88E88F2}" type="sibTrans" cxnId="{58EEC6CF-D178-3A43-B755-B2F5A17F4783}">
      <dgm:prSet/>
      <dgm:spPr/>
      <dgm:t>
        <a:bodyPr/>
        <a:lstStyle/>
        <a:p>
          <a:endParaRPr lang="en-US"/>
        </a:p>
      </dgm:t>
    </dgm:pt>
    <dgm:pt modelId="{AA7DD5DE-01EC-DA44-8614-5660DF9217B4}">
      <dgm:prSet/>
      <dgm:spPr/>
      <dgm:t>
        <a:bodyPr/>
        <a:lstStyle/>
        <a:p>
          <a:r>
            <a:rPr lang="en-US" b="0" i="0" dirty="0"/>
            <a:t>Methodologies for Pricing Exotic Derivatives</a:t>
          </a:r>
          <a:endParaRPr lang="en-US" dirty="0"/>
        </a:p>
      </dgm:t>
    </dgm:pt>
    <dgm:pt modelId="{7D0E26C1-22F2-D442-A256-331390910CA1}" type="parTrans" cxnId="{8C3E912E-2DD8-DA40-B2C4-3641C72FFD73}">
      <dgm:prSet/>
      <dgm:spPr/>
      <dgm:t>
        <a:bodyPr/>
        <a:lstStyle/>
        <a:p>
          <a:endParaRPr lang="en-US"/>
        </a:p>
      </dgm:t>
    </dgm:pt>
    <dgm:pt modelId="{380F2A46-18C4-3340-BF5D-A4AE4075EB7C}" type="sibTrans" cxnId="{8C3E912E-2DD8-DA40-B2C4-3641C72FFD73}">
      <dgm:prSet/>
      <dgm:spPr/>
      <dgm:t>
        <a:bodyPr/>
        <a:lstStyle/>
        <a:p>
          <a:endParaRPr lang="en-US"/>
        </a:p>
      </dgm:t>
    </dgm:pt>
    <dgm:pt modelId="{11B7B294-CAEA-364F-B823-18663E0FEF85}" type="pres">
      <dgm:prSet presAssocID="{7C103114-E1A3-0041-85EC-42780D05DA86}" presName="Name0" presStyleCnt="0">
        <dgm:presLayoutVars>
          <dgm:dir/>
          <dgm:animLvl val="lvl"/>
          <dgm:resizeHandles val="exact"/>
        </dgm:presLayoutVars>
      </dgm:prSet>
      <dgm:spPr/>
    </dgm:pt>
    <dgm:pt modelId="{A9216DBD-AD3E-3C45-8015-055E0B42A298}" type="pres">
      <dgm:prSet presAssocID="{D9D56765-C1DE-0A40-9340-8F6562077EAB}" presName="parTxOnly" presStyleLbl="node1" presStyleIdx="0" presStyleCnt="3">
        <dgm:presLayoutVars>
          <dgm:chMax val="0"/>
          <dgm:chPref val="0"/>
          <dgm:bulletEnabled val="1"/>
        </dgm:presLayoutVars>
      </dgm:prSet>
      <dgm:spPr/>
    </dgm:pt>
    <dgm:pt modelId="{5B26362D-C7DA-CB40-A320-B92656546334}" type="pres">
      <dgm:prSet presAssocID="{87861995-8893-0E48-83BC-86368D057F33}" presName="parTxOnlySpace" presStyleCnt="0"/>
      <dgm:spPr/>
    </dgm:pt>
    <dgm:pt modelId="{089FE432-145A-874A-8295-15865F747E4F}" type="pres">
      <dgm:prSet presAssocID="{108327B3-FB2E-7A49-8E47-AA930225C1CB}" presName="parTxOnly" presStyleLbl="node1" presStyleIdx="1" presStyleCnt="3">
        <dgm:presLayoutVars>
          <dgm:chMax val="0"/>
          <dgm:chPref val="0"/>
          <dgm:bulletEnabled val="1"/>
        </dgm:presLayoutVars>
      </dgm:prSet>
      <dgm:spPr/>
    </dgm:pt>
    <dgm:pt modelId="{7E4762AF-DC01-6D48-B10A-245E68729C84}" type="pres">
      <dgm:prSet presAssocID="{08345A30-7136-9A42-9983-2658C88E88F2}" presName="parTxOnlySpace" presStyleCnt="0"/>
      <dgm:spPr/>
    </dgm:pt>
    <dgm:pt modelId="{BF1331FD-4E15-FD40-9363-A25973EFA403}" type="pres">
      <dgm:prSet presAssocID="{AA7DD5DE-01EC-DA44-8614-5660DF9217B4}" presName="parTxOnly" presStyleLbl="node1" presStyleIdx="2" presStyleCnt="3">
        <dgm:presLayoutVars>
          <dgm:chMax val="0"/>
          <dgm:chPref val="0"/>
          <dgm:bulletEnabled val="1"/>
        </dgm:presLayoutVars>
      </dgm:prSet>
      <dgm:spPr/>
    </dgm:pt>
  </dgm:ptLst>
  <dgm:cxnLst>
    <dgm:cxn modelId="{8C3E912E-2DD8-DA40-B2C4-3641C72FFD73}" srcId="{7C103114-E1A3-0041-85EC-42780D05DA86}" destId="{AA7DD5DE-01EC-DA44-8614-5660DF9217B4}" srcOrd="2" destOrd="0" parTransId="{7D0E26C1-22F2-D442-A256-331390910CA1}" sibTransId="{380F2A46-18C4-3340-BF5D-A4AE4075EB7C}"/>
    <dgm:cxn modelId="{053F2BA0-920C-7A4B-9279-4F9AFB9D8C67}" type="presOf" srcId="{7C103114-E1A3-0041-85EC-42780D05DA86}" destId="{11B7B294-CAEA-364F-B823-18663E0FEF85}" srcOrd="0" destOrd="0" presId="urn:microsoft.com/office/officeart/2005/8/layout/chevron1"/>
    <dgm:cxn modelId="{7AF7F2C6-0D38-8642-ACF9-F208AD2C7B8D}" type="presOf" srcId="{108327B3-FB2E-7A49-8E47-AA930225C1CB}" destId="{089FE432-145A-874A-8295-15865F747E4F}" srcOrd="0" destOrd="0" presId="urn:microsoft.com/office/officeart/2005/8/layout/chevron1"/>
    <dgm:cxn modelId="{58EEC6CF-D178-3A43-B755-B2F5A17F4783}" srcId="{7C103114-E1A3-0041-85EC-42780D05DA86}" destId="{108327B3-FB2E-7A49-8E47-AA930225C1CB}" srcOrd="1" destOrd="0" parTransId="{79C8B1BF-419A-E146-9E86-07CB67F036F5}" sibTransId="{08345A30-7136-9A42-9983-2658C88E88F2}"/>
    <dgm:cxn modelId="{A3C85FD7-0086-C140-9DF4-A4203F189341}" type="presOf" srcId="{D9D56765-C1DE-0A40-9340-8F6562077EAB}" destId="{A9216DBD-AD3E-3C45-8015-055E0B42A298}" srcOrd="0" destOrd="0" presId="urn:microsoft.com/office/officeart/2005/8/layout/chevron1"/>
    <dgm:cxn modelId="{8125ADF0-A8AB-9546-891B-A1606852B2FD}" type="presOf" srcId="{AA7DD5DE-01EC-DA44-8614-5660DF9217B4}" destId="{BF1331FD-4E15-FD40-9363-A25973EFA403}" srcOrd="0" destOrd="0" presId="urn:microsoft.com/office/officeart/2005/8/layout/chevron1"/>
    <dgm:cxn modelId="{E366B6F3-3645-8447-998B-C85DEA5203BD}" srcId="{7C103114-E1A3-0041-85EC-42780D05DA86}" destId="{D9D56765-C1DE-0A40-9340-8F6562077EAB}" srcOrd="0" destOrd="0" parTransId="{BEB7DF01-2AE6-254C-BE39-86E09866E40E}" sibTransId="{87861995-8893-0E48-83BC-86368D057F33}"/>
    <dgm:cxn modelId="{51FC183B-FFBD-754C-9CB7-8B6FAB429A5C}" type="presParOf" srcId="{11B7B294-CAEA-364F-B823-18663E0FEF85}" destId="{A9216DBD-AD3E-3C45-8015-055E0B42A298}" srcOrd="0" destOrd="0" presId="urn:microsoft.com/office/officeart/2005/8/layout/chevron1"/>
    <dgm:cxn modelId="{57128319-539E-BD42-AC41-8177ECA4DDAB}" type="presParOf" srcId="{11B7B294-CAEA-364F-B823-18663E0FEF85}" destId="{5B26362D-C7DA-CB40-A320-B92656546334}" srcOrd="1" destOrd="0" presId="urn:microsoft.com/office/officeart/2005/8/layout/chevron1"/>
    <dgm:cxn modelId="{1EC62CA4-FA1B-AD42-A5A0-1DC1F4E72F83}" type="presParOf" srcId="{11B7B294-CAEA-364F-B823-18663E0FEF85}" destId="{089FE432-145A-874A-8295-15865F747E4F}" srcOrd="2" destOrd="0" presId="urn:microsoft.com/office/officeart/2005/8/layout/chevron1"/>
    <dgm:cxn modelId="{0A5F8931-96F4-EC42-91CD-7D36E2032833}" type="presParOf" srcId="{11B7B294-CAEA-364F-B823-18663E0FEF85}" destId="{7E4762AF-DC01-6D48-B10A-245E68729C84}" srcOrd="3" destOrd="0" presId="urn:microsoft.com/office/officeart/2005/8/layout/chevron1"/>
    <dgm:cxn modelId="{B073DCAD-4BD5-4F4C-A902-E4ECD1498E5D}" type="presParOf" srcId="{11B7B294-CAEA-364F-B823-18663E0FEF85}" destId="{BF1331FD-4E15-FD40-9363-A25973EFA403}"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F1009E-F68B-3742-9DDF-40316924CC43}" type="doc">
      <dgm:prSet loTypeId="urn:microsoft.com/office/officeart/2005/8/layout/hChevron3" loCatId="relationship" qsTypeId="urn:microsoft.com/office/officeart/2005/8/quickstyle/simple1" qsCatId="simple" csTypeId="urn:microsoft.com/office/officeart/2005/8/colors/accent1_2" csCatId="accent1" phldr="1"/>
      <dgm:spPr/>
      <dgm:t>
        <a:bodyPr/>
        <a:lstStyle/>
        <a:p>
          <a:endParaRPr lang="en-US"/>
        </a:p>
      </dgm:t>
    </dgm:pt>
    <dgm:pt modelId="{45510D7C-E14B-204E-8B5F-CC4DF4936F25}">
      <dgm:prSet custT="1"/>
      <dgm:spPr>
        <a:solidFill>
          <a:schemeClr val="accent2"/>
        </a:solidFill>
      </dgm:spPr>
      <dgm:t>
        <a:bodyPr/>
        <a:lstStyle/>
        <a:p>
          <a:r>
            <a:rPr lang="en-US" sz="2000" dirty="0"/>
            <a:t>The </a:t>
          </a:r>
          <a:r>
            <a:rPr lang="en-US" sz="2000" dirty="0" err="1"/>
            <a:t>underlyings</a:t>
          </a:r>
          <a:r>
            <a:rPr lang="en-US" sz="2000" dirty="0"/>
            <a:t> are L(</a:t>
          </a:r>
          <a:r>
            <a:rPr lang="en-US" sz="2000" dirty="0" err="1"/>
            <a:t>T</a:t>
          </a:r>
          <a:r>
            <a:rPr lang="en-US" sz="1800" dirty="0" err="1"/>
            <a:t>i</a:t>
          </a:r>
          <a:r>
            <a:rPr lang="en-US" sz="2000" dirty="0"/>
            <a:t>, T</a:t>
          </a:r>
          <a:r>
            <a:rPr lang="en-US" sz="2000" baseline="-25000" dirty="0"/>
            <a:t>i+6</a:t>
          </a:r>
          <a:r>
            <a:rPr lang="en-US" sz="2000" dirty="0"/>
            <a:t>) which belongs to the filtration </a:t>
          </a:r>
          <a:r>
            <a:rPr lang="en-US" sz="2000" dirty="0" err="1"/>
            <a:t>T</a:t>
          </a:r>
          <a:r>
            <a:rPr lang="en-US" sz="2000" baseline="-25000" dirty="0" err="1"/>
            <a:t>i</a:t>
          </a:r>
          <a:r>
            <a:rPr lang="en-US" sz="2000" dirty="0"/>
            <a:t>.</a:t>
          </a:r>
        </a:p>
      </dgm:t>
    </dgm:pt>
    <dgm:pt modelId="{32386309-3D7B-6D49-A1A2-F8E6490ED6A1}" type="parTrans" cxnId="{630E9AEA-E393-E246-A520-3DF32A4476E3}">
      <dgm:prSet/>
      <dgm:spPr/>
      <dgm:t>
        <a:bodyPr/>
        <a:lstStyle/>
        <a:p>
          <a:endParaRPr lang="en-US"/>
        </a:p>
      </dgm:t>
    </dgm:pt>
    <dgm:pt modelId="{602D9CFC-D1C0-FC46-8022-C900937F1347}" type="sibTrans" cxnId="{630E9AEA-E393-E246-A520-3DF32A4476E3}">
      <dgm:prSet/>
      <dgm:spPr/>
      <dgm:t>
        <a:bodyPr/>
        <a:lstStyle/>
        <a:p>
          <a:endParaRPr lang="en-US"/>
        </a:p>
      </dgm:t>
    </dgm:pt>
    <dgm:pt modelId="{F7098338-A549-4C4F-867A-E921406F5098}">
      <dgm:prSet/>
      <dgm:spPr>
        <a:solidFill>
          <a:schemeClr val="accent2"/>
        </a:solidFill>
      </dgm:spPr>
      <dgm:t>
        <a:bodyPr/>
        <a:lstStyle/>
        <a:p>
          <a:r>
            <a:rPr lang="en-US" dirty="0"/>
            <a:t>The exercise date is T.</a:t>
          </a:r>
        </a:p>
      </dgm:t>
    </dgm:pt>
    <dgm:pt modelId="{7D4105F5-A1F6-E941-9613-1221A505B2B1}" type="parTrans" cxnId="{9FF58709-C057-DF4A-ABBF-0D9B5D5384D3}">
      <dgm:prSet/>
      <dgm:spPr/>
      <dgm:t>
        <a:bodyPr/>
        <a:lstStyle/>
        <a:p>
          <a:endParaRPr lang="en-US"/>
        </a:p>
      </dgm:t>
    </dgm:pt>
    <dgm:pt modelId="{27AB9930-AE8A-6F4C-B3EE-CCA942E51DB1}" type="sibTrans" cxnId="{9FF58709-C057-DF4A-ABBF-0D9B5D5384D3}">
      <dgm:prSet/>
      <dgm:spPr/>
      <dgm:t>
        <a:bodyPr/>
        <a:lstStyle/>
        <a:p>
          <a:endParaRPr lang="en-US"/>
        </a:p>
      </dgm:t>
    </dgm:pt>
    <dgm:pt modelId="{731FEE22-B1DB-6B4B-B568-230CD8EFC07C}">
      <dgm:prSet/>
      <dgm:spPr>
        <a:solidFill>
          <a:schemeClr val="accent2"/>
        </a:solidFill>
      </dgm:spPr>
      <dgm:t>
        <a:bodyPr/>
        <a:lstStyle/>
        <a:p>
          <a:r>
            <a:rPr lang="en-US" dirty="0"/>
            <a:t>The cash flows are from $T_1$ to $T_\beta$.</a:t>
          </a:r>
        </a:p>
      </dgm:t>
    </dgm:pt>
    <dgm:pt modelId="{0D1C553F-32D7-6045-80D6-C3281EA1BB8B}" type="parTrans" cxnId="{9E83432B-3031-A54E-AC03-1F9B3A02D0E9}">
      <dgm:prSet/>
      <dgm:spPr/>
      <dgm:t>
        <a:bodyPr/>
        <a:lstStyle/>
        <a:p>
          <a:endParaRPr lang="en-US"/>
        </a:p>
      </dgm:t>
    </dgm:pt>
    <dgm:pt modelId="{9C42F7E0-6329-824F-9DDE-6CE8C2B8AC21}" type="sibTrans" cxnId="{9E83432B-3031-A54E-AC03-1F9B3A02D0E9}">
      <dgm:prSet/>
      <dgm:spPr/>
      <dgm:t>
        <a:bodyPr/>
        <a:lstStyle/>
        <a:p>
          <a:endParaRPr lang="en-US"/>
        </a:p>
      </dgm:t>
    </dgm:pt>
    <dgm:pt modelId="{713394F3-4E37-7C41-9D79-DA5599FB385B}" type="pres">
      <dgm:prSet presAssocID="{7AF1009E-F68B-3742-9DDF-40316924CC43}" presName="Name0" presStyleCnt="0">
        <dgm:presLayoutVars>
          <dgm:dir/>
          <dgm:resizeHandles val="exact"/>
        </dgm:presLayoutVars>
      </dgm:prSet>
      <dgm:spPr/>
    </dgm:pt>
    <dgm:pt modelId="{3F7F5DB2-C600-7F48-B418-D452444D13C3}" type="pres">
      <dgm:prSet presAssocID="{45510D7C-E14B-204E-8B5F-CC4DF4936F25}" presName="parTxOnly" presStyleLbl="node1" presStyleIdx="0" presStyleCnt="3">
        <dgm:presLayoutVars>
          <dgm:bulletEnabled val="1"/>
        </dgm:presLayoutVars>
      </dgm:prSet>
      <dgm:spPr/>
    </dgm:pt>
    <dgm:pt modelId="{CACAD8F6-3FB9-3F4B-87E7-A10BD2330061}" type="pres">
      <dgm:prSet presAssocID="{602D9CFC-D1C0-FC46-8022-C900937F1347}" presName="parSpace" presStyleCnt="0"/>
      <dgm:spPr/>
    </dgm:pt>
    <dgm:pt modelId="{1EB862BB-67DF-0D4E-883A-0CC4F51CC0F4}" type="pres">
      <dgm:prSet presAssocID="{F7098338-A549-4C4F-867A-E921406F5098}" presName="parTxOnly" presStyleLbl="node1" presStyleIdx="1" presStyleCnt="3">
        <dgm:presLayoutVars>
          <dgm:bulletEnabled val="1"/>
        </dgm:presLayoutVars>
      </dgm:prSet>
      <dgm:spPr/>
    </dgm:pt>
    <dgm:pt modelId="{652D09F5-122A-554F-A4DC-4924028AD250}" type="pres">
      <dgm:prSet presAssocID="{27AB9930-AE8A-6F4C-B3EE-CCA942E51DB1}" presName="parSpace" presStyleCnt="0"/>
      <dgm:spPr/>
    </dgm:pt>
    <dgm:pt modelId="{D6FF7F06-9A7D-0E41-BEB0-08CC1C3837D4}" type="pres">
      <dgm:prSet presAssocID="{731FEE22-B1DB-6B4B-B568-230CD8EFC07C}" presName="parTxOnly" presStyleLbl="node1" presStyleIdx="2" presStyleCnt="3">
        <dgm:presLayoutVars>
          <dgm:bulletEnabled val="1"/>
        </dgm:presLayoutVars>
      </dgm:prSet>
      <dgm:spPr/>
    </dgm:pt>
  </dgm:ptLst>
  <dgm:cxnLst>
    <dgm:cxn modelId="{9FF58709-C057-DF4A-ABBF-0D9B5D5384D3}" srcId="{7AF1009E-F68B-3742-9DDF-40316924CC43}" destId="{F7098338-A549-4C4F-867A-E921406F5098}" srcOrd="1" destOrd="0" parTransId="{7D4105F5-A1F6-E941-9613-1221A505B2B1}" sibTransId="{27AB9930-AE8A-6F4C-B3EE-CCA942E51DB1}"/>
    <dgm:cxn modelId="{9E83432B-3031-A54E-AC03-1F9B3A02D0E9}" srcId="{7AF1009E-F68B-3742-9DDF-40316924CC43}" destId="{731FEE22-B1DB-6B4B-B568-230CD8EFC07C}" srcOrd="2" destOrd="0" parTransId="{0D1C553F-32D7-6045-80D6-C3281EA1BB8B}" sibTransId="{9C42F7E0-6329-824F-9DDE-6CE8C2B8AC21}"/>
    <dgm:cxn modelId="{68C3E53E-08BE-6748-B07A-F7E000A2502A}" type="presOf" srcId="{7AF1009E-F68B-3742-9DDF-40316924CC43}" destId="{713394F3-4E37-7C41-9D79-DA5599FB385B}" srcOrd="0" destOrd="0" presId="urn:microsoft.com/office/officeart/2005/8/layout/hChevron3"/>
    <dgm:cxn modelId="{3245AEAF-78ED-8842-AAAC-04C620EE8E17}" type="presOf" srcId="{731FEE22-B1DB-6B4B-B568-230CD8EFC07C}" destId="{D6FF7F06-9A7D-0E41-BEB0-08CC1C3837D4}" srcOrd="0" destOrd="0" presId="urn:microsoft.com/office/officeart/2005/8/layout/hChevron3"/>
    <dgm:cxn modelId="{3B763EC1-9446-DB47-AF0A-C5A0934619C9}" type="presOf" srcId="{45510D7C-E14B-204E-8B5F-CC4DF4936F25}" destId="{3F7F5DB2-C600-7F48-B418-D452444D13C3}" srcOrd="0" destOrd="0" presId="urn:microsoft.com/office/officeart/2005/8/layout/hChevron3"/>
    <dgm:cxn modelId="{D261ECC5-DD66-BD49-AA8D-0B0E454365FD}" type="presOf" srcId="{F7098338-A549-4C4F-867A-E921406F5098}" destId="{1EB862BB-67DF-0D4E-883A-0CC4F51CC0F4}" srcOrd="0" destOrd="0" presId="urn:microsoft.com/office/officeart/2005/8/layout/hChevron3"/>
    <dgm:cxn modelId="{630E9AEA-E393-E246-A520-3DF32A4476E3}" srcId="{7AF1009E-F68B-3742-9DDF-40316924CC43}" destId="{45510D7C-E14B-204E-8B5F-CC4DF4936F25}" srcOrd="0" destOrd="0" parTransId="{32386309-3D7B-6D49-A1A2-F8E6490ED6A1}" sibTransId="{602D9CFC-D1C0-FC46-8022-C900937F1347}"/>
    <dgm:cxn modelId="{32DE0BB9-0B3F-7F4F-8E3C-94E29D7242FF}" type="presParOf" srcId="{713394F3-4E37-7C41-9D79-DA5599FB385B}" destId="{3F7F5DB2-C600-7F48-B418-D452444D13C3}" srcOrd="0" destOrd="0" presId="urn:microsoft.com/office/officeart/2005/8/layout/hChevron3"/>
    <dgm:cxn modelId="{C1E16EB8-A69F-D34E-8A25-B7746C1A6BCD}" type="presParOf" srcId="{713394F3-4E37-7C41-9D79-DA5599FB385B}" destId="{CACAD8F6-3FB9-3F4B-87E7-A10BD2330061}" srcOrd="1" destOrd="0" presId="urn:microsoft.com/office/officeart/2005/8/layout/hChevron3"/>
    <dgm:cxn modelId="{73DE3263-2396-F545-BD80-831E9677C354}" type="presParOf" srcId="{713394F3-4E37-7C41-9D79-DA5599FB385B}" destId="{1EB862BB-67DF-0D4E-883A-0CC4F51CC0F4}" srcOrd="2" destOrd="0" presId="urn:microsoft.com/office/officeart/2005/8/layout/hChevron3"/>
    <dgm:cxn modelId="{FFA743F0-D9F7-454C-81EE-379606B45875}" type="presParOf" srcId="{713394F3-4E37-7C41-9D79-DA5599FB385B}" destId="{652D09F5-122A-554F-A4DC-4924028AD250}" srcOrd="3" destOrd="0" presId="urn:microsoft.com/office/officeart/2005/8/layout/hChevron3"/>
    <dgm:cxn modelId="{BA3A2914-ED56-D84B-9C8A-8EF7132F97E0}" type="presParOf" srcId="{713394F3-4E37-7C41-9D79-DA5599FB385B}" destId="{D6FF7F06-9A7D-0E41-BEB0-08CC1C3837D4}"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30BE93-1BFB-494C-BB8C-637B268C5821}" type="doc">
      <dgm:prSet loTypeId="urn:microsoft.com/office/officeart/2005/8/layout/arrow1" loCatId="relationship" qsTypeId="urn:microsoft.com/office/officeart/2005/8/quickstyle/simple2" qsCatId="simple" csTypeId="urn:microsoft.com/office/officeart/2005/8/colors/accent2_1" csCatId="accent2" phldr="1"/>
      <dgm:spPr/>
      <dgm:t>
        <a:bodyPr/>
        <a:lstStyle/>
        <a:p>
          <a:endParaRPr lang="en-US"/>
        </a:p>
      </dgm:t>
    </dgm:pt>
    <dgm:pt modelId="{A300D052-2F95-A447-B195-C0BEE8991F41}">
      <dgm:prSet/>
      <dgm:spPr/>
      <dgm:t>
        <a:bodyPr/>
        <a:lstStyle/>
        <a:p>
          <a:endParaRPr lang="en-US" dirty="0"/>
        </a:p>
      </dgm:t>
    </dgm:pt>
    <dgm:pt modelId="{B2F036AB-78AD-8049-96E8-86765603D031}" type="sibTrans" cxnId="{14539E00-00B7-6840-953D-A5E96034E1CD}">
      <dgm:prSet/>
      <dgm:spPr/>
      <dgm:t>
        <a:bodyPr/>
        <a:lstStyle/>
        <a:p>
          <a:endParaRPr lang="en-US"/>
        </a:p>
      </dgm:t>
    </dgm:pt>
    <dgm:pt modelId="{ED857CC0-918A-B34F-A1FA-D808EA329F9C}" type="parTrans" cxnId="{14539E00-00B7-6840-953D-A5E96034E1CD}">
      <dgm:prSet/>
      <dgm:spPr/>
      <dgm:t>
        <a:bodyPr/>
        <a:lstStyle/>
        <a:p>
          <a:endParaRPr lang="en-US"/>
        </a:p>
      </dgm:t>
    </dgm:pt>
    <dgm:pt modelId="{C27B21D6-3B4E-8A4A-BD4C-631D790E3552}">
      <dgm:prSet/>
      <dgm:spPr/>
      <dgm:t>
        <a:bodyPr/>
        <a:lstStyle/>
        <a:p>
          <a:r>
            <a:rPr lang="en-US" dirty="0"/>
            <a:t>Floating Coupon Structure</a:t>
          </a:r>
        </a:p>
      </dgm:t>
    </dgm:pt>
    <dgm:pt modelId="{995B30AE-51F9-1A44-864B-939E482386C0}" type="sibTrans" cxnId="{63B21BDD-7174-6C4E-AFCD-F03ED246AEBF}">
      <dgm:prSet/>
      <dgm:spPr/>
      <dgm:t>
        <a:bodyPr/>
        <a:lstStyle/>
        <a:p>
          <a:endParaRPr lang="en-US"/>
        </a:p>
      </dgm:t>
    </dgm:pt>
    <dgm:pt modelId="{FE7ECE5A-0917-A344-A6AA-28C5394930BC}" type="parTrans" cxnId="{63B21BDD-7174-6C4E-AFCD-F03ED246AEBF}">
      <dgm:prSet/>
      <dgm:spPr/>
      <dgm:t>
        <a:bodyPr/>
        <a:lstStyle/>
        <a:p>
          <a:endParaRPr lang="en-US"/>
        </a:p>
      </dgm:t>
    </dgm:pt>
    <dgm:pt modelId="{81224B49-23AA-E14D-ACD3-B4C9782A4486}">
      <dgm:prSet/>
      <dgm:spPr/>
      <dgm:t>
        <a:bodyPr/>
        <a:lstStyle/>
        <a:p>
          <a:endParaRPr lang="en-US"/>
        </a:p>
      </dgm:t>
    </dgm:pt>
    <dgm:pt modelId="{F75BD0C9-E516-C141-96C7-4760C16F9F23}" type="parTrans" cxnId="{CD6B9A55-A44D-814B-9B77-B9ADC579C7B1}">
      <dgm:prSet/>
      <dgm:spPr/>
      <dgm:t>
        <a:bodyPr/>
        <a:lstStyle/>
        <a:p>
          <a:endParaRPr lang="en-US"/>
        </a:p>
      </dgm:t>
    </dgm:pt>
    <dgm:pt modelId="{3EE8A6DE-0B80-6747-836E-79E473F874F1}" type="sibTrans" cxnId="{CD6B9A55-A44D-814B-9B77-B9ADC579C7B1}">
      <dgm:prSet/>
      <dgm:spPr/>
      <dgm:t>
        <a:bodyPr/>
        <a:lstStyle/>
        <a:p>
          <a:endParaRPr lang="en-US"/>
        </a:p>
      </dgm:t>
    </dgm:pt>
    <dgm:pt modelId="{1EE9E1E4-8819-674C-ADC6-4A58930A3699}">
      <dgm:prSet/>
      <dgm:spPr/>
      <dgm:t>
        <a:bodyPr/>
        <a:lstStyle/>
        <a:p>
          <a:endParaRPr lang="en-US" dirty="0"/>
        </a:p>
      </dgm:t>
    </dgm:pt>
    <dgm:pt modelId="{C08D9DA3-10EE-C74A-A1AD-53B48FCA6DA1}" type="sibTrans" cxnId="{4795A710-8BBC-0A47-AA89-B1911C78AAFC}">
      <dgm:prSet/>
      <dgm:spPr/>
      <dgm:t>
        <a:bodyPr/>
        <a:lstStyle/>
        <a:p>
          <a:endParaRPr lang="en-US"/>
        </a:p>
      </dgm:t>
    </dgm:pt>
    <dgm:pt modelId="{F2ABBEAA-4C55-7243-BFBE-04F432247DEE}" type="parTrans" cxnId="{4795A710-8BBC-0A47-AA89-B1911C78AAFC}">
      <dgm:prSet/>
      <dgm:spPr/>
      <dgm:t>
        <a:bodyPr/>
        <a:lstStyle/>
        <a:p>
          <a:endParaRPr lang="en-US"/>
        </a:p>
      </dgm:t>
    </dgm:pt>
    <dgm:pt modelId="{958010DF-90D8-AF4D-80C1-D540D47E73B8}" type="pres">
      <dgm:prSet presAssocID="{5230BE93-1BFB-494C-BB8C-637B268C5821}" presName="cycle" presStyleCnt="0">
        <dgm:presLayoutVars>
          <dgm:dir/>
          <dgm:resizeHandles val="exact"/>
        </dgm:presLayoutVars>
      </dgm:prSet>
      <dgm:spPr/>
    </dgm:pt>
    <dgm:pt modelId="{99E72963-2F63-7041-BA2A-4105B0A05AAD}" type="pres">
      <dgm:prSet presAssocID="{A300D052-2F95-A447-B195-C0BEE8991F41}" presName="arrow" presStyleLbl="node1" presStyleIdx="0" presStyleCnt="4" custRadScaleRad="257930" custRadScaleInc="63842">
        <dgm:presLayoutVars>
          <dgm:bulletEnabled val="1"/>
        </dgm:presLayoutVars>
      </dgm:prSet>
      <dgm:spPr/>
    </dgm:pt>
    <dgm:pt modelId="{CF95B2F0-85BE-9A4C-B210-8892359B36D1}" type="pres">
      <dgm:prSet presAssocID="{81224B49-23AA-E14D-ACD3-B4C9782A4486}" presName="arrow" presStyleLbl="node1" presStyleIdx="1" presStyleCnt="4" custRadScaleRad="268158" custRadScaleInc="-13678">
        <dgm:presLayoutVars>
          <dgm:bulletEnabled val="1"/>
        </dgm:presLayoutVars>
      </dgm:prSet>
      <dgm:spPr/>
    </dgm:pt>
    <dgm:pt modelId="{8A8663F2-EC84-D44C-B926-B06B6955CCFC}" type="pres">
      <dgm:prSet presAssocID="{1EE9E1E4-8819-674C-ADC6-4A58930A3699}" presName="arrow" presStyleLbl="node1" presStyleIdx="2" presStyleCnt="4" custRadScaleRad="206979" custRadScaleInc="-72510">
        <dgm:presLayoutVars>
          <dgm:bulletEnabled val="1"/>
        </dgm:presLayoutVars>
      </dgm:prSet>
      <dgm:spPr/>
    </dgm:pt>
    <dgm:pt modelId="{DBC1719D-22B0-F84C-84C7-19D0850494A9}" type="pres">
      <dgm:prSet presAssocID="{C27B21D6-3B4E-8A4A-BD4C-631D790E3552}" presName="arrow" presStyleLbl="node1" presStyleIdx="3" presStyleCnt="4" custScaleY="124649" custRadScaleRad="147754" custRadScaleInc="89">
        <dgm:presLayoutVars>
          <dgm:bulletEnabled val="1"/>
        </dgm:presLayoutVars>
      </dgm:prSet>
      <dgm:spPr/>
    </dgm:pt>
  </dgm:ptLst>
  <dgm:cxnLst>
    <dgm:cxn modelId="{14539E00-00B7-6840-953D-A5E96034E1CD}" srcId="{5230BE93-1BFB-494C-BB8C-637B268C5821}" destId="{A300D052-2F95-A447-B195-C0BEE8991F41}" srcOrd="0" destOrd="0" parTransId="{ED857CC0-918A-B34F-A1FA-D808EA329F9C}" sibTransId="{B2F036AB-78AD-8049-96E8-86765603D031}"/>
    <dgm:cxn modelId="{0B00CB03-570F-164A-A6AC-5CA44B034D6C}" type="presOf" srcId="{5230BE93-1BFB-494C-BB8C-637B268C5821}" destId="{958010DF-90D8-AF4D-80C1-D540D47E73B8}" srcOrd="0" destOrd="0" presId="urn:microsoft.com/office/officeart/2005/8/layout/arrow1"/>
    <dgm:cxn modelId="{4795A710-8BBC-0A47-AA89-B1911C78AAFC}" srcId="{5230BE93-1BFB-494C-BB8C-637B268C5821}" destId="{1EE9E1E4-8819-674C-ADC6-4A58930A3699}" srcOrd="2" destOrd="0" parTransId="{F2ABBEAA-4C55-7243-BFBE-04F432247DEE}" sibTransId="{C08D9DA3-10EE-C74A-A1AD-53B48FCA6DA1}"/>
    <dgm:cxn modelId="{7161812B-1008-0442-90D3-295CFCFAB0AD}" type="presOf" srcId="{81224B49-23AA-E14D-ACD3-B4C9782A4486}" destId="{CF95B2F0-85BE-9A4C-B210-8892359B36D1}" srcOrd="0" destOrd="0" presId="urn:microsoft.com/office/officeart/2005/8/layout/arrow1"/>
    <dgm:cxn modelId="{CD6B9A55-A44D-814B-9B77-B9ADC579C7B1}" srcId="{5230BE93-1BFB-494C-BB8C-637B268C5821}" destId="{81224B49-23AA-E14D-ACD3-B4C9782A4486}" srcOrd="1" destOrd="0" parTransId="{F75BD0C9-E516-C141-96C7-4760C16F9F23}" sibTransId="{3EE8A6DE-0B80-6747-836E-79E473F874F1}"/>
    <dgm:cxn modelId="{E8A70E79-36CE-984E-AA01-BAA716E5960F}" type="presOf" srcId="{1EE9E1E4-8819-674C-ADC6-4A58930A3699}" destId="{8A8663F2-EC84-D44C-B926-B06B6955CCFC}" srcOrd="0" destOrd="0" presId="urn:microsoft.com/office/officeart/2005/8/layout/arrow1"/>
    <dgm:cxn modelId="{B13CCB81-B42A-D34A-B766-2F9A5D5BD8C9}" type="presOf" srcId="{C27B21D6-3B4E-8A4A-BD4C-631D790E3552}" destId="{DBC1719D-22B0-F84C-84C7-19D0850494A9}" srcOrd="0" destOrd="0" presId="urn:microsoft.com/office/officeart/2005/8/layout/arrow1"/>
    <dgm:cxn modelId="{3AE1F393-0782-984A-9B11-A8C9BFB557DB}" type="presOf" srcId="{A300D052-2F95-A447-B195-C0BEE8991F41}" destId="{99E72963-2F63-7041-BA2A-4105B0A05AAD}" srcOrd="0" destOrd="0" presId="urn:microsoft.com/office/officeart/2005/8/layout/arrow1"/>
    <dgm:cxn modelId="{63B21BDD-7174-6C4E-AFCD-F03ED246AEBF}" srcId="{5230BE93-1BFB-494C-BB8C-637B268C5821}" destId="{C27B21D6-3B4E-8A4A-BD4C-631D790E3552}" srcOrd="3" destOrd="0" parTransId="{FE7ECE5A-0917-A344-A6AA-28C5394930BC}" sibTransId="{995B30AE-51F9-1A44-864B-939E482386C0}"/>
    <dgm:cxn modelId="{2ACEE4F6-E8CA-E04E-87D5-57D02C810D75}" type="presParOf" srcId="{958010DF-90D8-AF4D-80C1-D540D47E73B8}" destId="{99E72963-2F63-7041-BA2A-4105B0A05AAD}" srcOrd="0" destOrd="0" presId="urn:microsoft.com/office/officeart/2005/8/layout/arrow1"/>
    <dgm:cxn modelId="{441CA474-BAEE-F545-AED5-088FC559F685}" type="presParOf" srcId="{958010DF-90D8-AF4D-80C1-D540D47E73B8}" destId="{CF95B2F0-85BE-9A4C-B210-8892359B36D1}" srcOrd="1" destOrd="0" presId="urn:microsoft.com/office/officeart/2005/8/layout/arrow1"/>
    <dgm:cxn modelId="{62D25A0F-B4D4-864D-AD3C-154776285275}" type="presParOf" srcId="{958010DF-90D8-AF4D-80C1-D540D47E73B8}" destId="{8A8663F2-EC84-D44C-B926-B06B6955CCFC}" srcOrd="2" destOrd="0" presId="urn:microsoft.com/office/officeart/2005/8/layout/arrow1"/>
    <dgm:cxn modelId="{62CB1F63-970D-8A4D-B154-E0C31C4EBE4F}" type="presParOf" srcId="{958010DF-90D8-AF4D-80C1-D540D47E73B8}" destId="{DBC1719D-22B0-F84C-84C7-19D0850494A9}" srcOrd="3"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2BBDE-CC1B-DB44-ABE9-4C40D321EF30}">
      <dsp:nvSpPr>
        <dsp:cNvPr id="0" name=""/>
        <dsp:cNvSpPr/>
      </dsp:nvSpPr>
      <dsp:spPr>
        <a:xfrm>
          <a:off x="4325242" y="843625"/>
          <a:ext cx="420885" cy="146092"/>
        </a:xfrm>
        <a:custGeom>
          <a:avLst/>
          <a:gdLst/>
          <a:ahLst/>
          <a:cxnLst/>
          <a:rect l="0" t="0" r="0" b="0"/>
          <a:pathLst>
            <a:path>
              <a:moveTo>
                <a:pt x="0" y="0"/>
              </a:moveTo>
              <a:lnTo>
                <a:pt x="0" y="73046"/>
              </a:lnTo>
              <a:lnTo>
                <a:pt x="420885" y="73046"/>
              </a:lnTo>
              <a:lnTo>
                <a:pt x="420885" y="146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F416-934E-EC42-8A42-7036BED24B9D}">
      <dsp:nvSpPr>
        <dsp:cNvPr id="0" name=""/>
        <dsp:cNvSpPr/>
      </dsp:nvSpPr>
      <dsp:spPr>
        <a:xfrm>
          <a:off x="3626085" y="1337557"/>
          <a:ext cx="104351" cy="813943"/>
        </a:xfrm>
        <a:custGeom>
          <a:avLst/>
          <a:gdLst/>
          <a:ahLst/>
          <a:cxnLst/>
          <a:rect l="0" t="0" r="0" b="0"/>
          <a:pathLst>
            <a:path>
              <a:moveTo>
                <a:pt x="0" y="0"/>
              </a:moveTo>
              <a:lnTo>
                <a:pt x="0" y="813943"/>
              </a:lnTo>
              <a:lnTo>
                <a:pt x="104351" y="8139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F40661-4EE0-5F4B-A7A2-B289AF708268}">
      <dsp:nvSpPr>
        <dsp:cNvPr id="0" name=""/>
        <dsp:cNvSpPr/>
      </dsp:nvSpPr>
      <dsp:spPr>
        <a:xfrm>
          <a:off x="3626085" y="1337557"/>
          <a:ext cx="104351" cy="320012"/>
        </a:xfrm>
        <a:custGeom>
          <a:avLst/>
          <a:gdLst/>
          <a:ahLst/>
          <a:cxnLst/>
          <a:rect l="0" t="0" r="0" b="0"/>
          <a:pathLst>
            <a:path>
              <a:moveTo>
                <a:pt x="0" y="0"/>
              </a:moveTo>
              <a:lnTo>
                <a:pt x="0" y="320012"/>
              </a:lnTo>
              <a:lnTo>
                <a:pt x="104351" y="3200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14322-6D6B-7646-A29C-344764591D82}">
      <dsp:nvSpPr>
        <dsp:cNvPr id="0" name=""/>
        <dsp:cNvSpPr/>
      </dsp:nvSpPr>
      <dsp:spPr>
        <a:xfrm>
          <a:off x="3904357" y="843625"/>
          <a:ext cx="420885" cy="146092"/>
        </a:xfrm>
        <a:custGeom>
          <a:avLst/>
          <a:gdLst/>
          <a:ahLst/>
          <a:cxnLst/>
          <a:rect l="0" t="0" r="0" b="0"/>
          <a:pathLst>
            <a:path>
              <a:moveTo>
                <a:pt x="420885" y="0"/>
              </a:moveTo>
              <a:lnTo>
                <a:pt x="420885" y="73046"/>
              </a:lnTo>
              <a:lnTo>
                <a:pt x="0" y="73046"/>
              </a:lnTo>
              <a:lnTo>
                <a:pt x="0" y="1460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B68701-E7FD-5842-802B-5AB73E1BD72B}">
      <dsp:nvSpPr>
        <dsp:cNvPr id="0" name=""/>
        <dsp:cNvSpPr/>
      </dsp:nvSpPr>
      <dsp:spPr>
        <a:xfrm>
          <a:off x="3904357" y="349693"/>
          <a:ext cx="420885" cy="146092"/>
        </a:xfrm>
        <a:custGeom>
          <a:avLst/>
          <a:gdLst/>
          <a:ahLst/>
          <a:cxnLst/>
          <a:rect l="0" t="0" r="0" b="0"/>
          <a:pathLst>
            <a:path>
              <a:moveTo>
                <a:pt x="0" y="0"/>
              </a:moveTo>
              <a:lnTo>
                <a:pt x="0" y="73046"/>
              </a:lnTo>
              <a:lnTo>
                <a:pt x="420885" y="73046"/>
              </a:lnTo>
              <a:lnTo>
                <a:pt x="420885" y="1460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E83528-1A3F-1444-9CFE-13EDD62E0BFF}">
      <dsp:nvSpPr>
        <dsp:cNvPr id="0" name=""/>
        <dsp:cNvSpPr/>
      </dsp:nvSpPr>
      <dsp:spPr>
        <a:xfrm>
          <a:off x="3483471" y="349693"/>
          <a:ext cx="420885" cy="146092"/>
        </a:xfrm>
        <a:custGeom>
          <a:avLst/>
          <a:gdLst/>
          <a:ahLst/>
          <a:cxnLst/>
          <a:rect l="0" t="0" r="0" b="0"/>
          <a:pathLst>
            <a:path>
              <a:moveTo>
                <a:pt x="420885" y="0"/>
              </a:moveTo>
              <a:lnTo>
                <a:pt x="420885" y="73046"/>
              </a:lnTo>
              <a:lnTo>
                <a:pt x="0" y="73046"/>
              </a:lnTo>
              <a:lnTo>
                <a:pt x="0" y="1460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B9BB1-32E5-5649-A3AA-BFA14A69042D}">
      <dsp:nvSpPr>
        <dsp:cNvPr id="0" name=""/>
        <dsp:cNvSpPr/>
      </dsp:nvSpPr>
      <dsp:spPr>
        <a:xfrm>
          <a:off x="3556518" y="1854"/>
          <a:ext cx="695678" cy="347839"/>
        </a:xfrm>
        <a:prstGeom prst="rect">
          <a:avLst/>
        </a:prstGeom>
        <a:solidFill>
          <a:schemeClr val="accent2"/>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Interest rate models</a:t>
          </a:r>
        </a:p>
      </dsp:txBody>
      <dsp:txXfrm>
        <a:off x="3556518" y="1854"/>
        <a:ext cx="695678" cy="347839"/>
      </dsp:txXfrm>
    </dsp:sp>
    <dsp:sp modelId="{4DA2F6AA-B58E-1B48-B62F-BA7C4131D8AA}">
      <dsp:nvSpPr>
        <dsp:cNvPr id="0" name=""/>
        <dsp:cNvSpPr/>
      </dsp:nvSpPr>
      <dsp:spPr>
        <a:xfrm>
          <a:off x="3135632" y="495786"/>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Vanilla Models</a:t>
          </a:r>
        </a:p>
      </dsp:txBody>
      <dsp:txXfrm>
        <a:off x="3135632" y="495786"/>
        <a:ext cx="695678" cy="347839"/>
      </dsp:txXfrm>
    </dsp:sp>
    <dsp:sp modelId="{DA3AA528-EDEC-B34C-8AEE-6006FE42C2D6}">
      <dsp:nvSpPr>
        <dsp:cNvPr id="0" name=""/>
        <dsp:cNvSpPr/>
      </dsp:nvSpPr>
      <dsp:spPr>
        <a:xfrm>
          <a:off x="3977403" y="495786"/>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Term Structure Models</a:t>
          </a:r>
        </a:p>
      </dsp:txBody>
      <dsp:txXfrm>
        <a:off x="3977403" y="495786"/>
        <a:ext cx="695678" cy="347839"/>
      </dsp:txXfrm>
    </dsp:sp>
    <dsp:sp modelId="{17F29F2F-E319-0841-891D-F90157B3496E}">
      <dsp:nvSpPr>
        <dsp:cNvPr id="0" name=""/>
        <dsp:cNvSpPr/>
      </dsp:nvSpPr>
      <dsp:spPr>
        <a:xfrm>
          <a:off x="3556518" y="989717"/>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Short Rate Models</a:t>
          </a:r>
        </a:p>
      </dsp:txBody>
      <dsp:txXfrm>
        <a:off x="3556518" y="989717"/>
        <a:ext cx="695678" cy="347839"/>
      </dsp:txXfrm>
    </dsp:sp>
    <dsp:sp modelId="{5336EAEF-13A6-CD4B-83C1-A87354F512C7}">
      <dsp:nvSpPr>
        <dsp:cNvPr id="0" name=""/>
        <dsp:cNvSpPr/>
      </dsp:nvSpPr>
      <dsp:spPr>
        <a:xfrm>
          <a:off x="3730437" y="1483649"/>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One Factor Model</a:t>
          </a:r>
        </a:p>
      </dsp:txBody>
      <dsp:txXfrm>
        <a:off x="3730437" y="1483649"/>
        <a:ext cx="695678" cy="347839"/>
      </dsp:txXfrm>
    </dsp:sp>
    <dsp:sp modelId="{077D27CA-E28A-1640-A569-E1A154D5B064}">
      <dsp:nvSpPr>
        <dsp:cNvPr id="0" name=""/>
        <dsp:cNvSpPr/>
      </dsp:nvSpPr>
      <dsp:spPr>
        <a:xfrm>
          <a:off x="3730437" y="1977581"/>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Multi Factor Models</a:t>
          </a:r>
        </a:p>
      </dsp:txBody>
      <dsp:txXfrm>
        <a:off x="3730437" y="1977581"/>
        <a:ext cx="695678" cy="347839"/>
      </dsp:txXfrm>
    </dsp:sp>
    <dsp:sp modelId="{0B82022E-8B03-BC40-BC8B-C52568A05546}">
      <dsp:nvSpPr>
        <dsp:cNvPr id="0" name=""/>
        <dsp:cNvSpPr/>
      </dsp:nvSpPr>
      <dsp:spPr>
        <a:xfrm>
          <a:off x="4398288" y="989717"/>
          <a:ext cx="695678" cy="347839"/>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Market Models</a:t>
          </a:r>
        </a:p>
      </dsp:txBody>
      <dsp:txXfrm>
        <a:off x="4398288" y="989717"/>
        <a:ext cx="695678" cy="3478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B4B42-B70F-A54C-916A-33B5325D14A0}">
      <dsp:nvSpPr>
        <dsp:cNvPr id="0" name=""/>
        <dsp:cNvSpPr/>
      </dsp:nvSpPr>
      <dsp:spPr>
        <a:xfrm rot="21300000">
          <a:off x="10924" y="1360402"/>
          <a:ext cx="3538103" cy="405166"/>
        </a:xfrm>
        <a:prstGeom prst="mathMinus">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5F70B3-6176-2648-9A1F-8C8E908E4BF2}">
      <dsp:nvSpPr>
        <dsp:cNvPr id="0" name=""/>
        <dsp:cNvSpPr/>
      </dsp:nvSpPr>
      <dsp:spPr>
        <a:xfrm>
          <a:off x="427194" y="156298"/>
          <a:ext cx="1067985" cy="1250388"/>
        </a:xfrm>
        <a:prstGeom prst="downArrow">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AC507B-6BD3-E443-BA9D-5D1976BABD0E}">
      <dsp:nvSpPr>
        <dsp:cNvPr id="0" name=""/>
        <dsp:cNvSpPr/>
      </dsp:nvSpPr>
      <dsp:spPr>
        <a:xfrm>
          <a:off x="349126" y="1317096"/>
          <a:ext cx="1193341" cy="34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Receives</a:t>
          </a:r>
          <a:endParaRPr lang="en-US" sz="1300" kern="1200" dirty="0"/>
        </a:p>
      </dsp:txBody>
      <dsp:txXfrm>
        <a:off x="349126" y="1317096"/>
        <a:ext cx="1193341" cy="340542"/>
      </dsp:txXfrm>
    </dsp:sp>
    <dsp:sp modelId="{4FB3E51C-F4D6-6E4B-8E3F-2CA0284C6985}">
      <dsp:nvSpPr>
        <dsp:cNvPr id="0" name=""/>
        <dsp:cNvSpPr/>
      </dsp:nvSpPr>
      <dsp:spPr>
        <a:xfrm>
          <a:off x="2064772" y="1719284"/>
          <a:ext cx="1067985" cy="1250388"/>
        </a:xfrm>
        <a:prstGeom prst="upArrow">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4DD86-13E8-6E41-AD5B-722A4BE882D1}">
      <dsp:nvSpPr>
        <dsp:cNvPr id="0" name=""/>
        <dsp:cNvSpPr/>
      </dsp:nvSpPr>
      <dsp:spPr>
        <a:xfrm>
          <a:off x="2251023" y="1429431"/>
          <a:ext cx="673133" cy="375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Pays</a:t>
          </a:r>
          <a:endParaRPr lang="en-US" sz="2000" kern="1200" dirty="0"/>
        </a:p>
      </dsp:txBody>
      <dsp:txXfrm>
        <a:off x="2251023" y="1429431"/>
        <a:ext cx="673133" cy="3752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4255-167D-B040-9CC7-8A673593B4ED}">
      <dsp:nvSpPr>
        <dsp:cNvPr id="0" name=""/>
        <dsp:cNvSpPr/>
      </dsp:nvSpPr>
      <dsp:spPr>
        <a:xfrm>
          <a:off x="0" y="1751863"/>
          <a:ext cx="2381693" cy="57500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One factor Gaussian Short Rate</a:t>
          </a:r>
        </a:p>
      </dsp:txBody>
      <dsp:txXfrm>
        <a:off x="0" y="1751863"/>
        <a:ext cx="2381693" cy="575000"/>
      </dsp:txXfrm>
    </dsp:sp>
    <dsp:sp modelId="{0D02A3AC-A144-1B46-A4F8-2FF41FE834F9}">
      <dsp:nvSpPr>
        <dsp:cNvPr id="0" name=""/>
        <dsp:cNvSpPr/>
      </dsp:nvSpPr>
      <dsp:spPr>
        <a:xfrm rot="10800000">
          <a:off x="0" y="876137"/>
          <a:ext cx="2381693" cy="884350"/>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Extended Vasicek</a:t>
          </a:r>
        </a:p>
      </dsp:txBody>
      <dsp:txXfrm rot="10800000">
        <a:off x="0" y="876137"/>
        <a:ext cx="2381693" cy="574624"/>
      </dsp:txXfrm>
    </dsp:sp>
    <dsp:sp modelId="{F0017621-60F4-C641-8279-2E10F42CC801}">
      <dsp:nvSpPr>
        <dsp:cNvPr id="0" name=""/>
        <dsp:cNvSpPr/>
      </dsp:nvSpPr>
      <dsp:spPr>
        <a:xfrm rot="10800000">
          <a:off x="0" y="411"/>
          <a:ext cx="2381693" cy="884350"/>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Vasicek</a:t>
          </a:r>
        </a:p>
      </dsp:txBody>
      <dsp:txXfrm rot="10800000">
        <a:off x="0" y="411"/>
        <a:ext cx="2381693" cy="5746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6535-A003-7742-AFA0-6CDEF4C1E2E3}">
      <dsp:nvSpPr>
        <dsp:cNvPr id="0" name=""/>
        <dsp:cNvSpPr/>
      </dsp:nvSpPr>
      <dsp:spPr>
        <a:xfrm>
          <a:off x="840448" y="-40684"/>
          <a:ext cx="2895767" cy="2895767"/>
        </a:xfrm>
        <a:prstGeom prst="circularArrow">
          <a:avLst>
            <a:gd name="adj1" fmla="val 4668"/>
            <a:gd name="adj2" fmla="val 272909"/>
            <a:gd name="adj3" fmla="val 13128338"/>
            <a:gd name="adj4" fmla="val 17831845"/>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CE496-5D54-0E46-B126-93F581446CEA}">
      <dsp:nvSpPr>
        <dsp:cNvPr id="0" name=""/>
        <dsp:cNvSpPr/>
      </dsp:nvSpPr>
      <dsp:spPr>
        <a:xfrm>
          <a:off x="1398921" y="543"/>
          <a:ext cx="1778820" cy="8894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Ratchet floaters deliver a return that increases gradually from one period to the next.</a:t>
          </a:r>
          <a:endParaRPr lang="en-US" sz="1200" kern="1200"/>
        </a:p>
      </dsp:txBody>
      <dsp:txXfrm>
        <a:off x="1442338" y="43960"/>
        <a:ext cx="1691986" cy="802576"/>
      </dsp:txXfrm>
    </dsp:sp>
    <dsp:sp modelId="{E3B5D445-6B6D-B84F-9E4D-AA37C1866000}">
      <dsp:nvSpPr>
        <dsp:cNvPr id="0" name=""/>
        <dsp:cNvSpPr/>
      </dsp:nvSpPr>
      <dsp:spPr>
        <a:xfrm>
          <a:off x="2438694" y="1040316"/>
          <a:ext cx="1778820" cy="8894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Coupon payments never drop below the level of the preceding coupon payment.</a:t>
          </a:r>
          <a:endParaRPr lang="en-US" sz="1200" kern="1200"/>
        </a:p>
      </dsp:txBody>
      <dsp:txXfrm>
        <a:off x="2482111" y="1083733"/>
        <a:ext cx="1691986" cy="802576"/>
      </dsp:txXfrm>
    </dsp:sp>
    <dsp:sp modelId="{CC85FEB9-4BB9-5C4C-A83B-2EF9C96FFE8C}">
      <dsp:nvSpPr>
        <dsp:cNvPr id="0" name=""/>
        <dsp:cNvSpPr/>
      </dsp:nvSpPr>
      <dsp:spPr>
        <a:xfrm>
          <a:off x="1398921" y="2080089"/>
          <a:ext cx="1778820" cy="8894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Useful for issuers who expect implied forward rates to increase over time. </a:t>
          </a:r>
          <a:endParaRPr lang="en-US" sz="1200" kern="1200" dirty="0"/>
        </a:p>
      </dsp:txBody>
      <dsp:txXfrm>
        <a:off x="1442338" y="2123506"/>
        <a:ext cx="1691986" cy="802576"/>
      </dsp:txXfrm>
    </dsp:sp>
    <dsp:sp modelId="{98F6105F-C368-BF41-944F-E3295ABB32A6}">
      <dsp:nvSpPr>
        <dsp:cNvPr id="0" name=""/>
        <dsp:cNvSpPr/>
      </dsp:nvSpPr>
      <dsp:spPr>
        <a:xfrm>
          <a:off x="359148" y="1040316"/>
          <a:ext cx="1778820" cy="8894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Beneficial when actual rates are expected to stay above the floor level.</a:t>
          </a:r>
          <a:endParaRPr lang="en-US" sz="1200" kern="1200" dirty="0"/>
        </a:p>
      </dsp:txBody>
      <dsp:txXfrm>
        <a:off x="402565" y="1083733"/>
        <a:ext cx="1691986" cy="8025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FB90-42AD-F94B-AA1E-E2982B327005}">
      <dsp:nvSpPr>
        <dsp:cNvPr id="0" name=""/>
        <dsp:cNvSpPr/>
      </dsp:nvSpPr>
      <dsp:spPr>
        <a:xfrm>
          <a:off x="2248763" y="927493"/>
          <a:ext cx="1474155" cy="47268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Coupon Payments</a:t>
          </a:r>
          <a:endParaRPr lang="en-US" sz="1100" kern="1200" dirty="0"/>
        </a:p>
      </dsp:txBody>
      <dsp:txXfrm>
        <a:off x="2262607" y="941337"/>
        <a:ext cx="1446467" cy="444996"/>
      </dsp:txXfrm>
    </dsp:sp>
    <dsp:sp modelId="{E9600566-DC43-8643-B63A-DCC25FD8E340}">
      <dsp:nvSpPr>
        <dsp:cNvPr id="0" name=""/>
        <dsp:cNvSpPr/>
      </dsp:nvSpPr>
      <dsp:spPr>
        <a:xfrm rot="19130841">
          <a:off x="3572566" y="719030"/>
          <a:ext cx="1217225" cy="88593"/>
        </a:xfrm>
        <a:custGeom>
          <a:avLst/>
          <a:gdLst/>
          <a:ahLst/>
          <a:cxnLst/>
          <a:rect l="0" t="0" r="0" b="0"/>
          <a:pathLst>
            <a:path>
              <a:moveTo>
                <a:pt x="0" y="44296"/>
              </a:moveTo>
              <a:lnTo>
                <a:pt x="1217225" y="4429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748" y="732897"/>
        <a:ext cx="60861" cy="60861"/>
      </dsp:txXfrm>
    </dsp:sp>
    <dsp:sp modelId="{87B2B3F9-F3D7-C24A-86E2-410EFC29552B}">
      <dsp:nvSpPr>
        <dsp:cNvPr id="0" name=""/>
        <dsp:cNvSpPr/>
      </dsp:nvSpPr>
      <dsp:spPr>
        <a:xfrm>
          <a:off x="4639439" y="307"/>
          <a:ext cx="1341397" cy="7250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 Cap equal to the preceding coupon plus some incremental </a:t>
          </a:r>
          <a:endParaRPr lang="en-US" sz="1100" kern="1200" dirty="0"/>
        </a:p>
      </dsp:txBody>
      <dsp:txXfrm>
        <a:off x="4660674" y="21542"/>
        <a:ext cx="1298927" cy="682555"/>
      </dsp:txXfrm>
    </dsp:sp>
    <dsp:sp modelId="{F3BF7273-4C08-874E-B7E5-78A4E7C2DBDB}">
      <dsp:nvSpPr>
        <dsp:cNvPr id="0" name=""/>
        <dsp:cNvSpPr/>
      </dsp:nvSpPr>
      <dsp:spPr>
        <a:xfrm rot="158883">
          <a:off x="3722428" y="1140733"/>
          <a:ext cx="917500" cy="88593"/>
        </a:xfrm>
        <a:custGeom>
          <a:avLst/>
          <a:gdLst/>
          <a:ahLst/>
          <a:cxnLst/>
          <a:rect l="0" t="0" r="0" b="0"/>
          <a:pathLst>
            <a:path>
              <a:moveTo>
                <a:pt x="0" y="44296"/>
              </a:moveTo>
              <a:lnTo>
                <a:pt x="917500" y="4429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8241" y="1162093"/>
        <a:ext cx="45875" cy="45875"/>
      </dsp:txXfrm>
    </dsp:sp>
    <dsp:sp modelId="{B31750D1-8325-9440-8E58-31D6BC1B272A}">
      <dsp:nvSpPr>
        <dsp:cNvPr id="0" name=""/>
        <dsp:cNvSpPr/>
      </dsp:nvSpPr>
      <dsp:spPr>
        <a:xfrm>
          <a:off x="4639439" y="897179"/>
          <a:ext cx="1024509" cy="61809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657542" y="915282"/>
        <a:ext cx="988303" cy="581884"/>
      </dsp:txXfrm>
    </dsp:sp>
    <dsp:sp modelId="{B477C6E0-0844-0741-AC66-531BD1E84F8F}">
      <dsp:nvSpPr>
        <dsp:cNvPr id="0" name=""/>
        <dsp:cNvSpPr/>
      </dsp:nvSpPr>
      <dsp:spPr>
        <a:xfrm rot="2557262">
          <a:off x="3558414" y="1541241"/>
          <a:ext cx="1245529" cy="88593"/>
        </a:xfrm>
        <a:custGeom>
          <a:avLst/>
          <a:gdLst/>
          <a:ahLst/>
          <a:cxnLst/>
          <a:rect l="0" t="0" r="0" b="0"/>
          <a:pathLst>
            <a:path>
              <a:moveTo>
                <a:pt x="0" y="44296"/>
              </a:moveTo>
              <a:lnTo>
                <a:pt x="1245529" y="4429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040" y="1554400"/>
        <a:ext cx="62276" cy="62276"/>
      </dsp:txXfrm>
    </dsp:sp>
    <dsp:sp modelId="{9E094305-8410-E847-B6D7-C44FE96785EA}">
      <dsp:nvSpPr>
        <dsp:cNvPr id="0" name=""/>
        <dsp:cNvSpPr/>
      </dsp:nvSpPr>
      <dsp:spPr>
        <a:xfrm>
          <a:off x="4639439" y="1687117"/>
          <a:ext cx="1309547" cy="6402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Floor set at the preceding coupon payment</a:t>
          </a:r>
          <a:endParaRPr lang="en-US" sz="1100" kern="1200" dirty="0"/>
        </a:p>
      </dsp:txBody>
      <dsp:txXfrm>
        <a:off x="4658191" y="1705869"/>
        <a:ext cx="1272043" cy="6027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F0E79-BD48-EC44-A0A8-3D730EC13CB4}">
      <dsp:nvSpPr>
        <dsp:cNvPr id="0" name=""/>
        <dsp:cNvSpPr/>
      </dsp:nvSpPr>
      <dsp:spPr>
        <a:xfrm>
          <a:off x="0" y="4414"/>
          <a:ext cx="1903445"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kern="1200"/>
            <a:t>Typically pegged to LIBOR (3/6-month). For example, a ratchet floater may be structured so that it is linked to 6-month LIBOR, while its floor is readjusted on resetting dates with a 20 basis points as incremental margin. </a:t>
          </a:r>
          <a:endParaRPr lang="en-US" sz="900" kern="1200"/>
        </a:p>
      </dsp:txBody>
      <dsp:txXfrm>
        <a:off x="51403" y="55817"/>
        <a:ext cx="1800639"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ED0C-9F48-F74F-A7FA-E50697BFC90F}">
      <dsp:nvSpPr>
        <dsp:cNvPr id="0" name=""/>
        <dsp:cNvSpPr/>
      </dsp:nvSpPr>
      <dsp:spPr>
        <a:xfrm>
          <a:off x="1288902" y="801790"/>
          <a:ext cx="2413861" cy="161004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t" anchorCtr="0">
          <a:noAutofit/>
        </a:bodyPr>
        <a:lstStyle/>
        <a:p>
          <a:pPr marL="0" lvl="0" indent="0" algn="l" defTabSz="622300">
            <a:lnSpc>
              <a:spcPct val="90000"/>
            </a:lnSpc>
            <a:spcBef>
              <a:spcPct val="0"/>
            </a:spcBef>
            <a:spcAft>
              <a:spcPct val="35000"/>
            </a:spcAft>
            <a:buNone/>
          </a:pPr>
          <a:r>
            <a:rPr lang="en-US" sz="1400" b="0" kern="1200" dirty="0"/>
            <a:t>Used when underlying can be priced with the distribution of 1 or more variables (joined by </a:t>
          </a:r>
          <a:r>
            <a:rPr lang="en-US" sz="1400" b="0" kern="1200" dirty="0" err="1"/>
            <a:t>copulae</a:t>
          </a:r>
          <a:r>
            <a:rPr lang="en-US" sz="1400" b="0" kern="1200" dirty="0"/>
            <a:t>) at a specific time</a:t>
          </a:r>
          <a:endParaRPr lang="en-US" sz="1400" kern="1200" dirty="0"/>
        </a:p>
        <a:p>
          <a:pPr marL="57150" lvl="1" indent="-57150" algn="l" defTabSz="488950">
            <a:lnSpc>
              <a:spcPct val="90000"/>
            </a:lnSpc>
            <a:spcBef>
              <a:spcPct val="0"/>
            </a:spcBef>
            <a:spcAft>
              <a:spcPct val="15000"/>
            </a:spcAft>
            <a:buChar char="•"/>
          </a:pPr>
          <a:endParaRPr lang="en-US" sz="1100" kern="1200"/>
        </a:p>
      </dsp:txBody>
      <dsp:txXfrm>
        <a:off x="1675120" y="801790"/>
        <a:ext cx="2027643" cy="1610045"/>
      </dsp:txXfrm>
    </dsp:sp>
    <dsp:sp modelId="{7DF8AC02-42E2-B44F-915B-D44924CACDA2}">
      <dsp:nvSpPr>
        <dsp:cNvPr id="0" name=""/>
        <dsp:cNvSpPr/>
      </dsp:nvSpPr>
      <dsp:spPr>
        <a:xfrm>
          <a:off x="1288902" y="2411836"/>
          <a:ext cx="2413861" cy="161004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kern="1200" dirty="0"/>
            <a:t>Most applicable for vanilla payoffs like Cap/Floors or swaptions</a:t>
          </a:r>
          <a:endParaRPr lang="en-US" sz="1400" kern="1200" dirty="0"/>
        </a:p>
      </dsp:txBody>
      <dsp:txXfrm>
        <a:off x="1675120" y="2411836"/>
        <a:ext cx="2027643" cy="1610045"/>
      </dsp:txXfrm>
    </dsp:sp>
    <dsp:sp modelId="{152072C6-B7E9-B44B-8CD1-03C1CAB8D2EE}">
      <dsp:nvSpPr>
        <dsp:cNvPr id="0" name=""/>
        <dsp:cNvSpPr/>
      </dsp:nvSpPr>
      <dsp:spPr>
        <a:xfrm>
          <a:off x="1509" y="158094"/>
          <a:ext cx="1609241" cy="160924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Vanilla Models</a:t>
          </a:r>
        </a:p>
      </dsp:txBody>
      <dsp:txXfrm>
        <a:off x="237177" y="393762"/>
        <a:ext cx="1137905" cy="1137905"/>
      </dsp:txXfrm>
    </dsp:sp>
    <dsp:sp modelId="{210613EE-67CA-6B42-BAFE-68CD45A25285}">
      <dsp:nvSpPr>
        <dsp:cNvPr id="0" name=""/>
        <dsp:cNvSpPr/>
      </dsp:nvSpPr>
      <dsp:spPr>
        <a:xfrm>
          <a:off x="5312005" y="801790"/>
          <a:ext cx="2413861" cy="1610045"/>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Models the evolution of a specified rate, such as Zero-coupon bond prices as a stochastic model </a:t>
          </a:r>
          <a:endParaRPr lang="en-US" sz="1400" kern="1200" dirty="0"/>
        </a:p>
      </dsp:txBody>
      <dsp:txXfrm>
        <a:off x="5698222" y="801790"/>
        <a:ext cx="2027643" cy="1610045"/>
      </dsp:txXfrm>
    </dsp:sp>
    <dsp:sp modelId="{6EFA0967-52D3-ED42-8FA0-8E3A95F39C45}">
      <dsp:nvSpPr>
        <dsp:cNvPr id="0" name=""/>
        <dsp:cNvSpPr/>
      </dsp:nvSpPr>
      <dsp:spPr>
        <a:xfrm>
          <a:off x="5312005" y="2411836"/>
          <a:ext cx="2413861" cy="161004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Useful for pricing more complicated interest rate derivatives that depend on future rates at a prior time.</a:t>
          </a:r>
          <a:endParaRPr lang="en-US" sz="1400" kern="1200" dirty="0"/>
        </a:p>
      </dsp:txBody>
      <dsp:txXfrm>
        <a:off x="5698222" y="2411836"/>
        <a:ext cx="2027643" cy="1610045"/>
      </dsp:txXfrm>
    </dsp:sp>
    <dsp:sp modelId="{E5C81C05-CB02-0B4B-BABB-7CA9668082FD}">
      <dsp:nvSpPr>
        <dsp:cNvPr id="0" name=""/>
        <dsp:cNvSpPr/>
      </dsp:nvSpPr>
      <dsp:spPr>
        <a:xfrm>
          <a:off x="4024612" y="158094"/>
          <a:ext cx="1609241" cy="160924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Term Structure Models</a:t>
          </a:r>
        </a:p>
      </dsp:txBody>
      <dsp:txXfrm>
        <a:off x="4260280" y="393762"/>
        <a:ext cx="1137905" cy="1137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ED0C-9F48-F74F-A7FA-E50697BFC90F}">
      <dsp:nvSpPr>
        <dsp:cNvPr id="0" name=""/>
        <dsp:cNvSpPr/>
      </dsp:nvSpPr>
      <dsp:spPr>
        <a:xfrm>
          <a:off x="1644358" y="676310"/>
          <a:ext cx="2535335" cy="169106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b="0" i="0" kern="1200" dirty="0"/>
            <a:t>These models assume that the entire term structure of interest rates can be derived from the evolution of a single short rate.</a:t>
          </a:r>
          <a:endParaRPr lang="en-US" sz="1700" kern="1200" dirty="0"/>
        </a:p>
      </dsp:txBody>
      <dsp:txXfrm>
        <a:off x="2050011" y="676310"/>
        <a:ext cx="2129681" cy="1691068"/>
      </dsp:txXfrm>
    </dsp:sp>
    <dsp:sp modelId="{7DF8AC02-42E2-B44F-915B-D44924CACDA2}">
      <dsp:nvSpPr>
        <dsp:cNvPr id="0" name=""/>
        <dsp:cNvSpPr/>
      </dsp:nvSpPr>
      <dsp:spPr>
        <a:xfrm>
          <a:off x="1644358" y="2367378"/>
          <a:ext cx="2535335" cy="169106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b="0" kern="1200" dirty="0"/>
            <a:t>Fundamental quantity is the instantaneous spot rate r(t). </a:t>
          </a:r>
          <a:r>
            <a:rPr lang="el-GR" sz="1700" b="0" i="0" kern="1200" baseline="-25000" dirty="0"/>
            <a:t>β</a:t>
          </a:r>
          <a:endParaRPr lang="en-US" sz="1700" b="0" kern="1200" baseline="-25000" dirty="0"/>
        </a:p>
      </dsp:txBody>
      <dsp:txXfrm>
        <a:off x="2050011" y="2367378"/>
        <a:ext cx="2129681" cy="1691068"/>
      </dsp:txXfrm>
    </dsp:sp>
    <dsp:sp modelId="{152072C6-B7E9-B44B-8CD1-03C1CAB8D2EE}">
      <dsp:nvSpPr>
        <dsp:cNvPr id="0" name=""/>
        <dsp:cNvSpPr/>
      </dsp:nvSpPr>
      <dsp:spPr>
        <a:xfrm>
          <a:off x="292179" y="220"/>
          <a:ext cx="1690223" cy="169022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Short Rate Models</a:t>
          </a:r>
        </a:p>
      </dsp:txBody>
      <dsp:txXfrm>
        <a:off x="539706" y="247747"/>
        <a:ext cx="1195169" cy="1195169"/>
      </dsp:txXfrm>
    </dsp:sp>
    <dsp:sp modelId="{210613EE-67CA-6B42-BAFE-68CD45A25285}">
      <dsp:nvSpPr>
        <dsp:cNvPr id="0" name=""/>
        <dsp:cNvSpPr/>
      </dsp:nvSpPr>
      <dsp:spPr>
        <a:xfrm>
          <a:off x="5869917" y="676310"/>
          <a:ext cx="2535335" cy="169106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Directly</a:t>
          </a:r>
          <a:r>
            <a:rPr lang="en-US" sz="1700" kern="1200" baseline="0" dirty="0"/>
            <a:t> models the market quantities needed. </a:t>
          </a:r>
          <a:r>
            <a:rPr lang="en-US" sz="1700" kern="1200" dirty="0"/>
            <a:t>For example, all of the LIBOR fixings in an exotic swap </a:t>
          </a:r>
        </a:p>
      </dsp:txBody>
      <dsp:txXfrm>
        <a:off x="6275570" y="676310"/>
        <a:ext cx="2129681" cy="1691068"/>
      </dsp:txXfrm>
    </dsp:sp>
    <dsp:sp modelId="{6EFA0967-52D3-ED42-8FA0-8E3A95F39C45}">
      <dsp:nvSpPr>
        <dsp:cNvPr id="0" name=""/>
        <dsp:cNvSpPr/>
      </dsp:nvSpPr>
      <dsp:spPr>
        <a:xfrm>
          <a:off x="5869917" y="2367378"/>
          <a:ext cx="2535335" cy="1691068"/>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Fundamental quantity is the term forward rates F(t, T</a:t>
          </a:r>
          <a:r>
            <a:rPr lang="en-US" sz="1700" kern="1200" baseline="-25000" dirty="0"/>
            <a:t>i-1</a:t>
          </a:r>
          <a:r>
            <a:rPr lang="en-US" sz="1700" kern="1200" baseline="0" dirty="0"/>
            <a:t>, </a:t>
          </a:r>
          <a:r>
            <a:rPr lang="en-US" sz="1700" kern="1200" baseline="0" dirty="0" err="1"/>
            <a:t>T</a:t>
          </a:r>
          <a:r>
            <a:rPr lang="en-US" sz="1700" kern="1200" baseline="-25000" dirty="0" err="1"/>
            <a:t>i</a:t>
          </a:r>
          <a:r>
            <a:rPr lang="en-US" sz="1700" kern="1200" dirty="0"/>
            <a:t>)</a:t>
          </a:r>
        </a:p>
        <a:p>
          <a:pPr marL="0" lvl="0" indent="0" algn="l" defTabSz="755650">
            <a:lnSpc>
              <a:spcPct val="90000"/>
            </a:lnSpc>
            <a:spcBef>
              <a:spcPct val="0"/>
            </a:spcBef>
            <a:spcAft>
              <a:spcPct val="35000"/>
            </a:spcAft>
            <a:buNone/>
          </a:pPr>
          <a:r>
            <a:rPr lang="en-US" sz="1700" kern="1200" dirty="0"/>
            <a:t>T</a:t>
          </a:r>
          <a:r>
            <a:rPr lang="en-US" sz="1700" kern="1200" baseline="-25000" dirty="0"/>
            <a:t>1</a:t>
          </a:r>
          <a:r>
            <a:rPr lang="en-US" sz="1700" kern="1200" baseline="0" dirty="0"/>
            <a:t> to T</a:t>
          </a:r>
        </a:p>
        <a:p>
          <a:pPr marL="0" lvl="0" indent="0" algn="l" defTabSz="755650">
            <a:lnSpc>
              <a:spcPct val="90000"/>
            </a:lnSpc>
            <a:spcBef>
              <a:spcPct val="0"/>
            </a:spcBef>
            <a:spcAft>
              <a:spcPct val="35000"/>
            </a:spcAft>
            <a:buNone/>
          </a:pPr>
          <a:r>
            <a:rPr lang="en-US" sz="1700" b="0" kern="1200" baseline="0" dirty="0"/>
            <a:t>L(</a:t>
          </a:r>
          <a:r>
            <a:rPr lang="en-US" sz="1700" b="0" kern="1200" baseline="0" dirty="0" err="1"/>
            <a:t>T</a:t>
          </a:r>
          <a:r>
            <a:rPr lang="en-US" sz="1700" b="0" kern="1200" baseline="-25000" dirty="0" err="1"/>
            <a:t>i</a:t>
          </a:r>
          <a:r>
            <a:rPr lang="en-US" sz="1700" b="0" kern="1200" baseline="0" dirty="0"/>
            <a:t>, T</a:t>
          </a:r>
          <a:r>
            <a:rPr lang="en-US" sz="1700" b="0" kern="1200" baseline="-25000" dirty="0"/>
            <a:t>i+6</a:t>
          </a:r>
          <a:r>
            <a:rPr lang="en-US" sz="1700" b="0" kern="1200" baseline="0" dirty="0"/>
            <a:t>)</a:t>
          </a:r>
        </a:p>
      </dsp:txBody>
      <dsp:txXfrm>
        <a:off x="6275570" y="2367378"/>
        <a:ext cx="2129681" cy="1691068"/>
      </dsp:txXfrm>
    </dsp:sp>
    <dsp:sp modelId="{E5C81C05-CB02-0B4B-BABB-7CA9668082FD}">
      <dsp:nvSpPr>
        <dsp:cNvPr id="0" name=""/>
        <dsp:cNvSpPr/>
      </dsp:nvSpPr>
      <dsp:spPr>
        <a:xfrm>
          <a:off x="4517738" y="220"/>
          <a:ext cx="1690223" cy="169022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LIBOR Market Models</a:t>
          </a:r>
        </a:p>
      </dsp:txBody>
      <dsp:txXfrm>
        <a:off x="4765265" y="247747"/>
        <a:ext cx="1195169" cy="11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ED0C-9F48-F74F-A7FA-E50697BFC90F}">
      <dsp:nvSpPr>
        <dsp:cNvPr id="0" name=""/>
        <dsp:cNvSpPr/>
      </dsp:nvSpPr>
      <dsp:spPr>
        <a:xfrm>
          <a:off x="1547548" y="686037"/>
          <a:ext cx="2568779" cy="171337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b="0" kern="1200" dirty="0"/>
            <a:t>Only one driving diffusion process models the short rate</a:t>
          </a:r>
          <a:endParaRPr lang="en-US" sz="1300" kern="1200" dirty="0"/>
        </a:p>
      </dsp:txBody>
      <dsp:txXfrm>
        <a:off x="1958552" y="686037"/>
        <a:ext cx="2157774" cy="1713375"/>
      </dsp:txXfrm>
    </dsp:sp>
    <dsp:sp modelId="{7DF8AC02-42E2-B44F-915B-D44924CACDA2}">
      <dsp:nvSpPr>
        <dsp:cNvPr id="0" name=""/>
        <dsp:cNvSpPr/>
      </dsp:nvSpPr>
      <dsp:spPr>
        <a:xfrm>
          <a:off x="1547548" y="2399412"/>
          <a:ext cx="2568779" cy="171337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b="0" kern="1200" dirty="0"/>
            <a:t>O</a:t>
          </a:r>
          <a:r>
            <a:rPr lang="en-US" sz="1300" b="0" i="0" kern="1200" dirty="0"/>
            <a:t>nly capable of simulating parallel shifts in the yield curve</a:t>
          </a:r>
        </a:p>
        <a:p>
          <a:pPr marL="0" lvl="0" indent="0" algn="l" defTabSz="577850">
            <a:lnSpc>
              <a:spcPct val="90000"/>
            </a:lnSpc>
            <a:spcBef>
              <a:spcPct val="0"/>
            </a:spcBef>
            <a:spcAft>
              <a:spcPct val="35000"/>
            </a:spcAft>
            <a:buNone/>
          </a:pPr>
          <a:r>
            <a:rPr lang="en-US" sz="1300" b="0" kern="1200" dirty="0"/>
            <a:t>Zero-coupon curve implied from this at any two points will have a correlation of 1</a:t>
          </a:r>
        </a:p>
        <a:p>
          <a:pPr marL="0" lvl="0" indent="0" algn="l" defTabSz="577850">
            <a:lnSpc>
              <a:spcPct val="90000"/>
            </a:lnSpc>
            <a:spcBef>
              <a:spcPct val="0"/>
            </a:spcBef>
            <a:spcAft>
              <a:spcPct val="35000"/>
            </a:spcAft>
            <a:buNone/>
          </a:pPr>
          <a:r>
            <a:rPr lang="en-US" sz="1300" b="0" kern="1200" dirty="0"/>
            <a:t>Ex Ho-Lee, Vasicek model</a:t>
          </a:r>
          <a:endParaRPr lang="en-US" sz="1300" kern="1200" dirty="0"/>
        </a:p>
      </dsp:txBody>
      <dsp:txXfrm>
        <a:off x="1958552" y="2399412"/>
        <a:ext cx="2157774" cy="1713375"/>
      </dsp:txXfrm>
    </dsp:sp>
    <dsp:sp modelId="{152072C6-B7E9-B44B-8CD1-03C1CAB8D2EE}">
      <dsp:nvSpPr>
        <dsp:cNvPr id="0" name=""/>
        <dsp:cNvSpPr/>
      </dsp:nvSpPr>
      <dsp:spPr>
        <a:xfrm>
          <a:off x="177532" y="1029"/>
          <a:ext cx="1712519" cy="171251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One Factor Models</a:t>
          </a:r>
        </a:p>
      </dsp:txBody>
      <dsp:txXfrm>
        <a:off x="428325" y="251822"/>
        <a:ext cx="1210933" cy="1210933"/>
      </dsp:txXfrm>
    </dsp:sp>
    <dsp:sp modelId="{210613EE-67CA-6B42-BAFE-68CD45A25285}">
      <dsp:nvSpPr>
        <dsp:cNvPr id="0" name=""/>
        <dsp:cNvSpPr/>
      </dsp:nvSpPr>
      <dsp:spPr>
        <a:xfrm>
          <a:off x="5828846" y="686037"/>
          <a:ext cx="2568779" cy="1713375"/>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b="0" kern="1200" dirty="0"/>
            <a:t>Two driving diffusion processes models the short rate</a:t>
          </a:r>
          <a:endParaRPr lang="en-US" sz="1300" kern="1200" dirty="0"/>
        </a:p>
      </dsp:txBody>
      <dsp:txXfrm>
        <a:off x="6239851" y="686037"/>
        <a:ext cx="2157774" cy="1713375"/>
      </dsp:txXfrm>
    </dsp:sp>
    <dsp:sp modelId="{6EFA0967-52D3-ED42-8FA0-8E3A95F39C45}">
      <dsp:nvSpPr>
        <dsp:cNvPr id="0" name=""/>
        <dsp:cNvSpPr/>
      </dsp:nvSpPr>
      <dsp:spPr>
        <a:xfrm>
          <a:off x="5828846" y="2399412"/>
          <a:ext cx="2568779" cy="171337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b="0" kern="1200" dirty="0"/>
            <a:t>C</a:t>
          </a:r>
          <a:r>
            <a:rPr lang="en-US" sz="1300" b="0" i="0" kern="1200" dirty="0"/>
            <a:t>an be used to simulate yield curves of varying shape</a:t>
          </a:r>
        </a:p>
        <a:p>
          <a:pPr marL="0" lvl="0" indent="0" algn="l" defTabSz="577850">
            <a:lnSpc>
              <a:spcPct val="90000"/>
            </a:lnSpc>
            <a:spcBef>
              <a:spcPct val="0"/>
            </a:spcBef>
            <a:spcAft>
              <a:spcPct val="35000"/>
            </a:spcAft>
            <a:buNone/>
          </a:pPr>
          <a:r>
            <a:rPr lang="en-US" sz="1300" b="0" kern="1200" dirty="0"/>
            <a:t>Observed correlation between two stochastic processes is close to -1</a:t>
          </a:r>
        </a:p>
        <a:p>
          <a:pPr marL="0" lvl="0" indent="0" algn="l" defTabSz="577850">
            <a:lnSpc>
              <a:spcPct val="90000"/>
            </a:lnSpc>
            <a:spcBef>
              <a:spcPct val="0"/>
            </a:spcBef>
            <a:spcAft>
              <a:spcPct val="35000"/>
            </a:spcAft>
            <a:buNone/>
          </a:pPr>
          <a:r>
            <a:rPr lang="en-US" sz="1300" b="0" kern="1200" dirty="0"/>
            <a:t>Ex : G2++ Model</a:t>
          </a:r>
          <a:endParaRPr lang="en-US" sz="1300" kern="1200" dirty="0"/>
        </a:p>
      </dsp:txBody>
      <dsp:txXfrm>
        <a:off x="6239851" y="2399412"/>
        <a:ext cx="2157774" cy="1713375"/>
      </dsp:txXfrm>
    </dsp:sp>
    <dsp:sp modelId="{E5C81C05-CB02-0B4B-BABB-7CA9668082FD}">
      <dsp:nvSpPr>
        <dsp:cNvPr id="0" name=""/>
        <dsp:cNvSpPr/>
      </dsp:nvSpPr>
      <dsp:spPr>
        <a:xfrm>
          <a:off x="4458830" y="1029"/>
          <a:ext cx="1712519" cy="171251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Two Factor Models</a:t>
          </a:r>
        </a:p>
      </dsp:txBody>
      <dsp:txXfrm>
        <a:off x="4709623" y="251822"/>
        <a:ext cx="1210933" cy="1210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F893F-D4F2-0E46-9489-504E157D2C8F}">
      <dsp:nvSpPr>
        <dsp:cNvPr id="0" name=""/>
        <dsp:cNvSpPr/>
      </dsp:nvSpPr>
      <dsp:spPr>
        <a:xfrm>
          <a:off x="420018" y="544"/>
          <a:ext cx="1785546" cy="1785546"/>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98265" tIns="25400" rIns="98265" bIns="25400" numCol="1" spcCol="1270" anchor="ctr" anchorCtr="0">
          <a:noAutofit/>
        </a:bodyPr>
        <a:lstStyle/>
        <a:p>
          <a:pPr marL="0" lvl="0" indent="0" algn="ctr" defTabSz="889000">
            <a:lnSpc>
              <a:spcPct val="90000"/>
            </a:lnSpc>
            <a:spcBef>
              <a:spcPct val="0"/>
            </a:spcBef>
            <a:spcAft>
              <a:spcPct val="35000"/>
            </a:spcAft>
            <a:buNone/>
          </a:pPr>
          <a:r>
            <a:rPr lang="en-US" sz="2000" kern="1200" dirty="0"/>
            <a:t>Swaptions</a:t>
          </a:r>
        </a:p>
      </dsp:txBody>
      <dsp:txXfrm>
        <a:off x="681505" y="262031"/>
        <a:ext cx="1262572" cy="1262572"/>
      </dsp:txXfrm>
    </dsp:sp>
    <dsp:sp modelId="{D6F82873-3BCE-6E4B-A816-E35DE2735528}">
      <dsp:nvSpPr>
        <dsp:cNvPr id="0" name=""/>
        <dsp:cNvSpPr/>
      </dsp:nvSpPr>
      <dsp:spPr>
        <a:xfrm>
          <a:off x="1848455" y="544"/>
          <a:ext cx="1785546" cy="1785546"/>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98265" tIns="25400" rIns="98265" bIns="25400" numCol="1" spcCol="1270" anchor="ctr" anchorCtr="0">
          <a:noAutofit/>
        </a:bodyPr>
        <a:lstStyle/>
        <a:p>
          <a:pPr marL="0" lvl="0" indent="0" algn="ctr" defTabSz="889000">
            <a:lnSpc>
              <a:spcPct val="90000"/>
            </a:lnSpc>
            <a:spcBef>
              <a:spcPct val="0"/>
            </a:spcBef>
            <a:spcAft>
              <a:spcPct val="35000"/>
            </a:spcAft>
            <a:buNone/>
          </a:pPr>
          <a:r>
            <a:rPr lang="en-US" sz="2000" kern="1200" dirty="0"/>
            <a:t>Range Accruals</a:t>
          </a:r>
        </a:p>
      </dsp:txBody>
      <dsp:txXfrm>
        <a:off x="2109942" y="262031"/>
        <a:ext cx="1262572" cy="1262572"/>
      </dsp:txXfrm>
    </dsp:sp>
    <dsp:sp modelId="{5D27D6D9-DD1B-BC42-8D3B-28E6DE30ECC0}">
      <dsp:nvSpPr>
        <dsp:cNvPr id="0" name=""/>
        <dsp:cNvSpPr/>
      </dsp:nvSpPr>
      <dsp:spPr>
        <a:xfrm>
          <a:off x="3276892" y="544"/>
          <a:ext cx="1785546" cy="1785546"/>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98265" tIns="25400" rIns="98265" bIns="25400" numCol="1" spcCol="1270" anchor="ctr" anchorCtr="0">
          <a:noAutofit/>
        </a:bodyPr>
        <a:lstStyle/>
        <a:p>
          <a:pPr marL="0" lvl="0" indent="0" algn="ctr" defTabSz="889000">
            <a:lnSpc>
              <a:spcPct val="90000"/>
            </a:lnSpc>
            <a:spcBef>
              <a:spcPct val="0"/>
            </a:spcBef>
            <a:spcAft>
              <a:spcPct val="35000"/>
            </a:spcAft>
            <a:buNone/>
          </a:pPr>
          <a:r>
            <a:rPr lang="en-US" sz="2000" kern="1200" dirty="0"/>
            <a:t>Ratchets</a:t>
          </a:r>
        </a:p>
      </dsp:txBody>
      <dsp:txXfrm>
        <a:off x="3538379" y="262031"/>
        <a:ext cx="1262572" cy="12625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6D4AC-4C99-1143-B08A-0AE2C4169075}">
      <dsp:nvSpPr>
        <dsp:cNvPr id="0" name=""/>
        <dsp:cNvSpPr/>
      </dsp:nvSpPr>
      <dsp:spPr>
        <a:xfrm>
          <a:off x="3817" y="719206"/>
          <a:ext cx="2222152" cy="88886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Import market data</a:t>
          </a:r>
        </a:p>
      </dsp:txBody>
      <dsp:txXfrm>
        <a:off x="448248" y="719206"/>
        <a:ext cx="1333291" cy="888861"/>
      </dsp:txXfrm>
    </dsp:sp>
    <dsp:sp modelId="{F176A544-064E-5D42-A880-57DFFD1D9659}">
      <dsp:nvSpPr>
        <dsp:cNvPr id="0" name=""/>
        <dsp:cNvSpPr/>
      </dsp:nvSpPr>
      <dsp:spPr>
        <a:xfrm>
          <a:off x="2003754" y="719206"/>
          <a:ext cx="2222152" cy="88886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Interpolate to make a term structure</a:t>
          </a:r>
        </a:p>
      </dsp:txBody>
      <dsp:txXfrm>
        <a:off x="2448185" y="719206"/>
        <a:ext cx="1333291" cy="888861"/>
      </dsp:txXfrm>
    </dsp:sp>
    <dsp:sp modelId="{418958FF-7180-3549-8C3A-F51BBA9DDBF8}">
      <dsp:nvSpPr>
        <dsp:cNvPr id="0" name=""/>
        <dsp:cNvSpPr/>
      </dsp:nvSpPr>
      <dsp:spPr>
        <a:xfrm>
          <a:off x="4003692" y="719206"/>
          <a:ext cx="2222152" cy="88886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Make a gaussian short rate model to sample required rates</a:t>
          </a:r>
        </a:p>
      </dsp:txBody>
      <dsp:txXfrm>
        <a:off x="4448123" y="719206"/>
        <a:ext cx="1333291" cy="888861"/>
      </dsp:txXfrm>
    </dsp:sp>
    <dsp:sp modelId="{CCA97228-D7AF-E643-85CA-4EE17BD5F223}">
      <dsp:nvSpPr>
        <dsp:cNvPr id="0" name=""/>
        <dsp:cNvSpPr/>
      </dsp:nvSpPr>
      <dsp:spPr>
        <a:xfrm>
          <a:off x="6003629" y="719206"/>
          <a:ext cx="2222152" cy="88886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Run a Monte Carlo simulation to find out the expected payoff</a:t>
          </a:r>
        </a:p>
      </dsp:txBody>
      <dsp:txXfrm>
        <a:off x="6448060" y="719206"/>
        <a:ext cx="1333291" cy="8888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16DBD-AD3E-3C45-8015-055E0B42A298}">
      <dsp:nvSpPr>
        <dsp:cNvPr id="0" name=""/>
        <dsp:cNvSpPr/>
      </dsp:nvSpPr>
      <dsp:spPr>
        <a:xfrm>
          <a:off x="2411" y="576351"/>
          <a:ext cx="2937420" cy="117496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0" i="0" kern="1200" dirty="0"/>
            <a:t>Explore Various Derivative Types and Models</a:t>
          </a:r>
          <a:endParaRPr lang="en-US" sz="2000" kern="1200" dirty="0"/>
        </a:p>
      </dsp:txBody>
      <dsp:txXfrm>
        <a:off x="589895" y="576351"/>
        <a:ext cx="1762452" cy="1174968"/>
      </dsp:txXfrm>
    </dsp:sp>
    <dsp:sp modelId="{089FE432-145A-874A-8295-15865F747E4F}">
      <dsp:nvSpPr>
        <dsp:cNvPr id="0" name=""/>
        <dsp:cNvSpPr/>
      </dsp:nvSpPr>
      <dsp:spPr>
        <a:xfrm>
          <a:off x="2646089" y="576351"/>
          <a:ext cx="2937420" cy="117496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0" i="0" kern="1200" dirty="0"/>
            <a:t>Advantages of Analytically Tractable Models</a:t>
          </a:r>
          <a:endParaRPr lang="en-US" sz="2000" kern="1200" dirty="0"/>
        </a:p>
      </dsp:txBody>
      <dsp:txXfrm>
        <a:off x="3233573" y="576351"/>
        <a:ext cx="1762452" cy="1174968"/>
      </dsp:txXfrm>
    </dsp:sp>
    <dsp:sp modelId="{BF1331FD-4E15-FD40-9363-A25973EFA403}">
      <dsp:nvSpPr>
        <dsp:cNvPr id="0" name=""/>
        <dsp:cNvSpPr/>
      </dsp:nvSpPr>
      <dsp:spPr>
        <a:xfrm>
          <a:off x="5289768" y="576351"/>
          <a:ext cx="2937420" cy="117496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0" i="0" kern="1200" dirty="0"/>
            <a:t>Methodologies for Pricing Exotic Derivatives</a:t>
          </a:r>
          <a:endParaRPr lang="en-US" sz="2000" kern="1200" dirty="0"/>
        </a:p>
      </dsp:txBody>
      <dsp:txXfrm>
        <a:off x="5877252" y="576351"/>
        <a:ext cx="1762452" cy="11749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F5DB2-C600-7F48-B418-D452444D13C3}">
      <dsp:nvSpPr>
        <dsp:cNvPr id="0" name=""/>
        <dsp:cNvSpPr/>
      </dsp:nvSpPr>
      <dsp:spPr>
        <a:xfrm>
          <a:off x="3616" y="531346"/>
          <a:ext cx="3162448" cy="1264979"/>
        </a:xfrm>
        <a:prstGeom prst="homePlat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The </a:t>
          </a:r>
          <a:r>
            <a:rPr lang="en-US" sz="2000" kern="1200" dirty="0" err="1"/>
            <a:t>underlyings</a:t>
          </a:r>
          <a:r>
            <a:rPr lang="en-US" sz="2000" kern="1200" dirty="0"/>
            <a:t> are L(</a:t>
          </a:r>
          <a:r>
            <a:rPr lang="en-US" sz="2000" kern="1200" dirty="0" err="1"/>
            <a:t>T</a:t>
          </a:r>
          <a:r>
            <a:rPr lang="en-US" sz="1800" kern="1200" dirty="0" err="1"/>
            <a:t>i</a:t>
          </a:r>
          <a:r>
            <a:rPr lang="en-US" sz="2000" kern="1200" dirty="0"/>
            <a:t>, T</a:t>
          </a:r>
          <a:r>
            <a:rPr lang="en-US" sz="2000" kern="1200" baseline="-25000" dirty="0"/>
            <a:t>i+6</a:t>
          </a:r>
          <a:r>
            <a:rPr lang="en-US" sz="2000" kern="1200" dirty="0"/>
            <a:t>) which belongs to the filtration </a:t>
          </a:r>
          <a:r>
            <a:rPr lang="en-US" sz="2000" kern="1200" dirty="0" err="1"/>
            <a:t>T</a:t>
          </a:r>
          <a:r>
            <a:rPr lang="en-US" sz="2000" kern="1200" baseline="-25000" dirty="0" err="1"/>
            <a:t>i</a:t>
          </a:r>
          <a:r>
            <a:rPr lang="en-US" sz="2000" kern="1200" dirty="0"/>
            <a:t>.</a:t>
          </a:r>
        </a:p>
      </dsp:txBody>
      <dsp:txXfrm>
        <a:off x="3616" y="531346"/>
        <a:ext cx="2846203" cy="1264979"/>
      </dsp:txXfrm>
    </dsp:sp>
    <dsp:sp modelId="{1EB862BB-67DF-0D4E-883A-0CC4F51CC0F4}">
      <dsp:nvSpPr>
        <dsp:cNvPr id="0" name=""/>
        <dsp:cNvSpPr/>
      </dsp:nvSpPr>
      <dsp:spPr>
        <a:xfrm>
          <a:off x="2533575" y="531346"/>
          <a:ext cx="3162448" cy="126497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The exercise date is T.</a:t>
          </a:r>
        </a:p>
      </dsp:txBody>
      <dsp:txXfrm>
        <a:off x="3166065" y="531346"/>
        <a:ext cx="1897469" cy="1264979"/>
      </dsp:txXfrm>
    </dsp:sp>
    <dsp:sp modelId="{D6FF7F06-9A7D-0E41-BEB0-08CC1C3837D4}">
      <dsp:nvSpPr>
        <dsp:cNvPr id="0" name=""/>
        <dsp:cNvSpPr/>
      </dsp:nvSpPr>
      <dsp:spPr>
        <a:xfrm>
          <a:off x="5063534" y="531346"/>
          <a:ext cx="3162448" cy="126497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The cash flows are from $T_1$ to $T_\beta$.</a:t>
          </a:r>
        </a:p>
      </dsp:txBody>
      <dsp:txXfrm>
        <a:off x="5696024" y="531346"/>
        <a:ext cx="1897469" cy="12649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72963-2F63-7041-BA2A-4105B0A05AAD}">
      <dsp:nvSpPr>
        <dsp:cNvPr id="0" name=""/>
        <dsp:cNvSpPr/>
      </dsp:nvSpPr>
      <dsp:spPr>
        <a:xfrm>
          <a:off x="5340229" y="0"/>
          <a:ext cx="1430672" cy="1430672"/>
        </a:xfrm>
        <a:prstGeom prst="up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5697897" y="250368"/>
        <a:ext cx="715336" cy="1180304"/>
      </dsp:txXfrm>
    </dsp:sp>
    <dsp:sp modelId="{CF95B2F0-85BE-9A4C-B210-8892359B36D1}">
      <dsp:nvSpPr>
        <dsp:cNvPr id="0" name=""/>
        <dsp:cNvSpPr/>
      </dsp:nvSpPr>
      <dsp:spPr>
        <a:xfrm rot="5400000">
          <a:off x="5820170" y="461502"/>
          <a:ext cx="1430672" cy="1430672"/>
        </a:xfrm>
        <a:prstGeom prst="up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820170" y="819170"/>
        <a:ext cx="1180304" cy="715336"/>
      </dsp:txXfrm>
    </dsp:sp>
    <dsp:sp modelId="{8A8663F2-EC84-D44C-B926-B06B6955CCFC}">
      <dsp:nvSpPr>
        <dsp:cNvPr id="0" name=""/>
        <dsp:cNvSpPr/>
      </dsp:nvSpPr>
      <dsp:spPr>
        <a:xfrm rot="10800000">
          <a:off x="5022983" y="2010338"/>
          <a:ext cx="1430672" cy="1430672"/>
        </a:xfrm>
        <a:prstGeom prst="up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5380651" y="2010338"/>
        <a:ext cx="715336" cy="1180304"/>
      </dsp:txXfrm>
    </dsp:sp>
    <dsp:sp modelId="{DBC1719D-22B0-F84C-84C7-19D0850494A9}">
      <dsp:nvSpPr>
        <dsp:cNvPr id="0" name=""/>
        <dsp:cNvSpPr/>
      </dsp:nvSpPr>
      <dsp:spPr>
        <a:xfrm rot="16200000">
          <a:off x="1406787" y="898759"/>
          <a:ext cx="1430672" cy="1783318"/>
        </a:xfrm>
        <a:prstGeom prst="upArrow">
          <a:avLst>
            <a:gd name="adj1" fmla="val 50000"/>
            <a:gd name="adj2" fmla="val 35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Floating Coupon Structure</a:t>
          </a:r>
        </a:p>
      </dsp:txBody>
      <dsp:txXfrm rot="5400000">
        <a:off x="1480832" y="1432750"/>
        <a:ext cx="1532950" cy="7153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4C678-F0FD-B44A-85DB-73F0CB5724F9}" type="datetimeFigureOut">
              <a:rPr lang="en-US" smtClean="0"/>
              <a:t>7/24/23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86420-53F5-F94E-B428-D8CCAEA598EF}" type="slidenum">
              <a:rPr lang="en-US" smtClean="0"/>
              <a:t>‹#›</a:t>
            </a:fld>
            <a:endParaRPr lang="en-US"/>
          </a:p>
        </p:txBody>
      </p:sp>
    </p:spTree>
    <p:extLst>
      <p:ext uri="{BB962C8B-B14F-4D97-AF65-F5344CB8AC3E}">
        <p14:creationId xmlns:p14="http://schemas.microsoft.com/office/powerpoint/2010/main" val="398532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short rate represents at each instant the initial point of the yield curve, one-factor short-rate models assume the evolution of the whole yield curve to be completely determined by the evolution of its initial point. This is clearly a dangerous assumption, especially when pricing products depending on the correlation between different rates of the yield curve at a certain time.</a:t>
            </a:r>
          </a:p>
          <a:p>
            <a:endParaRPr lang="en-US" dirty="0"/>
          </a:p>
          <a:p>
            <a:r>
              <a:rPr lang="en-US" dirty="0"/>
              <a:t>The equation is linear and can be solved explicitly, the distribution of the short rate is Gaussian, and both the expressions and the distributions of several useful quantities related to the interest-rate world are easily obtainable.</a:t>
            </a:r>
          </a:p>
          <a:p>
            <a:r>
              <a:rPr lang="en-US" dirty="0"/>
              <a:t>Since the short rate represents at each instant the initial point XX Preface of the yield curve, one-factor short-rate models assume the evolution of the whole yield curve to be completely determined by the evolution of its initial point. This is clearly a dangerous assumption, especially when pricing products depending on the correlation between different rates of the yield curve at a certain time</a:t>
            </a:r>
          </a:p>
        </p:txBody>
      </p:sp>
      <p:sp>
        <p:nvSpPr>
          <p:cNvPr id="4" name="Slide Number Placeholder 3"/>
          <p:cNvSpPr>
            <a:spLocks noGrp="1"/>
          </p:cNvSpPr>
          <p:nvPr>
            <p:ph type="sldNum" sz="quarter" idx="5"/>
          </p:nvPr>
        </p:nvSpPr>
        <p:spPr/>
        <p:txBody>
          <a:bodyPr/>
          <a:lstStyle/>
          <a:p>
            <a:fld id="{BA486420-53F5-F94E-B428-D8CCAEA598EF}" type="slidenum">
              <a:rPr lang="en-US" smtClean="0"/>
              <a:t>7</a:t>
            </a:fld>
            <a:endParaRPr lang="en-US"/>
          </a:p>
        </p:txBody>
      </p:sp>
    </p:spTree>
    <p:extLst>
      <p:ext uri="{BB962C8B-B14F-4D97-AF65-F5344CB8AC3E}">
        <p14:creationId xmlns:p14="http://schemas.microsoft.com/office/powerpoint/2010/main" val="316210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A486420-53F5-F94E-B428-D8CCAEA598EF}" type="slidenum">
              <a:rPr lang="en-US" smtClean="0"/>
              <a:t>16</a:t>
            </a:fld>
            <a:endParaRPr lang="en-US"/>
          </a:p>
        </p:txBody>
      </p:sp>
    </p:spTree>
    <p:extLst>
      <p:ext uri="{BB962C8B-B14F-4D97-AF65-F5344CB8AC3E}">
        <p14:creationId xmlns:p14="http://schemas.microsoft.com/office/powerpoint/2010/main" val="354491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86420-53F5-F94E-B428-D8CCAEA598EF}" type="slidenum">
              <a:rPr lang="en-US" smtClean="0"/>
              <a:t>17</a:t>
            </a:fld>
            <a:endParaRPr lang="en-US"/>
          </a:p>
        </p:txBody>
      </p:sp>
    </p:spTree>
    <p:extLst>
      <p:ext uri="{BB962C8B-B14F-4D97-AF65-F5344CB8AC3E}">
        <p14:creationId xmlns:p14="http://schemas.microsoft.com/office/powerpoint/2010/main" val="14154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486420-53F5-F94E-B428-D8CCAEA598EF}" type="slidenum">
              <a:rPr lang="en-US" smtClean="0"/>
              <a:t>20</a:t>
            </a:fld>
            <a:endParaRPr lang="en-US"/>
          </a:p>
        </p:txBody>
      </p:sp>
    </p:spTree>
    <p:extLst>
      <p:ext uri="{BB962C8B-B14F-4D97-AF65-F5344CB8AC3E}">
        <p14:creationId xmlns:p14="http://schemas.microsoft.com/office/powerpoint/2010/main" val="81983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7/18/23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7/18/23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7/18/23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7/18/23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7/18/23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7/18/23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7/18/23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7/18/23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7/18/23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7/18/23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7/18/23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7/18/23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diagramDrawing" Target="../diagrams/drawing14.xml"/><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diagramColors" Target="../diagrams/colors1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QuickStyle" Target="../diagrams/quickStyle14.xml"/><Relationship Id="rId5" Type="http://schemas.openxmlformats.org/officeDocument/2006/relationships/diagramQuickStyle" Target="../diagrams/quickStyle13.xml"/><Relationship Id="rId10" Type="http://schemas.openxmlformats.org/officeDocument/2006/relationships/diagramLayout" Target="../diagrams/layout14.xml"/><Relationship Id="rId4" Type="http://schemas.openxmlformats.org/officeDocument/2006/relationships/diagramLayout" Target="../diagrams/layout13.xml"/><Relationship Id="rId9" Type="http://schemas.openxmlformats.org/officeDocument/2006/relationships/diagramData" Target="../diagrams/data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685800" y="662152"/>
            <a:ext cx="7772400" cy="1128811"/>
          </a:xfrm>
        </p:spPr>
        <p:txBody>
          <a:bodyPr/>
          <a:lstStyle/>
          <a:p>
            <a:r>
              <a:rPr lang="en-US" dirty="0">
                <a:latin typeface="Arial" charset="0"/>
              </a:rPr>
              <a:t>Pricing Exotic Interest Rate Derivatives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6E3A-7357-0B31-A073-F277080415BE}"/>
              </a:ext>
            </a:extLst>
          </p:cNvPr>
          <p:cNvSpPr>
            <a:spLocks noGrp="1"/>
          </p:cNvSpPr>
          <p:nvPr>
            <p:ph type="title"/>
          </p:nvPr>
        </p:nvSpPr>
        <p:spPr/>
        <p:txBody>
          <a:bodyPr/>
          <a:lstStyle/>
          <a:p>
            <a:r>
              <a:rPr lang="en-US" dirty="0"/>
              <a:t>Exogenous v/s Endogenous</a:t>
            </a:r>
          </a:p>
        </p:txBody>
      </p:sp>
      <p:sp>
        <p:nvSpPr>
          <p:cNvPr id="3" name="Content Placeholder 2">
            <a:extLst>
              <a:ext uri="{FF2B5EF4-FFF2-40B4-BE49-F238E27FC236}">
                <a16:creationId xmlns:a16="http://schemas.microsoft.com/office/drawing/2014/main" id="{1481AD4C-CC33-609F-BF5E-A1839878EF42}"/>
              </a:ext>
            </a:extLst>
          </p:cNvPr>
          <p:cNvSpPr>
            <a:spLocks noGrp="1"/>
          </p:cNvSpPr>
          <p:nvPr>
            <p:ph idx="1"/>
          </p:nvPr>
        </p:nvSpPr>
        <p:spPr/>
        <p:txBody>
          <a:bodyPr/>
          <a:lstStyle/>
          <a:p>
            <a:endParaRPr lang="en-US" sz="1800" dirty="0"/>
          </a:p>
          <a:p>
            <a:r>
              <a:rPr lang="en-US" sz="1800" dirty="0"/>
              <a:t>Exogenous models take the initial yield curve as an input to the model by using a time varying coefficient</a:t>
            </a:r>
          </a:p>
          <a:p>
            <a:r>
              <a:rPr lang="en-US" sz="1800" dirty="0"/>
              <a:t>Remaining degree of freedoms are used to calibrate to underlying volatility structures</a:t>
            </a:r>
          </a:p>
        </p:txBody>
      </p:sp>
    </p:spTree>
    <p:extLst>
      <p:ext uri="{BB962C8B-B14F-4D97-AF65-F5344CB8AC3E}">
        <p14:creationId xmlns:p14="http://schemas.microsoft.com/office/powerpoint/2010/main" val="326473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219E-4CD2-4B64-6EAB-7FEA145EF4C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298FF58-EDE0-B2A1-2CEF-4D6D8387B7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93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FBF8-69B7-F58D-766F-086E95B40088}"/>
              </a:ext>
            </a:extLst>
          </p:cNvPr>
          <p:cNvSpPr>
            <a:spLocks noGrp="1"/>
          </p:cNvSpPr>
          <p:nvPr>
            <p:ph type="title"/>
          </p:nvPr>
        </p:nvSpPr>
        <p:spPr/>
        <p:txBody>
          <a:bodyPr/>
          <a:lstStyle/>
          <a:p>
            <a:r>
              <a:rPr lang="en-US" dirty="0"/>
              <a:t>Exotic Interest Rate Derivatives</a:t>
            </a:r>
            <a:endParaRPr lang="en-IN" dirty="0"/>
          </a:p>
        </p:txBody>
      </p:sp>
      <p:graphicFrame>
        <p:nvGraphicFramePr>
          <p:cNvPr id="4" name="Content Placeholder 3">
            <a:extLst>
              <a:ext uri="{FF2B5EF4-FFF2-40B4-BE49-F238E27FC236}">
                <a16:creationId xmlns:a16="http://schemas.microsoft.com/office/drawing/2014/main" id="{C30233DD-2E60-13FC-B787-69F04F6BD717}"/>
              </a:ext>
            </a:extLst>
          </p:cNvPr>
          <p:cNvGraphicFramePr>
            <a:graphicFrameLocks noGrp="1"/>
          </p:cNvGraphicFramePr>
          <p:nvPr>
            <p:ph idx="1"/>
            <p:extLst>
              <p:ext uri="{D42A27DB-BD31-4B8C-83A1-F6EECF244321}">
                <p14:modId xmlns:p14="http://schemas.microsoft.com/office/powerpoint/2010/main" val="3962983395"/>
              </p:ext>
            </p:extLst>
          </p:nvPr>
        </p:nvGraphicFramePr>
        <p:xfrm>
          <a:off x="1830771" y="1678432"/>
          <a:ext cx="5482458" cy="1786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99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E406-BC6C-8BEC-11E9-C5791DAFEBBB}"/>
              </a:ext>
            </a:extLst>
          </p:cNvPr>
          <p:cNvSpPr>
            <a:spLocks noGrp="1"/>
          </p:cNvSpPr>
          <p:nvPr>
            <p:ph type="title"/>
          </p:nvPr>
        </p:nvSpPr>
        <p:spPr/>
        <p:txBody>
          <a:bodyPr/>
          <a:lstStyle/>
          <a:p>
            <a:r>
              <a:rPr lang="en-US" dirty="0"/>
              <a:t>Pricing Methodology</a:t>
            </a:r>
          </a:p>
        </p:txBody>
      </p:sp>
      <p:graphicFrame>
        <p:nvGraphicFramePr>
          <p:cNvPr id="4" name="Content Placeholder 3">
            <a:extLst>
              <a:ext uri="{FF2B5EF4-FFF2-40B4-BE49-F238E27FC236}">
                <a16:creationId xmlns:a16="http://schemas.microsoft.com/office/drawing/2014/main" id="{FBB09139-A6B3-582D-95B7-11E01BEF1147}"/>
              </a:ext>
            </a:extLst>
          </p:cNvPr>
          <p:cNvGraphicFramePr>
            <a:graphicFrameLocks noGrp="1"/>
          </p:cNvGraphicFramePr>
          <p:nvPr>
            <p:ph idx="1"/>
            <p:extLst>
              <p:ext uri="{D42A27DB-BD31-4B8C-83A1-F6EECF244321}">
                <p14:modId xmlns:p14="http://schemas.microsoft.com/office/powerpoint/2010/main" val="2968180383"/>
              </p:ext>
            </p:extLst>
          </p:nvPr>
        </p:nvGraphicFramePr>
        <p:xfrm>
          <a:off x="457200" y="2362643"/>
          <a:ext cx="8229600" cy="232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49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7BB0-4B7A-C3A8-6D5D-AA2977A6DA76}"/>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35CAECF2-2784-3563-67AA-1E17DB5D9D56}"/>
              </a:ext>
            </a:extLst>
          </p:cNvPr>
          <p:cNvGraphicFramePr>
            <a:graphicFrameLocks noGrp="1"/>
          </p:cNvGraphicFramePr>
          <p:nvPr>
            <p:ph idx="1"/>
            <p:extLst>
              <p:ext uri="{D42A27DB-BD31-4B8C-83A1-F6EECF244321}">
                <p14:modId xmlns:p14="http://schemas.microsoft.com/office/powerpoint/2010/main" val="3396366238"/>
              </p:ext>
            </p:extLst>
          </p:nvPr>
        </p:nvGraphicFramePr>
        <p:xfrm>
          <a:off x="457200" y="2266950"/>
          <a:ext cx="8229600" cy="232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11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6BE1-3D0B-1F4C-B074-FFE71BBB9998}"/>
              </a:ext>
            </a:extLst>
          </p:cNvPr>
          <p:cNvSpPr>
            <a:spLocks noGrp="1"/>
          </p:cNvSpPr>
          <p:nvPr>
            <p:ph type="title"/>
          </p:nvPr>
        </p:nvSpPr>
        <p:spPr/>
        <p:txBody>
          <a:bodyPr/>
          <a:lstStyle/>
          <a:p>
            <a:r>
              <a:rPr lang="en-US" dirty="0"/>
              <a:t>Contract Specifications</a:t>
            </a:r>
          </a:p>
        </p:txBody>
      </p:sp>
      <p:graphicFrame>
        <p:nvGraphicFramePr>
          <p:cNvPr id="6" name="Content Placeholder 5">
            <a:extLst>
              <a:ext uri="{FF2B5EF4-FFF2-40B4-BE49-F238E27FC236}">
                <a16:creationId xmlns:a16="http://schemas.microsoft.com/office/drawing/2014/main" id="{CC42038F-32EF-2ED5-1BEC-67F83201A587}"/>
              </a:ext>
            </a:extLst>
          </p:cNvPr>
          <p:cNvGraphicFramePr>
            <a:graphicFrameLocks noGrp="1"/>
          </p:cNvGraphicFramePr>
          <p:nvPr>
            <p:ph idx="1"/>
            <p:extLst>
              <p:ext uri="{D42A27DB-BD31-4B8C-83A1-F6EECF244321}">
                <p14:modId xmlns:p14="http://schemas.microsoft.com/office/powerpoint/2010/main" val="700000706"/>
              </p:ext>
            </p:extLst>
          </p:nvPr>
        </p:nvGraphicFramePr>
        <p:xfrm>
          <a:off x="457200" y="2266950"/>
          <a:ext cx="8229600" cy="2327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35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68B8E323-0390-6649-373C-9A53052DC7FC}"/>
              </a:ext>
            </a:extLst>
          </p:cNvPr>
          <p:cNvGraphicFramePr/>
          <p:nvPr>
            <p:extLst>
              <p:ext uri="{D42A27DB-BD31-4B8C-83A1-F6EECF244321}">
                <p14:modId xmlns:p14="http://schemas.microsoft.com/office/powerpoint/2010/main" val="1215171068"/>
              </p:ext>
            </p:extLst>
          </p:nvPr>
        </p:nvGraphicFramePr>
        <p:xfrm>
          <a:off x="1418254" y="1558212"/>
          <a:ext cx="7427166" cy="3585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a:extLst>
              <a:ext uri="{FF2B5EF4-FFF2-40B4-BE49-F238E27FC236}">
                <a16:creationId xmlns:a16="http://schemas.microsoft.com/office/drawing/2014/main" id="{1AFFEC29-F844-94C4-59C1-B98C06DA8D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9404" y="3044727"/>
            <a:ext cx="1035697" cy="60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3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0DE1-1B53-B82E-2402-E90660427B7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814D4A40-FE17-864E-B89C-604F41939C7B}"/>
              </a:ext>
            </a:extLst>
          </p:cNvPr>
          <p:cNvGraphicFramePr>
            <a:graphicFrameLocks noGrp="1"/>
          </p:cNvGraphicFramePr>
          <p:nvPr>
            <p:ph idx="1"/>
            <p:extLst>
              <p:ext uri="{D42A27DB-BD31-4B8C-83A1-F6EECF244321}">
                <p14:modId xmlns:p14="http://schemas.microsoft.com/office/powerpoint/2010/main" val="2268441107"/>
              </p:ext>
            </p:extLst>
          </p:nvPr>
        </p:nvGraphicFramePr>
        <p:xfrm>
          <a:off x="5369442" y="1616149"/>
          <a:ext cx="3559953" cy="3125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math symbols on a white background&#10;&#10;Description automatically generated">
            <a:extLst>
              <a:ext uri="{FF2B5EF4-FFF2-40B4-BE49-F238E27FC236}">
                <a16:creationId xmlns:a16="http://schemas.microsoft.com/office/drawing/2014/main" id="{0DD224AE-67A7-54CA-068E-7192ABCFC6B5}"/>
              </a:ext>
            </a:extLst>
          </p:cNvPr>
          <p:cNvPicPr>
            <a:picLocks noChangeAspect="1"/>
          </p:cNvPicPr>
          <p:nvPr/>
        </p:nvPicPr>
        <p:blipFill>
          <a:blip r:embed="rId8"/>
          <a:stretch>
            <a:fillRect/>
          </a:stretch>
        </p:blipFill>
        <p:spPr>
          <a:xfrm>
            <a:off x="6911909" y="2133600"/>
            <a:ext cx="1435100" cy="876300"/>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0C7A2E5E-A9F4-7E07-B76B-E9BBC2BCA63E}"/>
              </a:ext>
            </a:extLst>
          </p:cNvPr>
          <p:cNvPicPr>
            <a:picLocks noChangeAspect="1"/>
          </p:cNvPicPr>
          <p:nvPr/>
        </p:nvPicPr>
        <p:blipFill>
          <a:blip r:embed="rId9"/>
          <a:stretch>
            <a:fillRect/>
          </a:stretch>
        </p:blipFill>
        <p:spPr>
          <a:xfrm>
            <a:off x="5688918" y="3906366"/>
            <a:ext cx="1460500" cy="317500"/>
          </a:xfrm>
          <a:prstGeom prst="rect">
            <a:avLst/>
          </a:prstGeom>
        </p:spPr>
      </p:pic>
    </p:spTree>
    <p:extLst>
      <p:ext uri="{BB962C8B-B14F-4D97-AF65-F5344CB8AC3E}">
        <p14:creationId xmlns:p14="http://schemas.microsoft.com/office/powerpoint/2010/main" val="81284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5783-4292-BB5A-A029-54EBC9C7AF8E}"/>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DD93CE84-4455-7722-2691-949545A250F4}"/>
              </a:ext>
            </a:extLst>
          </p:cNvPr>
          <p:cNvGraphicFramePr>
            <a:graphicFrameLocks noGrp="1"/>
          </p:cNvGraphicFramePr>
          <p:nvPr>
            <p:ph idx="1"/>
            <p:extLst>
              <p:ext uri="{D42A27DB-BD31-4B8C-83A1-F6EECF244321}">
                <p14:modId xmlns:p14="http://schemas.microsoft.com/office/powerpoint/2010/main" val="302821406"/>
              </p:ext>
            </p:extLst>
          </p:nvPr>
        </p:nvGraphicFramePr>
        <p:xfrm>
          <a:off x="457200" y="2266950"/>
          <a:ext cx="2381693" cy="232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1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990E517-1BB6-BB85-EB99-D0B386D3A74E}"/>
              </a:ext>
            </a:extLst>
          </p:cNvPr>
          <p:cNvGraphicFramePr/>
          <p:nvPr>
            <p:extLst>
              <p:ext uri="{D42A27DB-BD31-4B8C-83A1-F6EECF244321}">
                <p14:modId xmlns:p14="http://schemas.microsoft.com/office/powerpoint/2010/main" val="737960455"/>
              </p:ext>
            </p:extLst>
          </p:nvPr>
        </p:nvGraphicFramePr>
        <p:xfrm>
          <a:off x="2288333" y="1090227"/>
          <a:ext cx="4576664" cy="2970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36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71D418-F3BD-3FA0-9781-EA3D74BFCE22}"/>
              </a:ext>
            </a:extLst>
          </p:cNvPr>
          <p:cNvSpPr txBox="1">
            <a:spLocks/>
          </p:cNvSpPr>
          <p:nvPr/>
        </p:nvSpPr>
        <p:spPr bwMode="auto">
          <a:xfrm>
            <a:off x="685800" y="914400"/>
            <a:ext cx="7772400" cy="86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dirty="0">
                <a:latin typeface="Arial" charset="0"/>
              </a:rPr>
              <a:t>Team</a:t>
            </a:r>
          </a:p>
        </p:txBody>
      </p:sp>
      <p:sp>
        <p:nvSpPr>
          <p:cNvPr id="7" name="Subtitle 2">
            <a:extLst>
              <a:ext uri="{FF2B5EF4-FFF2-40B4-BE49-F238E27FC236}">
                <a16:creationId xmlns:a16="http://schemas.microsoft.com/office/drawing/2014/main" id="{152D6500-4297-F924-D1BF-E5F626626B2E}"/>
              </a:ext>
            </a:extLst>
          </p:cNvPr>
          <p:cNvSpPr txBox="1">
            <a:spLocks/>
          </p:cNvSpPr>
          <p:nvPr/>
        </p:nvSpPr>
        <p:spPr bwMode="auto">
          <a:xfrm>
            <a:off x="1371600" y="2350347"/>
            <a:ext cx="6400800" cy="2330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dirty="0">
                <a:ea typeface="+mn-ea"/>
              </a:rPr>
              <a:t>Mentor: James Stephens</a:t>
            </a:r>
          </a:p>
          <a:p>
            <a:pPr marL="0" indent="0" fontAlgn="auto">
              <a:spcAft>
                <a:spcPts val="0"/>
              </a:spcAft>
              <a:buNone/>
              <a:defRPr/>
            </a:pPr>
            <a:endParaRPr lang="en-US" dirty="0">
              <a:ea typeface="+mn-ea"/>
            </a:endParaRPr>
          </a:p>
          <a:p>
            <a:pPr fontAlgn="auto">
              <a:spcAft>
                <a:spcPts val="0"/>
              </a:spcAft>
              <a:buFont typeface="Arial" panose="020B0604020202020204" pitchFamily="34" charset="0"/>
              <a:buChar char="•"/>
              <a:defRPr/>
            </a:pPr>
            <a:r>
              <a:rPr lang="en-US" dirty="0">
                <a:ea typeface="+mn-ea"/>
              </a:rPr>
              <a:t>Parth Mahajan</a:t>
            </a:r>
          </a:p>
          <a:p>
            <a:pPr fontAlgn="auto">
              <a:spcAft>
                <a:spcPts val="0"/>
              </a:spcAft>
              <a:buFont typeface="Arial" panose="020B0604020202020204" pitchFamily="34" charset="0"/>
              <a:buChar char="•"/>
              <a:defRPr/>
            </a:pPr>
            <a:r>
              <a:rPr lang="en-US" dirty="0">
                <a:ea typeface="+mn-ea"/>
              </a:rPr>
              <a:t>Harshil Zaveri</a:t>
            </a:r>
          </a:p>
          <a:p>
            <a:pPr fontAlgn="auto">
              <a:spcAft>
                <a:spcPts val="0"/>
              </a:spcAft>
              <a:buFont typeface="Arial" panose="020B0604020202020204" pitchFamily="34" charset="0"/>
              <a:buChar char="•"/>
              <a:defRPr/>
            </a:pPr>
            <a:r>
              <a:rPr lang="en-US" dirty="0">
                <a:ea typeface="+mn-ea"/>
              </a:rPr>
              <a:t>Jesse Cheng</a:t>
            </a:r>
          </a:p>
          <a:p>
            <a:pPr fontAlgn="auto">
              <a:spcAft>
                <a:spcPts val="0"/>
              </a:spcAft>
              <a:buFont typeface="Arial"/>
              <a:buNone/>
              <a:defRPr/>
            </a:pPr>
            <a:endParaRPr lang="en-US" dirty="0">
              <a:ea typeface="+mn-ea"/>
            </a:endParaRPr>
          </a:p>
        </p:txBody>
      </p:sp>
    </p:spTree>
    <p:extLst>
      <p:ext uri="{BB962C8B-B14F-4D97-AF65-F5344CB8AC3E}">
        <p14:creationId xmlns:p14="http://schemas.microsoft.com/office/powerpoint/2010/main" val="270990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5FB2-9B62-F39B-7100-166D8FDAB08B}"/>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3861890D-2ECD-77AC-1E8F-DD3F41DEBD87}"/>
              </a:ext>
            </a:extLst>
          </p:cNvPr>
          <p:cNvGraphicFramePr>
            <a:graphicFrameLocks noGrp="1"/>
          </p:cNvGraphicFramePr>
          <p:nvPr>
            <p:ph idx="1"/>
            <p:extLst>
              <p:ext uri="{D42A27DB-BD31-4B8C-83A1-F6EECF244321}">
                <p14:modId xmlns:p14="http://schemas.microsoft.com/office/powerpoint/2010/main" val="3697154941"/>
              </p:ext>
            </p:extLst>
          </p:nvPr>
        </p:nvGraphicFramePr>
        <p:xfrm>
          <a:off x="457200" y="2266950"/>
          <a:ext cx="8229600" cy="2327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C07A4DBC-9176-D8C3-0F54-A23CB58C34DF}"/>
              </a:ext>
            </a:extLst>
          </p:cNvPr>
          <p:cNvPicPr>
            <a:picLocks noChangeAspect="1"/>
          </p:cNvPicPr>
          <p:nvPr/>
        </p:nvPicPr>
        <p:blipFill>
          <a:blip r:embed="rId8"/>
          <a:stretch>
            <a:fillRect/>
          </a:stretch>
        </p:blipFill>
        <p:spPr>
          <a:xfrm>
            <a:off x="5122506" y="3387359"/>
            <a:ext cx="969258" cy="198822"/>
          </a:xfrm>
          <a:prstGeom prst="rect">
            <a:avLst/>
          </a:prstGeom>
        </p:spPr>
      </p:pic>
      <p:graphicFrame>
        <p:nvGraphicFramePr>
          <p:cNvPr id="8" name="Diagram 7">
            <a:extLst>
              <a:ext uri="{FF2B5EF4-FFF2-40B4-BE49-F238E27FC236}">
                <a16:creationId xmlns:a16="http://schemas.microsoft.com/office/drawing/2014/main" id="{FCAE9396-9966-F001-3711-617578D8B29B}"/>
              </a:ext>
            </a:extLst>
          </p:cNvPr>
          <p:cNvGraphicFramePr/>
          <p:nvPr/>
        </p:nvGraphicFramePr>
        <p:xfrm>
          <a:off x="2575248" y="3695126"/>
          <a:ext cx="1903445" cy="106182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6877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8CE-56C1-9E6A-489A-F1FC0D07EBD4}"/>
              </a:ext>
            </a:extLst>
          </p:cNvPr>
          <p:cNvSpPr>
            <a:spLocks noGrp="1"/>
          </p:cNvSpPr>
          <p:nvPr>
            <p:ph type="title"/>
          </p:nvPr>
        </p:nvSpPr>
        <p:spPr/>
        <p:txBody>
          <a:bodyPr/>
          <a:lstStyle/>
          <a:p>
            <a:r>
              <a:rPr lang="en-US" dirty="0"/>
              <a:t>Types of Interest Rate Models</a:t>
            </a:r>
          </a:p>
        </p:txBody>
      </p:sp>
      <p:graphicFrame>
        <p:nvGraphicFramePr>
          <p:cNvPr id="4" name="Content Placeholder 3">
            <a:extLst>
              <a:ext uri="{FF2B5EF4-FFF2-40B4-BE49-F238E27FC236}">
                <a16:creationId xmlns:a16="http://schemas.microsoft.com/office/drawing/2014/main" id="{C6B94D86-DF9F-703B-37EB-B8421B71A60B}"/>
              </a:ext>
            </a:extLst>
          </p:cNvPr>
          <p:cNvGraphicFramePr>
            <a:graphicFrameLocks noGrp="1"/>
          </p:cNvGraphicFramePr>
          <p:nvPr>
            <p:ph idx="1"/>
            <p:extLst>
              <p:ext uri="{D42A27DB-BD31-4B8C-83A1-F6EECF244321}">
                <p14:modId xmlns:p14="http://schemas.microsoft.com/office/powerpoint/2010/main" val="2478585273"/>
              </p:ext>
            </p:extLst>
          </p:nvPr>
        </p:nvGraphicFramePr>
        <p:xfrm>
          <a:off x="457200" y="1788484"/>
          <a:ext cx="8229600" cy="232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58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4550EE31-27C1-2FDD-DCCD-C8B89C479D3D}"/>
              </a:ext>
            </a:extLst>
          </p:cNvPr>
          <p:cNvGraphicFramePr/>
          <p:nvPr>
            <p:extLst>
              <p:ext uri="{D42A27DB-BD31-4B8C-83A1-F6EECF244321}">
                <p14:modId xmlns:p14="http://schemas.microsoft.com/office/powerpoint/2010/main" val="572520909"/>
              </p:ext>
            </p:extLst>
          </p:nvPr>
        </p:nvGraphicFramePr>
        <p:xfrm>
          <a:off x="720191" y="501705"/>
          <a:ext cx="7727376" cy="417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59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CC8FACFA-BA32-285F-6F55-4D946E0E2D10}"/>
              </a:ext>
            </a:extLst>
          </p:cNvPr>
          <p:cNvGraphicFramePr/>
          <p:nvPr>
            <p:extLst>
              <p:ext uri="{D42A27DB-BD31-4B8C-83A1-F6EECF244321}">
                <p14:modId xmlns:p14="http://schemas.microsoft.com/office/powerpoint/2010/main" val="2362019360"/>
              </p:ext>
            </p:extLst>
          </p:nvPr>
        </p:nvGraphicFramePr>
        <p:xfrm>
          <a:off x="265814" y="691116"/>
          <a:ext cx="8697432" cy="4058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11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96F2BFBC-9A3E-215C-B70B-37ED9C3D3519}"/>
              </a:ext>
            </a:extLst>
          </p:cNvPr>
          <p:cNvGraphicFramePr/>
          <p:nvPr>
            <p:extLst>
              <p:ext uri="{D42A27DB-BD31-4B8C-83A1-F6EECF244321}">
                <p14:modId xmlns:p14="http://schemas.microsoft.com/office/powerpoint/2010/main" val="26704184"/>
              </p:ext>
            </p:extLst>
          </p:nvPr>
        </p:nvGraphicFramePr>
        <p:xfrm>
          <a:off x="284421" y="620038"/>
          <a:ext cx="8575158" cy="4113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537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463C-9752-E654-F038-36E46E59BD4E}"/>
              </a:ext>
            </a:extLst>
          </p:cNvPr>
          <p:cNvSpPr>
            <a:spLocks noGrp="1"/>
          </p:cNvSpPr>
          <p:nvPr>
            <p:ph type="title"/>
          </p:nvPr>
        </p:nvSpPr>
        <p:spPr/>
        <p:txBody>
          <a:bodyPr/>
          <a:lstStyle/>
          <a:p>
            <a:r>
              <a:rPr lang="en-US" dirty="0"/>
              <a:t>One factor models</a:t>
            </a:r>
            <a:endParaRPr lang="en-IN" dirty="0"/>
          </a:p>
        </p:txBody>
      </p:sp>
      <p:sp>
        <p:nvSpPr>
          <p:cNvPr id="3" name="Content Placeholder 2">
            <a:extLst>
              <a:ext uri="{FF2B5EF4-FFF2-40B4-BE49-F238E27FC236}">
                <a16:creationId xmlns:a16="http://schemas.microsoft.com/office/drawing/2014/main" id="{636CFC89-EEAF-98CF-6734-A4638E9C36D1}"/>
              </a:ext>
            </a:extLst>
          </p:cNvPr>
          <p:cNvSpPr>
            <a:spLocks noGrp="1"/>
          </p:cNvSpPr>
          <p:nvPr>
            <p:ph idx="1"/>
          </p:nvPr>
        </p:nvSpPr>
        <p:spPr>
          <a:xfrm>
            <a:off x="457200" y="2266950"/>
            <a:ext cx="4610100" cy="2327672"/>
          </a:xfrm>
        </p:spPr>
        <p:txBody>
          <a:bodyPr/>
          <a:lstStyle/>
          <a:p>
            <a:r>
              <a:rPr lang="en-US" sz="1400" dirty="0"/>
              <a:t>Models the instantaneous spot rate</a:t>
            </a:r>
          </a:p>
          <a:p>
            <a:pPr lvl="0"/>
            <a:r>
              <a:rPr lang="en-US" sz="1400" b="0" dirty="0"/>
              <a:t>Yield curve is modelled using the spot rate at time t</a:t>
            </a:r>
          </a:p>
          <a:p>
            <a:pPr lvl="0"/>
            <a:r>
              <a:rPr lang="en-US" sz="1400" b="0" dirty="0"/>
              <a:t>This curve implied from this at any two points will have a correlation of 1</a:t>
            </a:r>
          </a:p>
          <a:p>
            <a:pPr lvl="0"/>
            <a:r>
              <a:rPr lang="en-US" sz="1400" b="0" dirty="0"/>
              <a:t>Ex Ho-Lee, Vasicek model</a:t>
            </a:r>
            <a:endParaRPr lang="en-US" sz="1400" dirty="0"/>
          </a:p>
          <a:p>
            <a:endParaRPr lang="en-IN" sz="1400" dirty="0"/>
          </a:p>
        </p:txBody>
      </p:sp>
      <p:pic>
        <p:nvPicPr>
          <p:cNvPr id="5" name="Picture 4" descr="A black text on a white background&#10;&#10;Description automatically generated">
            <a:extLst>
              <a:ext uri="{FF2B5EF4-FFF2-40B4-BE49-F238E27FC236}">
                <a16:creationId xmlns:a16="http://schemas.microsoft.com/office/drawing/2014/main" id="{CD54BA6A-1E95-F093-B79E-2AB42392D2ED}"/>
              </a:ext>
            </a:extLst>
          </p:cNvPr>
          <p:cNvPicPr>
            <a:picLocks noChangeAspect="1"/>
          </p:cNvPicPr>
          <p:nvPr/>
        </p:nvPicPr>
        <p:blipFill>
          <a:blip r:embed="rId3"/>
          <a:stretch>
            <a:fillRect/>
          </a:stretch>
        </p:blipFill>
        <p:spPr>
          <a:xfrm>
            <a:off x="2161753" y="1560512"/>
            <a:ext cx="4610100" cy="622300"/>
          </a:xfrm>
          <a:prstGeom prst="rect">
            <a:avLst/>
          </a:prstGeom>
        </p:spPr>
      </p:pic>
      <p:pic>
        <p:nvPicPr>
          <p:cNvPr id="7" name="Picture 6" descr="A graph showing a number of years&#10;&#10;Description automatically generated">
            <a:extLst>
              <a:ext uri="{FF2B5EF4-FFF2-40B4-BE49-F238E27FC236}">
                <a16:creationId xmlns:a16="http://schemas.microsoft.com/office/drawing/2014/main" id="{B2481143-0799-0520-607D-30AE2A3E5ED3}"/>
              </a:ext>
            </a:extLst>
          </p:cNvPr>
          <p:cNvPicPr>
            <a:picLocks noChangeAspect="1"/>
          </p:cNvPicPr>
          <p:nvPr/>
        </p:nvPicPr>
        <p:blipFill>
          <a:blip r:embed="rId4"/>
          <a:stretch>
            <a:fillRect/>
          </a:stretch>
        </p:blipFill>
        <p:spPr>
          <a:xfrm>
            <a:off x="5067300" y="2070845"/>
            <a:ext cx="4032969" cy="2960688"/>
          </a:xfrm>
          <a:prstGeom prst="rect">
            <a:avLst/>
          </a:prstGeom>
        </p:spPr>
      </p:pic>
    </p:spTree>
    <p:extLst>
      <p:ext uri="{BB962C8B-B14F-4D97-AF65-F5344CB8AC3E}">
        <p14:creationId xmlns:p14="http://schemas.microsoft.com/office/powerpoint/2010/main" val="37041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2074-850E-8C19-A1F5-16F1B2DEB7AB}"/>
              </a:ext>
            </a:extLst>
          </p:cNvPr>
          <p:cNvSpPr>
            <a:spLocks noGrp="1"/>
          </p:cNvSpPr>
          <p:nvPr>
            <p:ph type="title"/>
          </p:nvPr>
        </p:nvSpPr>
        <p:spPr/>
        <p:txBody>
          <a:bodyPr/>
          <a:lstStyle/>
          <a:p>
            <a:r>
              <a:rPr lang="en-US" dirty="0"/>
              <a:t>Exogenous Models</a:t>
            </a:r>
          </a:p>
        </p:txBody>
      </p:sp>
      <p:pic>
        <p:nvPicPr>
          <p:cNvPr id="5" name="Content Placeholder 4">
            <a:extLst>
              <a:ext uri="{FF2B5EF4-FFF2-40B4-BE49-F238E27FC236}">
                <a16:creationId xmlns:a16="http://schemas.microsoft.com/office/drawing/2014/main" id="{5BF59055-72D6-E245-8AA7-1D273D0B5BB4}"/>
              </a:ext>
            </a:extLst>
          </p:cNvPr>
          <p:cNvPicPr>
            <a:picLocks noGrp="1" noChangeAspect="1"/>
          </p:cNvPicPr>
          <p:nvPr>
            <p:ph idx="1"/>
          </p:nvPr>
        </p:nvPicPr>
        <p:blipFill>
          <a:blip r:embed="rId2"/>
          <a:stretch>
            <a:fillRect/>
          </a:stretch>
        </p:blipFill>
        <p:spPr>
          <a:xfrm>
            <a:off x="1855107" y="1476375"/>
            <a:ext cx="5041900" cy="584200"/>
          </a:xfrm>
        </p:spPr>
      </p:pic>
    </p:spTree>
    <p:extLst>
      <p:ext uri="{BB962C8B-B14F-4D97-AF65-F5344CB8AC3E}">
        <p14:creationId xmlns:p14="http://schemas.microsoft.com/office/powerpoint/2010/main" val="348773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95BF-6C5A-518F-8843-9AC8928A8C2F}"/>
              </a:ext>
            </a:extLst>
          </p:cNvPr>
          <p:cNvSpPr>
            <a:spLocks noGrp="1"/>
          </p:cNvSpPr>
          <p:nvPr>
            <p:ph type="title"/>
          </p:nvPr>
        </p:nvSpPr>
        <p:spPr/>
        <p:txBody>
          <a:bodyPr/>
          <a:lstStyle/>
          <a:p>
            <a:r>
              <a:rPr lang="en-US" dirty="0"/>
              <a:t>G2++ Model</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D218B1-C8F6-BE43-69B6-6B450C6EE7E2}"/>
                  </a:ext>
                </a:extLst>
              </p:cNvPr>
              <p:cNvSpPr>
                <a:spLocks noGrp="1"/>
              </p:cNvSpPr>
              <p:nvPr>
                <p:ph idx="1"/>
              </p:nvPr>
            </p:nvSpPr>
            <p:spPr>
              <a:xfrm>
                <a:off x="457200" y="2876937"/>
                <a:ext cx="8229600" cy="2327672"/>
              </a:xfrm>
            </p:spPr>
            <p:txBody>
              <a:bodyPr/>
              <a:lstStyle/>
              <a:p>
                <a:r>
                  <a:rPr lang="en-IN" sz="2000" dirty="0"/>
                  <a:t>(W</a:t>
                </a:r>
                <a:r>
                  <a:rPr lang="en-IN" sz="2000" baseline="-25000" dirty="0"/>
                  <a:t>1</a:t>
                </a:r>
                <a:r>
                  <a:rPr lang="en-IN" sz="2000" baseline="30000" dirty="0"/>
                  <a:t>Q</a:t>
                </a:r>
                <a:r>
                  <a:rPr lang="en-IN" sz="2000" dirty="0"/>
                  <a:t>,W</a:t>
                </a:r>
                <a:r>
                  <a:rPr lang="en-IN" sz="2000" baseline="-25000" dirty="0"/>
                  <a:t>2</a:t>
                </a:r>
                <a:r>
                  <a:rPr lang="en-IN" sz="2000" baseline="30000" dirty="0"/>
                  <a:t>Q</a:t>
                </a:r>
                <a:r>
                  <a:rPr lang="en-IN" sz="2000" dirty="0"/>
                  <a:t>) is a two-dimensional Brownian motion with instantaneous correlation </a:t>
                </a:r>
                <a:r>
                  <a:rPr lang="el-GR" sz="2000" dirty="0"/>
                  <a:t>ρ</a:t>
                </a:r>
                <a:endParaRPr lang="en-US" sz="2000" dirty="0"/>
              </a:p>
              <a:p>
                <a:r>
                  <a:rPr lang="en-US" sz="2000" dirty="0"/>
                  <a:t>The function </a:t>
                </a:r>
                <a14:m>
                  <m:oMath xmlns:m="http://schemas.openxmlformats.org/officeDocument/2006/math">
                    <m:r>
                      <a:rPr lang="el-GR" sz="2000" i="1" smtClean="0">
                        <a:latin typeface="Cambria Math" panose="02040503050406030204" pitchFamily="18" charset="0"/>
                      </a:rPr>
                      <m:t>𝜙</m:t>
                    </m:r>
                  </m:oMath>
                </a14:m>
                <a:r>
                  <a:rPr lang="el-GR" sz="2000" dirty="0"/>
                  <a:t> </a:t>
                </a:r>
                <a:r>
                  <a:rPr lang="en-US" sz="2000" dirty="0"/>
                  <a:t>is deterministic and well defined</a:t>
                </a:r>
              </a:p>
              <a:p>
                <a:r>
                  <a:rPr lang="en-US" sz="2000" dirty="0"/>
                  <a:t>Five degrees of freedom (a, b,</a:t>
                </a:r>
                <a:r>
                  <a:rPr lang="el-GR" sz="1600" dirty="0"/>
                  <a:t> </a:t>
                </a:r>
                <a14:m>
                  <m:oMath xmlns:m="http://schemas.openxmlformats.org/officeDocument/2006/math">
                    <m:r>
                      <m:rPr>
                        <m:nor/>
                      </m:rPr>
                      <a:rPr lang="el-GR" sz="1600"/>
                      <m:t>σ</m:t>
                    </m:r>
                  </m:oMath>
                </a14:m>
                <a:r>
                  <a:rPr lang="en-US" sz="2000" dirty="0"/>
                  <a:t>, </a:t>
                </a:r>
                <a14:m>
                  <m:oMath xmlns:m="http://schemas.openxmlformats.org/officeDocument/2006/math">
                    <m:r>
                      <m:rPr>
                        <m:nor/>
                      </m:rPr>
                      <a:rPr lang="el-GR" sz="2000"/>
                      <m:t>η</m:t>
                    </m:r>
                  </m:oMath>
                </a14:m>
                <a:r>
                  <a:rPr lang="en-US" sz="2000" dirty="0"/>
                  <a:t>, </a:t>
                </a:r>
                <a:r>
                  <a:rPr lang="el-GR" sz="2000" dirty="0"/>
                  <a:t>ρ</a:t>
                </a:r>
                <a:r>
                  <a:rPr lang="en-US" sz="2000" dirty="0"/>
                  <a:t>) left are used to calibrate to the underlying volatility structures</a:t>
                </a:r>
                <a:endParaRPr lang="en-US" dirty="0"/>
              </a:p>
              <a:p>
                <a:endParaRPr lang="en-IN" dirty="0"/>
              </a:p>
            </p:txBody>
          </p:sp>
        </mc:Choice>
        <mc:Fallback>
          <p:sp>
            <p:nvSpPr>
              <p:cNvPr id="3" name="Content Placeholder 2">
                <a:extLst>
                  <a:ext uri="{FF2B5EF4-FFF2-40B4-BE49-F238E27FC236}">
                    <a16:creationId xmlns:a16="http://schemas.microsoft.com/office/drawing/2014/main" id="{0BD218B1-C8F6-BE43-69B6-6B450C6EE7E2}"/>
                  </a:ext>
                </a:extLst>
              </p:cNvPr>
              <p:cNvSpPr>
                <a:spLocks noGrp="1" noRot="1" noChangeAspect="1" noMove="1" noResize="1" noEditPoints="1" noAdjustHandles="1" noChangeArrowheads="1" noChangeShapeType="1" noTextEdit="1"/>
              </p:cNvSpPr>
              <p:nvPr>
                <p:ph idx="1"/>
              </p:nvPr>
            </p:nvSpPr>
            <p:spPr>
              <a:xfrm>
                <a:off x="457200" y="2876937"/>
                <a:ext cx="8229600" cy="2327672"/>
              </a:xfrm>
              <a:blipFill>
                <a:blip r:embed="rId2"/>
                <a:stretch>
                  <a:fillRect l="-617" t="-1630" r="-13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47C0C1D-11DB-1689-2140-4982D817DC97}"/>
                  </a:ext>
                </a:extLst>
              </p:cNvPr>
              <p:cNvSpPr txBox="1"/>
              <p:nvPr/>
            </p:nvSpPr>
            <p:spPr>
              <a:xfrm>
                <a:off x="3329875" y="1630442"/>
                <a:ext cx="26004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mn-lt"/>
                        </a:rPr>
                        <m:t>𝑟</m:t>
                      </m:r>
                      <m:d>
                        <m:dPr>
                          <m:ctrlPr>
                            <a:rPr lang="el-GR" i="1">
                              <a:latin typeface="+mn-lt"/>
                            </a:rPr>
                          </m:ctrlPr>
                        </m:dPr>
                        <m:e>
                          <m:r>
                            <a:rPr lang="el-GR" i="1">
                              <a:latin typeface="+mn-lt"/>
                            </a:rPr>
                            <m:t>𝑡</m:t>
                          </m:r>
                        </m:e>
                      </m:d>
                      <m:r>
                        <a:rPr lang="el-GR" i="1">
                          <a:latin typeface="+mn-lt"/>
                        </a:rPr>
                        <m:t>=</m:t>
                      </m:r>
                      <m:r>
                        <a:rPr lang="el-GR" i="1">
                          <a:latin typeface="+mn-lt"/>
                        </a:rPr>
                        <m:t>𝑥</m:t>
                      </m:r>
                      <m:d>
                        <m:dPr>
                          <m:ctrlPr>
                            <a:rPr lang="el-GR" i="1">
                              <a:latin typeface="+mn-lt"/>
                            </a:rPr>
                          </m:ctrlPr>
                        </m:dPr>
                        <m:e>
                          <m:r>
                            <a:rPr lang="el-GR" i="1">
                              <a:latin typeface="+mn-lt"/>
                            </a:rPr>
                            <m:t>𝑡</m:t>
                          </m:r>
                        </m:e>
                      </m:d>
                      <m:r>
                        <a:rPr lang="el-GR" i="1">
                          <a:latin typeface="+mn-lt"/>
                        </a:rPr>
                        <m:t>+</m:t>
                      </m:r>
                      <m:r>
                        <a:rPr lang="el-GR" i="1">
                          <a:latin typeface="+mn-lt"/>
                        </a:rPr>
                        <m:t>𝑦</m:t>
                      </m:r>
                      <m:d>
                        <m:dPr>
                          <m:ctrlPr>
                            <a:rPr lang="el-GR" i="1">
                              <a:latin typeface="+mn-lt"/>
                            </a:rPr>
                          </m:ctrlPr>
                        </m:dPr>
                        <m:e>
                          <m:r>
                            <a:rPr lang="el-GR" i="1">
                              <a:latin typeface="+mn-lt"/>
                            </a:rPr>
                            <m:t>𝑡</m:t>
                          </m:r>
                        </m:e>
                      </m:d>
                      <m:r>
                        <a:rPr lang="el-GR" i="1">
                          <a:latin typeface="+mn-lt"/>
                        </a:rPr>
                        <m:t>+</m:t>
                      </m:r>
                      <m:r>
                        <a:rPr lang="el-GR" i="1">
                          <a:latin typeface="+mn-lt"/>
                        </a:rPr>
                        <m:t>𝜙</m:t>
                      </m:r>
                      <m:d>
                        <m:dPr>
                          <m:ctrlPr>
                            <a:rPr lang="el-GR" i="1">
                              <a:latin typeface="+mn-lt"/>
                            </a:rPr>
                          </m:ctrlPr>
                        </m:dPr>
                        <m:e>
                          <m:r>
                            <a:rPr lang="en-US" i="1">
                              <a:latin typeface="+mn-lt"/>
                            </a:rPr>
                            <m:t>𝑡</m:t>
                          </m:r>
                        </m:e>
                      </m:d>
                    </m:oMath>
                  </m:oMathPara>
                </a14:m>
                <a:endParaRPr lang="en-US" dirty="0">
                  <a:latin typeface="+mn-lt"/>
                </a:endParaRPr>
              </a:p>
            </p:txBody>
          </p:sp>
        </mc:Choice>
        <mc:Fallback>
          <p:sp>
            <p:nvSpPr>
              <p:cNvPr id="6" name="TextBox 5">
                <a:extLst>
                  <a:ext uri="{FF2B5EF4-FFF2-40B4-BE49-F238E27FC236}">
                    <a16:creationId xmlns:a16="http://schemas.microsoft.com/office/drawing/2014/main" id="{147C0C1D-11DB-1689-2140-4982D817DC97}"/>
                  </a:ext>
                </a:extLst>
              </p:cNvPr>
              <p:cNvSpPr txBox="1">
                <a:spLocks noRot="1" noChangeAspect="1" noMove="1" noResize="1" noEditPoints="1" noAdjustHandles="1" noChangeArrowheads="1" noChangeShapeType="1" noTextEdit="1"/>
              </p:cNvSpPr>
              <p:nvPr/>
            </p:nvSpPr>
            <p:spPr>
              <a:xfrm>
                <a:off x="3329875" y="1630442"/>
                <a:ext cx="2600455" cy="276999"/>
              </a:xfrm>
              <a:prstGeom prst="rect">
                <a:avLst/>
              </a:prstGeom>
              <a:blipFill>
                <a:blip r:embed="rId3"/>
                <a:stretch>
                  <a:fillRect l="-971" b="-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82D7EE3-CE46-FCA5-7028-A2BB07041E72}"/>
                  </a:ext>
                </a:extLst>
              </p:cNvPr>
              <p:cNvSpPr txBox="1"/>
              <p:nvPr/>
            </p:nvSpPr>
            <p:spPr>
              <a:xfrm>
                <a:off x="2589485" y="2045940"/>
                <a:ext cx="39493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r>
                        <a:rPr lang="en-US" b="0" i="1" smtClean="0">
                          <a:latin typeface="Cambria Math" panose="02040503050406030204" pitchFamily="18" charset="0"/>
                        </a:rPr>
                        <m:t>+</m:t>
                      </m:r>
                      <m:r>
                        <m:rPr>
                          <m:nor/>
                        </m:rPr>
                        <a:rPr lang="el-GR"/>
                        <m:t>σ</m:t>
                      </m:r>
                      <m:r>
                        <a:rPr lang="en-US" b="0" i="1" smtClean="0">
                          <a:latin typeface="Cambria Math" panose="02040503050406030204" pitchFamily="18" charset="0"/>
                        </a:rPr>
                        <m:t>𝑑𝑊</m:t>
                      </m:r>
                      <m:r>
                        <a:rPr lang="en-US" b="0" i="1" baseline="-25000"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dirty="0"/>
              </a:p>
            </p:txBody>
          </p:sp>
        </mc:Choice>
        <mc:Fallback>
          <p:sp>
            <p:nvSpPr>
              <p:cNvPr id="9" name="TextBox 8">
                <a:extLst>
                  <a:ext uri="{FF2B5EF4-FFF2-40B4-BE49-F238E27FC236}">
                    <a16:creationId xmlns:a16="http://schemas.microsoft.com/office/drawing/2014/main" id="{682D7EE3-CE46-FCA5-7028-A2BB07041E72}"/>
                  </a:ext>
                </a:extLst>
              </p:cNvPr>
              <p:cNvSpPr txBox="1">
                <a:spLocks noRot="1" noChangeAspect="1" noMove="1" noResize="1" noEditPoints="1" noAdjustHandles="1" noChangeArrowheads="1" noChangeShapeType="1" noTextEdit="1"/>
              </p:cNvSpPr>
              <p:nvPr/>
            </p:nvSpPr>
            <p:spPr>
              <a:xfrm>
                <a:off x="2589485" y="2045940"/>
                <a:ext cx="3949351" cy="276999"/>
              </a:xfrm>
              <a:prstGeom prst="rect">
                <a:avLst/>
              </a:prstGeom>
              <a:blipFill>
                <a:blip r:embed="rId4"/>
                <a:stretch>
                  <a:fillRect l="-1282" t="-4545" r="-641" b="-4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FEBE006-F91A-454B-242C-41D86A444A2E}"/>
                  </a:ext>
                </a:extLst>
              </p:cNvPr>
              <p:cNvSpPr txBox="1"/>
              <p:nvPr/>
            </p:nvSpPr>
            <p:spPr>
              <a:xfrm>
                <a:off x="2589485" y="2322939"/>
                <a:ext cx="404110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𝑏𝑦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r>
                        <a:rPr lang="en-US" i="1">
                          <a:latin typeface="Cambria Math" panose="02040503050406030204" pitchFamily="18" charset="0"/>
                        </a:rPr>
                        <m:t>+</m:t>
                      </m:r>
                      <m:r>
                        <m:rPr>
                          <m:nor/>
                        </m:rPr>
                        <a:rPr lang="el-GR"/>
                        <m:t>η</m:t>
                      </m:r>
                      <m:r>
                        <a:rPr lang="en-US" i="1">
                          <a:latin typeface="Cambria Math" panose="02040503050406030204" pitchFamily="18" charset="0"/>
                        </a:rPr>
                        <m:t>𝑑𝑊</m:t>
                      </m:r>
                      <m:r>
                        <a:rPr lang="en-US" b="0" i="1" baseline="-25000" smtClean="0">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b="0" i="1"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=0</m:t>
                      </m:r>
                    </m:oMath>
                  </m:oMathPara>
                </a14:m>
                <a:endParaRPr lang="en-US" dirty="0"/>
              </a:p>
              <a:p>
                <a:endParaRPr lang="en-US" dirty="0"/>
              </a:p>
            </p:txBody>
          </p:sp>
        </mc:Choice>
        <mc:Fallback>
          <p:sp>
            <p:nvSpPr>
              <p:cNvPr id="10" name="TextBox 9">
                <a:extLst>
                  <a:ext uri="{FF2B5EF4-FFF2-40B4-BE49-F238E27FC236}">
                    <a16:creationId xmlns:a16="http://schemas.microsoft.com/office/drawing/2014/main" id="{6FEBE006-F91A-454B-242C-41D86A444A2E}"/>
                  </a:ext>
                </a:extLst>
              </p:cNvPr>
              <p:cNvSpPr txBox="1">
                <a:spLocks noRot="1" noChangeAspect="1" noMove="1" noResize="1" noEditPoints="1" noAdjustHandles="1" noChangeArrowheads="1" noChangeShapeType="1" noTextEdit="1"/>
              </p:cNvSpPr>
              <p:nvPr/>
            </p:nvSpPr>
            <p:spPr>
              <a:xfrm>
                <a:off x="2589485" y="2322939"/>
                <a:ext cx="4041106" cy="553998"/>
              </a:xfrm>
              <a:prstGeom prst="rect">
                <a:avLst/>
              </a:prstGeom>
              <a:blipFill>
                <a:blip r:embed="rId5"/>
                <a:stretch>
                  <a:fillRect/>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3673CFBC-B5D1-85EF-A7D4-983E80958E19}"/>
              </a:ext>
            </a:extLst>
          </p:cNvPr>
          <p:cNvSpPr txBox="1">
            <a:spLocks/>
          </p:cNvSpPr>
          <p:nvPr/>
        </p:nvSpPr>
        <p:spPr bwMode="auto">
          <a:xfrm>
            <a:off x="609600" y="605109"/>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928883769"/>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NCStateU-horizontal-left-logo</Template>
  <TotalTime>30545</TotalTime>
  <Words>857</Words>
  <Application>Microsoft Macintosh PowerPoint</Application>
  <PresentationFormat>On-screen Show (16:9)</PresentationFormat>
  <Paragraphs>96</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NCStateU-horizontal-left-logo</vt:lpstr>
      <vt:lpstr>Pricing Exotic Interest Rate Derivatives</vt:lpstr>
      <vt:lpstr>PowerPoint Presentation</vt:lpstr>
      <vt:lpstr>Types of Interest Rate Models</vt:lpstr>
      <vt:lpstr>PowerPoint Presentation</vt:lpstr>
      <vt:lpstr>PowerPoint Presentation</vt:lpstr>
      <vt:lpstr>PowerPoint Presentation</vt:lpstr>
      <vt:lpstr>One factor models</vt:lpstr>
      <vt:lpstr>Exogenous Models</vt:lpstr>
      <vt:lpstr>G2++ Model</vt:lpstr>
      <vt:lpstr>Exogenous v/s Endogenous</vt:lpstr>
      <vt:lpstr>PowerPoint Presentation</vt:lpstr>
      <vt:lpstr>Exotic Interest Rate Derivatives</vt:lpstr>
      <vt:lpstr>Pricing Methodology</vt:lpstr>
      <vt:lpstr>PowerPoint Presentation</vt:lpstr>
      <vt:lpstr>Contract Specifications</vt:lpstr>
      <vt:lpstr>PowerPoint Presentation</vt:lpstr>
      <vt:lpstr>PowerPoint Presentation</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Rate Models</dc:title>
  <dc:creator>Parth Mahajan</dc:creator>
  <cp:lastModifiedBy>Parth Mahajan</cp:lastModifiedBy>
  <cp:revision>7</cp:revision>
  <dcterms:created xsi:type="dcterms:W3CDTF">2023-07-13T17:08:49Z</dcterms:created>
  <dcterms:modified xsi:type="dcterms:W3CDTF">2023-08-04T16:49:23Z</dcterms:modified>
</cp:coreProperties>
</file>