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>
        <p:scale>
          <a:sx n="88" d="100"/>
          <a:sy n="88" d="100"/>
        </p:scale>
        <p:origin x="28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323B1-BB75-1AF0-CA46-75EA14CA1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754BCF-9A96-80CD-9926-2C5189809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E47BC-9248-CD8B-3BD3-D1EB6C3A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525D-6F57-E147-8F5C-216B72EA02BE}" type="datetimeFigureOut">
              <a:rPr kumimoji="1" lang="ko-Kore-KR" altLang="en-US" smtClean="0"/>
              <a:t>2022. 11. 4.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EF7419-768B-85EA-AA44-B0BEC1BB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D9350-980A-5588-FE95-ED2B6D2A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37B4-7F29-9841-A308-7E7891324D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579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1CC3C-0BA5-49E7-2971-660DC491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494BB2-C275-1B5C-3D32-955696EE3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562C6E-2B42-D857-40F5-DF5AA4682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525D-6F57-E147-8F5C-216B72EA02BE}" type="datetimeFigureOut">
              <a:rPr kumimoji="1" lang="ko-Kore-KR" altLang="en-US" smtClean="0"/>
              <a:t>2022. 11. 4.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17C57-7DA6-A154-D1F3-95799660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01BF9-C7FA-B9C7-19A2-407D7383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37B4-7F29-9841-A308-7E7891324D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889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77ABC4-BADD-2394-DA25-C30D7A627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046E8F-AB08-CC7E-1823-C17B5DE56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EA2FE-1667-1F43-56E0-F61A0F69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525D-6F57-E147-8F5C-216B72EA02BE}" type="datetimeFigureOut">
              <a:rPr kumimoji="1" lang="ko-Kore-KR" altLang="en-US" smtClean="0"/>
              <a:t>2022. 11. 4.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5A284-2209-08D1-CDF5-4050106A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DBF19-523D-1E99-A556-FEBA4987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37B4-7F29-9841-A308-7E7891324D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918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A3AF4-8384-A10E-75B8-B1867ADD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B251E-3E71-9517-032F-7B9331F09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30107E-EEE4-B9C4-6B1B-4048C22B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525D-6F57-E147-8F5C-216B72EA02BE}" type="datetimeFigureOut">
              <a:rPr kumimoji="1" lang="ko-Kore-KR" altLang="en-US" smtClean="0"/>
              <a:t>2022. 11. 4.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C8723-FA9F-C069-9FBF-643C6590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733DD4-59F4-33F1-AD71-C0121A1A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37B4-7F29-9841-A308-7E7891324D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126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D25F8-EFAB-EBE8-5307-EEFC3E8C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353B1D-97CF-6987-E539-3FC39F30E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291F5-8644-6FD8-F4AA-506C20AA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525D-6F57-E147-8F5C-216B72EA02BE}" type="datetimeFigureOut">
              <a:rPr kumimoji="1" lang="ko-Kore-KR" altLang="en-US" smtClean="0"/>
              <a:t>2022. 11. 4.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E30E9-4953-9A8F-0AED-010F8B88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FA50D-D03A-62E6-BBA1-E467E920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37B4-7F29-9841-A308-7E7891324D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339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22DE7-45CF-0250-E64B-81BF3C4F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58043F-FD7B-3925-996E-2BF644C52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CC6D6F-6038-434E-BB0C-182332287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3F77A8-0444-3B0E-B616-F9DA4D43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525D-6F57-E147-8F5C-216B72EA02BE}" type="datetimeFigureOut">
              <a:rPr kumimoji="1" lang="ko-Kore-KR" altLang="en-US" smtClean="0"/>
              <a:t>2022. 11. 4.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DADD0F-3D1A-BE76-00AF-A77B478D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F710F-58FD-53F9-A74D-66E2F8DB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37B4-7F29-9841-A308-7E7891324D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291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AD44F-FD37-A710-FDC1-9183146EB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372FA3-A166-60B8-35B7-BFA2FDA66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109050-DCE8-DEF4-AEE6-966998D5D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3D2DE5-AB8B-FB71-28EF-83335F412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C4944-927E-088C-40F7-C9C216603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6C6C35-894A-F50F-CA23-4F06DDBE6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525D-6F57-E147-8F5C-216B72EA02BE}" type="datetimeFigureOut">
              <a:rPr kumimoji="1" lang="ko-Kore-KR" altLang="en-US" smtClean="0"/>
              <a:t>2022. 11. 4.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306112-B150-8B9B-EB53-691BD7EE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E34FBD-D47B-3280-AB15-5894156B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37B4-7F29-9841-A308-7E7891324D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387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E8433-CF9F-CAFE-8679-980B22A5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B83C73-01B5-075F-91FE-F7004C32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525D-6F57-E147-8F5C-216B72EA02BE}" type="datetimeFigureOut">
              <a:rPr kumimoji="1" lang="ko-Kore-KR" altLang="en-US" smtClean="0"/>
              <a:t>2022. 11. 4.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6E8FAD-7BF4-8C71-7B91-01D9A5C4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24074C-2945-13F5-FE9E-0758221C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37B4-7F29-9841-A308-7E7891324D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206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716840-D061-65B2-5A0A-3926B68D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525D-6F57-E147-8F5C-216B72EA02BE}" type="datetimeFigureOut">
              <a:rPr kumimoji="1" lang="ko-Kore-KR" altLang="en-US" smtClean="0"/>
              <a:t>2022. 11. 4.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6FD65E-3D9A-C724-E66B-C47B20D3F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D267D2-510A-26C7-F853-B0F416CB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37B4-7F29-9841-A308-7E7891324D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384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10DAD-AE43-CC2E-EA65-9D561DFD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CB2A8-A5E3-2AE3-F490-E0EBD52D0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4C42F4-ABC6-3521-7DB9-AEAF97B1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97DC5A-8F43-34BB-4912-F9808301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525D-6F57-E147-8F5C-216B72EA02BE}" type="datetimeFigureOut">
              <a:rPr kumimoji="1" lang="ko-Kore-KR" altLang="en-US" smtClean="0"/>
              <a:t>2022. 11. 4.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787DB6-5379-0EBE-D445-2FAF33B9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ABFD26-5122-32D4-F641-661960DD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37B4-7F29-9841-A308-7E7891324D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465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3A0A1-6730-A303-3493-6F1DE5FB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AB5CC0-3EC2-5239-61AB-0A10100E9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EB2B59-142C-44F6-DCE5-0061F4B68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813E6-AEB7-4571-628D-DF725DB23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525D-6F57-E147-8F5C-216B72EA02BE}" type="datetimeFigureOut">
              <a:rPr kumimoji="1" lang="ko-Kore-KR" altLang="en-US" smtClean="0"/>
              <a:t>2022. 11. 4.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91FB53-2107-AACA-90D6-EF2B8D63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EECBC-54E8-CE65-D046-A1C8C7DE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37B4-7F29-9841-A308-7E7891324D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566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101FD7-B1D3-88E2-D50C-8422E95BF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2B1842-587E-9C60-199E-ECDC39CA1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62593-ED69-A498-FBAA-FF90C5E27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5525D-6F57-E147-8F5C-216B72EA02BE}" type="datetimeFigureOut">
              <a:rPr kumimoji="1" lang="ko-Kore-KR" altLang="en-US" smtClean="0"/>
              <a:t>2022. 11. 4.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7C98D-D5EB-CCE6-442E-45313F360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25D05-D0BB-E2F2-2849-792A5C1CE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B37B4-7F29-9841-A308-7E7891324D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823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DB178-474F-5A53-5984-124BBFADC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주차</a:t>
            </a:r>
            <a:br>
              <a:rPr kumimoji="1" lang="en-US" altLang="ko-KR" dirty="0"/>
            </a:br>
            <a:r>
              <a:rPr kumimoji="1" lang="ko-KR" altLang="en-US" dirty="0" err="1"/>
              <a:t>포츠</a:t>
            </a:r>
            <a:r>
              <a:rPr kumimoji="1" lang="ko-KR" altLang="en-US" dirty="0"/>
              <a:t> 앱 프로젝트 발표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099672-DC8F-8734-CD9B-4D2B76358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1600" dirty="0"/>
              <a:t>							</a:t>
            </a:r>
            <a:r>
              <a:rPr kumimoji="1" lang="ko-KR" altLang="en-US" sz="1600" dirty="0"/>
              <a:t>일시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2022.11.5(</a:t>
            </a:r>
            <a:r>
              <a:rPr kumimoji="1" lang="ko-KR" altLang="en-US" sz="1600" dirty="0"/>
              <a:t>토요일</a:t>
            </a:r>
            <a:r>
              <a:rPr kumimoji="1" lang="en-US" altLang="ko-KR" sz="1600" dirty="0"/>
              <a:t>)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7189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C9E4F-D4DD-E211-9270-FECBE20B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Swift</a:t>
            </a:r>
            <a:r>
              <a:rPr kumimoji="1" lang="ko-KR" altLang="en-US" dirty="0"/>
              <a:t>에서 </a:t>
            </a:r>
            <a:r>
              <a:rPr kumimoji="1" lang="en-US" altLang="ko-KR" dirty="0" err="1"/>
              <a:t>nill</a:t>
            </a:r>
            <a:r>
              <a:rPr kumimoji="1" lang="en-US" altLang="ko-KR" dirty="0"/>
              <a:t> == NULL</a:t>
            </a:r>
            <a:r>
              <a:rPr kumimoji="1" lang="ko-KR" altLang="en-US" dirty="0"/>
              <a:t>과 같다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F6DD977-3F6C-3667-09F7-51A932916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543" y="1889136"/>
            <a:ext cx="10515600" cy="1485435"/>
          </a:xfrm>
        </p:spPr>
      </p:pic>
    </p:spTree>
    <p:extLst>
      <p:ext uri="{BB962C8B-B14F-4D97-AF65-F5344CB8AC3E}">
        <p14:creationId xmlns:p14="http://schemas.microsoft.com/office/powerpoint/2010/main" val="3713847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0F605-EA48-47D2-5197-DADB45677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배열</a:t>
            </a:r>
            <a:r>
              <a:rPr kumimoji="1" lang="ko-KR" altLang="en-US" dirty="0"/>
              <a:t> 생성</a:t>
            </a:r>
            <a:endParaRPr kumimoji="1" lang="ko-Kore-KR" altLang="en-US" dirty="0"/>
          </a:p>
        </p:txBody>
      </p:sp>
      <p:pic>
        <p:nvPicPr>
          <p:cNvPr id="5" name="내용 개체 틀 4" descr="텍스트, 화면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E798B246-217B-DFA3-9D7F-A0828E55D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536871" cy="3744123"/>
          </a:xfrm>
        </p:spPr>
      </p:pic>
    </p:spTree>
    <p:extLst>
      <p:ext uri="{BB962C8B-B14F-4D97-AF65-F5344CB8AC3E}">
        <p14:creationId xmlns:p14="http://schemas.microsoft.com/office/powerpoint/2010/main" val="3341277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E707C-F449-9189-1C46-C07F6E03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딕셔너리</a:t>
            </a:r>
            <a:r>
              <a:rPr kumimoji="1" lang="ko-KR" altLang="en-US" dirty="0"/>
              <a:t> 생성</a:t>
            </a:r>
            <a:endParaRPr kumimoji="1" lang="ko-Kore-KR" altLang="en-US" dirty="0"/>
          </a:p>
        </p:txBody>
      </p:sp>
      <p:pic>
        <p:nvPicPr>
          <p:cNvPr id="5" name="내용 개체 틀 4" descr="텍스트, 화면, 검은색, 은색이(가) 표시된 사진&#10;&#10;자동 생성된 설명">
            <a:extLst>
              <a:ext uri="{FF2B5EF4-FFF2-40B4-BE49-F238E27FC236}">
                <a16:creationId xmlns:a16="http://schemas.microsoft.com/office/drawing/2014/main" id="{2C190671-81F8-0CF4-F929-315AC682C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0501"/>
            <a:ext cx="10043324" cy="4110831"/>
          </a:xfrm>
        </p:spPr>
      </p:pic>
    </p:spTree>
    <p:extLst>
      <p:ext uri="{BB962C8B-B14F-4D97-AF65-F5344CB8AC3E}">
        <p14:creationId xmlns:p14="http://schemas.microsoft.com/office/powerpoint/2010/main" val="2378410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26F73-525D-C42D-C3AE-0234E8EC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</a:t>
            </a:r>
            <a:r>
              <a:rPr kumimoji="1" lang="en-US" altLang="ko-KR" dirty="0"/>
              <a:t>et</a:t>
            </a:r>
            <a:r>
              <a:rPr kumimoji="1" lang="ko-KR" altLang="en-US" dirty="0"/>
              <a:t> 생성</a:t>
            </a:r>
            <a:endParaRPr kumimoji="1" lang="ko-Kore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0AD9BC33-B432-A7BE-FFC5-7ED5E06A6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13" y="2648743"/>
            <a:ext cx="11116397" cy="3113427"/>
          </a:xfrm>
        </p:spPr>
      </p:pic>
    </p:spTree>
    <p:extLst>
      <p:ext uri="{BB962C8B-B14F-4D97-AF65-F5344CB8AC3E}">
        <p14:creationId xmlns:p14="http://schemas.microsoft.com/office/powerpoint/2010/main" val="330886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5C590-DBA1-CEBC-66FD-FB9A5EF9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프로젝트</a:t>
            </a:r>
            <a:r>
              <a:rPr kumimoji="1" lang="ko-KR" altLang="en-US" dirty="0"/>
              <a:t> 내용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35A8DE-2226-6223-713D-88055FBE4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기간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1</a:t>
            </a:r>
            <a:r>
              <a:rPr kumimoji="1" lang="en-US" altLang="ko-KR" dirty="0"/>
              <a:t>1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월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사용 언어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swift(</a:t>
            </a:r>
            <a:r>
              <a:rPr kumimoji="1" lang="en-US" altLang="ko-KR" dirty="0" err="1"/>
              <a:t>ios</a:t>
            </a:r>
            <a:r>
              <a:rPr kumimoji="1" lang="en-US" altLang="ko-KR" dirty="0"/>
              <a:t>),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kotlin</a:t>
            </a:r>
            <a:r>
              <a:rPr kumimoji="1" lang="en-US" altLang="ko-KR" dirty="0"/>
              <a:t>(android)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스포츠 동아리 관련 앱 제작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목표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원활한 스포츠 동아리 활동 촉진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2765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C2C317-DB50-F4A0-A796-31CEACBD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앱</a:t>
            </a:r>
            <a:r>
              <a:rPr kumimoji="1" lang="en-US" altLang="ko-KR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ko-KR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주요 기능</a:t>
            </a:r>
            <a:endParaRPr kumimoji="1" lang="en-US" alt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B8ED911-56AC-C44E-325F-1C5489A18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7624" y="643466"/>
            <a:ext cx="426008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2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AE92F9-F778-FBEE-1887-249ED0A4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앱</a:t>
            </a:r>
            <a:r>
              <a:rPr kumimoji="1"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주요 기능</a:t>
            </a:r>
            <a:endParaRPr kumimoji="1" lang="en-US" alt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4C45143-4F22-C5E1-1F21-0240C2699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7045" y="643466"/>
            <a:ext cx="334124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7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AE92F9-F778-FBEE-1887-249ED0A4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앱</a:t>
            </a:r>
            <a:r>
              <a:rPr kumimoji="1"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주요 기능</a:t>
            </a:r>
            <a:endParaRPr kumimoji="1" lang="en-US" alt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93AF9A9-B964-F3C2-9037-1B5D1CEB1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5747" y="626458"/>
            <a:ext cx="3734246" cy="5605083"/>
          </a:xfrm>
        </p:spPr>
      </p:pic>
    </p:spTree>
    <p:extLst>
      <p:ext uri="{BB962C8B-B14F-4D97-AF65-F5344CB8AC3E}">
        <p14:creationId xmlns:p14="http://schemas.microsoft.com/office/powerpoint/2010/main" val="4084148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CFA24-E349-C3A6-24B4-B3497782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A14826-1B73-3434-C72D-B8BC33955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ko-KR" altLang="en-US" dirty="0"/>
              <a:t>동아리 회장 및 임원진이 정모 모집 글을 올린다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정모 글이 올라오면 참석</a:t>
            </a:r>
            <a:r>
              <a:rPr kumimoji="1" lang="en-US" altLang="ko-KR" dirty="0"/>
              <a:t>,</a:t>
            </a:r>
            <a:r>
              <a:rPr kumimoji="1" lang="ko-KR" altLang="en-US" dirty="0"/>
              <a:t> 참석 현황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인원제한 확인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참석 하고 불참 버튼 눌러 참석 여부를 바꿀 수 있음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왼쪽 상단 버튼을 눌러 다른 동아리 들어가기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정모 모집 마감되면 회장 및 임원진에게 참석인원 보여주기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679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33CA35-5555-F438-73E6-2F59A404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ko-Kore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</a:t>
            </a:r>
            <a:r>
              <a:rPr kumimoji="1"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wift</a:t>
            </a:r>
            <a:endParaRPr kumimoji="1" lang="en-US" alt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내용 개체 틀 8" descr="텍스트이(가) 표시된 사진&#10;&#10;자동 생성된 설명">
            <a:extLst>
              <a:ext uri="{FF2B5EF4-FFF2-40B4-BE49-F238E27FC236}">
                <a16:creationId xmlns:a16="http://schemas.microsoft.com/office/drawing/2014/main" id="{ADBADB4C-F60B-5BD0-E74C-D790F6645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8878" y="0"/>
            <a:ext cx="8185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4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DD118-05CC-59A3-E86B-5E08D678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타입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0ECB19-F252-4DEF-E529-B21260AD6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Bool type -&gt; true, false</a:t>
            </a:r>
          </a:p>
          <a:p>
            <a:r>
              <a:rPr kumimoji="1" lang="en-US" altLang="ko-Kore-KR" dirty="0"/>
              <a:t>Int type -&gt; 64bit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정수형</a:t>
            </a:r>
            <a:endParaRPr kumimoji="1" lang="en-US" altLang="ko-Kore-KR" dirty="0"/>
          </a:p>
          <a:p>
            <a:r>
              <a:rPr kumimoji="1" lang="en-US" altLang="ko-Kore-KR" dirty="0" err="1"/>
              <a:t>Uint</a:t>
            </a:r>
            <a:r>
              <a:rPr kumimoji="1" lang="en-US" altLang="ko-Kore-KR" dirty="0"/>
              <a:t> -&gt; 64bit</a:t>
            </a:r>
            <a:r>
              <a:rPr kumimoji="1" lang="ko-KR" altLang="en-US" dirty="0"/>
              <a:t> 양의 정수형</a:t>
            </a:r>
            <a:endParaRPr kumimoji="1" lang="en-US" altLang="ko-KR" dirty="0"/>
          </a:p>
          <a:p>
            <a:r>
              <a:rPr kumimoji="1" lang="en-US" altLang="ko-Kore-KR" dirty="0"/>
              <a:t>Float, Double</a:t>
            </a:r>
          </a:p>
          <a:p>
            <a:r>
              <a:rPr kumimoji="1" lang="en-US" altLang="ko-Kore-KR" dirty="0"/>
              <a:t>Character, String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Any type -&gt; </a:t>
            </a:r>
            <a:r>
              <a:rPr kumimoji="1" lang="ko-KR" altLang="en-US" dirty="0"/>
              <a:t>모든 타입을 지칭하는 키워드 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972513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CF09B-54BD-4D66-2775-E06B515D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E671B254-D707-F1BD-B506-12DDCFAE3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1025" y="1422775"/>
            <a:ext cx="6530975" cy="52878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3D74D0-6237-AB9A-BDF2-2C6BF08A5D25}"/>
              </a:ext>
            </a:extLst>
          </p:cNvPr>
          <p:cNvSpPr txBox="1"/>
          <p:nvPr/>
        </p:nvSpPr>
        <p:spPr>
          <a:xfrm>
            <a:off x="722085" y="2648639"/>
            <a:ext cx="5104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Any type -&gt; </a:t>
            </a:r>
            <a:r>
              <a:rPr kumimoji="1" lang="ko-KR" altLang="en-US" sz="2400" dirty="0"/>
              <a:t>모든 타입을 지칭하는 키워드 </a:t>
            </a:r>
            <a:endParaRPr kumimoji="1" lang="en-US" altLang="ko-Kore-KR" sz="2400" dirty="0"/>
          </a:p>
          <a:p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8321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159</Words>
  <Application>Microsoft Macintosh PowerPoint</Application>
  <PresentationFormat>와이드스크린</PresentationFormat>
  <Paragraphs>37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테마</vt:lpstr>
      <vt:lpstr>1주차 포츠 앱 프로젝트 발표</vt:lpstr>
      <vt:lpstr>프로젝트 내용</vt:lpstr>
      <vt:lpstr>앱 주요 기능</vt:lpstr>
      <vt:lpstr>앱 주요 기능</vt:lpstr>
      <vt:lpstr>앱 주요 기능</vt:lpstr>
      <vt:lpstr>정리</vt:lpstr>
      <vt:lpstr>swift</vt:lpstr>
      <vt:lpstr>데이터 타입</vt:lpstr>
      <vt:lpstr>PowerPoint 프레젠테이션</vt:lpstr>
      <vt:lpstr>Swift에서 nill == NULL과 같다.</vt:lpstr>
      <vt:lpstr>배열 생성</vt:lpstr>
      <vt:lpstr>딕셔너리 생성</vt:lpstr>
      <vt:lpstr>set 생성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포츠 앱 프로젝트 발표</dc:title>
  <dc:creator>김건한</dc:creator>
  <cp:lastModifiedBy>김건한</cp:lastModifiedBy>
  <cp:revision>5</cp:revision>
  <dcterms:created xsi:type="dcterms:W3CDTF">2022-11-03T03:29:10Z</dcterms:created>
  <dcterms:modified xsi:type="dcterms:W3CDTF">2022-11-04T07:25:56Z</dcterms:modified>
</cp:coreProperties>
</file>