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3" r:id="rId4"/>
    <p:sldId id="267" r:id="rId5"/>
    <p:sldId id="265" r:id="rId6"/>
    <p:sldId id="269" r:id="rId7"/>
    <p:sldId id="270" r:id="rId8"/>
    <p:sldId id="272" r:id="rId9"/>
    <p:sldId id="273" r:id="rId10"/>
    <p:sldId id="274" r:id="rId11"/>
    <p:sldId id="276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99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9" y="2051537"/>
            <a:ext cx="8825658" cy="1597125"/>
          </a:xfrm>
        </p:spPr>
        <p:txBody>
          <a:bodyPr/>
          <a:lstStyle/>
          <a:p>
            <a:r>
              <a:rPr lang="pt-PT" sz="3600" b="1" dirty="0" smtClean="0"/>
              <a:t>APRESENTAÇÃO DO TRABALHO FINAL</a:t>
            </a:r>
            <a:r>
              <a:rPr lang="pt-PT" sz="3600" dirty="0" smtClean="0"/>
              <a:t/>
            </a:r>
            <a:br>
              <a:rPr lang="pt-PT" sz="3600" dirty="0" smtClean="0"/>
            </a:br>
            <a:endParaRPr lang="pt-PT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6713" y="3219450"/>
            <a:ext cx="3443287" cy="278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err="1" smtClean="0"/>
              <a:t>MapReduce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000" b="1" dirty="0" smtClean="0"/>
              <a:t>Se comparar-mos com uma base de dados relacional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err="1" smtClean="0"/>
              <a:t>Map</a:t>
            </a:r>
            <a:r>
              <a:rPr lang="pt-PT" sz="1800" b="1" dirty="0" smtClean="0"/>
              <a:t> devolve um resultado idêntico ao “</a:t>
            </a:r>
            <a:r>
              <a:rPr lang="pt-PT" sz="1800" b="1" dirty="0" err="1" smtClean="0"/>
              <a:t>select</a:t>
            </a:r>
            <a:r>
              <a:rPr lang="pt-PT" sz="1800" b="1" dirty="0" smtClean="0"/>
              <a:t>*”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err="1" smtClean="0"/>
              <a:t>Reduce</a:t>
            </a:r>
            <a:r>
              <a:rPr lang="pt-PT" sz="1800" b="1" dirty="0" smtClean="0"/>
              <a:t> introduz as condições da consulta… “</a:t>
            </a:r>
            <a:r>
              <a:rPr lang="pt-PT" sz="1800" b="1" dirty="0" err="1" smtClean="0"/>
              <a:t>where</a:t>
            </a:r>
            <a:r>
              <a:rPr lang="pt-PT" sz="1800" b="1" dirty="0" smtClean="0"/>
              <a:t>”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Construção de algoritmos em </a:t>
            </a:r>
            <a:r>
              <a:rPr lang="pt-PT" sz="2400" b="1" dirty="0" err="1" smtClean="0"/>
              <a:t>Portugol</a:t>
            </a: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Participação no desenvolvimento do Modelo de dados relacional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da Base de Dados </a:t>
            </a:r>
            <a:r>
              <a:rPr lang="pt-PT" sz="2400" b="1" dirty="0" err="1" smtClean="0"/>
              <a:t>CouchDB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Localhost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smtClean="0"/>
              <a:t>Servidor </a:t>
            </a:r>
            <a:r>
              <a:rPr lang="pt-PT" sz="2200" b="1" dirty="0" err="1" smtClean="0"/>
              <a:t>CentOS</a:t>
            </a:r>
            <a:endParaRPr lang="pt-PT" sz="2200" b="1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 </a:t>
            </a:r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Trabalho desenvolvido…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Desenvolvimento do </a:t>
            </a:r>
            <a:r>
              <a:rPr lang="pt-PT" sz="2400" b="1" i="1" dirty="0" smtClean="0"/>
              <a:t>Script </a:t>
            </a:r>
            <a:r>
              <a:rPr lang="pt-PT" sz="2400" b="1" i="1" dirty="0" err="1" smtClean="0"/>
              <a:t>Main.js</a:t>
            </a:r>
            <a:r>
              <a:rPr lang="pt-PT" sz="2400" b="1" dirty="0" smtClean="0"/>
              <a:t> (</a:t>
            </a:r>
            <a:r>
              <a:rPr lang="pt-PT" sz="2400" b="1" dirty="0" err="1" smtClean="0"/>
              <a:t>node.js</a:t>
            </a:r>
            <a:r>
              <a:rPr lang="pt-PT" sz="2400" b="1" dirty="0" smtClean="0"/>
              <a:t>)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Instalação do </a:t>
            </a:r>
            <a:r>
              <a:rPr lang="pt-PT" sz="2400" b="1" i="1" dirty="0" smtClean="0"/>
              <a:t>Script </a:t>
            </a:r>
            <a:r>
              <a:rPr lang="pt-PT" sz="2400" b="1" dirty="0" smtClean="0"/>
              <a:t>no servidor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Disponibilização da BD ao IDE</a:t>
            </a:r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couchset</a:t>
            </a:r>
            <a:endParaRPr lang="pt-PT" sz="22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200" b="1" dirty="0" err="1" smtClean="0"/>
              <a:t>couchget</a:t>
            </a:r>
            <a:r>
              <a:rPr lang="pt-PT" sz="2200" b="1" dirty="0" smtClean="0"/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Realização de testes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230" y="457200"/>
            <a:ext cx="10501470" cy="58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CouchDB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Um ficheiro da base de dados com dados provenientes do IDE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7713" y="198761"/>
            <a:ext cx="4535487" cy="646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Disponibilizadas pelo grupo.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Não utilizadas… ainda.</a:t>
            </a:r>
          </a:p>
          <a:p>
            <a:pPr lvl="1">
              <a:buFont typeface="Wingdings" pitchFamily="2" charset="2"/>
              <a:buChar char="v"/>
            </a:pPr>
            <a:r>
              <a:rPr lang="pt-PT" sz="2400" b="1" dirty="0" smtClean="0"/>
              <a:t>Fica a documentação para os próximos desenvolvedores.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Views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v"/>
            </a:pPr>
            <a:r>
              <a:rPr lang="pt-PT" sz="2400" b="1" dirty="0" err="1" smtClean="0"/>
              <a:t>MapReduce</a:t>
            </a:r>
            <a:endParaRPr lang="pt-PT" sz="2400" b="1" dirty="0" smtClean="0"/>
          </a:p>
          <a:p>
            <a:pPr lvl="2">
              <a:buFont typeface="Wingdings" pitchFamily="2" charset="2"/>
              <a:buChar char="v"/>
            </a:pPr>
            <a:r>
              <a:rPr lang="pt-PT" sz="2000" b="1" dirty="0" smtClean="0"/>
              <a:t>Se comparar-mos com uma base de dados relacional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Map</a:t>
            </a:r>
            <a:r>
              <a:rPr lang="pt-PT" sz="1800" b="1" dirty="0" smtClean="0"/>
              <a:t>” </a:t>
            </a:r>
            <a:r>
              <a:rPr lang="pt-PT" sz="1800" b="1" dirty="0" smtClean="0"/>
              <a:t>devolve um resultado idêntico ao “</a:t>
            </a:r>
            <a:r>
              <a:rPr lang="pt-PT" sz="1800" b="1" dirty="0" err="1" smtClean="0"/>
              <a:t>select</a:t>
            </a:r>
            <a:r>
              <a:rPr lang="pt-PT" sz="1800" b="1" dirty="0" smtClean="0"/>
              <a:t>*”</a:t>
            </a:r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</a:t>
            </a:r>
            <a:r>
              <a:rPr lang="pt-PT" sz="1800" b="1" dirty="0" err="1" smtClean="0"/>
              <a:t>Reduce</a:t>
            </a:r>
            <a:r>
              <a:rPr lang="pt-PT" sz="1800" b="1" dirty="0" smtClean="0"/>
              <a:t>” permite efetuar operações sobre </a:t>
            </a:r>
            <a:r>
              <a:rPr lang="pt-PT" sz="1800" b="1" smtClean="0"/>
              <a:t>os dados</a:t>
            </a:r>
            <a:endParaRPr lang="pt-PT" sz="1800" b="1" dirty="0" smtClean="0"/>
          </a:p>
          <a:p>
            <a:pPr lvl="3">
              <a:buFont typeface="Wingdings" pitchFamily="2" charset="2"/>
              <a:buChar char="v"/>
            </a:pPr>
            <a:r>
              <a:rPr lang="pt-PT" sz="1800" b="1" dirty="0" smtClean="0"/>
              <a:t>“?” </a:t>
            </a:r>
            <a:r>
              <a:rPr lang="pt-PT" sz="1800" b="1" dirty="0" smtClean="0"/>
              <a:t>introduz as condições da consulta… “</a:t>
            </a:r>
            <a:r>
              <a:rPr lang="pt-PT" sz="1800" b="1" dirty="0" err="1" smtClean="0"/>
              <a:t>where</a:t>
            </a:r>
            <a:r>
              <a:rPr lang="pt-PT" sz="1800" b="1" dirty="0" smtClean="0"/>
              <a:t>”</a:t>
            </a:r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lvl="1">
              <a:buFont typeface="Wingdings" pitchFamily="2" charset="2"/>
              <a:buChar char="v"/>
            </a:pPr>
            <a:endParaRPr lang="pt-PT" sz="2400" b="1" dirty="0" smtClean="0"/>
          </a:p>
          <a:p>
            <a:pPr marL="457200" lvl="1" indent="0">
              <a:buNone/>
            </a:pPr>
            <a:endParaRPr lang="pt-PT" sz="3200" b="1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97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CouchDB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“Bem-vindo ao descanso”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649</TotalTime>
  <Words>222</Words>
  <Application>Microsoft Office PowerPoint</Application>
  <PresentationFormat>Personalizados</PresentationFormat>
  <Paragraphs>79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Ion Boardroom</vt:lpstr>
      <vt:lpstr>APRESENTAÇÃO DO TRABALHO FINAL </vt:lpstr>
      <vt:lpstr>Introdução</vt:lpstr>
      <vt:lpstr>Introdução</vt:lpstr>
      <vt:lpstr>CouchDB</vt:lpstr>
      <vt:lpstr>Diapositivo 5</vt:lpstr>
      <vt:lpstr>CouchDB</vt:lpstr>
      <vt:lpstr>Diapositivo 7</vt:lpstr>
      <vt:lpstr>Views</vt:lpstr>
      <vt:lpstr>Views</vt:lpstr>
      <vt:lpstr>Diapositivo 10</vt:lpstr>
      <vt:lpstr>Views</vt:lpstr>
      <vt:lpstr>Diapositivo 12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Zé</cp:lastModifiedBy>
  <cp:revision>67</cp:revision>
  <dcterms:created xsi:type="dcterms:W3CDTF">2013-03-20T15:39:04Z</dcterms:created>
  <dcterms:modified xsi:type="dcterms:W3CDTF">2013-07-01T13:28:59Z</dcterms:modified>
</cp:coreProperties>
</file>