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68" r:id="rId4"/>
    <p:sldId id="260" r:id="rId5"/>
    <p:sldId id="267" r:id="rId6"/>
    <p:sldId id="266" r:id="rId7"/>
    <p:sldId id="264" r:id="rId8"/>
    <p:sldId id="272" r:id="rId9"/>
    <p:sldId id="273" r:id="rId10"/>
    <p:sldId id="270" r:id="rId11"/>
    <p:sldId id="271" r:id="rId12"/>
    <p:sldId id="263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99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63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656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490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637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52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23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935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883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35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080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622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3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17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21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112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88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2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1609" y="2051537"/>
            <a:ext cx="8825658" cy="1597125"/>
          </a:xfrm>
        </p:spPr>
        <p:txBody>
          <a:bodyPr/>
          <a:lstStyle/>
          <a:p>
            <a:r>
              <a:rPr lang="pt-PT" sz="3600" b="1" dirty="0" smtClean="0"/>
              <a:t>APRESENTAÇÃO DO TRABALHO FINAL</a:t>
            </a:r>
            <a:r>
              <a:rPr lang="pt-PT" sz="3600" dirty="0" smtClean="0"/>
              <a:t/>
            </a:r>
            <a:br>
              <a:rPr lang="pt-PT" sz="3600" dirty="0" smtClean="0"/>
            </a:br>
            <a:endParaRPr lang="pt-PT" sz="3600" dirty="0"/>
          </a:p>
        </p:txBody>
      </p:sp>
      <p:sp>
        <p:nvSpPr>
          <p:cNvPr id="5" name="Rectângulo 4"/>
          <p:cNvSpPr/>
          <p:nvPr/>
        </p:nvSpPr>
        <p:spPr>
          <a:xfrm>
            <a:off x="9878096" y="0"/>
            <a:ext cx="1558343" cy="1365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 dirty="0">
              <a:solidFill>
                <a:srgbClr val="FF0000"/>
              </a:solidFill>
            </a:endParaRPr>
          </a:p>
        </p:txBody>
      </p:sp>
      <p:pic>
        <p:nvPicPr>
          <p:cNvPr id="6" name="Imagem 5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gray">
          <a:xfrm>
            <a:off x="3303269" y="4278923"/>
            <a:ext cx="4644977" cy="13364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/>
              <a:t>PRIMARY KEY</a:t>
            </a:r>
            <a:r>
              <a:rPr lang="pt-PT" sz="3600" dirty="0" smtClean="0"/>
              <a:t/>
            </a:r>
            <a:br>
              <a:rPr lang="pt-PT" sz="3600" dirty="0" smtClean="0"/>
            </a:b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xmlns="" val="3263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Testes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m 6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45478" y="2438400"/>
            <a:ext cx="11230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Para esta função escolhemos um determinado teste em que indicamos, o numero de perguntas que queremos consoante os capítulos e a dificuldade.</a:t>
            </a:r>
          </a:p>
          <a:p>
            <a:endParaRPr lang="pt-PT" dirty="0" smtClean="0"/>
          </a:p>
          <a:p>
            <a:r>
              <a:rPr lang="pt-PT" dirty="0" smtClean="0"/>
              <a:t>Podemos gerar </a:t>
            </a:r>
            <a:r>
              <a:rPr lang="pt-PT" b="1" dirty="0" smtClean="0"/>
              <a:t>n</a:t>
            </a:r>
            <a:r>
              <a:rPr lang="pt-PT" dirty="0" smtClean="0"/>
              <a:t> testes, todos com as mesmas especificações em que o </a:t>
            </a:r>
            <a:r>
              <a:rPr lang="pt-PT" b="1" dirty="0" smtClean="0"/>
              <a:t>n</a:t>
            </a:r>
            <a:r>
              <a:rPr lang="pt-PT" dirty="0" smtClean="0"/>
              <a:t> é um numero definido pelo professor.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8911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m 6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2229291"/>
            <a:ext cx="6118225" cy="42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11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Trabalho Realizado Por: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Nome do grupo de trabalho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Subtítulo 2"/>
          <p:cNvSpPr>
            <a:spLocks noGrp="1"/>
          </p:cNvSpPr>
          <p:nvPr>
            <p:ph sz="half" idx="1"/>
          </p:nvPr>
        </p:nvSpPr>
        <p:spPr>
          <a:xfrm>
            <a:off x="3714629" y="2415931"/>
            <a:ext cx="4670669" cy="3750408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Cláudia Jesus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Diogo Marques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Filipe Dias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Hugo Rodrigues</a:t>
            </a:r>
          </a:p>
          <a:p>
            <a:pPr marL="0" lvl="0" indent="0" algn="just" defTabSz="914400">
              <a:spcBef>
                <a:spcPts val="580"/>
              </a:spcBef>
              <a:buSzPct val="85000"/>
              <a:buFont typeface="Arial" pitchFamily="34" charset="0"/>
              <a:buChar char="•"/>
              <a:defRPr/>
            </a:pPr>
            <a:r>
              <a:rPr lang="pt-PT" sz="2800" dirty="0" smtClean="0">
                <a:solidFill>
                  <a:schemeClr val="tx1"/>
                </a:solidFill>
              </a:rPr>
              <a:t>  Luís </a:t>
            </a:r>
            <a:r>
              <a:rPr lang="pt-PT" sz="2800" dirty="0">
                <a:solidFill>
                  <a:schemeClr val="tx1"/>
                </a:solidFill>
              </a:rPr>
              <a:t>Silva</a:t>
            </a:r>
          </a:p>
          <a:p>
            <a:pPr marL="0" lvl="0" indent="0" algn="just" defTabSz="914400">
              <a:spcBef>
                <a:spcPts val="580"/>
              </a:spcBef>
              <a:buSzPct val="85000"/>
              <a:buFont typeface="Arial" pitchFamily="34" charset="0"/>
              <a:buChar char="•"/>
              <a:defRPr/>
            </a:pPr>
            <a:r>
              <a:rPr lang="pt-PT" sz="2800" dirty="0" smtClean="0">
                <a:solidFill>
                  <a:schemeClr val="tx1"/>
                </a:solidFill>
              </a:rPr>
              <a:t>  Paulo </a:t>
            </a:r>
            <a:r>
              <a:rPr lang="pt-PT" sz="2800" dirty="0">
                <a:solidFill>
                  <a:schemeClr val="tx1"/>
                </a:solidFill>
              </a:rPr>
              <a:t>Simões </a:t>
            </a:r>
          </a:p>
          <a:p>
            <a:pPr marL="0" lvl="0" indent="0" algn="just" defTabSz="914400">
              <a:spcBef>
                <a:spcPts val="580"/>
              </a:spcBef>
              <a:buSzPct val="85000"/>
              <a:buFont typeface="Arial" pitchFamily="34" charset="0"/>
              <a:buChar char="•"/>
              <a:defRPr/>
            </a:pPr>
            <a:r>
              <a:rPr lang="pt-PT" sz="2800" dirty="0" smtClean="0">
                <a:solidFill>
                  <a:schemeClr val="tx1"/>
                </a:solidFill>
              </a:rPr>
              <a:t>  Tiago </a:t>
            </a:r>
            <a:r>
              <a:rPr lang="pt-PT" sz="2800" dirty="0">
                <a:solidFill>
                  <a:schemeClr val="tx1"/>
                </a:solidFill>
              </a:rPr>
              <a:t>Almeida</a:t>
            </a:r>
          </a:p>
          <a:p>
            <a:pPr algn="just">
              <a:buFont typeface="Arial" pitchFamily="34" charset="0"/>
              <a:buChar char="•"/>
            </a:pPr>
            <a:endParaRPr lang="pt-PT" sz="2800" dirty="0">
              <a:solidFill>
                <a:schemeClr val="tx1"/>
              </a:solidFill>
            </a:endParaRPr>
          </a:p>
        </p:txBody>
      </p:sp>
      <p:pic>
        <p:nvPicPr>
          <p:cNvPr id="8" name="Imagem 7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00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Nome do grupo de trabalho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m 5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12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r>
              <a:rPr lang="pt-PT" sz="3200" b="1" dirty="0" smtClean="0"/>
              <a:t>Trabalho desenvolvido pelo Grupo: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Construção de algoritmos em </a:t>
            </a:r>
            <a:r>
              <a:rPr lang="pt-PT" sz="2400" b="1" dirty="0" err="1" smtClean="0"/>
              <a:t>Portugol</a:t>
            </a: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Modelo de dados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Construção da Base de Dados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Construção do </a:t>
            </a:r>
            <a:r>
              <a:rPr lang="pt-PT" sz="2400" b="1" dirty="0" err="1" smtClean="0"/>
              <a:t>Backoffice</a:t>
            </a: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Realização de testes</a:t>
            </a:r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m 5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dirty="0" smtClean="0"/>
              <a:t>Construção de Algoritmos em </a:t>
            </a:r>
            <a:r>
              <a:rPr lang="pt-PT" sz="3200" dirty="0" err="1" smtClean="0"/>
              <a:t>Portugol</a:t>
            </a:r>
            <a:endParaRPr lang="pt-PT" sz="320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m 5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sp>
        <p:nvSpPr>
          <p:cNvPr id="7" name="Marcador de Posição de Conteúdo 3"/>
          <p:cNvSpPr txBox="1">
            <a:spLocks/>
          </p:cNvSpPr>
          <p:nvPr/>
        </p:nvSpPr>
        <p:spPr>
          <a:xfrm>
            <a:off x="1307355" y="27559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charset="2"/>
              <a:buNone/>
            </a:pPr>
            <a:endParaRPr lang="pt-PT" dirty="0" smtClean="0"/>
          </a:p>
          <a:p>
            <a:pPr marL="457200" lvl="1" indent="0">
              <a:buFont typeface="Wingdings 3" charset="2"/>
              <a:buNone/>
            </a:pPr>
            <a:endParaRPr lang="pt-PT" sz="3200" b="1" dirty="0" smtClean="0"/>
          </a:p>
          <a:p>
            <a:pPr marL="457200" lvl="1" indent="0">
              <a:buFont typeface="Wingdings 3" charset="2"/>
              <a:buNone/>
            </a:pPr>
            <a:endParaRPr lang="pt-PT" dirty="0" smtClean="0"/>
          </a:p>
          <a:p>
            <a:pPr marL="457200" lvl="1" indent="0">
              <a:buFont typeface="Wingdings 3" charset="2"/>
              <a:buNone/>
            </a:pPr>
            <a:endParaRPr lang="pt-PT" dirty="0" smtClean="0"/>
          </a:p>
          <a:p>
            <a:pPr marL="0" indent="0">
              <a:buFont typeface="Wingdings 3" charset="2"/>
              <a:buNone/>
            </a:pPr>
            <a:endParaRPr lang="pt-PT" dirty="0" smtClean="0"/>
          </a:p>
        </p:txBody>
      </p:sp>
      <p:pic>
        <p:nvPicPr>
          <p:cNvPr id="8" name="Imagem 7" descr="quadradoNumeroCodi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72" y="3213885"/>
            <a:ext cx="5506189" cy="2500329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321972" y="2298451"/>
            <a:ext cx="6562748" cy="657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smtClean="0">
                <a:solidFill>
                  <a:schemeClr val="tx1"/>
                </a:solidFill>
              </a:rPr>
              <a:t>Pergunta: Realizar o quadrado de um numero?</a:t>
            </a:r>
            <a:endParaRPr lang="pt-PT" b="1" dirty="0">
              <a:solidFill>
                <a:schemeClr val="tx1"/>
              </a:solidFill>
            </a:endParaRPr>
          </a:p>
        </p:txBody>
      </p:sp>
      <p:pic>
        <p:nvPicPr>
          <p:cNvPr id="10" name="Imagem 9" descr="quadradoNumer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292" y="2466177"/>
            <a:ext cx="3131052" cy="366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07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Base de Dados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Imagem 8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sp>
        <p:nvSpPr>
          <p:cNvPr id="10" name="Marcador de Posição de Conteúdo 9"/>
          <p:cNvSpPr>
            <a:spLocks noGrp="1"/>
          </p:cNvSpPr>
          <p:nvPr>
            <p:ph sz="half" idx="1"/>
          </p:nvPr>
        </p:nvSpPr>
        <p:spPr>
          <a:xfrm>
            <a:off x="1154953" y="2603501"/>
            <a:ext cx="10544677" cy="927100"/>
          </a:xfrm>
        </p:spPr>
        <p:txBody>
          <a:bodyPr/>
          <a:lstStyle/>
          <a:p>
            <a:r>
              <a:rPr lang="pt-PT" dirty="0" smtClean="0"/>
              <a:t>O Sistema de Gestão de Base de Dados (SGBD) utilizado foi o </a:t>
            </a:r>
            <a:r>
              <a:rPr lang="pt-PT" b="1" dirty="0" err="1" smtClean="0"/>
              <a:t>MySQL</a:t>
            </a:r>
            <a:r>
              <a:rPr lang="pt-PT" dirty="0" smtClean="0"/>
              <a:t>, com a utilização do </a:t>
            </a:r>
            <a:r>
              <a:rPr lang="pt-PT" dirty="0" err="1" smtClean="0"/>
              <a:t>phpMyAdmin</a:t>
            </a:r>
            <a:r>
              <a:rPr lang="pt-PT" dirty="0" smtClean="0"/>
              <a:t> para facilitar a gestão da Base de Dados.</a:t>
            </a:r>
          </a:p>
          <a:p>
            <a:pPr>
              <a:buNone/>
            </a:pPr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853125" y="3614778"/>
            <a:ext cx="3591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IF NOT EXISTS `</a:t>
            </a:r>
            <a:r>
              <a:rPr lang="en-US" dirty="0" err="1"/>
              <a:t>capitulo</a:t>
            </a:r>
            <a:r>
              <a:rPr lang="en-US" dirty="0"/>
              <a:t>` (  `Id` </a:t>
            </a:r>
            <a:r>
              <a:rPr lang="en-US" dirty="0" err="1"/>
              <a:t>int</a:t>
            </a:r>
            <a:r>
              <a:rPr lang="en-US" dirty="0"/>
              <a:t>(11) NOT NULL AUTO_INCREMENT,  `Nome` </a:t>
            </a:r>
            <a:r>
              <a:rPr lang="en-US" dirty="0" err="1"/>
              <a:t>varchar</a:t>
            </a:r>
            <a:r>
              <a:rPr lang="en-US" dirty="0"/>
              <a:t>(255) NOT NULL,  `</a:t>
            </a:r>
            <a:r>
              <a:rPr lang="en-US" dirty="0" err="1"/>
              <a:t>Descricao</a:t>
            </a:r>
            <a:r>
              <a:rPr lang="en-US" dirty="0"/>
              <a:t>` </a:t>
            </a:r>
            <a:r>
              <a:rPr lang="en-US" dirty="0" err="1"/>
              <a:t>varchar</a:t>
            </a:r>
            <a:r>
              <a:rPr lang="en-US" dirty="0"/>
              <a:t>(255) NOT NULL,  PRIMARY KEY (`Id`)) ENGINE=</a:t>
            </a:r>
            <a:r>
              <a:rPr lang="en-US" dirty="0" err="1"/>
              <a:t>InnoDB</a:t>
            </a:r>
            <a:r>
              <a:rPr lang="en-US" dirty="0"/>
              <a:t>;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5435600" y="4089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537" y="3838126"/>
            <a:ext cx="6124902" cy="186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56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1972" y="6293407"/>
            <a:ext cx="377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m 5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pic>
        <p:nvPicPr>
          <p:cNvPr id="1026" name="Picture 2" descr="C:\Users\paulinho!!!\Dropbox\PSI[BD]\BASE_DADOS_ACTUALIZADA\ModeloDados_PS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972" y="1568411"/>
            <a:ext cx="11514428" cy="472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ângulo 6"/>
          <p:cNvSpPr/>
          <p:nvPr/>
        </p:nvSpPr>
        <p:spPr>
          <a:xfrm>
            <a:off x="604546" y="720469"/>
            <a:ext cx="4253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</a:rPr>
              <a:t>Modelo de Dados</a:t>
            </a:r>
            <a:endParaRPr lang="pt-PT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4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BackOffice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87851" y="2321169"/>
            <a:ext cx="11270395" cy="4021016"/>
          </a:xfrm>
        </p:spPr>
        <p:txBody>
          <a:bodyPr>
            <a:normAutofit/>
          </a:bodyPr>
          <a:lstStyle/>
          <a:p>
            <a:r>
              <a:rPr lang="pt-PT" b="1" dirty="0"/>
              <a:t>BackOffice</a:t>
            </a:r>
            <a:r>
              <a:rPr lang="pt-PT" b="1" dirty="0" smtClean="0"/>
              <a:t>: </a:t>
            </a:r>
            <a:r>
              <a:rPr lang="pt-PT" dirty="0" smtClean="0"/>
              <a:t>Esta parte do </a:t>
            </a:r>
            <a:r>
              <a:rPr lang="pt-PT" dirty="0" err="1" smtClean="0"/>
              <a:t>WebSite</a:t>
            </a:r>
            <a:r>
              <a:rPr lang="pt-PT" dirty="0" smtClean="0"/>
              <a:t> permitirá a inserção, edição e remoção de Dados de maneira mais fácil e prática!</a:t>
            </a:r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Podemos Inserir, editar e remover:</a:t>
            </a:r>
          </a:p>
          <a:p>
            <a:pPr lvl="2"/>
            <a:r>
              <a:rPr lang="pt-PT" dirty="0" smtClean="0"/>
              <a:t>Capítulos</a:t>
            </a:r>
          </a:p>
          <a:p>
            <a:pPr lvl="2"/>
            <a:r>
              <a:rPr lang="pt-PT" dirty="0" smtClean="0"/>
              <a:t>Perguntas</a:t>
            </a:r>
          </a:p>
          <a:p>
            <a:pPr lvl="2"/>
            <a:r>
              <a:rPr lang="pt-PT" dirty="0" smtClean="0"/>
              <a:t>Soluções</a:t>
            </a:r>
          </a:p>
          <a:p>
            <a:pPr lvl="2"/>
            <a:r>
              <a:rPr lang="pt-PT" dirty="0" smtClean="0"/>
              <a:t>Testes</a:t>
            </a:r>
          </a:p>
          <a:p>
            <a:pPr lvl="2">
              <a:buNone/>
            </a:pPr>
            <a:endParaRPr lang="pt-PT" dirty="0" smtClean="0"/>
          </a:p>
          <a:p>
            <a:r>
              <a:rPr lang="pt-PT" dirty="0" smtClean="0"/>
              <a:t>Podemos ainda gerar enunciados de teste em PDF</a:t>
            </a:r>
          </a:p>
          <a:p>
            <a:pPr lvl="2"/>
            <a:endParaRPr lang="pt-PT" dirty="0" smtClean="0"/>
          </a:p>
          <a:p>
            <a:pPr>
              <a:buNone/>
            </a:pPr>
            <a:endParaRPr lang="pt-PT" dirty="0" smtClean="0"/>
          </a:p>
          <a:p>
            <a:endParaRPr lang="pt-PT" dirty="0"/>
          </a:p>
        </p:txBody>
      </p:sp>
      <p:pic>
        <p:nvPicPr>
          <p:cNvPr id="7" name="Imagem 6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65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m 6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62" y="2338829"/>
            <a:ext cx="77628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11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m 6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737" y="2338829"/>
            <a:ext cx="77819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9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m 6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04" y="2238177"/>
            <a:ext cx="7307862" cy="405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15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455</TotalTime>
  <Words>264</Words>
  <Application>Microsoft Office PowerPoint</Application>
  <PresentationFormat>Personalizados</PresentationFormat>
  <Paragraphs>64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4" baseType="lpstr">
      <vt:lpstr>Ion Boardroom</vt:lpstr>
      <vt:lpstr>APRESENTAÇÃO DO TRABALHO FINAL </vt:lpstr>
      <vt:lpstr>Introdução</vt:lpstr>
      <vt:lpstr>Construção de Algoritmos em Portugol</vt:lpstr>
      <vt:lpstr>Base de Dados</vt:lpstr>
      <vt:lpstr>Diapositivo 5</vt:lpstr>
      <vt:lpstr>BackOffice</vt:lpstr>
      <vt:lpstr>Exemplos</vt:lpstr>
      <vt:lpstr>Exemplos</vt:lpstr>
      <vt:lpstr>Exemplos</vt:lpstr>
      <vt:lpstr>Testes</vt:lpstr>
      <vt:lpstr>Exemplos</vt:lpstr>
      <vt:lpstr>Trabalho Realizado Por: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 Team</dc:title>
  <dc:creator>Catarina Neves</dc:creator>
  <cp:lastModifiedBy>Zé</cp:lastModifiedBy>
  <cp:revision>50</cp:revision>
  <dcterms:created xsi:type="dcterms:W3CDTF">2013-03-20T15:39:04Z</dcterms:created>
  <dcterms:modified xsi:type="dcterms:W3CDTF">2013-06-30T10:28:18Z</dcterms:modified>
</cp:coreProperties>
</file>