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2" r:id="rId1"/>
  </p:sldMasterIdLst>
  <p:sldIdLst>
    <p:sldId id="256" r:id="rId2"/>
    <p:sldId id="257" r:id="rId3"/>
    <p:sldId id="263" r:id="rId4"/>
    <p:sldId id="267" r:id="rId5"/>
    <p:sldId id="265" r:id="rId6"/>
    <p:sldId id="269" r:id="rId7"/>
    <p:sldId id="270" r:id="rId8"/>
    <p:sldId id="272" r:id="rId9"/>
    <p:sldId id="273" r:id="rId10"/>
    <p:sldId id="274" r:id="rId11"/>
    <p:sldId id="277" r:id="rId12"/>
    <p:sldId id="276" r:id="rId13"/>
    <p:sldId id="275" r:id="rId14"/>
    <p:sldId id="26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9999"/>
    <a:srgbClr val="FF66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33" autoAdjust="0"/>
    <p:restoredTop sz="94660"/>
  </p:normalViewPr>
  <p:slideViewPr>
    <p:cSldViewPr snapToGrid="0">
      <p:cViewPr varScale="1">
        <p:scale>
          <a:sx n="73" d="100"/>
          <a:sy n="73" d="100"/>
        </p:scale>
        <p:origin x="-540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66304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66567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049022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263796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05258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342322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193541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pPr/>
              <a:t>7/2/2013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188318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2353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20808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04964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pPr/>
              <a:t>7/2/2013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16224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7309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71747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72123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pPr/>
              <a:t>7/2/2013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61120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08843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5235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  <p:sldLayoutId id="2147483765" r:id="rId13"/>
    <p:sldLayoutId id="2147483766" r:id="rId14"/>
    <p:sldLayoutId id="2147483767" r:id="rId15"/>
    <p:sldLayoutId id="2147483768" r:id="rId16"/>
    <p:sldLayoutId id="214748376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31609" y="2051537"/>
            <a:ext cx="8825658" cy="1597125"/>
          </a:xfrm>
        </p:spPr>
        <p:txBody>
          <a:bodyPr/>
          <a:lstStyle/>
          <a:p>
            <a:r>
              <a:rPr lang="pt-PT" sz="3600" b="1" dirty="0" smtClean="0"/>
              <a:t>APRESENTAÇÃO DO TRABALHO FINAL</a:t>
            </a:r>
            <a:r>
              <a:rPr lang="pt-PT" sz="3600" dirty="0" smtClean="0"/>
              <a:t/>
            </a:r>
            <a:br>
              <a:rPr lang="pt-PT" sz="3600" dirty="0" smtClean="0"/>
            </a:br>
            <a:endParaRPr lang="pt-PT" sz="36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76713" y="3219450"/>
            <a:ext cx="3443287" cy="278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2634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3011150" cy="708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3011150" cy="708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3011150" cy="708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3011150" cy="708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Fim</a:t>
            </a:r>
            <a:endParaRPr lang="pt-PT" dirty="0"/>
          </a:p>
        </p:txBody>
      </p:sp>
      <p:sp>
        <p:nvSpPr>
          <p:cNvPr id="4" name="CaixaDeTexto 3"/>
          <p:cNvSpPr txBox="1"/>
          <p:nvPr/>
        </p:nvSpPr>
        <p:spPr>
          <a:xfrm>
            <a:off x="321972" y="6293407"/>
            <a:ext cx="3970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err="1" smtClean="0">
                <a:solidFill>
                  <a:schemeClr val="bg1">
                    <a:lumMod val="65000"/>
                  </a:schemeClr>
                </a:solidFill>
              </a:rPr>
              <a:t>CouchDB</a:t>
            </a:r>
            <a:r>
              <a:rPr lang="pt-PT" sz="1600" dirty="0" smtClean="0">
                <a:solidFill>
                  <a:schemeClr val="bg1">
                    <a:lumMod val="65000"/>
                  </a:schemeClr>
                </a:solidFill>
              </a:rPr>
              <a:t> “Bem-vindo ao descanso”</a:t>
            </a:r>
            <a:endParaRPr lang="pt-PT" sz="16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31271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Introdução</a:t>
            </a:r>
            <a:endParaRPr lang="pt-PT" dirty="0"/>
          </a:p>
        </p:txBody>
      </p:sp>
      <p:sp>
        <p:nvSpPr>
          <p:cNvPr id="4" name="Marcador de Posição de Conteúdo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lvl="1" indent="0">
              <a:buNone/>
            </a:pPr>
            <a:endParaRPr lang="pt-PT" dirty="0" smtClean="0"/>
          </a:p>
          <a:p>
            <a:pPr marL="457200" lvl="1" indent="0">
              <a:buNone/>
            </a:pPr>
            <a:r>
              <a:rPr lang="pt-PT" sz="3200" b="1" dirty="0" smtClean="0"/>
              <a:t>Trabalho desenvolvido…</a:t>
            </a:r>
          </a:p>
          <a:p>
            <a:pPr lvl="1">
              <a:buFont typeface="Wingdings" pitchFamily="2" charset="2"/>
              <a:buChar char="v"/>
            </a:pPr>
            <a:r>
              <a:rPr lang="pt-PT" sz="2400" b="1" dirty="0" smtClean="0"/>
              <a:t>Construção de algoritmos em </a:t>
            </a:r>
            <a:r>
              <a:rPr lang="pt-PT" sz="2400" b="1" dirty="0" err="1" smtClean="0"/>
              <a:t>Portugol</a:t>
            </a:r>
            <a:endParaRPr lang="pt-PT" sz="2400" b="1" dirty="0" smtClean="0"/>
          </a:p>
          <a:p>
            <a:pPr lvl="1">
              <a:buFont typeface="Wingdings" pitchFamily="2" charset="2"/>
              <a:buChar char="v"/>
            </a:pPr>
            <a:r>
              <a:rPr lang="pt-PT" sz="2400" b="1" dirty="0" smtClean="0"/>
              <a:t>Participação no desenvolvimento do Modelo de dados relacional</a:t>
            </a:r>
          </a:p>
          <a:p>
            <a:pPr lvl="1">
              <a:buFont typeface="Wingdings" pitchFamily="2" charset="2"/>
              <a:buChar char="v"/>
            </a:pPr>
            <a:r>
              <a:rPr lang="pt-PT" sz="2400" b="1" dirty="0" smtClean="0"/>
              <a:t>Instalação da Base de Dados </a:t>
            </a:r>
            <a:r>
              <a:rPr lang="pt-PT" sz="2400" b="1" dirty="0" err="1" smtClean="0"/>
              <a:t>CouchDB</a:t>
            </a:r>
            <a:endParaRPr lang="pt-PT" sz="2400" b="1" dirty="0" smtClean="0"/>
          </a:p>
          <a:p>
            <a:pPr lvl="2">
              <a:buFont typeface="Wingdings" pitchFamily="2" charset="2"/>
              <a:buChar char="v"/>
            </a:pPr>
            <a:r>
              <a:rPr lang="pt-PT" sz="2200" b="1" dirty="0" err="1" smtClean="0"/>
              <a:t>Localhost</a:t>
            </a:r>
            <a:endParaRPr lang="pt-PT" sz="2200" b="1" dirty="0" smtClean="0"/>
          </a:p>
          <a:p>
            <a:pPr lvl="2">
              <a:buFont typeface="Wingdings" pitchFamily="2" charset="2"/>
              <a:buChar char="v"/>
            </a:pPr>
            <a:r>
              <a:rPr lang="pt-PT" sz="2200" b="1" dirty="0" smtClean="0"/>
              <a:t>Servidor </a:t>
            </a:r>
            <a:r>
              <a:rPr lang="pt-PT" sz="2200" b="1" dirty="0" err="1" smtClean="0"/>
              <a:t>CentOS</a:t>
            </a:r>
            <a:endParaRPr lang="pt-PT" sz="2200" b="1" dirty="0" smtClean="0"/>
          </a:p>
          <a:p>
            <a:pPr lvl="1">
              <a:buFont typeface="Wingdings" pitchFamily="2" charset="2"/>
              <a:buChar char="v"/>
            </a:pPr>
            <a:r>
              <a:rPr lang="pt-PT" sz="2400" b="1" dirty="0" smtClean="0"/>
              <a:t>Realização de testes </a:t>
            </a:r>
          </a:p>
          <a:p>
            <a:pPr marL="457200" lvl="1" indent="0">
              <a:buNone/>
            </a:pPr>
            <a:endParaRPr lang="pt-PT" sz="3200" b="1" dirty="0" smtClean="0"/>
          </a:p>
          <a:p>
            <a:pPr marL="457200" lvl="1" indent="0">
              <a:buNone/>
            </a:pPr>
            <a:endParaRPr lang="pt-PT" dirty="0" smtClean="0"/>
          </a:p>
          <a:p>
            <a:pPr marL="457200" lvl="1" indent="0">
              <a:buNone/>
            </a:pPr>
            <a:endParaRPr lang="pt-PT" dirty="0" smtClean="0"/>
          </a:p>
          <a:p>
            <a:pPr marL="0" indent="0">
              <a:buNone/>
            </a:pPr>
            <a:endParaRPr lang="pt-PT" dirty="0" smtClean="0"/>
          </a:p>
        </p:txBody>
      </p:sp>
      <p:sp>
        <p:nvSpPr>
          <p:cNvPr id="7" name="CaixaDeTexto 6"/>
          <p:cNvSpPr txBox="1"/>
          <p:nvPr/>
        </p:nvSpPr>
        <p:spPr>
          <a:xfrm>
            <a:off x="321972" y="6293407"/>
            <a:ext cx="3970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err="1" smtClean="0">
                <a:solidFill>
                  <a:schemeClr val="bg1">
                    <a:lumMod val="65000"/>
                  </a:schemeClr>
                </a:solidFill>
              </a:rPr>
              <a:t>CouchDB</a:t>
            </a:r>
            <a:r>
              <a:rPr lang="pt-PT" sz="1600" dirty="0" smtClean="0">
                <a:solidFill>
                  <a:schemeClr val="bg1">
                    <a:lumMod val="65000"/>
                  </a:schemeClr>
                </a:solidFill>
              </a:rPr>
              <a:t> “Bem-vindo ao descanso”</a:t>
            </a:r>
            <a:endParaRPr lang="pt-PT" sz="16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0456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Introdução</a:t>
            </a:r>
            <a:endParaRPr lang="pt-PT" dirty="0"/>
          </a:p>
        </p:txBody>
      </p:sp>
      <p:sp>
        <p:nvSpPr>
          <p:cNvPr id="4" name="Marcador de Posição de Conteúdo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lvl="1" indent="0">
              <a:buNone/>
            </a:pPr>
            <a:endParaRPr lang="pt-PT" dirty="0" smtClean="0"/>
          </a:p>
          <a:p>
            <a:pPr marL="457200" lvl="1" indent="0">
              <a:buNone/>
            </a:pPr>
            <a:r>
              <a:rPr lang="pt-PT" sz="3200" b="1" dirty="0" smtClean="0"/>
              <a:t>Trabalho desenvolvido…</a:t>
            </a:r>
          </a:p>
          <a:p>
            <a:pPr lvl="1">
              <a:buFont typeface="Wingdings" pitchFamily="2" charset="2"/>
              <a:buChar char="v"/>
            </a:pPr>
            <a:r>
              <a:rPr lang="pt-PT" sz="2400" b="1" dirty="0" smtClean="0"/>
              <a:t>Desenvolvimento do </a:t>
            </a:r>
            <a:r>
              <a:rPr lang="pt-PT" sz="2400" b="1" i="1" dirty="0" smtClean="0"/>
              <a:t>Script </a:t>
            </a:r>
            <a:r>
              <a:rPr lang="pt-PT" sz="2400" b="1" i="1" dirty="0" err="1" smtClean="0"/>
              <a:t>Main.js</a:t>
            </a:r>
            <a:r>
              <a:rPr lang="pt-PT" sz="2400" b="1" dirty="0" smtClean="0"/>
              <a:t> (</a:t>
            </a:r>
            <a:r>
              <a:rPr lang="pt-PT" sz="2400" b="1" dirty="0" err="1" smtClean="0"/>
              <a:t>node.js</a:t>
            </a:r>
            <a:r>
              <a:rPr lang="pt-PT" sz="2400" b="1" dirty="0" smtClean="0"/>
              <a:t>) </a:t>
            </a:r>
          </a:p>
          <a:p>
            <a:pPr lvl="1">
              <a:buFont typeface="Wingdings" pitchFamily="2" charset="2"/>
              <a:buChar char="v"/>
            </a:pPr>
            <a:r>
              <a:rPr lang="pt-PT" sz="2400" b="1" dirty="0" smtClean="0"/>
              <a:t>Instalação do </a:t>
            </a:r>
            <a:r>
              <a:rPr lang="pt-PT" sz="2400" b="1" i="1" dirty="0" smtClean="0"/>
              <a:t>Script </a:t>
            </a:r>
            <a:r>
              <a:rPr lang="pt-PT" sz="2400" b="1" dirty="0" smtClean="0"/>
              <a:t>no servidor</a:t>
            </a:r>
          </a:p>
          <a:p>
            <a:pPr lvl="1">
              <a:buFont typeface="Wingdings" pitchFamily="2" charset="2"/>
              <a:buChar char="v"/>
            </a:pPr>
            <a:r>
              <a:rPr lang="pt-PT" sz="2400" b="1" dirty="0" smtClean="0"/>
              <a:t>Disponibilização da BD ao IDE</a:t>
            </a:r>
          </a:p>
          <a:p>
            <a:pPr lvl="2">
              <a:buFont typeface="Wingdings" pitchFamily="2" charset="2"/>
              <a:buChar char="v"/>
            </a:pPr>
            <a:r>
              <a:rPr lang="pt-PT" sz="2200" b="1" dirty="0" err="1" smtClean="0"/>
              <a:t>couchset</a:t>
            </a:r>
            <a:endParaRPr lang="pt-PT" sz="2200" b="1" dirty="0" smtClean="0"/>
          </a:p>
          <a:p>
            <a:pPr lvl="2">
              <a:buFont typeface="Wingdings" pitchFamily="2" charset="2"/>
              <a:buChar char="v"/>
            </a:pPr>
            <a:r>
              <a:rPr lang="pt-PT" sz="2200" b="1" dirty="0" err="1" smtClean="0"/>
              <a:t>couchget</a:t>
            </a:r>
            <a:r>
              <a:rPr lang="pt-PT" sz="2200" b="1" dirty="0" smtClean="0"/>
              <a:t> </a:t>
            </a:r>
          </a:p>
          <a:p>
            <a:pPr lvl="1">
              <a:buFont typeface="Wingdings" pitchFamily="2" charset="2"/>
              <a:buChar char="v"/>
            </a:pPr>
            <a:r>
              <a:rPr lang="pt-PT" sz="2400" b="1" dirty="0" smtClean="0"/>
              <a:t>Realização de testes</a:t>
            </a:r>
          </a:p>
          <a:p>
            <a:pPr lvl="1">
              <a:buFont typeface="Wingdings" pitchFamily="2" charset="2"/>
              <a:buChar char="v"/>
            </a:pPr>
            <a:endParaRPr lang="pt-PT" sz="2400" b="1" dirty="0" smtClean="0"/>
          </a:p>
          <a:p>
            <a:pPr lvl="1">
              <a:buFont typeface="Wingdings" pitchFamily="2" charset="2"/>
              <a:buChar char="v"/>
            </a:pPr>
            <a:endParaRPr lang="pt-PT" sz="2400" b="1" dirty="0" smtClean="0"/>
          </a:p>
          <a:p>
            <a:pPr marL="457200" lvl="1" indent="0">
              <a:buNone/>
            </a:pPr>
            <a:endParaRPr lang="pt-PT" sz="3200" b="1" dirty="0" smtClean="0"/>
          </a:p>
          <a:p>
            <a:pPr marL="457200" lvl="1" indent="0">
              <a:buNone/>
            </a:pPr>
            <a:endParaRPr lang="pt-PT" dirty="0" smtClean="0"/>
          </a:p>
          <a:p>
            <a:pPr marL="457200" lvl="1" indent="0">
              <a:buNone/>
            </a:pPr>
            <a:endParaRPr lang="pt-PT" dirty="0" smtClean="0"/>
          </a:p>
          <a:p>
            <a:pPr marL="0" indent="0">
              <a:buNone/>
            </a:pPr>
            <a:endParaRPr lang="pt-PT" dirty="0" smtClean="0"/>
          </a:p>
        </p:txBody>
      </p:sp>
      <p:sp>
        <p:nvSpPr>
          <p:cNvPr id="7" name="CaixaDeTexto 6"/>
          <p:cNvSpPr txBox="1"/>
          <p:nvPr/>
        </p:nvSpPr>
        <p:spPr>
          <a:xfrm>
            <a:off x="321972" y="6293407"/>
            <a:ext cx="3970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err="1" smtClean="0">
                <a:solidFill>
                  <a:schemeClr val="bg1">
                    <a:lumMod val="65000"/>
                  </a:schemeClr>
                </a:solidFill>
              </a:rPr>
              <a:t>CouchDB</a:t>
            </a:r>
            <a:r>
              <a:rPr lang="pt-PT" sz="1600" dirty="0" smtClean="0">
                <a:solidFill>
                  <a:schemeClr val="bg1">
                    <a:lumMod val="65000"/>
                  </a:schemeClr>
                </a:solidFill>
              </a:rPr>
              <a:t> “Bem-vindo ao descanso”</a:t>
            </a:r>
            <a:endParaRPr lang="pt-PT" sz="16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0456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CouchDB</a:t>
            </a:r>
            <a:endParaRPr lang="pt-PT" dirty="0"/>
          </a:p>
        </p:txBody>
      </p:sp>
      <p:sp>
        <p:nvSpPr>
          <p:cNvPr id="4" name="Marcador de Posição de Conteúdo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pt-PT" dirty="0" smtClean="0"/>
          </a:p>
          <a:p>
            <a:pPr lvl="1">
              <a:buFont typeface="Wingdings" pitchFamily="2" charset="2"/>
              <a:buChar char="v"/>
            </a:pPr>
            <a:r>
              <a:rPr lang="pt-PT" sz="2400" b="1" dirty="0" smtClean="0"/>
              <a:t>Base de dados com dados provenientes do IDE</a:t>
            </a:r>
          </a:p>
          <a:p>
            <a:pPr lvl="1">
              <a:buFont typeface="Wingdings" pitchFamily="2" charset="2"/>
              <a:buChar char="v"/>
            </a:pPr>
            <a:endParaRPr lang="pt-PT" sz="2400" b="1" dirty="0" smtClean="0"/>
          </a:p>
          <a:p>
            <a:pPr lvl="1">
              <a:buFont typeface="Wingdings" pitchFamily="2" charset="2"/>
              <a:buChar char="v"/>
            </a:pPr>
            <a:endParaRPr lang="pt-PT" sz="2400" b="1" dirty="0" smtClean="0"/>
          </a:p>
          <a:p>
            <a:pPr marL="457200" lvl="1" indent="0">
              <a:buNone/>
            </a:pPr>
            <a:endParaRPr lang="pt-PT" sz="3200" b="1" dirty="0" smtClean="0"/>
          </a:p>
          <a:p>
            <a:pPr marL="457200" lvl="1" indent="0">
              <a:buNone/>
            </a:pPr>
            <a:endParaRPr lang="pt-PT" dirty="0" smtClean="0"/>
          </a:p>
          <a:p>
            <a:pPr marL="457200" lvl="1" indent="0">
              <a:buNone/>
            </a:pPr>
            <a:endParaRPr lang="pt-PT" dirty="0" smtClean="0"/>
          </a:p>
          <a:p>
            <a:pPr marL="0" indent="0">
              <a:buNone/>
            </a:pPr>
            <a:endParaRPr lang="pt-PT" dirty="0" smtClean="0"/>
          </a:p>
        </p:txBody>
      </p:sp>
      <p:sp>
        <p:nvSpPr>
          <p:cNvPr id="7" name="CaixaDeTexto 6"/>
          <p:cNvSpPr txBox="1"/>
          <p:nvPr/>
        </p:nvSpPr>
        <p:spPr>
          <a:xfrm>
            <a:off x="321972" y="6293407"/>
            <a:ext cx="3970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err="1" smtClean="0">
                <a:solidFill>
                  <a:schemeClr val="bg1">
                    <a:lumMod val="65000"/>
                  </a:schemeClr>
                </a:solidFill>
              </a:rPr>
              <a:t>CouchDB</a:t>
            </a:r>
            <a:r>
              <a:rPr lang="pt-PT" sz="1600" dirty="0" smtClean="0">
                <a:solidFill>
                  <a:schemeClr val="bg1">
                    <a:lumMod val="65000"/>
                  </a:schemeClr>
                </a:solidFill>
              </a:rPr>
              <a:t> “Bem-vindo ao descanso”</a:t>
            </a:r>
            <a:endParaRPr lang="pt-PT" sz="16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0456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CaixaDeTexto 6"/>
          <p:cNvSpPr txBox="1"/>
          <p:nvPr/>
        </p:nvSpPr>
        <p:spPr>
          <a:xfrm>
            <a:off x="321972" y="6293407"/>
            <a:ext cx="3970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err="1" smtClean="0">
                <a:solidFill>
                  <a:schemeClr val="bg1">
                    <a:lumMod val="65000"/>
                  </a:schemeClr>
                </a:solidFill>
              </a:rPr>
              <a:t>CouchDB</a:t>
            </a:r>
            <a:r>
              <a:rPr lang="pt-PT" sz="1600" dirty="0" smtClean="0">
                <a:solidFill>
                  <a:schemeClr val="bg1">
                    <a:lumMod val="65000"/>
                  </a:schemeClr>
                </a:solidFill>
              </a:rPr>
              <a:t> “Bem-vindo ao descanso”</a:t>
            </a:r>
            <a:endParaRPr lang="pt-PT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60230" y="457200"/>
            <a:ext cx="10501470" cy="589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90456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CouchDB</a:t>
            </a:r>
            <a:endParaRPr lang="pt-PT" dirty="0"/>
          </a:p>
        </p:txBody>
      </p:sp>
      <p:sp>
        <p:nvSpPr>
          <p:cNvPr id="4" name="Marcador de Posição de Conteúdo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pt-PT" dirty="0" smtClean="0"/>
          </a:p>
          <a:p>
            <a:pPr lvl="1">
              <a:buFont typeface="Wingdings" pitchFamily="2" charset="2"/>
              <a:buChar char="v"/>
            </a:pPr>
            <a:r>
              <a:rPr lang="pt-PT" sz="2400" b="1" dirty="0" smtClean="0"/>
              <a:t>Um ficheiro da base de dados com dados provenientes do IDE</a:t>
            </a:r>
          </a:p>
          <a:p>
            <a:pPr lvl="1">
              <a:buFont typeface="Wingdings" pitchFamily="2" charset="2"/>
              <a:buChar char="v"/>
            </a:pPr>
            <a:endParaRPr lang="pt-PT" sz="2400" b="1" dirty="0" smtClean="0"/>
          </a:p>
          <a:p>
            <a:pPr lvl="1">
              <a:buFont typeface="Wingdings" pitchFamily="2" charset="2"/>
              <a:buChar char="v"/>
            </a:pPr>
            <a:endParaRPr lang="pt-PT" sz="2400" b="1" dirty="0" smtClean="0"/>
          </a:p>
          <a:p>
            <a:pPr marL="457200" lvl="1" indent="0">
              <a:buNone/>
            </a:pPr>
            <a:endParaRPr lang="pt-PT" sz="3200" b="1" dirty="0" smtClean="0"/>
          </a:p>
          <a:p>
            <a:pPr marL="457200" lvl="1" indent="0">
              <a:buNone/>
            </a:pPr>
            <a:endParaRPr lang="pt-PT" dirty="0" smtClean="0"/>
          </a:p>
          <a:p>
            <a:pPr marL="457200" lvl="1" indent="0">
              <a:buNone/>
            </a:pPr>
            <a:endParaRPr lang="pt-PT" dirty="0" smtClean="0"/>
          </a:p>
          <a:p>
            <a:pPr marL="0" indent="0">
              <a:buNone/>
            </a:pPr>
            <a:endParaRPr lang="pt-PT" dirty="0" smtClean="0"/>
          </a:p>
        </p:txBody>
      </p:sp>
      <p:sp>
        <p:nvSpPr>
          <p:cNvPr id="7" name="CaixaDeTexto 6"/>
          <p:cNvSpPr txBox="1"/>
          <p:nvPr/>
        </p:nvSpPr>
        <p:spPr>
          <a:xfrm>
            <a:off x="321972" y="6293407"/>
            <a:ext cx="3970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err="1" smtClean="0">
                <a:solidFill>
                  <a:schemeClr val="bg1">
                    <a:lumMod val="65000"/>
                  </a:schemeClr>
                </a:solidFill>
              </a:rPr>
              <a:t>CouchDB</a:t>
            </a:r>
            <a:r>
              <a:rPr lang="pt-PT" sz="1600" dirty="0" smtClean="0">
                <a:solidFill>
                  <a:schemeClr val="bg1">
                    <a:lumMod val="65000"/>
                  </a:schemeClr>
                </a:solidFill>
              </a:rPr>
              <a:t> “Bem-vindo ao descanso”</a:t>
            </a:r>
            <a:endParaRPr lang="pt-PT" sz="16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0456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17713" y="198761"/>
            <a:ext cx="4535487" cy="6460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Views</a:t>
            </a:r>
            <a:endParaRPr lang="pt-PT" dirty="0"/>
          </a:p>
        </p:txBody>
      </p:sp>
      <p:sp>
        <p:nvSpPr>
          <p:cNvPr id="4" name="Marcador de Posição de Conteúdo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pt-PT" dirty="0" smtClean="0"/>
          </a:p>
          <a:p>
            <a:pPr lvl="1">
              <a:buFont typeface="Wingdings" pitchFamily="2" charset="2"/>
              <a:buChar char="v"/>
            </a:pPr>
            <a:r>
              <a:rPr lang="pt-PT" sz="2400" b="1" dirty="0" smtClean="0"/>
              <a:t>Disponibilizadas pelo grupo.</a:t>
            </a:r>
          </a:p>
          <a:p>
            <a:pPr lvl="1">
              <a:buFont typeface="Wingdings" pitchFamily="2" charset="2"/>
              <a:buChar char="v"/>
            </a:pPr>
            <a:r>
              <a:rPr lang="pt-PT" sz="2400" b="1" dirty="0" smtClean="0"/>
              <a:t>Não utilizadas… ainda.</a:t>
            </a:r>
          </a:p>
          <a:p>
            <a:pPr lvl="1">
              <a:buFont typeface="Wingdings" pitchFamily="2" charset="2"/>
              <a:buChar char="v"/>
            </a:pPr>
            <a:r>
              <a:rPr lang="pt-PT" sz="2400" b="1" dirty="0" smtClean="0"/>
              <a:t>Fica a documentação para os próximos desenvolvedores.</a:t>
            </a:r>
          </a:p>
          <a:p>
            <a:pPr lvl="1">
              <a:buFont typeface="Wingdings" pitchFamily="2" charset="2"/>
              <a:buChar char="v"/>
            </a:pPr>
            <a:endParaRPr lang="pt-PT" sz="2400" b="1" dirty="0" smtClean="0"/>
          </a:p>
          <a:p>
            <a:pPr lvl="1">
              <a:buFont typeface="Wingdings" pitchFamily="2" charset="2"/>
              <a:buChar char="v"/>
            </a:pPr>
            <a:endParaRPr lang="pt-PT" sz="2400" b="1" dirty="0" smtClean="0"/>
          </a:p>
          <a:p>
            <a:pPr marL="457200" lvl="1" indent="0">
              <a:buNone/>
            </a:pPr>
            <a:endParaRPr lang="pt-PT" sz="3200" b="1" dirty="0" smtClean="0"/>
          </a:p>
          <a:p>
            <a:pPr marL="457200" lvl="1" indent="0">
              <a:buNone/>
            </a:pPr>
            <a:endParaRPr lang="pt-PT" dirty="0" smtClean="0"/>
          </a:p>
          <a:p>
            <a:pPr marL="457200" lvl="1" indent="0">
              <a:buNone/>
            </a:pPr>
            <a:endParaRPr lang="pt-PT" dirty="0" smtClean="0"/>
          </a:p>
          <a:p>
            <a:pPr marL="0" indent="0">
              <a:buNone/>
            </a:pPr>
            <a:endParaRPr lang="pt-PT" dirty="0" smtClean="0"/>
          </a:p>
        </p:txBody>
      </p:sp>
      <p:sp>
        <p:nvSpPr>
          <p:cNvPr id="7" name="CaixaDeTexto 6"/>
          <p:cNvSpPr txBox="1"/>
          <p:nvPr/>
        </p:nvSpPr>
        <p:spPr>
          <a:xfrm>
            <a:off x="321972" y="6293407"/>
            <a:ext cx="3970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err="1" smtClean="0">
                <a:solidFill>
                  <a:schemeClr val="bg1">
                    <a:lumMod val="65000"/>
                  </a:schemeClr>
                </a:solidFill>
              </a:rPr>
              <a:t>CouchDB</a:t>
            </a:r>
            <a:r>
              <a:rPr lang="pt-PT" sz="1600" dirty="0" smtClean="0">
                <a:solidFill>
                  <a:schemeClr val="bg1">
                    <a:lumMod val="65000"/>
                  </a:schemeClr>
                </a:solidFill>
              </a:rPr>
              <a:t> “Bem-vindo ao descanso”</a:t>
            </a:r>
            <a:endParaRPr lang="pt-PT" sz="16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0456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Views</a:t>
            </a:r>
            <a:endParaRPr lang="pt-PT" dirty="0"/>
          </a:p>
        </p:txBody>
      </p:sp>
      <p:sp>
        <p:nvSpPr>
          <p:cNvPr id="4" name="Marcador de Posição de Conteúdo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pt-PT" dirty="0" smtClean="0"/>
          </a:p>
          <a:p>
            <a:pPr lvl="1">
              <a:buFont typeface="Wingdings" pitchFamily="2" charset="2"/>
              <a:buChar char="v"/>
            </a:pPr>
            <a:r>
              <a:rPr lang="pt-PT" sz="2400" b="1" dirty="0" err="1" smtClean="0"/>
              <a:t>MapReduce</a:t>
            </a:r>
            <a:endParaRPr lang="pt-PT" sz="2400" b="1" dirty="0" smtClean="0"/>
          </a:p>
          <a:p>
            <a:pPr lvl="2">
              <a:buFont typeface="Wingdings" pitchFamily="2" charset="2"/>
              <a:buChar char="v"/>
            </a:pPr>
            <a:r>
              <a:rPr lang="pt-PT" sz="2000" b="1" dirty="0" smtClean="0"/>
              <a:t>Se comparar-mos com uma base de dados relacional</a:t>
            </a:r>
          </a:p>
          <a:p>
            <a:pPr lvl="3">
              <a:buFont typeface="Wingdings" pitchFamily="2" charset="2"/>
              <a:buChar char="v"/>
            </a:pPr>
            <a:r>
              <a:rPr lang="pt-PT" sz="1800" b="1" dirty="0" smtClean="0"/>
              <a:t>“</a:t>
            </a:r>
            <a:r>
              <a:rPr lang="pt-PT" sz="1800" b="1" dirty="0" err="1" smtClean="0"/>
              <a:t>Map</a:t>
            </a:r>
            <a:r>
              <a:rPr lang="pt-PT" sz="1800" b="1" dirty="0" smtClean="0"/>
              <a:t>” devolve um resultado idêntico ao “</a:t>
            </a:r>
            <a:r>
              <a:rPr lang="pt-PT" sz="1800" b="1" dirty="0" err="1" smtClean="0"/>
              <a:t>select</a:t>
            </a:r>
            <a:r>
              <a:rPr lang="pt-PT" sz="1800" b="1" dirty="0" smtClean="0"/>
              <a:t>*”</a:t>
            </a:r>
          </a:p>
          <a:p>
            <a:pPr lvl="3">
              <a:buFont typeface="Wingdings" pitchFamily="2" charset="2"/>
              <a:buChar char="v"/>
            </a:pPr>
            <a:r>
              <a:rPr lang="pt-PT" sz="1800" b="1" dirty="0" smtClean="0"/>
              <a:t>“</a:t>
            </a:r>
            <a:r>
              <a:rPr lang="pt-PT" sz="1800" b="1" dirty="0" err="1" smtClean="0"/>
              <a:t>Reduce</a:t>
            </a:r>
            <a:r>
              <a:rPr lang="pt-PT" sz="1800" b="1" dirty="0" smtClean="0"/>
              <a:t>” permite efetuar operações sobre </a:t>
            </a:r>
            <a:r>
              <a:rPr lang="pt-PT" sz="1800" b="1" smtClean="0"/>
              <a:t>os dados</a:t>
            </a:r>
            <a:endParaRPr lang="pt-PT" sz="1800" b="1" dirty="0" smtClean="0"/>
          </a:p>
          <a:p>
            <a:pPr lvl="3">
              <a:buFont typeface="Wingdings" pitchFamily="2" charset="2"/>
              <a:buChar char="v"/>
            </a:pPr>
            <a:r>
              <a:rPr lang="pt-PT" sz="1800" b="1" dirty="0" smtClean="0"/>
              <a:t>“?” introduz as condições da consulta… “</a:t>
            </a:r>
            <a:r>
              <a:rPr lang="pt-PT" sz="1800" b="1" dirty="0" err="1" smtClean="0"/>
              <a:t>where</a:t>
            </a:r>
            <a:r>
              <a:rPr lang="pt-PT" sz="1800" b="1" dirty="0" smtClean="0"/>
              <a:t>”</a:t>
            </a:r>
          </a:p>
          <a:p>
            <a:pPr lvl="1">
              <a:buFont typeface="Wingdings" pitchFamily="2" charset="2"/>
              <a:buChar char="v"/>
            </a:pPr>
            <a:endParaRPr lang="pt-PT" sz="2400" b="1" dirty="0" smtClean="0"/>
          </a:p>
          <a:p>
            <a:pPr lvl="1">
              <a:buFont typeface="Wingdings" pitchFamily="2" charset="2"/>
              <a:buChar char="v"/>
            </a:pPr>
            <a:endParaRPr lang="pt-PT" sz="2400" b="1" dirty="0" smtClean="0"/>
          </a:p>
          <a:p>
            <a:pPr marL="457200" lvl="1" indent="0">
              <a:buNone/>
            </a:pPr>
            <a:endParaRPr lang="pt-PT" sz="3200" b="1" dirty="0" smtClean="0"/>
          </a:p>
          <a:p>
            <a:pPr marL="457200" lvl="1" indent="0">
              <a:buNone/>
            </a:pPr>
            <a:endParaRPr lang="pt-PT" dirty="0" smtClean="0"/>
          </a:p>
          <a:p>
            <a:pPr marL="457200" lvl="1" indent="0">
              <a:buNone/>
            </a:pPr>
            <a:endParaRPr lang="pt-PT" dirty="0" smtClean="0"/>
          </a:p>
          <a:p>
            <a:pPr marL="0" indent="0">
              <a:buNone/>
            </a:pPr>
            <a:endParaRPr lang="pt-PT" dirty="0" smtClean="0"/>
          </a:p>
        </p:txBody>
      </p:sp>
      <p:sp>
        <p:nvSpPr>
          <p:cNvPr id="7" name="CaixaDeTexto 6"/>
          <p:cNvSpPr txBox="1"/>
          <p:nvPr/>
        </p:nvSpPr>
        <p:spPr>
          <a:xfrm>
            <a:off x="321972" y="6293407"/>
            <a:ext cx="3970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err="1" smtClean="0">
                <a:solidFill>
                  <a:schemeClr val="bg1">
                    <a:lumMod val="65000"/>
                  </a:schemeClr>
                </a:solidFill>
              </a:rPr>
              <a:t>CouchDB</a:t>
            </a:r>
            <a:r>
              <a:rPr lang="pt-PT" sz="1600" dirty="0" smtClean="0">
                <a:solidFill>
                  <a:schemeClr val="bg1">
                    <a:lumMod val="65000"/>
                  </a:schemeClr>
                </a:solidFill>
              </a:rPr>
              <a:t> “Bem-vindo ao descanso”</a:t>
            </a:r>
            <a:endParaRPr lang="pt-PT" sz="16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0456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669</TotalTime>
  <Words>187</Words>
  <Application>Microsoft Office PowerPoint</Application>
  <PresentationFormat>Personalizados</PresentationFormat>
  <Paragraphs>68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14</vt:i4>
      </vt:variant>
    </vt:vector>
  </HeadingPairs>
  <TitlesOfParts>
    <vt:vector size="15" baseType="lpstr">
      <vt:lpstr>Ion Boardroom</vt:lpstr>
      <vt:lpstr>APRESENTAÇÃO DO TRABALHO FINAL </vt:lpstr>
      <vt:lpstr>Introdução</vt:lpstr>
      <vt:lpstr>Introdução</vt:lpstr>
      <vt:lpstr>CouchDB</vt:lpstr>
      <vt:lpstr>Diapositivo 5</vt:lpstr>
      <vt:lpstr>CouchDB</vt:lpstr>
      <vt:lpstr>Diapositivo 7</vt:lpstr>
      <vt:lpstr>Views</vt:lpstr>
      <vt:lpstr>Views</vt:lpstr>
      <vt:lpstr>Diapositivo 10</vt:lpstr>
      <vt:lpstr>Diapositivo 11</vt:lpstr>
      <vt:lpstr>Diapositivo 12</vt:lpstr>
      <vt:lpstr>Diapositivo 13</vt:lpstr>
      <vt:lpstr>Fim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Decode Team</dc:title>
  <dc:creator>Catarina Neves</dc:creator>
  <cp:lastModifiedBy>Zé</cp:lastModifiedBy>
  <cp:revision>70</cp:revision>
  <dcterms:created xsi:type="dcterms:W3CDTF">2013-03-20T15:39:04Z</dcterms:created>
  <dcterms:modified xsi:type="dcterms:W3CDTF">2013-07-02T18:09:33Z</dcterms:modified>
</cp:coreProperties>
</file>