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66" r:id="rId5"/>
    <p:sldId id="265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>
        <p:scale>
          <a:sx n="81" d="100"/>
          <a:sy n="81" d="100"/>
        </p:scale>
        <p:origin x="-21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438" y="1932308"/>
            <a:ext cx="8825658" cy="2677648"/>
          </a:xfrm>
        </p:spPr>
        <p:txBody>
          <a:bodyPr/>
          <a:lstStyle/>
          <a:p>
            <a:r>
              <a:rPr lang="pt-PT" dirty="0" smtClean="0"/>
              <a:t>PRIMARY KEY</a:t>
            </a:r>
            <a:endParaRPr lang="pt-PT" dirty="0"/>
          </a:p>
        </p:txBody>
      </p:sp>
      <p:sp>
        <p:nvSpPr>
          <p:cNvPr id="5" name="Rectângulo 4"/>
          <p:cNvSpPr/>
          <p:nvPr/>
        </p:nvSpPr>
        <p:spPr>
          <a:xfrm>
            <a:off x="9878096" y="0"/>
            <a:ext cx="1558343" cy="13651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 dirty="0">
              <a:solidFill>
                <a:srgbClr val="FF0000"/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sz="3200" b="1" dirty="0" smtClean="0"/>
              <a:t>Apresentação do trabalho em desenvolvimento:</a:t>
            </a:r>
          </a:p>
          <a:p>
            <a:pPr marL="457200" lvl="1" indent="0">
              <a:buNone/>
            </a:pPr>
            <a:endParaRPr lang="pt-PT" dirty="0" smtClean="0"/>
          </a:p>
          <a:p>
            <a:pPr lvl="1">
              <a:buFont typeface="Wingdings" pitchFamily="2" charset="2"/>
              <a:buChar char="Ø"/>
            </a:pPr>
            <a:r>
              <a:rPr lang="pt-PT" sz="3600" dirty="0" smtClean="0"/>
              <a:t>Servidor</a:t>
            </a:r>
          </a:p>
          <a:p>
            <a:pPr lvl="1">
              <a:buFont typeface="Wingdings" pitchFamily="2" charset="2"/>
              <a:buChar char="Ø"/>
            </a:pPr>
            <a:r>
              <a:rPr lang="pt-PT" sz="3600" dirty="0" err="1" smtClean="0"/>
              <a:t>Backoffice</a:t>
            </a:r>
            <a:endParaRPr lang="pt-PT" sz="3600" dirty="0" smtClean="0"/>
          </a:p>
          <a:p>
            <a:pPr lvl="1">
              <a:buFont typeface="Wingdings" pitchFamily="2" charset="2"/>
              <a:buChar char="Ø"/>
            </a:pPr>
            <a:r>
              <a:rPr lang="pt-PT" sz="3600" dirty="0" smtClean="0"/>
              <a:t>Realização de testes</a:t>
            </a:r>
          </a:p>
          <a:p>
            <a:pPr marL="457200" lvl="1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16" y="1115336"/>
            <a:ext cx="8761413" cy="706964"/>
          </a:xfrm>
        </p:spPr>
        <p:txBody>
          <a:bodyPr>
            <a:normAutofit/>
          </a:bodyPr>
          <a:lstStyle/>
          <a:p>
            <a:r>
              <a:rPr lang="pt-PT" dirty="0" smtClean="0"/>
              <a:t>Desenvolvimento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Servidor (</a:t>
            </a:r>
            <a:r>
              <a:rPr lang="pt-PT" b="1" dirty="0"/>
              <a:t>http://130.185.82.181:8080</a:t>
            </a:r>
            <a:r>
              <a:rPr lang="pt-PT" dirty="0" smtClean="0"/>
              <a:t>):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Marcador de Posição de Conteúdo 5"/>
          <p:cNvSpPr>
            <a:spLocks noGrp="1"/>
          </p:cNvSpPr>
          <p:nvPr>
            <p:ph sz="half" idx="2"/>
          </p:nvPr>
        </p:nvSpPr>
        <p:spPr>
          <a:xfrm>
            <a:off x="6208712" y="5437440"/>
            <a:ext cx="4825159" cy="1025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 err="1">
                <a:solidFill>
                  <a:schemeClr val="tx1"/>
                </a:solidFill>
              </a:rPr>
              <a:t>phpMyAdmin</a:t>
            </a:r>
            <a:r>
              <a:rPr lang="pt-PT" b="1" dirty="0">
                <a:solidFill>
                  <a:schemeClr val="tx1"/>
                </a:solidFill>
              </a:rPr>
              <a:t> para facilitar a gestão de Base </a:t>
            </a:r>
            <a:r>
              <a:rPr lang="pt-PT" b="1" dirty="0">
                <a:solidFill>
                  <a:schemeClr val="tx1"/>
                </a:solidFill>
              </a:rPr>
              <a:t>de</a:t>
            </a:r>
            <a:r>
              <a:rPr lang="pt-PT" b="1" dirty="0">
                <a:solidFill>
                  <a:schemeClr val="tx1"/>
                </a:solidFill>
              </a:rPr>
              <a:t> Dados</a:t>
            </a:r>
            <a:endParaRPr lang="pt-PT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69" y="3096358"/>
            <a:ext cx="2950100" cy="128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207870" y="4560277"/>
            <a:ext cx="3047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Aqui</a:t>
            </a:r>
            <a:r>
              <a:rPr lang="pt-PT" b="1" dirty="0" smtClean="0"/>
              <a:t> </a:t>
            </a:r>
            <a:r>
              <a:rPr lang="pt-PT" b="1" dirty="0"/>
              <a:t>estará</a:t>
            </a:r>
            <a:r>
              <a:rPr lang="pt-PT" b="1" dirty="0" smtClean="0"/>
              <a:t> um pagina </a:t>
            </a:r>
            <a:r>
              <a:rPr lang="pt-PT" b="1" dirty="0" err="1"/>
              <a:t>html</a:t>
            </a:r>
            <a:r>
              <a:rPr lang="pt-PT" b="1" dirty="0" smtClean="0"/>
              <a:t> </a:t>
            </a:r>
            <a:r>
              <a:rPr lang="pt-PT" b="1" dirty="0"/>
              <a:t>com</a:t>
            </a:r>
            <a:r>
              <a:rPr lang="pt-PT" b="1" dirty="0" smtClean="0"/>
              <a:t> o BackOffice que permitirá inserir </a:t>
            </a:r>
            <a:r>
              <a:rPr lang="pt-PT" b="1" dirty="0"/>
              <a:t>dados</a:t>
            </a:r>
            <a:r>
              <a:rPr lang="pt-PT" b="1" dirty="0" smtClean="0"/>
              <a:t> na Base de Dados ( perguntas, soluções, </a:t>
            </a:r>
            <a:r>
              <a:rPr lang="pt-PT" b="1" dirty="0" err="1" smtClean="0"/>
              <a:t>etc</a:t>
            </a:r>
            <a:r>
              <a:rPr lang="pt-PT" b="1" dirty="0" smtClean="0"/>
              <a:t>)</a:t>
            </a:r>
            <a:endParaRPr lang="pt-PT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2588602"/>
            <a:ext cx="34861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BackOffice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87851" y="2321169"/>
            <a:ext cx="11270395" cy="656492"/>
          </a:xfrm>
        </p:spPr>
        <p:txBody>
          <a:bodyPr>
            <a:normAutofit/>
          </a:bodyPr>
          <a:lstStyle/>
          <a:p>
            <a:r>
              <a:rPr lang="pt-PT" b="1" dirty="0"/>
              <a:t>BackOffice: </a:t>
            </a:r>
            <a:r>
              <a:rPr lang="pt-PT" dirty="0"/>
              <a:t>Página que permitirá a inserção, edição e remoção de Dados de maneira mais fácil e prática!</a:t>
            </a:r>
          </a:p>
          <a:p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2" y="3120169"/>
            <a:ext cx="4866908" cy="291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85" y="3120170"/>
            <a:ext cx="5873261" cy="291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688893" cy="706964"/>
          </a:xfrm>
        </p:spPr>
        <p:txBody>
          <a:bodyPr/>
          <a:lstStyle/>
          <a:p>
            <a:r>
              <a:rPr lang="pt-PT" dirty="0" smtClean="0"/>
              <a:t>Demonstração (Inserção de Perguntas)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6" y="3336071"/>
            <a:ext cx="4492625" cy="2748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eta curvada à direita 4"/>
          <p:cNvSpPr/>
          <p:nvPr/>
        </p:nvSpPr>
        <p:spPr>
          <a:xfrm rot="18313374">
            <a:off x="4199976" y="4989532"/>
            <a:ext cx="1606930" cy="21894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3336071"/>
            <a:ext cx="3751385" cy="274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62708" y="293367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HTML</a:t>
            </a:r>
            <a:endParaRPr lang="pt-PT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13229" y="296673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Teste</a:t>
            </a:r>
            <a:endParaRPr lang="pt-PT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9948" y="2183286"/>
            <a:ext cx="1141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pt-PT" dirty="0"/>
              <a:t>As Respostas serão inseridas num editor de HTML para quando os testes forem apresentados aos alunos estes </a:t>
            </a:r>
            <a:r>
              <a:rPr lang="pt-PT" dirty="0" smtClean="0"/>
              <a:t>apareçam </a:t>
            </a:r>
            <a:r>
              <a:rPr lang="pt-PT" dirty="0"/>
              <a:t>formatados!</a:t>
            </a:r>
          </a:p>
          <a:p>
            <a:endParaRPr lang="pt-PT" dirty="0"/>
          </a:p>
        </p:txBody>
      </p:sp>
      <p:pic>
        <p:nvPicPr>
          <p:cNvPr id="11" name="Imagem 10" descr="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Em Desenvolvimento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33755" y="2603500"/>
            <a:ext cx="11207260" cy="1605085"/>
          </a:xfrm>
        </p:spPr>
        <p:txBody>
          <a:bodyPr>
            <a:normAutofit/>
          </a:bodyPr>
          <a:lstStyle/>
          <a:p>
            <a:r>
              <a:rPr lang="pt-PT" b="1" dirty="0" smtClean="0"/>
              <a:t>Realização de testes: Irá conter um formulário com um teste, ou seja, apresentar um teste ao utilizador!  </a:t>
            </a:r>
          </a:p>
          <a:p>
            <a:r>
              <a:rPr lang="pt-PT" b="1" dirty="0" smtClean="0"/>
              <a:t>Esta fase encontra-se ainda no inicio da construção!</a:t>
            </a:r>
          </a:p>
          <a:p>
            <a:r>
              <a:rPr lang="pt-PT" b="1" dirty="0" smtClean="0"/>
              <a:t>Exemplo: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Primary</a:t>
            </a:r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PT" sz="1600" dirty="0" err="1" smtClean="0">
                <a:solidFill>
                  <a:schemeClr val="bg1">
                    <a:lumMod val="65000"/>
                  </a:schemeClr>
                </a:solidFill>
              </a:rPr>
              <a:t>Key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17" y="3141785"/>
            <a:ext cx="3663950" cy="371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Trabalho Realizado Por: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ítulo 2"/>
          <p:cNvSpPr>
            <a:spLocks noGrp="1"/>
          </p:cNvSpPr>
          <p:nvPr>
            <p:ph sz="half" idx="1"/>
          </p:nvPr>
        </p:nvSpPr>
        <p:spPr>
          <a:xfrm>
            <a:off x="1120531" y="2615223"/>
            <a:ext cx="4670669" cy="34163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Carlos Vinhas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Farinha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5724160" y="2534748"/>
            <a:ext cx="3214710" cy="3443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José Bento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Luís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Silva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Maria Costa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 Simões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Tiago Almeida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Imagem 7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1972" y="6293407"/>
            <a:ext cx="3773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Nome do grupo de trabalho</a:t>
            </a:r>
            <a:endParaRPr lang="pt-PT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Imagem 5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096" y="0"/>
            <a:ext cx="1558343" cy="13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179</Words>
  <Application>Microsoft Office PowerPoint</Application>
  <PresentationFormat>Personalizados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Ion Boardroom</vt:lpstr>
      <vt:lpstr>PRIMARY KEY</vt:lpstr>
      <vt:lpstr>Introdução</vt:lpstr>
      <vt:lpstr>Desenvolvimento</vt:lpstr>
      <vt:lpstr>BackOffice</vt:lpstr>
      <vt:lpstr>Demonstração (Inserção de Perguntas)</vt:lpstr>
      <vt:lpstr>Em Desenvolvimento</vt:lpstr>
      <vt:lpstr>Trabalho Realizado Por: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paulinho!!!</cp:lastModifiedBy>
  <cp:revision>39</cp:revision>
  <dcterms:created xsi:type="dcterms:W3CDTF">2013-03-20T15:39:04Z</dcterms:created>
  <dcterms:modified xsi:type="dcterms:W3CDTF">2013-05-08T14:52:15Z</dcterms:modified>
</cp:coreProperties>
</file>