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8" r:id="rId4"/>
    <p:sldId id="260" r:id="rId5"/>
    <p:sldId id="267" r:id="rId6"/>
    <p:sldId id="266" r:id="rId7"/>
    <p:sldId id="264" r:id="rId8"/>
    <p:sldId id="272" r:id="rId9"/>
    <p:sldId id="273" r:id="rId10"/>
    <p:sldId id="270" r:id="rId11"/>
    <p:sldId id="271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609" y="2051537"/>
            <a:ext cx="8825658" cy="1597125"/>
          </a:xfrm>
        </p:spPr>
        <p:txBody>
          <a:bodyPr/>
          <a:lstStyle/>
          <a:p>
            <a:r>
              <a:rPr lang="pt-PT" sz="3600" b="1" dirty="0" smtClean="0"/>
              <a:t>APRESENTAÇÃO DO TRABALHO FINAL</a:t>
            </a:r>
            <a:r>
              <a:rPr lang="pt-PT" sz="3600" dirty="0" smtClean="0"/>
              <a:t/>
            </a:r>
            <a:br>
              <a:rPr lang="pt-PT" sz="3600" dirty="0" smtClean="0"/>
            </a:br>
            <a:endParaRPr lang="pt-PT" sz="3600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3303269" y="4278923"/>
            <a:ext cx="4644977" cy="1336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PRIMARY KEY</a:t>
            </a:r>
            <a:r>
              <a:rPr lang="pt-PT" sz="3600" dirty="0" smtClean="0"/>
              <a:t/>
            </a:r>
            <a:br>
              <a:rPr lang="pt-PT" sz="3600" dirty="0" smtClean="0"/>
            </a:b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45478" y="2438400"/>
            <a:ext cx="11230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Para esta função escolhemos um determinado teste em que indicamos, o numero de perguntas que queremos consoante os capítulos e a dificuldade.</a:t>
            </a:r>
          </a:p>
          <a:p>
            <a:endParaRPr lang="pt-PT" dirty="0" smtClean="0"/>
          </a:p>
          <a:p>
            <a:r>
              <a:rPr lang="pt-PT" dirty="0" smtClean="0"/>
              <a:t>Podemos gerar </a:t>
            </a:r>
            <a:r>
              <a:rPr lang="pt-PT" b="1" dirty="0" smtClean="0"/>
              <a:t>n</a:t>
            </a:r>
            <a:r>
              <a:rPr lang="pt-PT" dirty="0" smtClean="0"/>
              <a:t> testes, todos com as mesmas especificações em que o </a:t>
            </a:r>
            <a:r>
              <a:rPr lang="pt-PT" b="1" dirty="0" smtClean="0"/>
              <a:t>n</a:t>
            </a:r>
            <a:r>
              <a:rPr lang="pt-PT" dirty="0" smtClean="0"/>
              <a:t> é um numero definido pelo professor.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1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229291"/>
            <a:ext cx="6118225" cy="42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Trabalho Realizado Por: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ubtítulo 2"/>
          <p:cNvSpPr>
            <a:spLocks noGrp="1"/>
          </p:cNvSpPr>
          <p:nvPr>
            <p:ph sz="half" idx="1"/>
          </p:nvPr>
        </p:nvSpPr>
        <p:spPr>
          <a:xfrm>
            <a:off x="3714629" y="2415931"/>
            <a:ext cx="4670669" cy="3750408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Cláudia Jesus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Diogo Marques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Dias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Hugo Rodrigues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Luís </a:t>
            </a:r>
            <a:r>
              <a:rPr lang="pt-PT" sz="2800" dirty="0">
                <a:solidFill>
                  <a:schemeClr val="tx1"/>
                </a:solidFill>
              </a:rPr>
              <a:t>Silva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Paulo </a:t>
            </a:r>
            <a:r>
              <a:rPr lang="pt-PT" sz="2800" dirty="0">
                <a:solidFill>
                  <a:schemeClr val="tx1"/>
                </a:solidFill>
              </a:rPr>
              <a:t>Simões </a:t>
            </a:r>
          </a:p>
          <a:p>
            <a:pPr marL="0" lvl="0" indent="0" algn="just" defTabSz="914400">
              <a:spcBef>
                <a:spcPts val="580"/>
              </a:spcBef>
              <a:buSzPct val="85000"/>
              <a:buFont typeface="Arial" pitchFamily="34" charset="0"/>
              <a:buChar char="•"/>
              <a:defRPr/>
            </a:pPr>
            <a:r>
              <a:rPr lang="pt-PT" sz="2800" dirty="0" smtClean="0">
                <a:solidFill>
                  <a:schemeClr val="tx1"/>
                </a:solidFill>
              </a:rPr>
              <a:t>  Tiago </a:t>
            </a:r>
            <a:r>
              <a:rPr lang="pt-PT" sz="2800" dirty="0">
                <a:solidFill>
                  <a:schemeClr val="tx1"/>
                </a:solidFill>
              </a:rPr>
              <a:t>Almeida</a:t>
            </a:r>
          </a:p>
          <a:p>
            <a:pPr algn="just">
              <a:buFont typeface="Arial" pitchFamily="34" charset="0"/>
              <a:buChar char="•"/>
            </a:pP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8" name="Imagem 7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 pelo Grupo: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de algoritmos em </a:t>
            </a:r>
            <a:r>
              <a:rPr lang="pt-PT" sz="2400" b="1" dirty="0" err="1" smtClean="0"/>
              <a:t>Portugol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Modelo de dados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da Base de Dados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do </a:t>
            </a:r>
            <a:r>
              <a:rPr lang="pt-PT" sz="2400" b="1" dirty="0" err="1" smtClean="0"/>
              <a:t>Backoffice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</a:t>
            </a:r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dirty="0" smtClean="0"/>
              <a:t>Construção de Algoritmos em </a:t>
            </a:r>
            <a:r>
              <a:rPr lang="pt-PT" sz="3200" dirty="0" err="1" smtClean="0"/>
              <a:t>Portugol</a:t>
            </a:r>
            <a:endParaRPr lang="pt-PT" sz="320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7" name="Marcador de Posição de Conteúdo 3"/>
          <p:cNvSpPr txBox="1">
            <a:spLocks/>
          </p:cNvSpPr>
          <p:nvPr/>
        </p:nvSpPr>
        <p:spPr>
          <a:xfrm>
            <a:off x="1307355" y="27559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457200" lvl="1" indent="0">
              <a:buFont typeface="Wingdings 3" charset="2"/>
              <a:buNone/>
            </a:pPr>
            <a:endParaRPr lang="pt-PT" sz="3200" b="1" dirty="0" smtClean="0"/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457200" lvl="1" indent="0">
              <a:buFont typeface="Wingdings 3" charset="2"/>
              <a:buNone/>
            </a:pPr>
            <a:endParaRPr lang="pt-PT" dirty="0" smtClean="0"/>
          </a:p>
          <a:p>
            <a:pPr marL="0" indent="0">
              <a:buFont typeface="Wingdings 3" charset="2"/>
              <a:buNone/>
            </a:pPr>
            <a:endParaRPr lang="pt-PT" dirty="0" smtClean="0"/>
          </a:p>
        </p:txBody>
      </p:sp>
      <p:pic>
        <p:nvPicPr>
          <p:cNvPr id="8" name="Imagem 7" descr="quadradoNumeroCodi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2" y="3213885"/>
            <a:ext cx="5506189" cy="2500329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321972" y="2298451"/>
            <a:ext cx="6562748" cy="657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>
                <a:solidFill>
                  <a:schemeClr val="tx1"/>
                </a:solidFill>
              </a:rPr>
              <a:t>Pergunta: Realizar o quadrado de um numero?</a:t>
            </a:r>
            <a:endParaRPr lang="pt-PT" b="1" dirty="0">
              <a:solidFill>
                <a:schemeClr val="tx1"/>
              </a:solidFill>
            </a:endParaRPr>
          </a:p>
        </p:txBody>
      </p:sp>
      <p:pic>
        <p:nvPicPr>
          <p:cNvPr id="10" name="Imagem 9" descr="quadradoNumer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292" y="2466177"/>
            <a:ext cx="3131052" cy="36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Base de Dados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Imagem 8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sp>
        <p:nvSpPr>
          <p:cNvPr id="10" name="Marcador de Posição de Conteúdo 9"/>
          <p:cNvSpPr>
            <a:spLocks noGrp="1"/>
          </p:cNvSpPr>
          <p:nvPr>
            <p:ph sz="half" idx="1"/>
          </p:nvPr>
        </p:nvSpPr>
        <p:spPr>
          <a:xfrm>
            <a:off x="1154953" y="2603501"/>
            <a:ext cx="10544677" cy="927100"/>
          </a:xfrm>
        </p:spPr>
        <p:txBody>
          <a:bodyPr/>
          <a:lstStyle/>
          <a:p>
            <a:r>
              <a:rPr lang="pt-PT" dirty="0" smtClean="0"/>
              <a:t>O Sistema de Gestão de Base de Dados (SGBD) utilizado foi o </a:t>
            </a:r>
            <a:r>
              <a:rPr lang="pt-PT" b="1" dirty="0" err="1" smtClean="0"/>
              <a:t>MySQL</a:t>
            </a:r>
            <a:r>
              <a:rPr lang="pt-PT" dirty="0" smtClean="0"/>
              <a:t>, com a utilização do </a:t>
            </a:r>
            <a:r>
              <a:rPr lang="pt-PT" dirty="0" err="1" smtClean="0"/>
              <a:t>phpMyAdmin</a:t>
            </a:r>
            <a:r>
              <a:rPr lang="pt-PT" dirty="0" smtClean="0"/>
              <a:t> para facilitar a gestão da Base de Dados.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853125" y="3614778"/>
            <a:ext cx="3591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IF NOT EXISTS `</a:t>
            </a:r>
            <a:r>
              <a:rPr lang="en-US" dirty="0" err="1"/>
              <a:t>capitulo</a:t>
            </a:r>
            <a:r>
              <a:rPr lang="en-US" dirty="0"/>
              <a:t>` (  `Id` </a:t>
            </a:r>
            <a:r>
              <a:rPr lang="en-US" dirty="0" err="1"/>
              <a:t>int</a:t>
            </a:r>
            <a:r>
              <a:rPr lang="en-US" dirty="0"/>
              <a:t>(11) NOT NULL AUTO_INCREMENT,  `Nome` </a:t>
            </a:r>
            <a:r>
              <a:rPr lang="en-US" dirty="0" err="1"/>
              <a:t>varchar</a:t>
            </a:r>
            <a:r>
              <a:rPr lang="en-US" dirty="0"/>
              <a:t>(255) NOT NULL,  `</a:t>
            </a:r>
            <a:r>
              <a:rPr lang="en-US" dirty="0" err="1"/>
              <a:t>Descricao</a:t>
            </a:r>
            <a:r>
              <a:rPr lang="en-US" dirty="0"/>
              <a:t>` </a:t>
            </a:r>
            <a:r>
              <a:rPr lang="en-US" dirty="0" err="1"/>
              <a:t>varchar</a:t>
            </a:r>
            <a:r>
              <a:rPr lang="en-US" dirty="0"/>
              <a:t>(255) NOT NULL,  PRIMARY KEY (`Id`)) ENGINE=</a:t>
            </a:r>
            <a:r>
              <a:rPr lang="en-US" dirty="0" err="1"/>
              <a:t>InnoDB</a:t>
            </a:r>
            <a:r>
              <a:rPr lang="en-US" dirty="0"/>
              <a:t>;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35600" y="408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37" y="3838126"/>
            <a:ext cx="6124902" cy="18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1026" name="Picture 2" descr="C:\Users\paulinho!!!\Dropbox\PSI[BD]\BASE_DADOS_ACTUALIZADA\ModeloDados_P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2" y="1568411"/>
            <a:ext cx="11514428" cy="47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04546" y="720469"/>
            <a:ext cx="4253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</a:rPr>
              <a:t>Modelo de Dados</a:t>
            </a:r>
            <a:endParaRPr lang="pt-PT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BackOffice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87851" y="2321169"/>
            <a:ext cx="11270395" cy="4021016"/>
          </a:xfrm>
        </p:spPr>
        <p:txBody>
          <a:bodyPr>
            <a:normAutofit/>
          </a:bodyPr>
          <a:lstStyle/>
          <a:p>
            <a:r>
              <a:rPr lang="pt-PT" b="1" dirty="0"/>
              <a:t>BackOffice</a:t>
            </a:r>
            <a:r>
              <a:rPr lang="pt-PT" b="1" dirty="0" smtClean="0"/>
              <a:t>: </a:t>
            </a:r>
            <a:r>
              <a:rPr lang="pt-PT" dirty="0" smtClean="0"/>
              <a:t>Esta parte do </a:t>
            </a:r>
            <a:r>
              <a:rPr lang="pt-PT" dirty="0" err="1" smtClean="0"/>
              <a:t>WebSite</a:t>
            </a:r>
            <a:r>
              <a:rPr lang="pt-PT" dirty="0" smtClean="0"/>
              <a:t> permitirá a inserção, edição e remoção de Dados de maneira mais fácil e prática!</a:t>
            </a:r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Podemos Inserir, editar e remover:</a:t>
            </a:r>
          </a:p>
          <a:p>
            <a:pPr lvl="2"/>
            <a:r>
              <a:rPr lang="pt-PT" dirty="0" smtClean="0"/>
              <a:t>Capítulos</a:t>
            </a:r>
          </a:p>
          <a:p>
            <a:pPr lvl="2"/>
            <a:r>
              <a:rPr lang="pt-PT" dirty="0" smtClean="0"/>
              <a:t>Perguntas</a:t>
            </a:r>
          </a:p>
          <a:p>
            <a:pPr lvl="2"/>
            <a:r>
              <a:rPr lang="pt-PT" dirty="0" smtClean="0"/>
              <a:t>Soluções</a:t>
            </a:r>
          </a:p>
          <a:p>
            <a:pPr lvl="2"/>
            <a:r>
              <a:rPr lang="pt-PT" dirty="0" smtClean="0"/>
              <a:t>Testes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Podemos ainda gerar enunciados de teste em PDF</a:t>
            </a:r>
          </a:p>
          <a:p>
            <a:pPr lvl="2"/>
            <a:endParaRPr lang="pt-PT" dirty="0" smtClean="0"/>
          </a:p>
          <a:p>
            <a:pPr>
              <a:buNone/>
            </a:pPr>
            <a:endParaRPr lang="pt-PT" dirty="0" smtClean="0"/>
          </a:p>
          <a:p>
            <a:endParaRPr lang="pt-PT" dirty="0"/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62" y="2338829"/>
            <a:ext cx="7762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37" y="2338829"/>
            <a:ext cx="7781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04" y="2238177"/>
            <a:ext cx="7307862" cy="40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454</TotalTime>
  <Words>264</Words>
  <Application>Microsoft Office PowerPoint</Application>
  <PresentationFormat>Ecrã Panorâmico</PresentationFormat>
  <Paragraphs>64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APRESENTAÇÃO DO TRABALHO FINAL </vt:lpstr>
      <vt:lpstr>Introdução</vt:lpstr>
      <vt:lpstr>Construção de Algoritmos em Portugol</vt:lpstr>
      <vt:lpstr>Base de Dados</vt:lpstr>
      <vt:lpstr>Apresentação do PowerPoint</vt:lpstr>
      <vt:lpstr>BackOffice</vt:lpstr>
      <vt:lpstr>Exemplos</vt:lpstr>
      <vt:lpstr>Exemplos</vt:lpstr>
      <vt:lpstr>Exemplos</vt:lpstr>
      <vt:lpstr>Testes</vt:lpstr>
      <vt:lpstr>Exemplos</vt:lpstr>
      <vt:lpstr>Trabalho Realizado Por: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Claudia Jesus</cp:lastModifiedBy>
  <cp:revision>50</cp:revision>
  <dcterms:created xsi:type="dcterms:W3CDTF">2013-03-20T15:39:04Z</dcterms:created>
  <dcterms:modified xsi:type="dcterms:W3CDTF">2013-06-06T17:06:48Z</dcterms:modified>
</cp:coreProperties>
</file>