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56" r:id="rId2"/>
    <p:sldId id="257" r:id="rId3"/>
    <p:sldId id="263" r:id="rId4"/>
    <p:sldId id="267" r:id="rId5"/>
    <p:sldId id="265" r:id="rId6"/>
    <p:sldId id="269" r:id="rId7"/>
    <p:sldId id="270" r:id="rId8"/>
    <p:sldId id="272" r:id="rId9"/>
    <p:sldId id="273" r:id="rId10"/>
    <p:sldId id="274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99"/>
    <a:srgbClr val="FF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5" d="100"/>
          <a:sy n="75" d="100"/>
        </p:scale>
        <p:origin x="-4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630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656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4902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6379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525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4232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9354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6/30/2013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8831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35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080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496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6/30/2013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622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30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174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7212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6/30/2013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112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884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23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1609" y="2051537"/>
            <a:ext cx="8825658" cy="1597125"/>
          </a:xfrm>
        </p:spPr>
        <p:txBody>
          <a:bodyPr/>
          <a:lstStyle/>
          <a:p>
            <a:r>
              <a:rPr lang="pt-PT" sz="3600" b="1" dirty="0" smtClean="0"/>
              <a:t>APRESENTAÇÃO DO TRABALHO FINAL</a:t>
            </a:r>
            <a:r>
              <a:rPr lang="pt-PT" sz="3600" dirty="0" smtClean="0"/>
              <a:t/>
            </a:r>
            <a:br>
              <a:rPr lang="pt-PT" sz="3600" dirty="0" smtClean="0"/>
            </a:br>
            <a:endParaRPr lang="pt-PT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76713" y="3219450"/>
            <a:ext cx="3443287" cy="278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63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08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Fim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1972" y="6293407"/>
            <a:ext cx="3970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CouchDB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“Bem-vindo ao descanso”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12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Introdução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endParaRPr lang="pt-PT" dirty="0" smtClean="0"/>
          </a:p>
          <a:p>
            <a:pPr marL="457200" lvl="1" indent="0">
              <a:buNone/>
            </a:pPr>
            <a:r>
              <a:rPr lang="pt-PT" sz="3200" b="1" dirty="0" smtClean="0"/>
              <a:t>Trabalho desenvolvido…</a:t>
            </a:r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Construção de algoritmos em </a:t>
            </a:r>
            <a:r>
              <a:rPr lang="pt-PT" sz="2400" b="1" dirty="0" err="1" smtClean="0"/>
              <a:t>Portugol</a:t>
            </a:r>
            <a:endParaRPr lang="pt-PT" sz="2400" b="1" dirty="0" smtClean="0"/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Participação no desenvolvimento do Modelo de dados relacional</a:t>
            </a:r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Instalação da Base de Dados </a:t>
            </a:r>
            <a:r>
              <a:rPr lang="pt-PT" sz="2400" b="1" dirty="0" err="1" smtClean="0"/>
              <a:t>CouchDB</a:t>
            </a:r>
            <a:endParaRPr lang="pt-PT" sz="2400" b="1" dirty="0" smtClean="0"/>
          </a:p>
          <a:p>
            <a:pPr lvl="2">
              <a:buFont typeface="Wingdings" pitchFamily="2" charset="2"/>
              <a:buChar char="v"/>
            </a:pPr>
            <a:r>
              <a:rPr lang="pt-PT" sz="2200" b="1" dirty="0" err="1" smtClean="0"/>
              <a:t>Localhost</a:t>
            </a:r>
            <a:endParaRPr lang="pt-PT" sz="2200" b="1" dirty="0" smtClean="0"/>
          </a:p>
          <a:p>
            <a:pPr lvl="2">
              <a:buFont typeface="Wingdings" pitchFamily="2" charset="2"/>
              <a:buChar char="v"/>
            </a:pPr>
            <a:r>
              <a:rPr lang="pt-PT" sz="2200" b="1" dirty="0" smtClean="0"/>
              <a:t>Servidor </a:t>
            </a:r>
            <a:r>
              <a:rPr lang="pt-PT" sz="2200" b="1" dirty="0" err="1" smtClean="0"/>
              <a:t>CentOS</a:t>
            </a:r>
            <a:endParaRPr lang="pt-PT" sz="2200" b="1" dirty="0" smtClean="0"/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Realização de testes </a:t>
            </a:r>
          </a:p>
          <a:p>
            <a:pPr marL="457200" lvl="1" indent="0">
              <a:buNone/>
            </a:pPr>
            <a:endParaRPr lang="pt-PT" sz="3200" b="1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321972" y="6293407"/>
            <a:ext cx="3970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CouchDB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“Bem-vindo ao descanso”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45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Introdução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pt-PT" dirty="0" smtClean="0"/>
          </a:p>
          <a:p>
            <a:pPr marL="457200" lvl="1" indent="0">
              <a:buNone/>
            </a:pPr>
            <a:r>
              <a:rPr lang="pt-PT" sz="3200" b="1" dirty="0" smtClean="0"/>
              <a:t>Trabalho desenvolvido…</a:t>
            </a:r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Desenvolvimento do </a:t>
            </a:r>
            <a:r>
              <a:rPr lang="pt-PT" sz="2400" b="1" i="1" dirty="0" smtClean="0"/>
              <a:t>Script </a:t>
            </a:r>
            <a:r>
              <a:rPr lang="pt-PT" sz="2400" b="1" i="1" dirty="0" err="1" smtClean="0"/>
              <a:t>Main.js</a:t>
            </a:r>
            <a:r>
              <a:rPr lang="pt-PT" sz="2400" b="1" dirty="0" smtClean="0"/>
              <a:t> (</a:t>
            </a:r>
            <a:r>
              <a:rPr lang="pt-PT" sz="2400" b="1" dirty="0" err="1" smtClean="0"/>
              <a:t>node.js</a:t>
            </a:r>
            <a:r>
              <a:rPr lang="pt-PT" sz="2400" b="1" dirty="0" smtClean="0"/>
              <a:t>) </a:t>
            </a:r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Instalação do </a:t>
            </a:r>
            <a:r>
              <a:rPr lang="pt-PT" sz="2400" b="1" i="1" dirty="0" smtClean="0"/>
              <a:t>Script </a:t>
            </a:r>
            <a:r>
              <a:rPr lang="pt-PT" sz="2400" b="1" dirty="0" smtClean="0"/>
              <a:t>no servidor</a:t>
            </a:r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Disponibilização da BD ao IDE</a:t>
            </a:r>
          </a:p>
          <a:p>
            <a:pPr lvl="2">
              <a:buFont typeface="Wingdings" pitchFamily="2" charset="2"/>
              <a:buChar char="v"/>
            </a:pPr>
            <a:r>
              <a:rPr lang="pt-PT" sz="2200" b="1" dirty="0" err="1" smtClean="0"/>
              <a:t>couchset</a:t>
            </a:r>
            <a:endParaRPr lang="pt-PT" sz="2200" b="1" dirty="0" smtClean="0"/>
          </a:p>
          <a:p>
            <a:pPr lvl="2">
              <a:buFont typeface="Wingdings" pitchFamily="2" charset="2"/>
              <a:buChar char="v"/>
            </a:pPr>
            <a:r>
              <a:rPr lang="pt-PT" sz="2200" b="1" dirty="0" err="1" smtClean="0"/>
              <a:t>couchget</a:t>
            </a:r>
            <a:r>
              <a:rPr lang="pt-PT" sz="2200" b="1" dirty="0" smtClean="0"/>
              <a:t> </a:t>
            </a:r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Realização de testes</a:t>
            </a:r>
          </a:p>
          <a:p>
            <a:pPr lvl="1">
              <a:buFont typeface="Wingdings" pitchFamily="2" charset="2"/>
              <a:buChar char="v"/>
            </a:pPr>
            <a:endParaRPr lang="pt-PT" sz="2400" b="1" dirty="0" smtClean="0"/>
          </a:p>
          <a:p>
            <a:pPr lvl="1">
              <a:buFont typeface="Wingdings" pitchFamily="2" charset="2"/>
              <a:buChar char="v"/>
            </a:pPr>
            <a:endParaRPr lang="pt-PT" sz="2400" b="1" dirty="0" smtClean="0"/>
          </a:p>
          <a:p>
            <a:pPr marL="457200" lvl="1" indent="0">
              <a:buNone/>
            </a:pPr>
            <a:endParaRPr lang="pt-PT" sz="3200" b="1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321972" y="6293407"/>
            <a:ext cx="3970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CouchDB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“Bem-vindo ao descanso”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45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CouchDB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dirty="0" smtClean="0"/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Base de dados com dados provenientes do IDE</a:t>
            </a:r>
          </a:p>
          <a:p>
            <a:pPr lvl="1">
              <a:buFont typeface="Wingdings" pitchFamily="2" charset="2"/>
              <a:buChar char="v"/>
            </a:pPr>
            <a:endParaRPr lang="pt-PT" sz="2400" b="1" dirty="0" smtClean="0"/>
          </a:p>
          <a:p>
            <a:pPr lvl="1">
              <a:buFont typeface="Wingdings" pitchFamily="2" charset="2"/>
              <a:buChar char="v"/>
            </a:pPr>
            <a:endParaRPr lang="pt-PT" sz="2400" b="1" dirty="0" smtClean="0"/>
          </a:p>
          <a:p>
            <a:pPr marL="457200" lvl="1" indent="0">
              <a:buNone/>
            </a:pPr>
            <a:endParaRPr lang="pt-PT" sz="3200" b="1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321972" y="6293407"/>
            <a:ext cx="3970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CouchDB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“Bem-vindo ao descanso”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45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1972" y="6293407"/>
            <a:ext cx="3970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CouchDB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“Bem-vindo ao descanso”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60230" y="457200"/>
            <a:ext cx="10501470" cy="589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045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CouchDB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dirty="0" smtClean="0"/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Um ficheiro da base de dados com dados provenientes do IDE</a:t>
            </a:r>
          </a:p>
          <a:p>
            <a:pPr lvl="1">
              <a:buFont typeface="Wingdings" pitchFamily="2" charset="2"/>
              <a:buChar char="v"/>
            </a:pPr>
            <a:endParaRPr lang="pt-PT" sz="2400" b="1" dirty="0" smtClean="0"/>
          </a:p>
          <a:p>
            <a:pPr lvl="1">
              <a:buFont typeface="Wingdings" pitchFamily="2" charset="2"/>
              <a:buChar char="v"/>
            </a:pPr>
            <a:endParaRPr lang="pt-PT" sz="2400" b="1" dirty="0" smtClean="0"/>
          </a:p>
          <a:p>
            <a:pPr marL="457200" lvl="1" indent="0">
              <a:buNone/>
            </a:pPr>
            <a:endParaRPr lang="pt-PT" sz="3200" b="1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321972" y="6293407"/>
            <a:ext cx="3970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CouchDB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“Bem-vindo ao descanso”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45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7713" y="198761"/>
            <a:ext cx="4535487" cy="646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Views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dirty="0" smtClean="0"/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Disponibilizadas pelo grupo.</a:t>
            </a:r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Não utilizadas… ainda.</a:t>
            </a:r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Fica a documentação para os próximos desenvolvedores.</a:t>
            </a:r>
          </a:p>
          <a:p>
            <a:pPr lvl="1">
              <a:buFont typeface="Wingdings" pitchFamily="2" charset="2"/>
              <a:buChar char="v"/>
            </a:pPr>
            <a:endParaRPr lang="pt-PT" sz="2400" b="1" dirty="0" smtClean="0"/>
          </a:p>
          <a:p>
            <a:pPr lvl="1">
              <a:buFont typeface="Wingdings" pitchFamily="2" charset="2"/>
              <a:buChar char="v"/>
            </a:pPr>
            <a:endParaRPr lang="pt-PT" sz="2400" b="1" dirty="0" smtClean="0"/>
          </a:p>
          <a:p>
            <a:pPr marL="457200" lvl="1" indent="0">
              <a:buNone/>
            </a:pPr>
            <a:endParaRPr lang="pt-PT" sz="3200" b="1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321972" y="6293407"/>
            <a:ext cx="3970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CouchDB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“Bem-vindo ao descanso”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45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Views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dirty="0" smtClean="0"/>
          </a:p>
          <a:p>
            <a:pPr lvl="1">
              <a:buFont typeface="Wingdings" pitchFamily="2" charset="2"/>
              <a:buChar char="v"/>
            </a:pPr>
            <a:r>
              <a:rPr lang="pt-PT" sz="2400" b="1" dirty="0" err="1" smtClean="0"/>
              <a:t>MapReduce</a:t>
            </a:r>
            <a:endParaRPr lang="pt-PT" sz="2400" b="1" dirty="0" smtClean="0"/>
          </a:p>
          <a:p>
            <a:pPr lvl="2">
              <a:buFont typeface="Wingdings" pitchFamily="2" charset="2"/>
              <a:buChar char="v"/>
            </a:pPr>
            <a:r>
              <a:rPr lang="pt-PT" sz="2000" b="1" dirty="0" smtClean="0"/>
              <a:t>Se comparar-mos com uma base de dados relacional</a:t>
            </a:r>
          </a:p>
          <a:p>
            <a:pPr lvl="3">
              <a:buFont typeface="Wingdings" pitchFamily="2" charset="2"/>
              <a:buChar char="v"/>
            </a:pPr>
            <a:r>
              <a:rPr lang="pt-PT" sz="1800" b="1" dirty="0" err="1" smtClean="0"/>
              <a:t>Map</a:t>
            </a:r>
            <a:r>
              <a:rPr lang="pt-PT" sz="1800" b="1" dirty="0" smtClean="0"/>
              <a:t> devolve um resultado idêntico ao “</a:t>
            </a:r>
            <a:r>
              <a:rPr lang="pt-PT" sz="1800" b="1" dirty="0" err="1" smtClean="0"/>
              <a:t>select</a:t>
            </a:r>
            <a:r>
              <a:rPr lang="pt-PT" sz="1800" b="1" dirty="0" smtClean="0"/>
              <a:t>*”</a:t>
            </a:r>
          </a:p>
          <a:p>
            <a:pPr lvl="3">
              <a:buFont typeface="Wingdings" pitchFamily="2" charset="2"/>
              <a:buChar char="v"/>
            </a:pPr>
            <a:r>
              <a:rPr lang="pt-PT" sz="1800" b="1" dirty="0" err="1" smtClean="0"/>
              <a:t>Reduce</a:t>
            </a:r>
            <a:r>
              <a:rPr lang="pt-PT" sz="1800" b="1" dirty="0" smtClean="0"/>
              <a:t> introduz as condições da consulta… “</a:t>
            </a:r>
            <a:r>
              <a:rPr lang="pt-PT" sz="1800" b="1" dirty="0" err="1" smtClean="0"/>
              <a:t>where</a:t>
            </a:r>
            <a:r>
              <a:rPr lang="pt-PT" sz="1800" b="1" dirty="0" smtClean="0"/>
              <a:t>”</a:t>
            </a:r>
          </a:p>
          <a:p>
            <a:pPr lvl="1">
              <a:buFont typeface="Wingdings" pitchFamily="2" charset="2"/>
              <a:buChar char="v"/>
            </a:pPr>
            <a:endParaRPr lang="pt-PT" sz="2400" b="1" dirty="0" smtClean="0"/>
          </a:p>
          <a:p>
            <a:pPr lvl="1">
              <a:buFont typeface="Wingdings" pitchFamily="2" charset="2"/>
              <a:buChar char="v"/>
            </a:pPr>
            <a:endParaRPr lang="pt-PT" sz="2400" b="1" dirty="0" smtClean="0"/>
          </a:p>
          <a:p>
            <a:pPr marL="457200" lvl="1" indent="0">
              <a:buNone/>
            </a:pPr>
            <a:endParaRPr lang="pt-PT" sz="3200" b="1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321972" y="6293407"/>
            <a:ext cx="3970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CouchDB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“Bem-vindo ao descanso”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45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554</TotalTime>
  <Words>176</Words>
  <Application>Microsoft Office PowerPoint</Application>
  <PresentationFormat>Personalizados</PresentationFormat>
  <Paragraphs>67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2" baseType="lpstr">
      <vt:lpstr>Ion Boardroom</vt:lpstr>
      <vt:lpstr>APRESENTAÇÃO DO TRABALHO FINAL </vt:lpstr>
      <vt:lpstr>Introdução</vt:lpstr>
      <vt:lpstr>Introdução</vt:lpstr>
      <vt:lpstr>CouchDB</vt:lpstr>
      <vt:lpstr>Diapositivo 5</vt:lpstr>
      <vt:lpstr>CouchDB</vt:lpstr>
      <vt:lpstr>Diapositivo 7</vt:lpstr>
      <vt:lpstr>Views</vt:lpstr>
      <vt:lpstr>Views</vt:lpstr>
      <vt:lpstr>Diapositivo 10</vt:lpstr>
      <vt:lpstr>Fim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Decode Team</dc:title>
  <dc:creator>Catarina Neves</dc:creator>
  <cp:lastModifiedBy>Zé</cp:lastModifiedBy>
  <cp:revision>62</cp:revision>
  <dcterms:created xsi:type="dcterms:W3CDTF">2013-03-20T15:39:04Z</dcterms:created>
  <dcterms:modified xsi:type="dcterms:W3CDTF">2013-06-30T12:32:10Z</dcterms:modified>
</cp:coreProperties>
</file>