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7" r:id="rId9"/>
    <p:sldId id="266" r:id="rId10"/>
    <p:sldId id="262" r:id="rId11"/>
    <p:sldId id="268" r:id="rId12"/>
    <p:sldId id="265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43218" y="1830324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7220" y="3264921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92609"/>
            <a:ext cx="62864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966674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553666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63416"/>
            <a:ext cx="6619244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2631815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591093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0518"/>
            <a:ext cx="6340430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432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33068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17299"/>
            <a:ext cx="23468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3193561"/>
            <a:ext cx="2346876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2"/>
            <a:ext cx="2359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93562"/>
            <a:ext cx="2359035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2617300"/>
            <a:ext cx="2370772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3193562"/>
            <a:ext cx="237353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5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8"/>
            <a:ext cx="228782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4532846"/>
            <a:ext cx="2285075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2603500"/>
            <a:ext cx="201843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5184002"/>
            <a:ext cx="2287829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4532847"/>
            <a:ext cx="2287829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5184001"/>
            <a:ext cx="2287828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619245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1278468"/>
            <a:ext cx="1060450" cy="4748589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1278468"/>
            <a:ext cx="4685660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677645"/>
            <a:ext cx="3263267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677645"/>
            <a:ext cx="2816534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3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447800"/>
            <a:ext cx="3892549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895601"/>
            <a:ext cx="2094869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9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693332"/>
            <a:ext cx="2895195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6394062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BC98CB-1C35-425F-AA52-DA3DBD716D26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08C83BC-577B-4840-AF1B-E49C5609FF4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Decode</a:t>
            </a:r>
            <a:r>
              <a:rPr lang="pt-PT" dirty="0" smtClean="0"/>
              <a:t> Team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isso de</a:t>
            </a:r>
            <a:br>
              <a:rPr lang="pt-PT" dirty="0" smtClean="0"/>
            </a:br>
            <a:r>
              <a:rPr lang="pt-PT" dirty="0" smtClean="0"/>
              <a:t>“Ficheiros de equivalências”? </a:t>
            </a:r>
            <a:endParaRPr lang="pt-PT" dirty="0"/>
          </a:p>
        </p:txBody>
      </p:sp>
      <p:pic>
        <p:nvPicPr>
          <p:cNvPr id="19" name="Marcador de Posição de Conteúdo 18" descr="imag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204864"/>
            <a:ext cx="7992888" cy="46414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Virtual </a:t>
            </a:r>
            <a:r>
              <a:rPr lang="pt-PT" dirty="0" err="1" smtClean="0"/>
              <a:t>Machine</a:t>
            </a:r>
            <a:endParaRPr lang="pt-PT" dirty="0"/>
          </a:p>
        </p:txBody>
      </p:sp>
      <p:pic>
        <p:nvPicPr>
          <p:cNvPr id="4" name="Marcador de Posição de Conteúdo 3" descr="VM_IM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316956"/>
            <a:ext cx="6984776" cy="4467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fazemos?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Traduções</a:t>
            </a:r>
          </a:p>
          <a:p>
            <a:r>
              <a:rPr lang="pt-PT" dirty="0" smtClean="0"/>
              <a:t>Traduções</a:t>
            </a:r>
          </a:p>
          <a:p>
            <a:r>
              <a:rPr lang="pt-PT" dirty="0" smtClean="0"/>
              <a:t>E mais traduções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fizemos?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Traduzimos código</a:t>
            </a:r>
          </a:p>
          <a:p>
            <a:r>
              <a:rPr lang="pt-PT" dirty="0" smtClean="0"/>
              <a:t>Traduzimos documentos</a:t>
            </a:r>
          </a:p>
          <a:p>
            <a:r>
              <a:rPr lang="pt-PT" dirty="0" smtClean="0"/>
              <a:t>Ficheiros de equivalências</a:t>
            </a:r>
          </a:p>
          <a:p>
            <a:r>
              <a:rPr lang="pt-PT" dirty="0" smtClean="0"/>
              <a:t>Tradução automática de páginas web através de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isto de</a:t>
            </a:r>
            <a:br>
              <a:rPr lang="pt-PT" dirty="0" smtClean="0"/>
            </a:br>
            <a:r>
              <a:rPr lang="pt-PT" dirty="0" smtClean="0"/>
              <a:t>“Traduzir código”?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2"/>
          </p:nvPr>
        </p:nvSpPr>
        <p:spPr>
          <a:xfrm>
            <a:off x="4572001" y="2276872"/>
            <a:ext cx="3703404" cy="41764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dirty="0" err="1" smtClean="0"/>
              <a:t>org</a:t>
            </a:r>
            <a:r>
              <a:rPr lang="pt-PT" dirty="0" smtClean="0"/>
              <a:t> 100h</a:t>
            </a:r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jmp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endParaRPr lang="pt-PT" dirty="0" smtClean="0"/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msg</a:t>
            </a:r>
            <a:r>
              <a:rPr lang="pt-PT" dirty="0" smtClean="0"/>
              <a:t>: </a:t>
            </a:r>
            <a:r>
              <a:rPr lang="pt-PT" dirty="0" err="1" smtClean="0"/>
              <a:t>db</a:t>
            </a:r>
            <a:r>
              <a:rPr lang="pt-PT" dirty="0" smtClean="0"/>
              <a:t> "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", 0Dh,0Ah, 24h</a:t>
            </a:r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start</a:t>
            </a:r>
            <a:r>
              <a:rPr lang="pt-PT" dirty="0" smtClean="0"/>
              <a:t>:  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pt-PT" dirty="0" err="1" smtClean="0"/>
              <a:t>mov</a:t>
            </a:r>
            <a:r>
              <a:rPr lang="pt-PT" dirty="0" smtClean="0"/>
              <a:t> </a:t>
            </a:r>
            <a:r>
              <a:rPr lang="pt-PT" dirty="0" err="1" smtClean="0"/>
              <a:t>dx</a:t>
            </a:r>
            <a:r>
              <a:rPr lang="pt-PT" dirty="0" smtClean="0"/>
              <a:t>, </a:t>
            </a:r>
            <a:r>
              <a:rPr lang="pt-PT" dirty="0" err="1" smtClean="0"/>
              <a:t>msg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      </a:t>
            </a:r>
            <a:r>
              <a:rPr lang="pt-PT" dirty="0" smtClean="0"/>
              <a:t>	</a:t>
            </a:r>
            <a:r>
              <a:rPr lang="pt-PT" dirty="0" err="1" smtClean="0"/>
              <a:t>mov</a:t>
            </a:r>
            <a:r>
              <a:rPr lang="pt-PT" dirty="0" smtClean="0"/>
              <a:t> </a:t>
            </a:r>
            <a:r>
              <a:rPr lang="pt-PT" dirty="0" smtClean="0"/>
              <a:t>ah, 09h </a:t>
            </a:r>
          </a:p>
          <a:p>
            <a:pPr>
              <a:buNone/>
            </a:pPr>
            <a:r>
              <a:rPr lang="pt-PT" dirty="0" smtClean="0"/>
              <a:t>      </a:t>
            </a:r>
            <a:r>
              <a:rPr lang="pt-PT" dirty="0" smtClean="0"/>
              <a:t>	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smtClean="0"/>
              <a:t>21h </a:t>
            </a:r>
          </a:p>
          <a:p>
            <a:pPr>
              <a:buNone/>
            </a:pPr>
            <a:r>
              <a:rPr lang="pt-PT" dirty="0" smtClean="0"/>
              <a:t>        </a:t>
            </a:r>
          </a:p>
          <a:p>
            <a:pPr>
              <a:buNone/>
            </a:pPr>
            <a:r>
              <a:rPr lang="pt-PT" dirty="0" smtClean="0"/>
              <a:t>      </a:t>
            </a:r>
            <a:r>
              <a:rPr lang="pt-PT" dirty="0" smtClean="0"/>
              <a:t>	</a:t>
            </a:r>
            <a:r>
              <a:rPr lang="pt-PT" dirty="0" err="1" smtClean="0"/>
              <a:t>mov</a:t>
            </a:r>
            <a:r>
              <a:rPr lang="pt-PT" dirty="0" smtClean="0"/>
              <a:t> </a:t>
            </a:r>
            <a:r>
              <a:rPr lang="pt-PT" dirty="0" smtClean="0"/>
              <a:t>ah, 0 </a:t>
            </a:r>
          </a:p>
          <a:p>
            <a:pPr>
              <a:buNone/>
            </a:pPr>
            <a:r>
              <a:rPr lang="pt-PT" dirty="0" smtClean="0"/>
              <a:t>      </a:t>
            </a:r>
            <a:r>
              <a:rPr lang="pt-PT" dirty="0" smtClean="0"/>
              <a:t>	int16h         </a:t>
            </a:r>
            <a:endParaRPr lang="pt-PT" dirty="0" smtClean="0"/>
          </a:p>
          <a:p>
            <a:pPr>
              <a:buNone/>
            </a:pPr>
            <a:r>
              <a:rPr lang="pt-PT" dirty="0" err="1" smtClean="0"/>
              <a:t>ret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5" name="Fluxograma: terminador 14"/>
          <p:cNvSpPr/>
          <p:nvPr/>
        </p:nvSpPr>
        <p:spPr>
          <a:xfrm>
            <a:off x="1403648" y="2636912"/>
            <a:ext cx="1152128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Inicio</a:t>
            </a:r>
            <a:endParaRPr lang="pt-PT" dirty="0"/>
          </a:p>
        </p:txBody>
      </p:sp>
      <p:sp>
        <p:nvSpPr>
          <p:cNvPr id="16" name="Fluxograma: terminador 15"/>
          <p:cNvSpPr/>
          <p:nvPr/>
        </p:nvSpPr>
        <p:spPr>
          <a:xfrm>
            <a:off x="1403648" y="5373216"/>
            <a:ext cx="1152128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17" name="Fluxograma: cartão 16"/>
          <p:cNvSpPr/>
          <p:nvPr/>
        </p:nvSpPr>
        <p:spPr>
          <a:xfrm>
            <a:off x="1187624" y="3933056"/>
            <a:ext cx="1562472" cy="43204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  <p:cxnSp>
        <p:nvCxnSpPr>
          <p:cNvPr id="22" name="Conexão recta unidireccional 21"/>
          <p:cNvCxnSpPr>
            <a:stCxn id="15" idx="2"/>
            <a:endCxn id="17" idx="0"/>
          </p:cNvCxnSpPr>
          <p:nvPr/>
        </p:nvCxnSpPr>
        <p:spPr>
          <a:xfrm flipH="1">
            <a:off x="1968860" y="3068960"/>
            <a:ext cx="108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unidireccional 23"/>
          <p:cNvCxnSpPr>
            <a:stCxn id="17" idx="2"/>
            <a:endCxn id="16" idx="0"/>
          </p:cNvCxnSpPr>
          <p:nvPr/>
        </p:nvCxnSpPr>
        <p:spPr>
          <a:xfrm>
            <a:off x="1968860" y="4365104"/>
            <a:ext cx="108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que foi traduzido?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assembly</a:t>
            </a:r>
            <a:endParaRPr lang="pt-PT" dirty="0" smtClean="0"/>
          </a:p>
          <a:p>
            <a:r>
              <a:rPr lang="pt-PT" dirty="0" smtClean="0"/>
              <a:t>c</a:t>
            </a:r>
            <a:endParaRPr lang="pt-PT" dirty="0" smtClean="0"/>
          </a:p>
          <a:p>
            <a:r>
              <a:rPr lang="pt-PT" dirty="0" smtClean="0"/>
              <a:t>c#</a:t>
            </a:r>
          </a:p>
          <a:p>
            <a:r>
              <a:rPr lang="pt-PT" dirty="0" smtClean="0"/>
              <a:t>c++</a:t>
            </a:r>
          </a:p>
          <a:p>
            <a:r>
              <a:rPr lang="pt-PT" dirty="0" smtClean="0"/>
              <a:t>fortran</a:t>
            </a:r>
            <a:endParaRPr lang="pt-PT" dirty="0" smtClean="0"/>
          </a:p>
          <a:p>
            <a:r>
              <a:rPr lang="pt-PT" dirty="0" smtClean="0"/>
              <a:t>java</a:t>
            </a:r>
          </a:p>
          <a:p>
            <a:r>
              <a:rPr lang="pt-PT" dirty="0" err="1" smtClean="0"/>
              <a:t>javascript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lua</a:t>
            </a:r>
          </a:p>
          <a:p>
            <a:r>
              <a:rPr lang="pt-PT" dirty="0" smtClean="0"/>
              <a:t>pascal</a:t>
            </a:r>
          </a:p>
          <a:p>
            <a:r>
              <a:rPr lang="pt-PT" dirty="0" err="1" smtClean="0"/>
              <a:t>p</a:t>
            </a:r>
            <a:r>
              <a:rPr lang="pt-PT" dirty="0" err="1" smtClean="0"/>
              <a:t>erl</a:t>
            </a:r>
            <a:endParaRPr lang="pt-PT" dirty="0" smtClean="0"/>
          </a:p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ruby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smtClean="0"/>
              <a:t>basic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isso de</a:t>
            </a:r>
            <a:br>
              <a:rPr lang="pt-PT" dirty="0" smtClean="0"/>
            </a:br>
            <a:r>
              <a:rPr lang="pt-PT" dirty="0" smtClean="0"/>
              <a:t>“Traduzir documentos”?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Entrar com dois números e imprimi-los em ordem crescente (suponha números diferentes)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ru-RU" dirty="0" smtClean="0"/>
              <a:t>Введите два числа и распечатайтэ их в порядке возрастания (предположим, что разные номера)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que foi traduzido?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2132856"/>
            <a:ext cx="6571059" cy="3416300"/>
          </a:xfrm>
        </p:spPr>
        <p:txBody>
          <a:bodyPr/>
          <a:lstStyle/>
          <a:p>
            <a:r>
              <a:rPr lang="pt-PT" dirty="0" smtClean="0"/>
              <a:t>Inglês </a:t>
            </a:r>
          </a:p>
          <a:p>
            <a:r>
              <a:rPr lang="pt-PT" dirty="0" smtClean="0"/>
              <a:t>Russo</a:t>
            </a:r>
          </a:p>
          <a:p>
            <a:r>
              <a:rPr lang="pt-PT" dirty="0" smtClean="0"/>
              <a:t>Google…</a:t>
            </a:r>
          </a:p>
          <a:p>
            <a:endParaRPr lang="pt-PT" dirty="0" smtClean="0"/>
          </a:p>
          <a:p>
            <a:pPr>
              <a:buNone/>
            </a:pPr>
            <a:endParaRPr lang="pt-PT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69211"/>
            <a:ext cx="8784976" cy="337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Como funciona a tradução do Google?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2603500"/>
            <a:ext cx="6571059" cy="3416300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Colocar </a:t>
            </a:r>
            <a:r>
              <a:rPr lang="pt-PT" dirty="0" smtClean="0"/>
              <a:t>o </a:t>
            </a:r>
            <a:r>
              <a:rPr lang="pt-PT" dirty="0" err="1" smtClean="0"/>
              <a:t>div</a:t>
            </a:r>
            <a:r>
              <a:rPr lang="pt-PT" dirty="0" smtClean="0"/>
              <a:t> onde se localizar a grelha de idiomas</a:t>
            </a:r>
          </a:p>
          <a:p>
            <a:r>
              <a:rPr lang="pt-PT" dirty="0" smtClean="0"/>
              <a:t>Script para as definições (idioma base da página, tipo de barra) fornecida pela Google, e o link para comunicação com o seu servidor.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437112"/>
            <a:ext cx="7370331" cy="20882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458425"/>
            <a:ext cx="4489847" cy="322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Código 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CSS para </a:t>
            </a:r>
            <a:r>
              <a:rPr lang="pt-PT" sz="32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desactivar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algumas definições base do </a:t>
            </a:r>
            <a:r>
              <a:rPr lang="pt-PT" sz="32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widget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pt-PT" sz="3200" dirty="0" smtClean="0"/>
          </a:p>
          <a:p>
            <a:r>
              <a:rPr lang="pt-PT" sz="3200" dirty="0" smtClean="0"/>
              <a:t>Mostrar texto original</a:t>
            </a:r>
          </a:p>
          <a:p>
            <a:endParaRPr lang="pt-PT" sz="3200" dirty="0" smtClean="0"/>
          </a:p>
          <a:p>
            <a:endParaRPr lang="pt-PT" sz="3200" dirty="0" smtClean="0"/>
          </a:p>
          <a:p>
            <a:endParaRPr lang="pt-PT" sz="3200" dirty="0" smtClean="0"/>
          </a:p>
          <a:p>
            <a:r>
              <a:rPr lang="pt-PT" sz="3200" dirty="0" smtClean="0"/>
              <a:t>Barra do Google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951" y="2348880"/>
            <a:ext cx="4094049" cy="3456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733256"/>
            <a:ext cx="7704856" cy="904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212976"/>
            <a:ext cx="4104456" cy="173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359</TotalTime>
  <Words>178</Words>
  <Application>Microsoft Office PowerPoint</Application>
  <PresentationFormat>Apresentação no Ecrã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Tema1</vt:lpstr>
      <vt:lpstr>Decode Team</vt:lpstr>
      <vt:lpstr>O que fazemos?</vt:lpstr>
      <vt:lpstr>O que fizemos?</vt:lpstr>
      <vt:lpstr>O que é isto de “Traduzir código”? </vt:lpstr>
      <vt:lpstr>Em que foi traduzido?</vt:lpstr>
      <vt:lpstr>O que é isso de “Traduzir documentos”? </vt:lpstr>
      <vt:lpstr>Em que foi traduzido?</vt:lpstr>
      <vt:lpstr>Como funciona a tradução do Google?</vt:lpstr>
      <vt:lpstr>Diapositivo 9</vt:lpstr>
      <vt:lpstr>O que é isso de “Ficheiros de equivalências”? </vt:lpstr>
      <vt:lpstr>Virtual Machine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VitorLaptop</dc:creator>
  <cp:lastModifiedBy>VitorLaptop</cp:lastModifiedBy>
  <cp:revision>33</cp:revision>
  <dcterms:created xsi:type="dcterms:W3CDTF">2013-06-06T13:35:10Z</dcterms:created>
  <dcterms:modified xsi:type="dcterms:W3CDTF">2013-07-02T16:26:25Z</dcterms:modified>
</cp:coreProperties>
</file>