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64" r:id="rId5"/>
    <p:sldId id="263" r:id="rId6"/>
    <p:sldId id="265" r:id="rId7"/>
    <p:sldId id="266" r:id="rId8"/>
    <p:sldId id="267" r:id="rId9"/>
    <p:sldId id="268" r:id="rId10"/>
    <p:sldId id="29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12" r:id="rId48"/>
    <p:sldId id="313" r:id="rId49"/>
    <p:sldId id="306" r:id="rId50"/>
    <p:sldId id="307" r:id="rId51"/>
    <p:sldId id="308" r:id="rId52"/>
    <p:sldId id="309" r:id="rId53"/>
    <p:sldId id="311" r:id="rId54"/>
    <p:sldId id="310" r:id="rId55"/>
    <p:sldId id="26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err="1" smtClean="0"/>
              <a:t>Decode</a:t>
            </a:r>
            <a:r>
              <a:rPr lang="pt-PT" b="1" dirty="0" smtClean="0"/>
              <a:t> TEAM</a:t>
            </a:r>
            <a:endParaRPr lang="pt-PT" b="1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N/A</a:t>
            </a:r>
            <a:endParaRPr lang="pt-P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Basic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 smtClean="0"/>
              <a:t>Problema 5: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10 INPUT ""; i</a:t>
            </a:r>
          </a:p>
          <a:p>
            <a:pPr marL="0" indent="0">
              <a:buNone/>
            </a:pPr>
            <a:r>
              <a:rPr lang="pt-PT" dirty="0"/>
              <a:t>20 LET j = 0</a:t>
            </a:r>
          </a:p>
          <a:p>
            <a:pPr marL="0" indent="0">
              <a:buNone/>
            </a:pPr>
            <a:r>
              <a:rPr lang="pt-PT" dirty="0"/>
              <a:t>25 REM Salto para a função</a:t>
            </a:r>
          </a:p>
          <a:p>
            <a:pPr marL="0" indent="0">
              <a:buNone/>
            </a:pPr>
            <a:r>
              <a:rPr lang="pt-PT" dirty="0"/>
              <a:t>30 GOTO 100</a:t>
            </a:r>
          </a:p>
          <a:p>
            <a:pPr marL="0" indent="0">
              <a:buNone/>
            </a:pPr>
            <a:r>
              <a:rPr lang="pt-PT" dirty="0"/>
              <a:t>40 PRINT j</a:t>
            </a:r>
          </a:p>
          <a:p>
            <a:pPr marL="0" indent="0">
              <a:buNone/>
            </a:pPr>
            <a:r>
              <a:rPr lang="pt-PT" dirty="0"/>
              <a:t>50 END</a:t>
            </a:r>
          </a:p>
          <a:p>
            <a:pPr marL="0" indent="0">
              <a:buNone/>
            </a:pPr>
            <a:r>
              <a:rPr lang="pt-PT" dirty="0"/>
              <a:t>100 LET k = i</a:t>
            </a:r>
          </a:p>
          <a:p>
            <a:pPr marL="0" indent="0">
              <a:buNone/>
            </a:pPr>
            <a:r>
              <a:rPr lang="pt-PT" dirty="0"/>
              <a:t>110 LET j = k</a:t>
            </a:r>
          </a:p>
          <a:p>
            <a:pPr marL="0" indent="0">
              <a:buNone/>
            </a:pPr>
            <a:r>
              <a:rPr lang="pt-PT" dirty="0"/>
              <a:t>120 IF k &gt; 2 THEN LET j = j * (k - 1) ELSE GOTO 40</a:t>
            </a:r>
          </a:p>
          <a:p>
            <a:pPr marL="0" indent="0">
              <a:buNone/>
            </a:pPr>
            <a:r>
              <a:rPr lang="pt-PT" dirty="0"/>
              <a:t>130 LET k = k - 1</a:t>
            </a:r>
          </a:p>
          <a:p>
            <a:pPr marL="0" indent="0">
              <a:buNone/>
            </a:pPr>
            <a:r>
              <a:rPr lang="pt-PT" dirty="0"/>
              <a:t>140 GOTO 120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0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Basic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Problema 1: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Sub</a:t>
            </a:r>
            <a:r>
              <a:rPr lang="pt-PT" dirty="0"/>
              <a:t> Button2_Click(</a:t>
            </a:r>
            <a:r>
              <a:rPr lang="pt-PT" dirty="0" err="1"/>
              <a:t>sender</a:t>
            </a:r>
            <a:r>
              <a:rPr lang="pt-PT" dirty="0"/>
              <a:t> As </a:t>
            </a:r>
            <a:r>
              <a:rPr lang="pt-PT" dirty="0" err="1"/>
              <a:t>System.Object</a:t>
            </a:r>
            <a:r>
              <a:rPr lang="pt-PT" dirty="0"/>
              <a:t>, e As </a:t>
            </a:r>
            <a:r>
              <a:rPr lang="pt-PT" dirty="0" err="1"/>
              <a:t>System.EventArgs</a:t>
            </a:r>
            <a:r>
              <a:rPr lang="pt-PT" dirty="0"/>
              <a:t>) </a:t>
            </a:r>
            <a:r>
              <a:rPr lang="pt-PT" dirty="0" err="1"/>
              <a:t>Handles</a:t>
            </a:r>
            <a:r>
              <a:rPr lang="pt-PT" dirty="0"/>
              <a:t> Button2.Click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Dim</a:t>
            </a:r>
            <a:r>
              <a:rPr lang="pt-PT" dirty="0"/>
              <a:t> n As </a:t>
            </a:r>
            <a:r>
              <a:rPr lang="pt-PT" dirty="0" err="1"/>
              <a:t>Integer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n = </a:t>
            </a:r>
            <a:r>
              <a:rPr lang="pt-PT" dirty="0" err="1"/>
              <a:t>InputBox</a:t>
            </a:r>
            <a:r>
              <a:rPr lang="pt-PT" dirty="0"/>
              <a:t>("")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(n </a:t>
            </a:r>
            <a:r>
              <a:rPr lang="pt-PT" dirty="0" err="1"/>
              <a:t>Mod</a:t>
            </a:r>
            <a:r>
              <a:rPr lang="pt-PT" dirty="0"/>
              <a:t> 2 = 0)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MsgBox</a:t>
            </a:r>
            <a:r>
              <a:rPr lang="pt-PT" dirty="0"/>
              <a:t>("Par")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If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Sub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Problema 2: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Sub</a:t>
            </a:r>
            <a:r>
              <a:rPr lang="pt-PT" dirty="0"/>
              <a:t> Button1_Click(</a:t>
            </a:r>
            <a:r>
              <a:rPr lang="pt-PT" dirty="0" err="1"/>
              <a:t>sender</a:t>
            </a:r>
            <a:r>
              <a:rPr lang="pt-PT" dirty="0"/>
              <a:t> As </a:t>
            </a:r>
            <a:r>
              <a:rPr lang="pt-PT" dirty="0" err="1"/>
              <a:t>System.Object</a:t>
            </a:r>
            <a:r>
              <a:rPr lang="pt-PT" dirty="0"/>
              <a:t>, e As </a:t>
            </a:r>
            <a:r>
              <a:rPr lang="pt-PT" dirty="0" err="1"/>
              <a:t>System.EventArgs</a:t>
            </a:r>
            <a:r>
              <a:rPr lang="pt-PT" dirty="0"/>
              <a:t>) </a:t>
            </a:r>
            <a:r>
              <a:rPr lang="pt-PT" dirty="0" err="1"/>
              <a:t>Handles</a:t>
            </a:r>
            <a:r>
              <a:rPr lang="pt-PT" dirty="0"/>
              <a:t> Button1.Click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Dim</a:t>
            </a:r>
            <a:r>
              <a:rPr lang="pt-PT" dirty="0"/>
              <a:t> n As </a:t>
            </a:r>
            <a:r>
              <a:rPr lang="pt-PT" dirty="0" err="1"/>
              <a:t>Integer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n = </a:t>
            </a:r>
            <a:r>
              <a:rPr lang="pt-PT" dirty="0" err="1"/>
              <a:t>InputBox</a:t>
            </a:r>
            <a:r>
              <a:rPr lang="pt-PT" dirty="0"/>
              <a:t>("")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(n </a:t>
            </a:r>
            <a:r>
              <a:rPr lang="pt-PT" dirty="0" err="1"/>
              <a:t>Mod</a:t>
            </a:r>
            <a:r>
              <a:rPr lang="pt-PT" dirty="0"/>
              <a:t> 2 = 0)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MsgBox</a:t>
            </a:r>
            <a:r>
              <a:rPr lang="pt-PT" dirty="0"/>
              <a:t>("Par")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MsgBox</a:t>
            </a:r>
            <a:r>
              <a:rPr lang="pt-PT" dirty="0"/>
              <a:t>("Impar")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If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Sub</a:t>
            </a: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7850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AND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Mod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^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Basic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Problema 3: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Sub</a:t>
            </a:r>
            <a:r>
              <a:rPr lang="pt-PT" dirty="0"/>
              <a:t> Button3_Click(</a:t>
            </a:r>
            <a:r>
              <a:rPr lang="pt-PT" dirty="0" err="1"/>
              <a:t>sender</a:t>
            </a:r>
            <a:r>
              <a:rPr lang="pt-PT" dirty="0"/>
              <a:t> As </a:t>
            </a:r>
            <a:r>
              <a:rPr lang="pt-PT" dirty="0" err="1"/>
              <a:t>System.Object</a:t>
            </a:r>
            <a:r>
              <a:rPr lang="pt-PT" dirty="0"/>
              <a:t>, e As </a:t>
            </a:r>
            <a:r>
              <a:rPr lang="pt-PT" dirty="0" err="1"/>
              <a:t>System.EventArgs</a:t>
            </a:r>
            <a:r>
              <a:rPr lang="pt-PT" dirty="0"/>
              <a:t>) </a:t>
            </a:r>
            <a:r>
              <a:rPr lang="pt-PT" dirty="0" err="1"/>
              <a:t>Handles</a:t>
            </a:r>
            <a:r>
              <a:rPr lang="pt-PT" dirty="0"/>
              <a:t> Button3.Click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Dim</a:t>
            </a:r>
            <a:r>
              <a:rPr lang="pt-PT" dirty="0"/>
              <a:t> i As </a:t>
            </a:r>
            <a:r>
              <a:rPr lang="pt-PT" dirty="0" err="1"/>
              <a:t>Integer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i = 1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While</a:t>
            </a:r>
            <a:r>
              <a:rPr lang="pt-PT" dirty="0"/>
              <a:t> (i &lt;= 10)</a:t>
            </a:r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MsgBox</a:t>
            </a:r>
            <a:r>
              <a:rPr lang="pt-PT" dirty="0"/>
              <a:t>(i)</a:t>
            </a:r>
          </a:p>
          <a:p>
            <a:pPr marL="0" indent="0">
              <a:buNone/>
            </a:pPr>
            <a:r>
              <a:rPr lang="pt-PT" dirty="0"/>
              <a:t>            i = i + 1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While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Sub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Problema 4: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Sub</a:t>
            </a:r>
            <a:r>
              <a:rPr lang="pt-PT" dirty="0"/>
              <a:t> Button4_Click(</a:t>
            </a:r>
            <a:r>
              <a:rPr lang="pt-PT" dirty="0" err="1"/>
              <a:t>sender</a:t>
            </a:r>
            <a:r>
              <a:rPr lang="pt-PT" dirty="0"/>
              <a:t> As </a:t>
            </a:r>
            <a:r>
              <a:rPr lang="pt-PT" dirty="0" err="1"/>
              <a:t>System.Object</a:t>
            </a:r>
            <a:r>
              <a:rPr lang="pt-PT" dirty="0"/>
              <a:t>, e As </a:t>
            </a:r>
            <a:r>
              <a:rPr lang="pt-PT" dirty="0" err="1"/>
              <a:t>System.EventArgs</a:t>
            </a:r>
            <a:r>
              <a:rPr lang="pt-PT" dirty="0"/>
              <a:t>) </a:t>
            </a:r>
            <a:r>
              <a:rPr lang="pt-PT" dirty="0" err="1"/>
              <a:t>Handles</a:t>
            </a:r>
            <a:r>
              <a:rPr lang="pt-PT" dirty="0"/>
              <a:t> Button4.Click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Dim</a:t>
            </a:r>
            <a:r>
              <a:rPr lang="pt-PT" dirty="0"/>
              <a:t> i As </a:t>
            </a:r>
            <a:r>
              <a:rPr lang="pt-PT" dirty="0" err="1"/>
              <a:t>Integer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i = 0</a:t>
            </a:r>
          </a:p>
          <a:p>
            <a:pPr marL="0" indent="0">
              <a:buNone/>
            </a:pPr>
            <a:r>
              <a:rPr lang="pt-PT" dirty="0"/>
              <a:t>        Do</a:t>
            </a:r>
          </a:p>
          <a:p>
            <a:pPr marL="0" indent="0">
              <a:buNone/>
            </a:pPr>
            <a:r>
              <a:rPr lang="pt-PT" dirty="0"/>
              <a:t>            i = </a:t>
            </a:r>
            <a:r>
              <a:rPr lang="pt-PT" dirty="0" err="1"/>
              <a:t>InputBox</a:t>
            </a:r>
            <a:r>
              <a:rPr lang="pt-PT" dirty="0"/>
              <a:t>("")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Loop</a:t>
            </a:r>
            <a:r>
              <a:rPr lang="pt-PT" dirty="0"/>
              <a:t> </a:t>
            </a:r>
            <a:r>
              <a:rPr lang="pt-PT" dirty="0" err="1"/>
              <a:t>While</a:t>
            </a:r>
            <a:r>
              <a:rPr lang="pt-PT" dirty="0"/>
              <a:t> (i &lt; 0)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Sub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Basic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Problema 5: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Sub</a:t>
            </a:r>
            <a:r>
              <a:rPr lang="pt-PT" dirty="0"/>
              <a:t> Button5_Click(</a:t>
            </a:r>
            <a:r>
              <a:rPr lang="pt-PT" dirty="0" err="1"/>
              <a:t>sender</a:t>
            </a:r>
            <a:r>
              <a:rPr lang="pt-PT" dirty="0"/>
              <a:t> As </a:t>
            </a:r>
            <a:r>
              <a:rPr lang="pt-PT" dirty="0" err="1"/>
              <a:t>System.Object</a:t>
            </a:r>
            <a:r>
              <a:rPr lang="pt-PT" dirty="0"/>
              <a:t>, e As </a:t>
            </a:r>
            <a:r>
              <a:rPr lang="pt-PT" dirty="0" err="1"/>
              <a:t>System.EventArgs</a:t>
            </a:r>
            <a:r>
              <a:rPr lang="pt-PT" dirty="0"/>
              <a:t>) </a:t>
            </a:r>
            <a:r>
              <a:rPr lang="pt-PT" dirty="0" err="1"/>
              <a:t>Handles</a:t>
            </a:r>
            <a:r>
              <a:rPr lang="pt-PT" dirty="0"/>
              <a:t> Button5.Click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Dim</a:t>
            </a:r>
            <a:r>
              <a:rPr lang="pt-PT" dirty="0"/>
              <a:t> i As </a:t>
            </a:r>
            <a:r>
              <a:rPr lang="pt-PT" dirty="0" err="1"/>
              <a:t>Integer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i = </a:t>
            </a:r>
            <a:r>
              <a:rPr lang="pt-PT" dirty="0" err="1"/>
              <a:t>InputBox</a:t>
            </a:r>
            <a:r>
              <a:rPr lang="pt-PT" dirty="0"/>
              <a:t>("")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Dim</a:t>
            </a:r>
            <a:r>
              <a:rPr lang="pt-PT" dirty="0"/>
              <a:t> j As </a:t>
            </a:r>
            <a:r>
              <a:rPr lang="pt-PT" dirty="0" err="1"/>
              <a:t>Double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j = factorial(i)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MsgBox</a:t>
            </a:r>
            <a:r>
              <a:rPr lang="pt-PT" dirty="0"/>
              <a:t>(j)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Sub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PT" dirty="0" smtClean="0"/>
          </a:p>
          <a:p>
            <a:endParaRPr lang="pt-PT" dirty="0"/>
          </a:p>
          <a:p>
            <a:pPr marL="0" indent="0">
              <a:buNone/>
            </a:pPr>
            <a:r>
              <a:rPr lang="en-US" dirty="0"/>
              <a:t>Function factorial(k)</a:t>
            </a:r>
          </a:p>
          <a:p>
            <a:pPr marL="0" indent="0">
              <a:buNone/>
            </a:pPr>
            <a:r>
              <a:rPr lang="en-US" dirty="0"/>
              <a:t>        If k &gt; 2 Then</a:t>
            </a:r>
          </a:p>
          <a:p>
            <a:pPr marL="0" indent="0">
              <a:buNone/>
            </a:pPr>
            <a:r>
              <a:rPr lang="en-US" dirty="0"/>
              <a:t>            Return k * factorial(k - 1)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Return k</a:t>
            </a:r>
          </a:p>
          <a:p>
            <a:pPr marL="0" indent="0">
              <a:buNone/>
            </a:pPr>
            <a:r>
              <a:rPr lang="en-US" dirty="0"/>
              <a:t>        End If</a:t>
            </a:r>
          </a:p>
          <a:p>
            <a:pPr marL="0" indent="0">
              <a:buNone/>
            </a:pPr>
            <a:r>
              <a:rPr lang="en-US" dirty="0"/>
              <a:t>    End Function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 smtClean="0"/>
              <a:t>Problema 1: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2000" dirty="0"/>
              <a:t>#</a:t>
            </a:r>
            <a:r>
              <a:rPr lang="pt-PT" sz="2000" dirty="0" err="1"/>
              <a:t>include</a:t>
            </a:r>
            <a:r>
              <a:rPr lang="pt-PT" sz="2000" dirty="0"/>
              <a:t> &lt;</a:t>
            </a:r>
            <a:r>
              <a:rPr lang="pt-PT" sz="2000" dirty="0" err="1"/>
              <a:t>stdio.h</a:t>
            </a:r>
            <a:r>
              <a:rPr lang="pt-PT" sz="2000" dirty="0" smtClean="0"/>
              <a:t>&gt;</a:t>
            </a:r>
            <a:endParaRPr lang="pt-PT" sz="2000" dirty="0"/>
          </a:p>
          <a:p>
            <a:pPr marL="0" indent="0">
              <a:buNone/>
            </a:pPr>
            <a:r>
              <a:rPr lang="pt-PT" sz="2000" dirty="0" err="1"/>
              <a:t>int</a:t>
            </a:r>
            <a:r>
              <a:rPr lang="pt-PT" sz="2000" dirty="0"/>
              <a:t> </a:t>
            </a:r>
            <a:r>
              <a:rPr lang="pt-PT" sz="2000" dirty="0" err="1"/>
              <a:t>main</a:t>
            </a:r>
            <a:r>
              <a:rPr lang="pt-PT" sz="2000" dirty="0"/>
              <a:t>()</a:t>
            </a:r>
          </a:p>
          <a:p>
            <a:pPr marL="0" indent="0">
              <a:buNone/>
            </a:pPr>
            <a:r>
              <a:rPr lang="pt-PT" sz="2000" dirty="0"/>
              <a:t>{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int</a:t>
            </a:r>
            <a:r>
              <a:rPr lang="pt-PT" sz="2000" dirty="0"/>
              <a:t> n;</a:t>
            </a:r>
          </a:p>
          <a:p>
            <a:pPr marL="0" indent="0">
              <a:buNone/>
            </a:pPr>
            <a:r>
              <a:rPr lang="pt-PT" sz="2000" dirty="0" err="1"/>
              <a:t>scanf</a:t>
            </a:r>
            <a:r>
              <a:rPr lang="pt-PT" sz="2000" dirty="0"/>
              <a:t>("%d", &amp;n</a:t>
            </a:r>
            <a:r>
              <a:rPr lang="pt-PT" sz="2000" dirty="0" smtClean="0"/>
              <a:t>);</a:t>
            </a:r>
            <a:endParaRPr lang="pt-PT" sz="2000" dirty="0"/>
          </a:p>
          <a:p>
            <a:pPr marL="0" indent="0">
              <a:buNone/>
            </a:pPr>
            <a:r>
              <a:rPr lang="pt-PT" sz="2000" dirty="0" err="1"/>
              <a:t>if</a:t>
            </a:r>
            <a:r>
              <a:rPr lang="pt-PT" sz="2000" dirty="0"/>
              <a:t> (n%2==0</a:t>
            </a:r>
            <a:r>
              <a:rPr lang="pt-PT" sz="2000" dirty="0" smtClean="0"/>
              <a:t>){</a:t>
            </a:r>
            <a:endParaRPr lang="pt-PT" sz="2000" dirty="0"/>
          </a:p>
          <a:p>
            <a:pPr marL="0" indent="0">
              <a:buNone/>
            </a:pPr>
            <a:r>
              <a:rPr lang="pt-PT" sz="2000" dirty="0" err="1"/>
              <a:t>printf</a:t>
            </a:r>
            <a:r>
              <a:rPr lang="pt-PT" sz="2000" dirty="0"/>
              <a:t>("Par</a:t>
            </a:r>
            <a:r>
              <a:rPr lang="pt-PT" sz="2000" dirty="0" smtClean="0"/>
              <a:t>");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}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return</a:t>
            </a:r>
            <a:r>
              <a:rPr lang="pt-PT" sz="2000" dirty="0"/>
              <a:t> 0;</a:t>
            </a:r>
          </a:p>
          <a:p>
            <a:pPr marL="0" indent="0">
              <a:buNone/>
            </a:pPr>
            <a:r>
              <a:rPr lang="pt-PT" sz="2000" dirty="0"/>
              <a:t>}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 smtClean="0"/>
              <a:t>Problema 2: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#</a:t>
            </a:r>
            <a:r>
              <a:rPr lang="pt-PT" dirty="0" err="1"/>
              <a:t>include</a:t>
            </a:r>
            <a:r>
              <a:rPr lang="pt-PT" dirty="0"/>
              <a:t> &lt;</a:t>
            </a:r>
            <a:r>
              <a:rPr lang="pt-PT" dirty="0" err="1"/>
              <a:t>stdio.h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int</a:t>
            </a:r>
            <a:r>
              <a:rPr lang="pt-PT" dirty="0"/>
              <a:t> n;</a:t>
            </a:r>
          </a:p>
          <a:p>
            <a:pPr marL="0" indent="0">
              <a:buNone/>
            </a:pPr>
            <a:r>
              <a:rPr lang="pt-PT" dirty="0" err="1"/>
              <a:t>scanf</a:t>
            </a:r>
            <a:r>
              <a:rPr lang="pt-PT" dirty="0"/>
              <a:t>("%d", &amp;n);</a:t>
            </a:r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(n%2==0){</a:t>
            </a:r>
          </a:p>
          <a:p>
            <a:pPr marL="0" indent="0">
              <a:buNone/>
            </a:pPr>
            <a:r>
              <a:rPr lang="pt-PT" dirty="0" err="1"/>
              <a:t>printf</a:t>
            </a:r>
            <a:r>
              <a:rPr lang="pt-PT" dirty="0"/>
              <a:t>("Par");</a:t>
            </a:r>
          </a:p>
          <a:p>
            <a:pPr marL="0" indent="0">
              <a:buNone/>
            </a:pPr>
            <a:r>
              <a:rPr lang="pt-PT" dirty="0"/>
              <a:t>}</a:t>
            </a:r>
            <a:r>
              <a:rPr lang="pt-PT" dirty="0" err="1"/>
              <a:t>else</a:t>
            </a: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 err="1"/>
              <a:t>printf</a:t>
            </a:r>
            <a:r>
              <a:rPr lang="pt-PT" dirty="0"/>
              <a:t>("Impar");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return</a:t>
            </a:r>
            <a:r>
              <a:rPr lang="pt-PT" dirty="0"/>
              <a:t> 0;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85809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n.a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3: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#</a:t>
            </a:r>
            <a:r>
              <a:rPr lang="pt-PT" dirty="0" err="1"/>
              <a:t>include</a:t>
            </a:r>
            <a:r>
              <a:rPr lang="pt-PT" dirty="0"/>
              <a:t> &lt;</a:t>
            </a:r>
            <a:r>
              <a:rPr lang="pt-PT" dirty="0" err="1"/>
              <a:t>stdio.h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 err="1"/>
              <a:t>int</a:t>
            </a:r>
            <a:r>
              <a:rPr lang="pt-PT" dirty="0"/>
              <a:t> i=1;</a:t>
            </a:r>
          </a:p>
          <a:p>
            <a:pPr marL="0" indent="0">
              <a:buNone/>
            </a:pPr>
            <a:r>
              <a:rPr lang="pt-PT" dirty="0" err="1"/>
              <a:t>while</a:t>
            </a:r>
            <a:r>
              <a:rPr lang="pt-PT" dirty="0"/>
              <a:t>(i&lt;=10){</a:t>
            </a:r>
          </a:p>
          <a:p>
            <a:pPr marL="0" indent="0">
              <a:buNone/>
            </a:pPr>
            <a:r>
              <a:rPr lang="pt-PT" dirty="0" err="1"/>
              <a:t>printf</a:t>
            </a:r>
            <a:r>
              <a:rPr lang="pt-PT" dirty="0"/>
              <a:t>("%</a:t>
            </a:r>
            <a:r>
              <a:rPr lang="pt-PT" dirty="0" err="1"/>
              <a:t>d",i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i=i+1;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return</a:t>
            </a:r>
            <a:r>
              <a:rPr lang="pt-PT" dirty="0"/>
              <a:t> 0;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pt-PT" dirty="0"/>
              <a:t>#</a:t>
            </a:r>
            <a:r>
              <a:rPr lang="pt-PT" dirty="0" err="1"/>
              <a:t>include</a:t>
            </a:r>
            <a:r>
              <a:rPr lang="pt-PT" dirty="0"/>
              <a:t> &lt;</a:t>
            </a:r>
            <a:r>
              <a:rPr lang="pt-PT" dirty="0" err="1"/>
              <a:t>stdio.h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 err="1"/>
              <a:t>int</a:t>
            </a:r>
            <a:r>
              <a:rPr lang="pt-PT" dirty="0"/>
              <a:t> i=0;</a:t>
            </a:r>
          </a:p>
          <a:p>
            <a:pPr marL="0" indent="0">
              <a:buNone/>
            </a:pPr>
            <a:r>
              <a:rPr lang="pt-PT" dirty="0"/>
              <a:t>do{</a:t>
            </a:r>
          </a:p>
          <a:p>
            <a:pPr marL="0" indent="0">
              <a:buNone/>
            </a:pPr>
            <a:r>
              <a:rPr lang="pt-PT" dirty="0" err="1"/>
              <a:t>scanf</a:t>
            </a:r>
            <a:r>
              <a:rPr lang="pt-PT" dirty="0"/>
              <a:t>("%</a:t>
            </a:r>
            <a:r>
              <a:rPr lang="pt-PT" dirty="0" err="1"/>
              <a:t>d",&amp;i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}</a:t>
            </a:r>
            <a:r>
              <a:rPr lang="pt-PT" dirty="0" err="1"/>
              <a:t>while</a:t>
            </a:r>
            <a:r>
              <a:rPr lang="pt-PT" dirty="0"/>
              <a:t>(i&lt;=10);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return</a:t>
            </a:r>
            <a:r>
              <a:rPr lang="pt-PT" dirty="0"/>
              <a:t> 0;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Problema 5: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pt-PT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i=5;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j=fact(i);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 ("%</a:t>
            </a:r>
            <a:r>
              <a:rPr lang="en-US" dirty="0" err="1"/>
              <a:t>d",j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fact(</a:t>
            </a:r>
            <a:r>
              <a:rPr lang="en-US" dirty="0" err="1"/>
              <a:t>int</a:t>
            </a:r>
            <a:r>
              <a:rPr lang="en-US" dirty="0"/>
              <a:t> k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(k&gt;2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k*fact(k-1);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else{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k;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C#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err="1" smtClean="0"/>
              <a:t>ParImpar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smtClean="0"/>
              <a:t>IF</a:t>
            </a:r>
            <a:r>
              <a:rPr lang="pt-PT" dirty="0"/>
              <a:t>	{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int</a:t>
            </a:r>
            <a:r>
              <a:rPr lang="pt-PT" dirty="0"/>
              <a:t> n;</a:t>
            </a:r>
          </a:p>
          <a:p>
            <a:pPr marL="0" indent="0">
              <a:buNone/>
            </a:pPr>
            <a:r>
              <a:rPr lang="pt-PT" dirty="0"/>
              <a:t>			n = </a:t>
            </a:r>
            <a:r>
              <a:rPr lang="pt-PT" dirty="0" err="1"/>
              <a:t>int.Parse</a:t>
            </a:r>
            <a:r>
              <a:rPr lang="pt-PT" dirty="0"/>
              <a:t>(</a:t>
            </a:r>
            <a:r>
              <a:rPr lang="pt-PT" dirty="0" err="1"/>
              <a:t>Console.ReadLine</a:t>
            </a:r>
            <a:r>
              <a:rPr lang="pt-PT" dirty="0"/>
              <a:t>());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if</a:t>
            </a:r>
            <a:r>
              <a:rPr lang="pt-PT" dirty="0"/>
              <a:t>(n % 2 == 0</a:t>
            </a:r>
            <a:r>
              <a:rPr lang="pt-PT" dirty="0" smtClean="0"/>
              <a:t>)</a:t>
            </a:r>
            <a:r>
              <a:rPr lang="pt-PT" dirty="0"/>
              <a:t>			{</a:t>
            </a:r>
          </a:p>
          <a:p>
            <a:pPr marL="0" indent="0">
              <a:buNone/>
            </a:pPr>
            <a:r>
              <a:rPr lang="pt-PT" dirty="0"/>
              <a:t>				</a:t>
            </a:r>
            <a:r>
              <a:rPr lang="pt-PT" dirty="0" err="1"/>
              <a:t>Console.WriteLine</a:t>
            </a:r>
            <a:r>
              <a:rPr lang="pt-PT" dirty="0"/>
              <a:t>("Par</a:t>
            </a:r>
            <a:r>
              <a:rPr lang="pt-PT" dirty="0" smtClean="0"/>
              <a:t>");}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Console.ReadLine</a:t>
            </a:r>
            <a:r>
              <a:rPr lang="pt-PT" dirty="0" smtClean="0"/>
              <a:t>();}}}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08712" y="2590437"/>
            <a:ext cx="4825159" cy="3416300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Problema 2:</a:t>
            </a:r>
          </a:p>
          <a:p>
            <a:pPr marL="0" indent="0">
              <a:buNone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smtClean="0"/>
              <a:t>ParImpar2{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smtClean="0"/>
              <a:t>IFELSE{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int</a:t>
            </a:r>
            <a:r>
              <a:rPr lang="pt-PT" dirty="0"/>
              <a:t> n;</a:t>
            </a:r>
          </a:p>
          <a:p>
            <a:pPr marL="0" indent="0">
              <a:buNone/>
            </a:pPr>
            <a:r>
              <a:rPr lang="pt-PT" dirty="0"/>
              <a:t>			n = </a:t>
            </a:r>
            <a:r>
              <a:rPr lang="pt-PT" dirty="0" err="1"/>
              <a:t>int.Parse</a:t>
            </a:r>
            <a:r>
              <a:rPr lang="pt-PT" dirty="0"/>
              <a:t>(</a:t>
            </a:r>
            <a:r>
              <a:rPr lang="pt-PT" dirty="0" err="1"/>
              <a:t>Console.ReadLine</a:t>
            </a:r>
            <a:r>
              <a:rPr lang="pt-PT" dirty="0"/>
              <a:t>());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if</a:t>
            </a:r>
            <a:r>
              <a:rPr lang="pt-PT" dirty="0"/>
              <a:t>(n % 2 == 0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	</a:t>
            </a:r>
            <a:r>
              <a:rPr lang="pt-PT" dirty="0" err="1"/>
              <a:t>Console.WriteLine</a:t>
            </a:r>
            <a:r>
              <a:rPr lang="pt-PT" dirty="0"/>
              <a:t>("Par");</a:t>
            </a:r>
          </a:p>
          <a:p>
            <a:pPr marL="0" indent="0">
              <a:buNone/>
            </a:pPr>
            <a:r>
              <a:rPr lang="pt-PT" dirty="0"/>
              <a:t>			}</a:t>
            </a:r>
            <a:r>
              <a:rPr lang="pt-PT" dirty="0" err="1" smtClean="0"/>
              <a:t>else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	</a:t>
            </a:r>
            <a:r>
              <a:rPr lang="pt-PT" dirty="0" err="1"/>
              <a:t>Console.WriteLine</a:t>
            </a:r>
            <a:r>
              <a:rPr lang="pt-PT" dirty="0"/>
              <a:t>("Impar</a:t>
            </a:r>
            <a:r>
              <a:rPr lang="pt-PT" dirty="0" smtClean="0"/>
              <a:t>");}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Console.ReadLine</a:t>
            </a:r>
            <a:r>
              <a:rPr lang="pt-PT" dirty="0" smtClean="0"/>
              <a:t>();}}}</a:t>
            </a: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94310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 smtClean="0"/>
                        <a:t>Pow</a:t>
                      </a:r>
                      <a:r>
                        <a:rPr lang="fr-FR" sz="800" dirty="0" smtClean="0"/>
                        <a:t>( 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fr-FR" sz="800" dirty="0" smtClean="0"/>
                        <a:t> x, 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fr-FR" sz="800" dirty="0" smtClean="0"/>
                        <a:t> y)</a:t>
                      </a:r>
                      <a:endParaRPr lang="pt-PT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C#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3:</a:t>
            </a:r>
          </a:p>
          <a:p>
            <a:pPr marL="0" indent="0">
              <a:buNone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smtClean="0"/>
              <a:t>UMADEZ{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smtClean="0"/>
              <a:t>WHILE{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 smtClean="0"/>
              <a:t>args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int</a:t>
            </a:r>
            <a:r>
              <a:rPr lang="pt-PT" dirty="0"/>
              <a:t> i = 1;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while</a:t>
            </a:r>
            <a:r>
              <a:rPr lang="pt-PT" dirty="0"/>
              <a:t>(i&lt;=10</a:t>
            </a:r>
            <a:r>
              <a:rPr lang="pt-PT" dirty="0" smtClean="0"/>
              <a:t>)</a:t>
            </a:r>
            <a:r>
              <a:rPr lang="pt-PT" dirty="0"/>
              <a:t>	{</a:t>
            </a:r>
          </a:p>
          <a:p>
            <a:pPr marL="0" indent="0">
              <a:buNone/>
            </a:pPr>
            <a:r>
              <a:rPr lang="pt-PT" dirty="0"/>
              <a:t>				</a:t>
            </a:r>
            <a:r>
              <a:rPr lang="pt-PT" dirty="0" err="1"/>
              <a:t>Console.WriteLine</a:t>
            </a:r>
            <a:r>
              <a:rPr lang="pt-PT" dirty="0"/>
              <a:t>(i);</a:t>
            </a:r>
          </a:p>
          <a:p>
            <a:pPr marL="0" indent="0">
              <a:buNone/>
            </a:pPr>
            <a:r>
              <a:rPr lang="pt-PT" dirty="0"/>
              <a:t>				++i</a:t>
            </a:r>
            <a:r>
              <a:rPr lang="pt-PT" dirty="0" smtClean="0"/>
              <a:t>;</a:t>
            </a:r>
            <a:r>
              <a:rPr lang="pt-PT" dirty="0"/>
              <a:t>	}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Console.ReadLine</a:t>
            </a:r>
            <a:r>
              <a:rPr lang="pt-PT" dirty="0" smtClean="0"/>
              <a:t>();</a:t>
            </a:r>
            <a:r>
              <a:rPr lang="pt-PT" dirty="0"/>
              <a:t>	</a:t>
            </a:r>
            <a:r>
              <a:rPr lang="pt-PT" dirty="0" smtClean="0"/>
              <a:t>}}}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smtClean="0"/>
              <a:t>PEDEPOSITIVO{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smtClean="0"/>
              <a:t>DOWHILE{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int</a:t>
            </a:r>
            <a:r>
              <a:rPr lang="pt-PT" dirty="0"/>
              <a:t> i;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smtClean="0"/>
              <a:t>do{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	i = </a:t>
            </a:r>
            <a:r>
              <a:rPr lang="pt-PT" dirty="0" err="1"/>
              <a:t>int.Parse</a:t>
            </a:r>
            <a:r>
              <a:rPr lang="pt-PT" dirty="0"/>
              <a:t>(</a:t>
            </a:r>
            <a:r>
              <a:rPr lang="pt-PT" dirty="0" err="1"/>
              <a:t>Console.ReadLine</a:t>
            </a:r>
            <a:r>
              <a:rPr lang="pt-PT" dirty="0"/>
              <a:t>());</a:t>
            </a:r>
          </a:p>
          <a:p>
            <a:pPr marL="0" indent="0">
              <a:buNone/>
            </a:pPr>
            <a:r>
              <a:rPr lang="pt-PT" dirty="0"/>
              <a:t>			}</a:t>
            </a:r>
            <a:r>
              <a:rPr lang="pt-PT" dirty="0" err="1"/>
              <a:t>while</a:t>
            </a:r>
            <a:r>
              <a:rPr lang="pt-PT" dirty="0"/>
              <a:t>(i&lt;0);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Console.ReadLine</a:t>
            </a:r>
            <a:r>
              <a:rPr lang="pt-PT" dirty="0" smtClean="0"/>
              <a:t>();}}}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C#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5:</a:t>
            </a:r>
          </a:p>
          <a:p>
            <a:pPr marL="0" indent="0">
              <a:buNone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smtClean="0"/>
              <a:t>Factorial{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 smtClean="0"/>
              <a:t>CorreFact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/>
              <a:t>i;</a:t>
            </a:r>
          </a:p>
          <a:p>
            <a:pPr marL="0" indent="0">
              <a:buNone/>
            </a:pPr>
            <a:r>
              <a:rPr lang="pt-PT" dirty="0"/>
              <a:t>			i = </a:t>
            </a:r>
            <a:r>
              <a:rPr lang="pt-PT" dirty="0" err="1" smtClean="0"/>
              <a:t>int.Parse</a:t>
            </a:r>
            <a:r>
              <a:rPr lang="pt-PT" dirty="0" smtClean="0"/>
              <a:t>(</a:t>
            </a:r>
            <a:r>
              <a:rPr lang="pt-PT" dirty="0" err="1" smtClean="0"/>
              <a:t>Console.ReadLine</a:t>
            </a:r>
            <a:r>
              <a:rPr lang="pt-PT" dirty="0"/>
              <a:t>());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/>
              <a:t>result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result</a:t>
            </a:r>
            <a:r>
              <a:rPr lang="pt-PT" dirty="0"/>
              <a:t> = </a:t>
            </a:r>
            <a:r>
              <a:rPr lang="pt-PT" dirty="0" err="1" smtClean="0"/>
              <a:t>Fact</a:t>
            </a:r>
            <a:r>
              <a:rPr lang="pt-PT" dirty="0" smtClean="0"/>
              <a:t> (</a:t>
            </a:r>
            <a:r>
              <a:rPr lang="pt-PT" dirty="0"/>
              <a:t>i);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Console.WriteLine</a:t>
            </a:r>
            <a:r>
              <a:rPr lang="pt-PT" dirty="0"/>
              <a:t>(</a:t>
            </a:r>
            <a:r>
              <a:rPr lang="pt-PT" dirty="0" err="1"/>
              <a:t>result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Console.ReadLine</a:t>
            </a:r>
            <a:r>
              <a:rPr lang="pt-PT" dirty="0" smtClean="0"/>
              <a:t>();}}}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Fact (</a:t>
            </a:r>
            <a:r>
              <a:rPr lang="en-US" dirty="0" err="1" smtClean="0"/>
              <a:t>int</a:t>
            </a:r>
            <a:r>
              <a:rPr lang="en-US" dirty="0" smtClean="0"/>
              <a:t> k){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if </a:t>
            </a:r>
            <a:r>
              <a:rPr lang="en-US" dirty="0"/>
              <a:t>(k&gt;2){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return k=k*Fact(k-1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}else{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	return </a:t>
            </a:r>
            <a:r>
              <a:rPr lang="en-US" dirty="0"/>
              <a:t>k;</a:t>
            </a:r>
          </a:p>
          <a:p>
            <a:pPr marL="0" indent="0">
              <a:buNone/>
            </a:pPr>
            <a:r>
              <a:rPr lang="en-US" dirty="0" smtClean="0"/>
              <a:t>		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Nesta apresentação vamos mostrar-vos vários exemplos  de estruturas condicionais (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while</a:t>
            </a:r>
            <a:r>
              <a:rPr lang="pt-PT" dirty="0"/>
              <a:t> </a:t>
            </a:r>
            <a:r>
              <a:rPr lang="pt-PT" dirty="0" smtClean="0"/>
              <a:t>e do </a:t>
            </a:r>
            <a:r>
              <a:rPr lang="pt-PT" dirty="0" err="1" smtClean="0"/>
              <a:t>while</a:t>
            </a:r>
            <a:r>
              <a:rPr lang="pt-PT" dirty="0" smtClean="0"/>
              <a:t>) nas várias linguagens de programação que estamos a utilizar na tradução;</a:t>
            </a:r>
          </a:p>
          <a:p>
            <a:r>
              <a:rPr lang="pt-PT" dirty="0" smtClean="0"/>
              <a:t>Vamos também mostrar vários operadores dessas linguagens, nomeadamente os operadores condicionais(&gt; , &lt; , ==, etc.);</a:t>
            </a:r>
          </a:p>
          <a:p>
            <a:r>
              <a:rPr lang="pt-PT" dirty="0" smtClean="0"/>
              <a:t>À medida em que mostramos o código mostraremos também esse mesmo a correr numa máquina virtual;  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C++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&gt;&gt;n;</a:t>
            </a:r>
          </a:p>
          <a:p>
            <a:pPr marL="0" indent="0">
              <a:buNone/>
            </a:pPr>
            <a:r>
              <a:rPr lang="en-US" dirty="0"/>
              <a:t>if (n%2==0){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"Par</a:t>
            </a:r>
            <a:r>
              <a:rPr lang="en-US" dirty="0" smtClean="0"/>
              <a:t>";}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0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5649" y="2512060"/>
            <a:ext cx="4825159" cy="3416300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Problema 2:</a:t>
            </a:r>
          </a:p>
          <a:p>
            <a:pPr marL="0" indent="0">
              <a:buNone/>
            </a:pPr>
            <a:r>
              <a:rPr lang="pt-PT" dirty="0"/>
              <a:t>#</a:t>
            </a:r>
            <a:r>
              <a:rPr lang="pt-PT" dirty="0" err="1"/>
              <a:t>include</a:t>
            </a:r>
            <a:r>
              <a:rPr lang="pt-PT" dirty="0"/>
              <a:t> &lt;</a:t>
            </a:r>
            <a:r>
              <a:rPr lang="pt-PT" dirty="0" err="1"/>
              <a:t>iostream</a:t>
            </a:r>
            <a:r>
              <a:rPr lang="pt-PT" dirty="0" smtClean="0"/>
              <a:t>&gt;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err="1" smtClean="0"/>
              <a:t>std</a:t>
            </a:r>
            <a:r>
              <a:rPr lang="pt-PT" dirty="0" smtClean="0"/>
              <a:t>;</a:t>
            </a:r>
          </a:p>
          <a:p>
            <a:pPr marL="0" indent="0">
              <a:buNone/>
            </a:pP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/>
              <a:t>main</a:t>
            </a:r>
            <a:r>
              <a:rPr lang="pt-PT" dirty="0" smtClean="0"/>
              <a:t>(){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int</a:t>
            </a:r>
            <a:r>
              <a:rPr lang="pt-PT" dirty="0"/>
              <a:t> n;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cin</a:t>
            </a:r>
            <a:r>
              <a:rPr lang="pt-PT" dirty="0"/>
              <a:t> &gt;&gt; n;</a:t>
            </a:r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(n%2==0){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cout</a:t>
            </a:r>
            <a:r>
              <a:rPr lang="pt-PT" dirty="0"/>
              <a:t> &lt;&lt; "Par";</a:t>
            </a:r>
          </a:p>
          <a:p>
            <a:pPr marL="0" indent="0">
              <a:buNone/>
            </a:pPr>
            <a:r>
              <a:rPr lang="pt-PT" dirty="0"/>
              <a:t>}</a:t>
            </a:r>
            <a:r>
              <a:rPr lang="pt-PT" dirty="0" err="1"/>
              <a:t>else</a:t>
            </a: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 err="1"/>
              <a:t>cout</a:t>
            </a:r>
            <a:r>
              <a:rPr lang="pt-PT" dirty="0"/>
              <a:t> &lt;&lt;"Impar</a:t>
            </a:r>
            <a:r>
              <a:rPr lang="pt-PT" dirty="0" smtClean="0"/>
              <a:t>";}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return</a:t>
            </a:r>
            <a:r>
              <a:rPr lang="pt-PT" dirty="0"/>
              <a:t> 0</a:t>
            </a:r>
            <a:r>
              <a:rPr lang="pt-PT" dirty="0" smtClean="0"/>
              <a:t>;}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62369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 smtClean="0"/>
                        <a:t>Pow</a:t>
                      </a:r>
                      <a:r>
                        <a:rPr lang="fr-FR" sz="800" dirty="0" smtClean="0"/>
                        <a:t>( 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fr-FR" sz="800" dirty="0" smtClean="0"/>
                        <a:t> x, 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fr-FR" sz="800" dirty="0" smtClean="0"/>
                        <a:t> y )</a:t>
                      </a:r>
                      <a:endParaRPr lang="pt-PT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C++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Problema 3: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i=1;</a:t>
            </a:r>
          </a:p>
          <a:p>
            <a:pPr marL="0" indent="0">
              <a:buNone/>
            </a:pPr>
            <a:r>
              <a:rPr lang="en-US" dirty="0"/>
              <a:t>while(i&lt;=10){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 i;</a:t>
            </a:r>
          </a:p>
          <a:p>
            <a:pPr marL="0" indent="0">
              <a:buNone/>
            </a:pPr>
            <a:r>
              <a:rPr lang="en-US" dirty="0"/>
              <a:t>i=i+1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return 0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i=0;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&gt;&gt;i;</a:t>
            </a:r>
          </a:p>
          <a:p>
            <a:pPr marL="0" indent="0">
              <a:buNone/>
            </a:pPr>
            <a:r>
              <a:rPr lang="en-US" dirty="0"/>
              <a:t>}while(i&lt;=10);</a:t>
            </a:r>
          </a:p>
          <a:p>
            <a:pPr marL="0" indent="0">
              <a:buNone/>
            </a:pPr>
            <a:r>
              <a:rPr lang="en-US" dirty="0"/>
              <a:t>   return 0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C++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Problema 5: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  <a:endParaRPr lang="pt-PT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i=5;</a:t>
            </a:r>
            <a:endParaRPr lang="pt-PT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j=fact(i</a:t>
            </a:r>
            <a:r>
              <a:rPr lang="en-US" dirty="0" smtClean="0"/>
              <a:t>);</a:t>
            </a:r>
            <a:r>
              <a:rPr lang="en-US" dirty="0"/>
              <a:t> 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cout</a:t>
            </a:r>
            <a:r>
              <a:rPr lang="pt-PT" dirty="0"/>
              <a:t>&lt;&lt; j</a:t>
            </a:r>
            <a:r>
              <a:rPr lang="pt-PT" dirty="0" smtClean="0"/>
              <a:t>;</a:t>
            </a:r>
            <a:r>
              <a:rPr lang="pt-PT" dirty="0"/>
              <a:t> 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return</a:t>
            </a:r>
            <a:r>
              <a:rPr lang="pt-PT" dirty="0"/>
              <a:t> 0;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6204247" y="2577374"/>
            <a:ext cx="48251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k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(k&gt;2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k*fact(k-1);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else{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Delphi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891" y="2525123"/>
            <a:ext cx="4825158" cy="3416301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pt-PT" dirty="0" err="1"/>
              <a:t>procedure</a:t>
            </a:r>
            <a:r>
              <a:rPr lang="pt-PT" dirty="0"/>
              <a:t> TForm1.FormCreate(</a:t>
            </a:r>
            <a:r>
              <a:rPr lang="pt-PT" dirty="0" err="1"/>
              <a:t>Sender</a:t>
            </a:r>
            <a:r>
              <a:rPr lang="pt-PT" dirty="0"/>
              <a:t>: </a:t>
            </a:r>
            <a:r>
              <a:rPr lang="pt-PT" dirty="0" err="1"/>
              <a:t>TObject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n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n := </a:t>
            </a:r>
            <a:r>
              <a:rPr lang="pt-PT" dirty="0" err="1"/>
              <a:t>StrToInt</a:t>
            </a:r>
            <a:r>
              <a:rPr lang="pt-PT" dirty="0"/>
              <a:t>(</a:t>
            </a:r>
            <a:r>
              <a:rPr lang="pt-PT" dirty="0" err="1"/>
              <a:t>InputBox</a:t>
            </a:r>
            <a:r>
              <a:rPr lang="pt-PT" dirty="0"/>
              <a:t>('</a:t>
            </a:r>
            <a:r>
              <a:rPr lang="pt-PT" dirty="0" err="1"/>
              <a:t>PRGExample</a:t>
            </a:r>
            <a:r>
              <a:rPr lang="pt-PT" dirty="0"/>
              <a:t>','Digite um número','</a:t>
            </a:r>
            <a:r>
              <a:rPr lang="pt-PT" dirty="0" err="1"/>
              <a:t>Example</a:t>
            </a:r>
            <a:r>
              <a:rPr lang="pt-PT" dirty="0"/>
              <a:t>: 2'));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if</a:t>
            </a:r>
            <a:r>
              <a:rPr lang="pt-PT" dirty="0"/>
              <a:t> n </a:t>
            </a:r>
            <a:r>
              <a:rPr lang="pt-PT" dirty="0" err="1"/>
              <a:t>mod</a:t>
            </a:r>
            <a:r>
              <a:rPr lang="pt-PT" dirty="0"/>
              <a:t> 2 = 0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ShowMessage</a:t>
            </a:r>
            <a:r>
              <a:rPr lang="pt-PT" dirty="0"/>
              <a:t>('Número par');</a:t>
            </a:r>
          </a:p>
          <a:p>
            <a:pPr marL="0" indent="0">
              <a:buNone/>
            </a:pPr>
            <a:r>
              <a:rPr lang="pt-PT" dirty="0" err="1"/>
              <a:t>Application.Terminate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;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08712" y="2485934"/>
            <a:ext cx="4825159" cy="3416300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Problema 2:</a:t>
            </a:r>
          </a:p>
          <a:p>
            <a:pPr marL="0" indent="0">
              <a:buNone/>
            </a:pPr>
            <a:r>
              <a:rPr lang="pt-PT" dirty="0" err="1"/>
              <a:t>procedure</a:t>
            </a:r>
            <a:r>
              <a:rPr lang="pt-PT" dirty="0"/>
              <a:t> TForm1.FormCreate(</a:t>
            </a:r>
            <a:r>
              <a:rPr lang="pt-PT" dirty="0" err="1"/>
              <a:t>Sender</a:t>
            </a:r>
            <a:r>
              <a:rPr lang="pt-PT" dirty="0"/>
              <a:t>: </a:t>
            </a:r>
            <a:r>
              <a:rPr lang="pt-PT" dirty="0" err="1"/>
              <a:t>TObject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n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n := </a:t>
            </a:r>
            <a:r>
              <a:rPr lang="pt-PT" dirty="0" err="1"/>
              <a:t>StrToInt</a:t>
            </a:r>
            <a:r>
              <a:rPr lang="pt-PT" dirty="0"/>
              <a:t>(</a:t>
            </a:r>
            <a:r>
              <a:rPr lang="pt-PT" dirty="0" err="1"/>
              <a:t>InputBox</a:t>
            </a:r>
            <a:r>
              <a:rPr lang="pt-PT" dirty="0"/>
              <a:t>('</a:t>
            </a:r>
            <a:r>
              <a:rPr lang="pt-PT" dirty="0" err="1"/>
              <a:t>PRGExample</a:t>
            </a:r>
            <a:r>
              <a:rPr lang="pt-PT" dirty="0"/>
              <a:t>','Digite um número:','</a:t>
            </a:r>
            <a:r>
              <a:rPr lang="pt-PT" dirty="0" err="1"/>
              <a:t>Example</a:t>
            </a:r>
            <a:r>
              <a:rPr lang="pt-PT" dirty="0"/>
              <a:t>: 2'));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if</a:t>
            </a:r>
            <a:r>
              <a:rPr lang="pt-PT" dirty="0"/>
              <a:t> n </a:t>
            </a:r>
            <a:r>
              <a:rPr lang="pt-PT" dirty="0" err="1"/>
              <a:t>mod</a:t>
            </a:r>
            <a:r>
              <a:rPr lang="pt-PT" dirty="0"/>
              <a:t> 2 = 0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ShowMessage</a:t>
            </a:r>
            <a:r>
              <a:rPr lang="pt-PT" dirty="0"/>
              <a:t>('Número par')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	</a:t>
            </a:r>
            <a:r>
              <a:rPr lang="pt-PT" dirty="0" err="1"/>
              <a:t>ShowMessage</a:t>
            </a:r>
            <a:r>
              <a:rPr lang="pt-PT" dirty="0"/>
              <a:t>('Número ímpar');</a:t>
            </a:r>
          </a:p>
          <a:p>
            <a:pPr marL="0" indent="0">
              <a:buNone/>
            </a:pPr>
            <a:r>
              <a:rPr lang="pt-PT" dirty="0" err="1"/>
              <a:t>Application.Terminate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;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88034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AND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mod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n.a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Delphi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 smtClean="0"/>
              <a:t>Problema 3:</a:t>
            </a:r>
          </a:p>
          <a:p>
            <a:pPr marL="0" indent="0">
              <a:buNone/>
            </a:pPr>
            <a:r>
              <a:rPr lang="pt-PT" dirty="0" err="1"/>
              <a:t>procedure</a:t>
            </a:r>
            <a:r>
              <a:rPr lang="pt-PT" dirty="0"/>
              <a:t> TForm1.FormCreate(</a:t>
            </a:r>
            <a:r>
              <a:rPr lang="pt-PT" dirty="0" err="1"/>
              <a:t>Sender</a:t>
            </a:r>
            <a:r>
              <a:rPr lang="pt-PT" dirty="0"/>
              <a:t>: </a:t>
            </a:r>
            <a:r>
              <a:rPr lang="pt-PT" dirty="0" err="1"/>
              <a:t>TObject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contador : </a:t>
            </a:r>
            <a:r>
              <a:rPr lang="pt-PT" dirty="0" err="1"/>
              <a:t>Integer</a:t>
            </a:r>
            <a:r>
              <a:rPr lang="pt-PT" dirty="0" smtClean="0"/>
              <a:t>;  </a:t>
            </a:r>
            <a:r>
              <a:rPr lang="pt-PT" dirty="0" err="1"/>
              <a:t>StrContador</a:t>
            </a:r>
            <a:r>
              <a:rPr lang="pt-PT" dirty="0"/>
              <a:t> : </a:t>
            </a:r>
            <a:r>
              <a:rPr lang="pt-PT" dirty="0" err="1"/>
              <a:t>String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contador := 0;</a:t>
            </a:r>
          </a:p>
          <a:p>
            <a:pPr marL="0" indent="0">
              <a:buNone/>
            </a:pPr>
            <a:r>
              <a:rPr lang="pt-PT" dirty="0"/>
              <a:t>     </a:t>
            </a:r>
            <a:r>
              <a:rPr lang="pt-PT" dirty="0" err="1"/>
              <a:t>While</a:t>
            </a:r>
            <a:r>
              <a:rPr lang="pt-PT" dirty="0"/>
              <a:t> contador &lt;= 10 Do</a:t>
            </a:r>
          </a:p>
          <a:p>
            <a:pPr marL="0" indent="0">
              <a:buNone/>
            </a:pPr>
            <a:r>
              <a:rPr lang="pt-PT" dirty="0"/>
              <a:t>     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  </a:t>
            </a:r>
            <a:r>
              <a:rPr lang="pt-PT" dirty="0" err="1"/>
              <a:t>StrContador</a:t>
            </a:r>
            <a:r>
              <a:rPr lang="pt-PT" dirty="0"/>
              <a:t> :=  </a:t>
            </a:r>
            <a:r>
              <a:rPr lang="pt-PT" dirty="0" err="1"/>
              <a:t>StrContador</a:t>
            </a:r>
            <a:r>
              <a:rPr lang="pt-PT" dirty="0"/>
              <a:t> + ('  '+</a:t>
            </a:r>
            <a:r>
              <a:rPr lang="pt-PT" dirty="0" err="1"/>
              <a:t>IntToStr</a:t>
            </a:r>
            <a:r>
              <a:rPr lang="pt-PT" dirty="0"/>
              <a:t>(contador));</a:t>
            </a:r>
          </a:p>
          <a:p>
            <a:pPr marL="0" indent="0">
              <a:buNone/>
            </a:pPr>
            <a:r>
              <a:rPr lang="pt-PT" dirty="0"/>
              <a:t>          contador := contador + </a:t>
            </a:r>
            <a:r>
              <a:rPr lang="pt-PT" dirty="0" smtClean="0"/>
              <a:t>1;End; </a:t>
            </a:r>
            <a:r>
              <a:rPr lang="pt-PT" dirty="0" err="1"/>
              <a:t>ShowMessage</a:t>
            </a:r>
            <a:r>
              <a:rPr lang="pt-PT" dirty="0"/>
              <a:t>(</a:t>
            </a:r>
            <a:r>
              <a:rPr lang="pt-PT" dirty="0" err="1"/>
              <a:t>StrContador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err="1"/>
              <a:t>Application.Terminate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;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pt-PT" dirty="0" err="1"/>
              <a:t>procedure</a:t>
            </a:r>
            <a:r>
              <a:rPr lang="pt-PT" dirty="0"/>
              <a:t> TForm1.FormCreate(</a:t>
            </a:r>
            <a:r>
              <a:rPr lang="pt-PT" dirty="0" err="1"/>
              <a:t>Sender</a:t>
            </a:r>
            <a:r>
              <a:rPr lang="pt-PT" dirty="0"/>
              <a:t>: </a:t>
            </a:r>
            <a:r>
              <a:rPr lang="pt-PT" dirty="0" err="1"/>
              <a:t>TObject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num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num := 0;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repeat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num := </a:t>
            </a:r>
            <a:r>
              <a:rPr lang="pt-PT" dirty="0" err="1"/>
              <a:t>StrToInt</a:t>
            </a:r>
            <a:r>
              <a:rPr lang="pt-PT" dirty="0"/>
              <a:t>(</a:t>
            </a:r>
            <a:r>
              <a:rPr lang="pt-PT" dirty="0" err="1"/>
              <a:t>InputBox</a:t>
            </a:r>
            <a:r>
              <a:rPr lang="pt-PT" dirty="0"/>
              <a:t>('</a:t>
            </a:r>
            <a:r>
              <a:rPr lang="pt-PT" dirty="0" err="1"/>
              <a:t>PRGExample</a:t>
            </a:r>
            <a:r>
              <a:rPr lang="pt-PT" dirty="0"/>
              <a:t>','Introduza um numero','</a:t>
            </a:r>
            <a:r>
              <a:rPr lang="pt-PT" dirty="0" err="1"/>
              <a:t>Example</a:t>
            </a:r>
            <a:r>
              <a:rPr lang="pt-PT" dirty="0"/>
              <a:t>: -2'))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until</a:t>
            </a:r>
            <a:r>
              <a:rPr lang="pt-PT" dirty="0"/>
              <a:t>(num &gt; 0 );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Application.Terminate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Delphi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Problema 5:</a:t>
            </a:r>
          </a:p>
          <a:p>
            <a:pPr marL="0" indent="0">
              <a:buNone/>
            </a:pPr>
            <a:r>
              <a:rPr lang="pt-PT" dirty="0" err="1"/>
              <a:t>procedure</a:t>
            </a:r>
            <a:r>
              <a:rPr lang="pt-PT" dirty="0"/>
              <a:t> TForm1.FormCreate(</a:t>
            </a:r>
            <a:r>
              <a:rPr lang="pt-PT" dirty="0" err="1"/>
              <a:t>Sender</a:t>
            </a:r>
            <a:r>
              <a:rPr lang="pt-PT" dirty="0"/>
              <a:t>: </a:t>
            </a:r>
            <a:r>
              <a:rPr lang="pt-PT" dirty="0" err="1"/>
              <a:t>TObject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i, j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i := 5;</a:t>
            </a:r>
          </a:p>
          <a:p>
            <a:pPr marL="0" indent="0">
              <a:buNone/>
            </a:pPr>
            <a:r>
              <a:rPr lang="pt-PT" dirty="0"/>
              <a:t>j := </a:t>
            </a:r>
            <a:r>
              <a:rPr lang="pt-PT" dirty="0" err="1"/>
              <a:t>Fact</a:t>
            </a:r>
            <a:r>
              <a:rPr lang="pt-PT" dirty="0"/>
              <a:t>(i</a:t>
            </a:r>
            <a:r>
              <a:rPr lang="pt-PT" dirty="0" smtClean="0"/>
              <a:t>);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ShowMessage</a:t>
            </a:r>
            <a:r>
              <a:rPr lang="pt-PT" dirty="0"/>
              <a:t>(</a:t>
            </a:r>
            <a:r>
              <a:rPr lang="pt-PT" dirty="0" err="1"/>
              <a:t>IntToStr</a:t>
            </a:r>
            <a:r>
              <a:rPr lang="pt-PT" dirty="0"/>
              <a:t>(j));</a:t>
            </a:r>
          </a:p>
          <a:p>
            <a:pPr marL="0" indent="0">
              <a:buNone/>
            </a:pPr>
            <a:r>
              <a:rPr lang="pt-PT" dirty="0" err="1"/>
              <a:t>Application.Terminate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;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Fact</a:t>
            </a:r>
            <a:r>
              <a:rPr lang="pt-PT" dirty="0"/>
              <a:t>(k : </a:t>
            </a:r>
            <a:r>
              <a:rPr lang="pt-PT" dirty="0" err="1"/>
              <a:t>integer</a:t>
            </a:r>
            <a:r>
              <a:rPr lang="pt-PT" dirty="0"/>
              <a:t>) : </a:t>
            </a:r>
            <a:r>
              <a:rPr lang="pt-PT" dirty="0" err="1"/>
              <a:t>integer</a:t>
            </a:r>
            <a:r>
              <a:rPr lang="pt-PT" dirty="0"/>
              <a:t> 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f, itera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f:= 1;</a:t>
            </a:r>
          </a:p>
          <a:p>
            <a:pPr marL="0" indent="0">
              <a:buNone/>
            </a:pPr>
            <a:r>
              <a:rPr lang="pt-PT" dirty="0"/>
              <a:t>	for itera := 1 to k do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f := f * itera;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end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result</a:t>
            </a:r>
            <a:r>
              <a:rPr lang="pt-PT" dirty="0"/>
              <a:t> := f;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Fortran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PAR</a:t>
            </a:r>
          </a:p>
          <a:p>
            <a:pPr marL="0" indent="0">
              <a:buNone/>
            </a:pPr>
            <a:r>
              <a:rPr lang="pt-PT" dirty="0" err="1"/>
              <a:t>Integer</a:t>
            </a:r>
            <a:r>
              <a:rPr lang="pt-PT" dirty="0"/>
              <a:t> :: </a:t>
            </a:r>
            <a:r>
              <a:rPr lang="pt-PT" dirty="0" smtClean="0"/>
              <a:t>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read</a:t>
            </a:r>
            <a:r>
              <a:rPr lang="pt-PT" dirty="0"/>
              <a:t> *,</a:t>
            </a:r>
            <a:r>
              <a:rPr lang="pt-PT" dirty="0" smtClean="0"/>
              <a:t>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(</a:t>
            </a:r>
            <a:r>
              <a:rPr lang="pt-PT" dirty="0" err="1"/>
              <a:t>mod</a:t>
            </a:r>
            <a:r>
              <a:rPr lang="pt-PT" dirty="0"/>
              <a:t>(n,2)==0)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print</a:t>
            </a:r>
            <a:r>
              <a:rPr lang="pt-PT" dirty="0"/>
              <a:t> *,"PAR"</a:t>
            </a:r>
          </a:p>
          <a:p>
            <a:pPr marL="0" indent="0">
              <a:buNone/>
            </a:pPr>
            <a:r>
              <a:rPr lang="pt-PT" dirty="0" err="1"/>
              <a:t>endif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Problema 2: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 smtClean="0"/>
              <a:t>ParOuImpar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Integer</a:t>
            </a:r>
            <a:r>
              <a:rPr lang="pt-PT" dirty="0"/>
              <a:t> :: n</a:t>
            </a:r>
          </a:p>
          <a:p>
            <a:pPr marL="0" indent="0">
              <a:buNone/>
            </a:pPr>
            <a:r>
              <a:rPr lang="pt-PT" dirty="0" err="1"/>
              <a:t>read</a:t>
            </a:r>
            <a:r>
              <a:rPr lang="pt-PT" dirty="0"/>
              <a:t> *,</a:t>
            </a:r>
            <a:r>
              <a:rPr lang="pt-PT" dirty="0" smtClean="0"/>
              <a:t>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(</a:t>
            </a:r>
            <a:r>
              <a:rPr lang="pt-PT" dirty="0" err="1"/>
              <a:t>mod</a:t>
            </a:r>
            <a:r>
              <a:rPr lang="pt-PT" dirty="0"/>
              <a:t>(n,2)==0)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print</a:t>
            </a:r>
            <a:r>
              <a:rPr lang="pt-PT" dirty="0"/>
              <a:t> *,"PAR"</a:t>
            </a:r>
          </a:p>
          <a:p>
            <a:pPr marL="0" indent="0">
              <a:buNone/>
            </a:pPr>
            <a:r>
              <a:rPr lang="pt-PT" dirty="0" err="1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print</a:t>
            </a:r>
            <a:r>
              <a:rPr lang="pt-PT" dirty="0"/>
              <a:t> *,"IMPAR"</a:t>
            </a:r>
          </a:p>
          <a:p>
            <a:pPr marL="0" indent="0">
              <a:buNone/>
            </a:pPr>
            <a:r>
              <a:rPr lang="pt-PT" dirty="0" err="1"/>
              <a:t>endif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32524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/=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.</a:t>
                      </a:r>
                      <a:r>
                        <a:rPr lang="pt-PT" sz="1600" dirty="0" err="1" smtClean="0"/>
                        <a:t>and</a:t>
                      </a:r>
                      <a:r>
                        <a:rPr lang="pt-PT" sz="1600" dirty="0" smtClean="0"/>
                        <a:t>.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.</a:t>
                      </a:r>
                      <a:r>
                        <a:rPr lang="pt-PT" sz="1600" dirty="0" err="1" smtClean="0"/>
                        <a:t>or</a:t>
                      </a:r>
                      <a:r>
                        <a:rPr lang="pt-PT" sz="1600" dirty="0" smtClean="0"/>
                        <a:t>.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mod</a:t>
                      </a:r>
                      <a:r>
                        <a:rPr lang="pt-PT" sz="1600" dirty="0" smtClean="0"/>
                        <a:t>(</a:t>
                      </a:r>
                      <a:r>
                        <a:rPr lang="pt-PT" sz="1600" dirty="0" err="1" smtClean="0"/>
                        <a:t>x,y</a:t>
                      </a:r>
                      <a:r>
                        <a:rPr lang="pt-PT" sz="1600" dirty="0" smtClean="0"/>
                        <a:t>)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**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Fortran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Problema 3: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smtClean="0"/>
              <a:t>numeros1ate10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integer</a:t>
            </a:r>
            <a:r>
              <a:rPr lang="pt-PT" dirty="0"/>
              <a:t> :: l</a:t>
            </a:r>
          </a:p>
          <a:p>
            <a:pPr marL="0" indent="0">
              <a:buNone/>
            </a:pPr>
            <a:r>
              <a:rPr lang="pt-PT" dirty="0" smtClean="0"/>
              <a:t>l=1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while</a:t>
            </a:r>
            <a:r>
              <a:rPr lang="pt-PT" dirty="0"/>
              <a:t>(l&lt;=10) do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</a:t>
            </a:r>
            <a:r>
              <a:rPr lang="pt-PT" dirty="0"/>
              <a:t> *,l</a:t>
            </a:r>
          </a:p>
          <a:p>
            <a:pPr marL="0" indent="0">
              <a:buNone/>
            </a:pPr>
            <a:r>
              <a:rPr lang="pt-PT" dirty="0"/>
              <a:t>    l=l+1</a:t>
            </a:r>
          </a:p>
          <a:p>
            <a:pPr marL="0" indent="0">
              <a:buNone/>
            </a:pPr>
            <a:r>
              <a:rPr lang="pt-PT" dirty="0" err="1"/>
              <a:t>endwhile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smtClean="0"/>
              <a:t>Positivo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integer</a:t>
            </a:r>
            <a:r>
              <a:rPr lang="pt-PT" dirty="0"/>
              <a:t> :: l</a:t>
            </a:r>
          </a:p>
          <a:p>
            <a:pPr marL="0" indent="0">
              <a:buNone/>
            </a:pPr>
            <a:r>
              <a:rPr lang="pt-PT" dirty="0"/>
              <a:t>l=0</a:t>
            </a:r>
          </a:p>
          <a:p>
            <a:pPr marL="0" indent="0">
              <a:buNone/>
            </a:pPr>
            <a:r>
              <a:rPr lang="pt-PT" dirty="0"/>
              <a:t>do </a:t>
            </a:r>
            <a:r>
              <a:rPr lang="pt-PT" dirty="0" err="1"/>
              <a:t>while</a:t>
            </a:r>
            <a:r>
              <a:rPr lang="pt-PT" dirty="0"/>
              <a:t>(l&lt;=0)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read</a:t>
            </a:r>
            <a:r>
              <a:rPr lang="pt-PT" dirty="0"/>
              <a:t> *,</a:t>
            </a:r>
            <a:r>
              <a:rPr lang="pt-PT" dirty="0" smtClean="0"/>
              <a:t>l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 do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Fortran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Problema 5:</a:t>
            </a:r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smtClean="0"/>
              <a:t>factorial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Integer :: </a:t>
            </a:r>
            <a:r>
              <a:rPr lang="en-US" dirty="0" err="1"/>
              <a:t>l,j,fact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l=5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j=fact(l)</a:t>
            </a:r>
          </a:p>
          <a:p>
            <a:pPr marL="0" indent="0">
              <a:buNone/>
            </a:pPr>
            <a:r>
              <a:rPr lang="en-US" dirty="0"/>
              <a:t>print *, </a:t>
            </a:r>
            <a:r>
              <a:rPr lang="en-US" dirty="0" smtClean="0"/>
              <a:t>j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recursive function fact(k) result(res)</a:t>
            </a:r>
          </a:p>
          <a:p>
            <a:pPr marL="0" indent="0">
              <a:buNone/>
            </a:pPr>
            <a:r>
              <a:rPr lang="en-US" dirty="0"/>
              <a:t>implicit none</a:t>
            </a:r>
          </a:p>
          <a:p>
            <a:pPr marL="0" indent="0">
              <a:buNone/>
            </a:pPr>
            <a:r>
              <a:rPr lang="en-US" dirty="0"/>
              <a:t>integer :: </a:t>
            </a:r>
            <a:r>
              <a:rPr lang="en-US" dirty="0" err="1"/>
              <a:t>res,k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if(k&gt;2) then</a:t>
            </a:r>
          </a:p>
          <a:p>
            <a:pPr marL="0" indent="0">
              <a:buNone/>
            </a:pPr>
            <a:r>
              <a:rPr lang="en-US" dirty="0"/>
              <a:t>    	res=k*fact(k-1)</a:t>
            </a:r>
          </a:p>
          <a:p>
            <a:pPr marL="0" indent="0">
              <a:buNone/>
            </a:pPr>
            <a:r>
              <a:rPr lang="en-US" dirty="0"/>
              <a:t>     else</a:t>
            </a:r>
          </a:p>
          <a:p>
            <a:pPr marL="0" indent="0">
              <a:buNone/>
            </a:pPr>
            <a:r>
              <a:rPr lang="en-US" dirty="0"/>
              <a:t>       res=k</a:t>
            </a:r>
          </a:p>
          <a:p>
            <a:pPr marL="0" indent="0">
              <a:buNone/>
            </a:pPr>
            <a:r>
              <a:rPr lang="en-US" dirty="0"/>
              <a:t>    end </a:t>
            </a:r>
            <a:r>
              <a:rPr lang="en-US" dirty="0" smtClean="0"/>
              <a:t>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endfunction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pt-PT" dirty="0" err="1"/>
              <a:t>package</a:t>
            </a:r>
            <a:r>
              <a:rPr lang="pt-PT" dirty="0"/>
              <a:t> </a:t>
            </a:r>
            <a:r>
              <a:rPr lang="pt-PT" dirty="0" err="1"/>
              <a:t>verificapar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java.util.Scanner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VerificaPAR</a:t>
            </a:r>
            <a:r>
              <a:rPr lang="pt-PT" dirty="0"/>
              <a:t> {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 {</a:t>
            </a:r>
          </a:p>
          <a:p>
            <a:pPr marL="0" indent="0">
              <a:buNone/>
            </a:pPr>
            <a:r>
              <a:rPr lang="pt-PT" dirty="0"/>
              <a:t>        Scanner </a:t>
            </a:r>
            <a:r>
              <a:rPr lang="pt-PT" dirty="0" err="1"/>
              <a:t>scanner</a:t>
            </a:r>
            <a:r>
              <a:rPr lang="pt-PT" dirty="0"/>
              <a:t> = </a:t>
            </a:r>
            <a:r>
              <a:rPr lang="pt-PT" dirty="0" err="1"/>
              <a:t>new</a:t>
            </a:r>
            <a:r>
              <a:rPr lang="pt-PT" dirty="0"/>
              <a:t> Scanner(System.in);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int</a:t>
            </a:r>
            <a:r>
              <a:rPr lang="pt-PT" dirty="0"/>
              <a:t> n;</a:t>
            </a:r>
          </a:p>
          <a:p>
            <a:pPr marL="0" indent="0">
              <a:buNone/>
            </a:pPr>
            <a:r>
              <a:rPr lang="pt-PT" dirty="0"/>
              <a:t>        n=</a:t>
            </a:r>
            <a:r>
              <a:rPr lang="pt-PT" dirty="0" err="1"/>
              <a:t>scanner.nextInt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(n%2==0) {</a:t>
            </a:r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System.out.println</a:t>
            </a:r>
            <a:r>
              <a:rPr lang="pt-PT" dirty="0"/>
              <a:t>("Par</a:t>
            </a:r>
            <a:r>
              <a:rPr lang="pt-PT" dirty="0" smtClean="0"/>
              <a:t>"); }}}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82586" y="2446746"/>
            <a:ext cx="4825159" cy="3416300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Problema 2:</a:t>
            </a:r>
          </a:p>
          <a:p>
            <a:pPr marL="0" indent="0">
              <a:buNone/>
            </a:pPr>
            <a:r>
              <a:rPr lang="pt-PT" dirty="0" err="1"/>
              <a:t>package</a:t>
            </a:r>
            <a:r>
              <a:rPr lang="pt-PT" dirty="0"/>
              <a:t> </a:t>
            </a:r>
            <a:r>
              <a:rPr lang="pt-PT" dirty="0" err="1"/>
              <a:t>parouimpar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java.util.Scanner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ParOuImpar</a:t>
            </a:r>
            <a:r>
              <a:rPr lang="pt-PT" dirty="0"/>
              <a:t> 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 {</a:t>
            </a:r>
          </a:p>
          <a:p>
            <a:pPr marL="0" indent="0">
              <a:buNone/>
            </a:pPr>
            <a:r>
              <a:rPr lang="pt-PT" dirty="0"/>
              <a:t>        Scanner </a:t>
            </a:r>
            <a:r>
              <a:rPr lang="pt-PT" dirty="0" err="1"/>
              <a:t>scanner</a:t>
            </a:r>
            <a:r>
              <a:rPr lang="pt-PT" dirty="0"/>
              <a:t> = </a:t>
            </a:r>
            <a:r>
              <a:rPr lang="pt-PT" dirty="0" err="1"/>
              <a:t>new</a:t>
            </a:r>
            <a:r>
              <a:rPr lang="pt-PT" dirty="0"/>
              <a:t> Scanner(System.in);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int</a:t>
            </a:r>
            <a:r>
              <a:rPr lang="pt-PT" dirty="0"/>
              <a:t> n;</a:t>
            </a:r>
          </a:p>
          <a:p>
            <a:pPr marL="0" indent="0">
              <a:buNone/>
            </a:pPr>
            <a:r>
              <a:rPr lang="pt-PT" dirty="0"/>
              <a:t>        n = </a:t>
            </a:r>
            <a:r>
              <a:rPr lang="pt-PT" dirty="0" err="1"/>
              <a:t>scanner.nextInt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(n % 2 == 0) {</a:t>
            </a:r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System.out.println</a:t>
            </a:r>
            <a:r>
              <a:rPr lang="pt-PT" dirty="0"/>
              <a:t>("PAR");</a:t>
            </a:r>
          </a:p>
          <a:p>
            <a:pPr marL="0" indent="0">
              <a:buNone/>
            </a:pPr>
            <a:r>
              <a:rPr lang="pt-PT" dirty="0"/>
              <a:t>        } </a:t>
            </a:r>
            <a:r>
              <a:rPr lang="pt-PT" dirty="0" err="1"/>
              <a:t>else</a:t>
            </a:r>
            <a:r>
              <a:rPr lang="pt-PT" dirty="0"/>
              <a:t> {</a:t>
            </a:r>
          </a:p>
          <a:p>
            <a:pPr marL="0" indent="0">
              <a:buNone/>
            </a:pPr>
            <a:r>
              <a:rPr lang="pt-PT" dirty="0"/>
              <a:t>            </a:t>
            </a:r>
            <a:r>
              <a:rPr lang="pt-PT" dirty="0" err="1"/>
              <a:t>System.out.println</a:t>
            </a:r>
            <a:r>
              <a:rPr lang="pt-PT" dirty="0"/>
              <a:t>("ÍMPAR</a:t>
            </a:r>
            <a:r>
              <a:rPr lang="pt-PT" dirty="0" smtClean="0"/>
              <a:t>");}}}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3853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 dirty="0" err="1" smtClean="0"/>
                        <a:t>Math.pow</a:t>
                      </a:r>
                      <a:r>
                        <a:rPr lang="pt-PT" sz="800" dirty="0" smtClean="0"/>
                        <a:t>(base,</a:t>
                      </a:r>
                      <a:r>
                        <a:rPr lang="pt-PT" sz="800" baseline="0" dirty="0" smtClean="0"/>
                        <a:t> expoente</a:t>
                      </a:r>
                      <a:r>
                        <a:rPr lang="pt-PT" sz="800" dirty="0" smtClean="0"/>
                        <a:t>)</a:t>
                      </a:r>
                      <a:endParaRPr lang="pt-PT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Exercícios implementados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Problema 1: </a:t>
            </a:r>
            <a:r>
              <a:rPr lang="pt-PT" dirty="0"/>
              <a:t>verificar se um número introduzido pelo utilizador é </a:t>
            </a:r>
            <a:r>
              <a:rPr lang="pt-PT" dirty="0" smtClean="0"/>
              <a:t>par(IF)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Lopes\Desktop\algoritmos_apresentacao\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51" y="2477783"/>
            <a:ext cx="3182892" cy="381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3:</a:t>
            </a:r>
          </a:p>
          <a:p>
            <a:pPr marL="0" indent="0">
              <a:buNone/>
            </a:pPr>
            <a:r>
              <a:rPr lang="pt-PT" dirty="0" err="1"/>
              <a:t>package</a:t>
            </a:r>
            <a:r>
              <a:rPr lang="pt-PT" dirty="0"/>
              <a:t> numeros1ate10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Numeros1ate10 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 {</a:t>
            </a:r>
          </a:p>
          <a:p>
            <a:pPr marL="0" indent="0">
              <a:buNone/>
            </a:pPr>
            <a:r>
              <a:rPr lang="pt-PT" dirty="0"/>
              <a:t>       </a:t>
            </a:r>
            <a:r>
              <a:rPr lang="pt-PT" dirty="0" err="1"/>
              <a:t>int</a:t>
            </a:r>
            <a:r>
              <a:rPr lang="pt-PT" dirty="0"/>
              <a:t> l=1;</a:t>
            </a:r>
          </a:p>
          <a:p>
            <a:pPr marL="0" indent="0">
              <a:buNone/>
            </a:pPr>
            <a:r>
              <a:rPr lang="pt-PT" dirty="0"/>
              <a:t>       </a:t>
            </a:r>
            <a:r>
              <a:rPr lang="pt-PT" dirty="0" err="1"/>
              <a:t>while</a:t>
            </a:r>
            <a:r>
              <a:rPr lang="pt-PT" dirty="0"/>
              <a:t>(l&lt;=10){</a:t>
            </a:r>
          </a:p>
          <a:p>
            <a:pPr marL="0" indent="0">
              <a:buNone/>
            </a:pPr>
            <a:r>
              <a:rPr lang="pt-PT" dirty="0"/>
              <a:t>           </a:t>
            </a:r>
            <a:r>
              <a:rPr lang="pt-PT" dirty="0" err="1"/>
              <a:t>System.out.println</a:t>
            </a:r>
            <a:r>
              <a:rPr lang="pt-PT" dirty="0"/>
              <a:t>(l);</a:t>
            </a:r>
          </a:p>
          <a:p>
            <a:pPr marL="0" indent="0">
              <a:buNone/>
            </a:pPr>
            <a:r>
              <a:rPr lang="pt-PT" dirty="0"/>
              <a:t>           l</a:t>
            </a:r>
            <a:r>
              <a:rPr lang="pt-PT" dirty="0" smtClean="0"/>
              <a:t>++;}}}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pt-PT" dirty="0" err="1"/>
              <a:t>package</a:t>
            </a:r>
            <a:r>
              <a:rPr lang="pt-PT" dirty="0"/>
              <a:t> positivo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java.util.Scanner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Positivo 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 {</a:t>
            </a:r>
          </a:p>
          <a:p>
            <a:pPr marL="0" indent="0">
              <a:buNone/>
            </a:pPr>
            <a:r>
              <a:rPr lang="pt-PT" dirty="0"/>
              <a:t>      Scanner </a:t>
            </a:r>
            <a:r>
              <a:rPr lang="pt-PT" dirty="0" err="1"/>
              <a:t>scanner</a:t>
            </a:r>
            <a:r>
              <a:rPr lang="pt-PT" dirty="0"/>
              <a:t> = </a:t>
            </a:r>
            <a:r>
              <a:rPr lang="pt-PT" dirty="0" err="1"/>
              <a:t>new</a:t>
            </a:r>
            <a:r>
              <a:rPr lang="pt-PT" dirty="0"/>
              <a:t> Scanner(System.in);</a:t>
            </a:r>
          </a:p>
          <a:p>
            <a:pPr marL="0" indent="0">
              <a:buNone/>
            </a:pPr>
            <a:r>
              <a:rPr lang="pt-PT" dirty="0"/>
              <a:t>      </a:t>
            </a:r>
            <a:r>
              <a:rPr lang="pt-PT" dirty="0" err="1"/>
              <a:t>int</a:t>
            </a:r>
            <a:r>
              <a:rPr lang="pt-PT" dirty="0"/>
              <a:t> l=0;</a:t>
            </a:r>
          </a:p>
          <a:p>
            <a:pPr marL="0" indent="0">
              <a:buNone/>
            </a:pPr>
            <a:r>
              <a:rPr lang="pt-PT" dirty="0"/>
              <a:t>      do{</a:t>
            </a:r>
          </a:p>
          <a:p>
            <a:pPr marL="0" indent="0">
              <a:buNone/>
            </a:pPr>
            <a:r>
              <a:rPr lang="pt-PT" dirty="0"/>
              <a:t>          l=</a:t>
            </a:r>
            <a:r>
              <a:rPr lang="pt-PT" dirty="0" err="1"/>
              <a:t>scanner.nextInt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  }</a:t>
            </a:r>
            <a:r>
              <a:rPr lang="pt-PT" dirty="0" err="1"/>
              <a:t>while</a:t>
            </a:r>
            <a:r>
              <a:rPr lang="pt-PT" dirty="0"/>
              <a:t>(l&lt;0</a:t>
            </a:r>
            <a:r>
              <a:rPr lang="pt-PT" dirty="0" smtClean="0"/>
              <a:t>);}}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5:</a:t>
            </a:r>
          </a:p>
          <a:p>
            <a:pPr marL="0" indent="0">
              <a:buNone/>
            </a:pPr>
            <a:r>
              <a:rPr lang="pt-PT" dirty="0" err="1"/>
              <a:t>package</a:t>
            </a:r>
            <a:r>
              <a:rPr lang="pt-PT" dirty="0"/>
              <a:t> </a:t>
            </a:r>
            <a:r>
              <a:rPr lang="pt-PT" dirty="0" err="1"/>
              <a:t>funcao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Funcao</a:t>
            </a:r>
            <a:r>
              <a:rPr lang="pt-PT" dirty="0"/>
              <a:t> 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 {</a:t>
            </a:r>
          </a:p>
          <a:p>
            <a:pPr marL="0" indent="0">
              <a:buNone/>
            </a:pPr>
            <a:r>
              <a:rPr lang="pt-PT" dirty="0"/>
              <a:t>      </a:t>
            </a:r>
            <a:r>
              <a:rPr lang="pt-PT" dirty="0" err="1"/>
              <a:t>int</a:t>
            </a:r>
            <a:r>
              <a:rPr lang="pt-PT" dirty="0"/>
              <a:t> l=5</a:t>
            </a:r>
            <a:r>
              <a:rPr lang="pt-PT" dirty="0" smtClean="0"/>
              <a:t>;     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</a:t>
            </a:r>
            <a:r>
              <a:rPr lang="pt-PT" dirty="0" err="1"/>
              <a:t>int</a:t>
            </a:r>
            <a:r>
              <a:rPr lang="pt-PT" dirty="0"/>
              <a:t> j;</a:t>
            </a:r>
          </a:p>
          <a:p>
            <a:pPr marL="0" indent="0">
              <a:buNone/>
            </a:pPr>
            <a:r>
              <a:rPr lang="pt-PT" dirty="0"/>
              <a:t>      j=</a:t>
            </a:r>
            <a:r>
              <a:rPr lang="pt-PT" dirty="0" err="1"/>
              <a:t>fact</a:t>
            </a:r>
            <a:r>
              <a:rPr lang="pt-PT" dirty="0"/>
              <a:t>(l);</a:t>
            </a:r>
          </a:p>
          <a:p>
            <a:pPr marL="0" indent="0">
              <a:buNone/>
            </a:pPr>
            <a:r>
              <a:rPr lang="pt-PT" dirty="0"/>
              <a:t>      </a:t>
            </a:r>
            <a:r>
              <a:rPr lang="pt-PT" dirty="0" err="1"/>
              <a:t>System.out.println</a:t>
            </a:r>
            <a:r>
              <a:rPr lang="pt-PT" dirty="0"/>
              <a:t>(j);</a:t>
            </a:r>
          </a:p>
          <a:p>
            <a:pPr marL="0" indent="0">
              <a:buNone/>
            </a:pPr>
            <a:r>
              <a:rPr lang="pt-PT" dirty="0"/>
              <a:t>    }}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public static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k){</a:t>
            </a:r>
          </a:p>
          <a:p>
            <a:pPr marL="0" indent="0">
              <a:buNone/>
            </a:pPr>
            <a:r>
              <a:rPr lang="en-US" dirty="0"/>
              <a:t>        if (k&gt;2) {</a:t>
            </a:r>
          </a:p>
          <a:p>
            <a:pPr marL="0" indent="0">
              <a:buNone/>
            </a:pPr>
            <a:r>
              <a:rPr lang="en-US" dirty="0"/>
              <a:t>            return k*fact(k-1);</a:t>
            </a:r>
          </a:p>
          <a:p>
            <a:pPr marL="0" indent="0">
              <a:buNone/>
            </a:pPr>
            <a:r>
              <a:rPr lang="en-US" dirty="0"/>
              <a:t>        }else{</a:t>
            </a:r>
          </a:p>
          <a:p>
            <a:pPr marL="0" indent="0">
              <a:buNone/>
            </a:pPr>
            <a:r>
              <a:rPr lang="en-US" dirty="0"/>
              <a:t>           return k;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54954" y="2525123"/>
            <a:ext cx="4825158" cy="3416301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body</a:t>
            </a:r>
            <a:r>
              <a:rPr lang="pt-PT" dirty="0" smtClean="0"/>
              <a:t>&gt;</a:t>
            </a:r>
          </a:p>
          <a:p>
            <a:pPr marL="0" indent="0">
              <a:buNone/>
            </a:pPr>
            <a:r>
              <a:rPr lang="pt-PT" dirty="0"/>
              <a:t>	&lt;script</a:t>
            </a:r>
            <a:r>
              <a:rPr lang="pt-PT" dirty="0" smtClean="0"/>
              <a:t>&gt;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var</a:t>
            </a:r>
            <a:r>
              <a:rPr lang="pt-PT" dirty="0"/>
              <a:t> </a:t>
            </a:r>
            <a:r>
              <a:rPr lang="pt-PT" dirty="0" smtClean="0"/>
              <a:t>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n = </a:t>
            </a:r>
            <a:r>
              <a:rPr lang="pt-PT" dirty="0" err="1"/>
              <a:t>prompt</a:t>
            </a:r>
            <a:r>
              <a:rPr lang="pt-PT" dirty="0"/>
              <a:t> ("Introduza um número</a:t>
            </a:r>
            <a:r>
              <a:rPr lang="pt-PT" dirty="0" smtClean="0"/>
              <a:t>");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if</a:t>
            </a:r>
            <a:r>
              <a:rPr lang="pt-PT" dirty="0"/>
              <a:t> (n%2==0) 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document.write</a:t>
            </a:r>
            <a:r>
              <a:rPr lang="pt-PT" dirty="0"/>
              <a:t>("Par</a:t>
            </a:r>
            <a:r>
              <a:rPr lang="pt-PT" dirty="0" smtClean="0"/>
              <a:t>");}</a:t>
            </a:r>
            <a:r>
              <a:rPr lang="pt-PT" dirty="0"/>
              <a:t>		</a:t>
            </a:r>
          </a:p>
          <a:p>
            <a:pPr marL="0" indent="0">
              <a:buNone/>
            </a:pPr>
            <a:r>
              <a:rPr lang="pt-PT" dirty="0"/>
              <a:t>	&lt;/script</a:t>
            </a:r>
            <a:r>
              <a:rPr lang="pt-PT" dirty="0" smtClean="0"/>
              <a:t>&gt;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 smtClean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1775" y="2538185"/>
            <a:ext cx="4825159" cy="3416300"/>
          </a:xfrm>
        </p:spPr>
        <p:txBody>
          <a:bodyPr>
            <a:normAutofit fontScale="62500" lnSpcReduction="2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2:</a:t>
            </a:r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&lt;script&gt;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var</a:t>
            </a:r>
            <a:r>
              <a:rPr lang="pt-PT" dirty="0"/>
              <a:t> n</a:t>
            </a:r>
          </a:p>
          <a:p>
            <a:pPr marL="0" indent="0">
              <a:buNone/>
            </a:pPr>
            <a:r>
              <a:rPr lang="pt-PT" dirty="0"/>
              <a:t>		n = </a:t>
            </a:r>
            <a:r>
              <a:rPr lang="pt-PT" dirty="0" err="1"/>
              <a:t>prompt</a:t>
            </a:r>
            <a:r>
              <a:rPr lang="pt-PT" dirty="0"/>
              <a:t> ("Introduza um número");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if</a:t>
            </a:r>
            <a:r>
              <a:rPr lang="pt-PT" dirty="0"/>
              <a:t> (n%2==0) {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document.write</a:t>
            </a:r>
            <a:r>
              <a:rPr lang="pt-PT" dirty="0"/>
              <a:t>("Par</a:t>
            </a:r>
            <a:r>
              <a:rPr lang="pt-PT" dirty="0" smtClean="0"/>
              <a:t>");}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else</a:t>
            </a: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document.write</a:t>
            </a:r>
            <a:r>
              <a:rPr lang="pt-PT" dirty="0"/>
              <a:t>("Impar</a:t>
            </a:r>
            <a:r>
              <a:rPr lang="pt-PT" dirty="0" smtClean="0"/>
              <a:t>");}</a:t>
            </a:r>
            <a:r>
              <a:rPr lang="pt-PT" dirty="0"/>
              <a:t>			</a:t>
            </a:r>
          </a:p>
          <a:p>
            <a:pPr marL="0" indent="0">
              <a:buNone/>
            </a:pPr>
            <a:r>
              <a:rPr lang="pt-PT" dirty="0"/>
              <a:t>	&lt;/script&gt;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 smtClean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12127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err="1" smtClean="0"/>
                        <a:t>Math.pow</a:t>
                      </a:r>
                      <a:r>
                        <a:rPr lang="pt-PT" sz="900" dirty="0" smtClean="0"/>
                        <a:t>(base,</a:t>
                      </a:r>
                      <a:r>
                        <a:rPr lang="pt-PT" sz="900" baseline="0" dirty="0" smtClean="0"/>
                        <a:t> expoente</a:t>
                      </a:r>
                      <a:r>
                        <a:rPr lang="pt-PT" sz="900" dirty="0" smtClean="0"/>
                        <a:t>)</a:t>
                      </a:r>
                      <a:endParaRPr lang="pt-PT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54954" y="2512060"/>
            <a:ext cx="4825158" cy="3416301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3:</a:t>
            </a:r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&lt;script&gt;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var</a:t>
            </a:r>
            <a:r>
              <a:rPr lang="pt-PT" dirty="0"/>
              <a:t> i</a:t>
            </a:r>
          </a:p>
          <a:p>
            <a:pPr marL="0" indent="0">
              <a:buNone/>
            </a:pPr>
            <a:r>
              <a:rPr lang="pt-PT" dirty="0"/>
              <a:t>		i=1;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while</a:t>
            </a:r>
            <a:r>
              <a:rPr lang="pt-PT" dirty="0"/>
              <a:t> (i&lt;=10){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document.write</a:t>
            </a:r>
            <a:r>
              <a:rPr lang="pt-PT" dirty="0"/>
              <a:t>(i);</a:t>
            </a:r>
          </a:p>
          <a:p>
            <a:pPr marL="0" indent="0">
              <a:buNone/>
            </a:pPr>
            <a:r>
              <a:rPr lang="pt-PT" dirty="0"/>
              <a:t>			i++;}</a:t>
            </a:r>
          </a:p>
          <a:p>
            <a:pPr marL="0" indent="0">
              <a:buNone/>
            </a:pPr>
            <a:r>
              <a:rPr lang="pt-PT" dirty="0"/>
              <a:t>	&lt;/script&gt;&lt;/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4:</a:t>
            </a:r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&lt;script&gt;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var</a:t>
            </a:r>
            <a:r>
              <a:rPr lang="pt-PT" dirty="0"/>
              <a:t> i;		</a:t>
            </a:r>
          </a:p>
          <a:p>
            <a:pPr marL="0" indent="0">
              <a:buNone/>
            </a:pPr>
            <a:r>
              <a:rPr lang="pt-PT" dirty="0"/>
              <a:t>		do{</a:t>
            </a:r>
          </a:p>
          <a:p>
            <a:pPr marL="0" indent="0">
              <a:buNone/>
            </a:pPr>
            <a:r>
              <a:rPr lang="pt-PT" dirty="0"/>
              <a:t>			i = </a:t>
            </a:r>
            <a:r>
              <a:rPr lang="pt-PT" dirty="0" err="1"/>
              <a:t>prompt</a:t>
            </a:r>
            <a:r>
              <a:rPr lang="pt-PT" dirty="0"/>
              <a:t> ("introduza um numero positivo");}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while</a:t>
            </a:r>
            <a:r>
              <a:rPr lang="pt-PT" dirty="0"/>
              <a:t> (i&lt;0)</a:t>
            </a:r>
          </a:p>
          <a:p>
            <a:pPr marL="0" indent="0">
              <a:buNone/>
            </a:pPr>
            <a:r>
              <a:rPr lang="pt-PT" dirty="0"/>
              <a:t>	&lt;/script&gt;&lt;/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5:</a:t>
            </a:r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&lt;script&gt;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var</a:t>
            </a:r>
            <a:r>
              <a:rPr lang="pt-PT" dirty="0"/>
              <a:t> i;</a:t>
            </a:r>
          </a:p>
          <a:p>
            <a:pPr marL="0" indent="0">
              <a:buNone/>
            </a:pPr>
            <a:r>
              <a:rPr lang="pt-PT" dirty="0"/>
              <a:t>		i = 5;</a:t>
            </a:r>
          </a:p>
          <a:p>
            <a:pPr marL="0" indent="0">
              <a:buNone/>
            </a:pPr>
            <a:r>
              <a:rPr lang="pt-PT" dirty="0"/>
              <a:t>		j = </a:t>
            </a:r>
            <a:r>
              <a:rPr lang="pt-PT" dirty="0" err="1"/>
              <a:t>fact</a:t>
            </a:r>
            <a:r>
              <a:rPr lang="pt-PT" dirty="0"/>
              <a:t>(i);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document.write</a:t>
            </a:r>
            <a:r>
              <a:rPr lang="pt-PT" dirty="0"/>
              <a:t> (j</a:t>
            </a:r>
            <a:r>
              <a:rPr lang="pt-PT" dirty="0" smtClean="0"/>
              <a:t>);//&lt;-função aqui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&lt;/</a:t>
            </a:r>
            <a:r>
              <a:rPr lang="pt-PT" dirty="0"/>
              <a:t>script&gt;&lt;/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 fact(k){</a:t>
            </a:r>
          </a:p>
          <a:p>
            <a:pPr marL="0" indent="0">
              <a:buNone/>
            </a:pPr>
            <a:r>
              <a:rPr lang="en-US" dirty="0"/>
              <a:t>			if (k&gt;2) {</a:t>
            </a:r>
          </a:p>
          <a:p>
            <a:pPr marL="0" indent="0">
              <a:buNone/>
            </a:pPr>
            <a:r>
              <a:rPr lang="en-US" dirty="0"/>
              <a:t>			return (k * fact(k-1));</a:t>
            </a:r>
          </a:p>
          <a:p>
            <a:pPr marL="0" indent="0">
              <a:buNone/>
            </a:pPr>
            <a:r>
              <a:rPr lang="en-US" dirty="0"/>
              <a:t>			}else{</a:t>
            </a:r>
          </a:p>
          <a:p>
            <a:pPr marL="0" indent="0">
              <a:buNone/>
            </a:pPr>
            <a:r>
              <a:rPr lang="en-US" dirty="0"/>
              <a:t>			return k;}}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Lua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pt-PT" dirty="0" err="1"/>
              <a:t>io.write'Digite</a:t>
            </a:r>
            <a:r>
              <a:rPr lang="pt-PT" dirty="0"/>
              <a:t> um número</a:t>
            </a:r>
            <a:r>
              <a:rPr lang="pt-PT" dirty="0" smtClean="0"/>
              <a:t>:'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n = </a:t>
            </a:r>
            <a:r>
              <a:rPr lang="pt-PT" dirty="0" err="1"/>
              <a:t>io.read</a:t>
            </a:r>
            <a:r>
              <a:rPr lang="pt-PT" dirty="0" smtClean="0"/>
              <a:t>()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n%2==0 </a:t>
            </a:r>
            <a:r>
              <a:rPr lang="pt-PT" dirty="0" err="1" smtClean="0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print'Numero</a:t>
            </a:r>
            <a:r>
              <a:rPr lang="pt-PT" dirty="0"/>
              <a:t> Par</a:t>
            </a:r>
            <a:r>
              <a:rPr lang="pt-PT" dirty="0" smtClean="0"/>
              <a:t>'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Problema 2:</a:t>
            </a:r>
          </a:p>
          <a:p>
            <a:pPr marL="0" indent="0">
              <a:buNone/>
            </a:pPr>
            <a:r>
              <a:rPr lang="pt-PT" dirty="0" err="1"/>
              <a:t>io.write'Digite</a:t>
            </a:r>
            <a:r>
              <a:rPr lang="pt-PT" dirty="0"/>
              <a:t> um número</a:t>
            </a:r>
            <a:r>
              <a:rPr lang="pt-PT" dirty="0" smtClean="0"/>
              <a:t>:'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n = </a:t>
            </a:r>
            <a:r>
              <a:rPr lang="pt-PT" dirty="0" err="1"/>
              <a:t>io.read</a:t>
            </a:r>
            <a:r>
              <a:rPr lang="pt-PT" dirty="0" smtClean="0"/>
              <a:t>()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n%2==0 </a:t>
            </a:r>
            <a:r>
              <a:rPr lang="pt-PT" dirty="0" err="1" smtClean="0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print'Numero</a:t>
            </a:r>
            <a:r>
              <a:rPr lang="pt-PT" dirty="0"/>
              <a:t> Par</a:t>
            </a:r>
            <a:r>
              <a:rPr lang="pt-PT" dirty="0" smtClean="0"/>
              <a:t>'</a:t>
            </a:r>
            <a:endParaRPr lang="pt-PT" dirty="0"/>
          </a:p>
          <a:p>
            <a:pPr marL="0" indent="0">
              <a:buNone/>
            </a:pPr>
            <a:r>
              <a:rPr lang="pt-PT" dirty="0" err="1" smtClean="0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print'Numero</a:t>
            </a:r>
            <a:r>
              <a:rPr lang="pt-PT" dirty="0"/>
              <a:t> Impar</a:t>
            </a:r>
            <a:r>
              <a:rPr lang="pt-PT" dirty="0" smtClean="0"/>
              <a:t>'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78151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~=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and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^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Lua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Problema 3:</a:t>
            </a:r>
          </a:p>
          <a:p>
            <a:pPr marL="0" indent="0">
              <a:buNone/>
            </a:pPr>
            <a:r>
              <a:rPr lang="pt-PT" dirty="0" smtClean="0"/>
              <a:t>i=1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while</a:t>
            </a:r>
            <a:r>
              <a:rPr lang="pt-PT" dirty="0"/>
              <a:t> i&lt;=10 </a:t>
            </a:r>
            <a:r>
              <a:rPr lang="pt-PT" dirty="0" smtClean="0"/>
              <a:t>do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</a:t>
            </a:r>
            <a:r>
              <a:rPr lang="pt-PT" dirty="0"/>
              <a:t>(i</a:t>
            </a:r>
            <a:r>
              <a:rPr lang="pt-PT" dirty="0" smtClean="0"/>
              <a:t>)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i=i+1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pt-PT" dirty="0" smtClean="0"/>
              <a:t>Não existe do </a:t>
            </a:r>
            <a:r>
              <a:rPr lang="pt-PT" dirty="0" err="1" smtClean="0"/>
              <a:t>while</a:t>
            </a:r>
            <a:r>
              <a:rPr lang="pt-PT" dirty="0" smtClean="0"/>
              <a:t> nesta linguagem;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Lua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Problema 5:</a:t>
            </a:r>
          </a:p>
          <a:p>
            <a:pPr marL="0" indent="0">
              <a:buNone/>
            </a:pPr>
            <a:r>
              <a:rPr lang="pt-PT" dirty="0" err="1"/>
              <a:t>io.write'Digite</a:t>
            </a:r>
            <a:r>
              <a:rPr lang="pt-PT" dirty="0"/>
              <a:t> um numero: </a:t>
            </a:r>
            <a:r>
              <a:rPr lang="pt-PT" dirty="0" smtClean="0"/>
              <a:t>'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k=</a:t>
            </a:r>
            <a:r>
              <a:rPr lang="pt-PT" dirty="0" err="1"/>
              <a:t>io.read</a:t>
            </a:r>
            <a:r>
              <a:rPr lang="pt-PT" dirty="0" smtClean="0"/>
              <a:t>()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j=</a:t>
            </a:r>
            <a:r>
              <a:rPr lang="pt-PT" dirty="0" err="1"/>
              <a:t>fact</a:t>
            </a:r>
            <a:r>
              <a:rPr lang="pt-PT" dirty="0"/>
              <a:t>(k</a:t>
            </a:r>
            <a:r>
              <a:rPr lang="pt-PT" dirty="0" smtClean="0"/>
              <a:t>)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print</a:t>
            </a:r>
            <a:r>
              <a:rPr lang="pt-PT" dirty="0"/>
              <a:t>(j)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fact(k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tonumber</a:t>
            </a:r>
            <a:r>
              <a:rPr lang="en-US" dirty="0"/>
              <a:t>(k) &gt; 2  </a:t>
            </a:r>
            <a:r>
              <a:rPr lang="en-US" dirty="0" smtClean="0"/>
              <a:t>then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return k * fact(k - 1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else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smtClean="0"/>
              <a:t>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end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Pascal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1: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PrgExample</a:t>
            </a:r>
            <a:r>
              <a:rPr lang="pt-PT" dirty="0"/>
              <a:t> 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n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write</a:t>
            </a:r>
            <a:r>
              <a:rPr lang="pt-PT" dirty="0"/>
              <a:t>('Digite um número: ');	 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readln</a:t>
            </a:r>
            <a:r>
              <a:rPr lang="pt-PT" dirty="0"/>
              <a:t>(n);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if</a:t>
            </a:r>
            <a:r>
              <a:rPr lang="pt-PT" dirty="0"/>
              <a:t> n </a:t>
            </a:r>
            <a:r>
              <a:rPr lang="pt-PT" dirty="0" err="1"/>
              <a:t>mod</a:t>
            </a:r>
            <a:r>
              <a:rPr lang="pt-PT" dirty="0"/>
              <a:t> 2 = 0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	</a:t>
            </a:r>
            <a:r>
              <a:rPr lang="pt-PT" dirty="0" err="1"/>
              <a:t>write</a:t>
            </a:r>
            <a:r>
              <a:rPr lang="pt-PT" dirty="0"/>
              <a:t>('Número par'); 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.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 2: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PrgParImpar</a:t>
            </a:r>
            <a:r>
              <a:rPr lang="pt-PT" dirty="0"/>
              <a:t> 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n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write</a:t>
            </a:r>
            <a:r>
              <a:rPr lang="pt-PT" dirty="0"/>
              <a:t>('Digite um número: ');	 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readln</a:t>
            </a:r>
            <a:r>
              <a:rPr lang="pt-PT" dirty="0"/>
              <a:t>(n);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if</a:t>
            </a:r>
            <a:r>
              <a:rPr lang="pt-PT" dirty="0"/>
              <a:t> n </a:t>
            </a:r>
            <a:r>
              <a:rPr lang="pt-PT" dirty="0" err="1"/>
              <a:t>mod</a:t>
            </a:r>
            <a:r>
              <a:rPr lang="pt-PT" dirty="0"/>
              <a:t> 2 = 0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	</a:t>
            </a:r>
            <a:r>
              <a:rPr lang="pt-PT" dirty="0" err="1"/>
              <a:t>write</a:t>
            </a:r>
            <a:r>
              <a:rPr lang="pt-PT" dirty="0"/>
              <a:t>('Número par')</a:t>
            </a:r>
          </a:p>
          <a:p>
            <a:pPr marL="0" indent="0">
              <a:buNone/>
            </a:pPr>
            <a:r>
              <a:rPr lang="pt-PT" dirty="0"/>
              <a:t> 	</a:t>
            </a:r>
            <a:r>
              <a:rPr lang="pt-PT" dirty="0" err="1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	</a:t>
            </a:r>
            <a:r>
              <a:rPr lang="pt-PT" dirty="0" err="1"/>
              <a:t>write</a:t>
            </a:r>
            <a:r>
              <a:rPr lang="pt-PT" dirty="0"/>
              <a:t>('Número ímpar');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89012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AND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mod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n.a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Pascal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54954" y="2512060"/>
            <a:ext cx="4825158" cy="3416301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Problema 3: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ContadorPRG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Uses </a:t>
            </a:r>
            <a:r>
              <a:rPr lang="pt-PT" dirty="0" err="1"/>
              <a:t>crt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contador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contador := 0;</a:t>
            </a:r>
          </a:p>
          <a:p>
            <a:pPr marL="0" indent="0">
              <a:buNone/>
            </a:pPr>
            <a:r>
              <a:rPr lang="pt-PT" dirty="0"/>
              <a:t>     </a:t>
            </a:r>
            <a:r>
              <a:rPr lang="pt-PT" dirty="0" err="1"/>
              <a:t>While</a:t>
            </a:r>
            <a:r>
              <a:rPr lang="pt-PT" dirty="0"/>
              <a:t> contador &lt;= 10 Do</a:t>
            </a:r>
          </a:p>
          <a:p>
            <a:pPr marL="0" indent="0">
              <a:buNone/>
            </a:pPr>
            <a:r>
              <a:rPr lang="pt-PT" dirty="0"/>
              <a:t>     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  </a:t>
            </a:r>
            <a:r>
              <a:rPr lang="pt-PT" dirty="0" err="1"/>
              <a:t>Write</a:t>
            </a:r>
            <a:r>
              <a:rPr lang="pt-PT" dirty="0"/>
              <a:t>(contador , '    ');</a:t>
            </a:r>
          </a:p>
          <a:p>
            <a:pPr marL="0" indent="0">
              <a:buNone/>
            </a:pPr>
            <a:r>
              <a:rPr lang="pt-PT" dirty="0"/>
              <a:t>          contador := contador + 1;</a:t>
            </a:r>
          </a:p>
          <a:p>
            <a:pPr marL="0" indent="0">
              <a:buNone/>
            </a:pPr>
            <a:r>
              <a:rPr lang="pt-PT" dirty="0"/>
              <a:t>     </a:t>
            </a:r>
            <a:r>
              <a:rPr lang="pt-PT" dirty="0" err="1" smtClean="0"/>
              <a:t>End;End</a:t>
            </a:r>
            <a:r>
              <a:rPr lang="pt-PT" dirty="0"/>
              <a:t>.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5650" y="2512060"/>
            <a:ext cx="4825159" cy="3416300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Pzim</a:t>
            </a:r>
            <a:r>
              <a:rPr lang="pt-PT" dirty="0"/>
              <a:t> 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num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	num := 0;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repeat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readln</a:t>
            </a:r>
            <a:r>
              <a:rPr lang="pt-PT" dirty="0"/>
              <a:t>(num);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until</a:t>
            </a:r>
            <a:r>
              <a:rPr lang="pt-PT" dirty="0"/>
              <a:t>(num &gt; 0 )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Problema 2: </a:t>
            </a:r>
            <a:r>
              <a:rPr lang="pt-PT" dirty="0"/>
              <a:t>verificar se um número introduzido pelo utilizador é par ou impar(IF </a:t>
            </a:r>
            <a:r>
              <a:rPr lang="pt-PT" dirty="0" err="1"/>
              <a:t>Else</a:t>
            </a:r>
            <a:r>
              <a:rPr lang="pt-PT" dirty="0"/>
              <a:t>)</a:t>
            </a:r>
          </a:p>
          <a:p>
            <a:endParaRPr lang="pt-PT" dirty="0"/>
          </a:p>
        </p:txBody>
      </p:sp>
      <p:pic>
        <p:nvPicPr>
          <p:cNvPr id="2050" name="Picture 2" descr="C:\Users\Lopes\Desktop\algoritmos_apresentacao\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92" y="2377439"/>
            <a:ext cx="3438525" cy="42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Pascal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Problema 5:</a:t>
            </a:r>
          </a:p>
          <a:p>
            <a:pPr marL="0" indent="0">
              <a:buNone/>
            </a:pP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 smtClean="0"/>
              <a:t>Pzim</a:t>
            </a:r>
            <a:r>
              <a:rPr lang="pt-PT" dirty="0" smtClean="0"/>
              <a:t>;</a:t>
            </a:r>
          </a:p>
          <a:p>
            <a:pPr marL="0" indent="0">
              <a:buNone/>
            </a:pPr>
            <a:r>
              <a:rPr lang="pt-PT" dirty="0" err="1"/>
              <a:t>var</a:t>
            </a:r>
            <a:r>
              <a:rPr lang="pt-PT" dirty="0"/>
              <a:t> i, j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i := 5;</a:t>
            </a:r>
          </a:p>
          <a:p>
            <a:pPr marL="0" indent="0">
              <a:buNone/>
            </a:pPr>
            <a:r>
              <a:rPr lang="pt-PT" dirty="0"/>
              <a:t>j := </a:t>
            </a:r>
            <a:r>
              <a:rPr lang="pt-PT" dirty="0" err="1"/>
              <a:t>Fact</a:t>
            </a:r>
            <a:r>
              <a:rPr lang="pt-PT" dirty="0"/>
              <a:t>(i);</a:t>
            </a:r>
          </a:p>
          <a:p>
            <a:pPr marL="0" indent="0">
              <a:buNone/>
            </a:pPr>
            <a:r>
              <a:rPr lang="pt-PT" dirty="0" err="1"/>
              <a:t>writeln</a:t>
            </a:r>
            <a:r>
              <a:rPr lang="pt-PT" dirty="0"/>
              <a:t>(j);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. 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Fact</a:t>
            </a:r>
            <a:r>
              <a:rPr lang="pt-PT" dirty="0"/>
              <a:t>(k : </a:t>
            </a:r>
            <a:r>
              <a:rPr lang="pt-PT" dirty="0" err="1"/>
              <a:t>integer</a:t>
            </a:r>
            <a:r>
              <a:rPr lang="pt-PT" dirty="0"/>
              <a:t>) : </a:t>
            </a:r>
            <a:r>
              <a:rPr lang="pt-PT" dirty="0" err="1"/>
              <a:t>integer</a:t>
            </a:r>
            <a:r>
              <a:rPr lang="pt-PT" dirty="0"/>
              <a:t> ;</a:t>
            </a:r>
          </a:p>
          <a:p>
            <a:pPr marL="0" indent="0">
              <a:buNone/>
            </a:pPr>
            <a:r>
              <a:rPr lang="pt-PT" dirty="0"/>
              <a:t>var </a:t>
            </a:r>
            <a:r>
              <a:rPr lang="pt-PT" dirty="0" err="1"/>
              <a:t>result</a:t>
            </a:r>
            <a:r>
              <a:rPr lang="pt-PT" dirty="0"/>
              <a:t> : </a:t>
            </a:r>
            <a:r>
              <a:rPr lang="pt-PT" dirty="0" err="1"/>
              <a:t>Integer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if</a:t>
            </a:r>
            <a:r>
              <a:rPr lang="pt-PT" dirty="0"/>
              <a:t>(k &gt; 2) </a:t>
            </a:r>
            <a:r>
              <a:rPr lang="pt-PT" dirty="0" err="1"/>
              <a:t>then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result</a:t>
            </a:r>
            <a:r>
              <a:rPr lang="pt-PT" dirty="0"/>
              <a:t> := k * </a:t>
            </a:r>
            <a:r>
              <a:rPr lang="pt-PT" dirty="0" err="1"/>
              <a:t>Fact</a:t>
            </a:r>
            <a:r>
              <a:rPr lang="pt-PT" dirty="0"/>
              <a:t>(k - 1);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end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Begin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result</a:t>
            </a:r>
            <a:r>
              <a:rPr lang="pt-PT" dirty="0"/>
              <a:t> := k;	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end</a:t>
            </a:r>
            <a:r>
              <a:rPr lang="pt-PT" dirty="0"/>
              <a:t>;	</a:t>
            </a:r>
            <a:r>
              <a:rPr lang="pt-PT" dirty="0" err="1" smtClean="0"/>
              <a:t>End</a:t>
            </a:r>
            <a:r>
              <a:rPr lang="pt-PT" dirty="0"/>
              <a:t>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 1:</a:t>
            </a:r>
          </a:p>
          <a:p>
            <a:pPr marL="0" indent="0">
              <a:buNone/>
            </a:pPr>
            <a:r>
              <a:rPr lang="pt-PT" dirty="0" err="1"/>
              <a:t>print</a:t>
            </a:r>
            <a:r>
              <a:rPr lang="pt-PT" dirty="0"/>
              <a:t> "Introduza um numero:\n";</a:t>
            </a:r>
          </a:p>
          <a:p>
            <a:pPr marL="0" indent="0">
              <a:buNone/>
            </a:pPr>
            <a:r>
              <a:rPr lang="pt-PT" dirty="0"/>
              <a:t>$n = &lt;STDIN&gt;;</a:t>
            </a:r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($n % 2 == 0)</a:t>
            </a:r>
          </a:p>
          <a:p>
            <a:pPr marL="0" indent="0">
              <a:buNone/>
            </a:pP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</a:t>
            </a:r>
            <a:r>
              <a:rPr lang="pt-PT" dirty="0"/>
              <a:t> "Numero par\n";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 </a:t>
            </a:r>
            <a:r>
              <a:rPr lang="pt-PT" dirty="0" smtClean="0"/>
              <a:t>2: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print</a:t>
            </a:r>
            <a:r>
              <a:rPr lang="pt-PT" dirty="0"/>
              <a:t> "Introduza um numero:\n";</a:t>
            </a:r>
          </a:p>
          <a:p>
            <a:pPr marL="0" indent="0">
              <a:buNone/>
            </a:pPr>
            <a:r>
              <a:rPr lang="pt-PT" dirty="0"/>
              <a:t>$n = &lt;STDIN&gt;;</a:t>
            </a:r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($n % 2 == 0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</a:t>
            </a:r>
            <a:r>
              <a:rPr lang="pt-PT" dirty="0"/>
              <a:t> "Numero par\n";</a:t>
            </a:r>
          </a:p>
          <a:p>
            <a:pPr marL="0" indent="0">
              <a:buNone/>
            </a:pPr>
            <a:r>
              <a:rPr lang="pt-PT" dirty="0" smtClean="0"/>
              <a:t>}</a:t>
            </a:r>
            <a:r>
              <a:rPr lang="pt-PT" dirty="0" err="1" smtClean="0"/>
              <a:t>else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</a:t>
            </a:r>
            <a:r>
              <a:rPr lang="pt-PT" dirty="0"/>
              <a:t> "Numero impar\n";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0385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**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3:</a:t>
            </a:r>
          </a:p>
          <a:p>
            <a:pPr marL="0" indent="0">
              <a:buNone/>
            </a:pPr>
            <a:r>
              <a:rPr lang="nn-NO" dirty="0"/>
              <a:t>$i = 1;</a:t>
            </a:r>
          </a:p>
          <a:p>
            <a:pPr marL="0" indent="0">
              <a:buNone/>
            </a:pPr>
            <a:r>
              <a:rPr lang="nn-NO" dirty="0"/>
              <a:t>while ($i &lt;= 10)</a:t>
            </a:r>
          </a:p>
          <a:p>
            <a:pPr marL="0" indent="0">
              <a:buNone/>
            </a:pPr>
            <a:r>
              <a:rPr lang="nn-NO" dirty="0"/>
              <a:t>{</a:t>
            </a:r>
          </a:p>
          <a:p>
            <a:pPr marL="0" indent="0">
              <a:buNone/>
            </a:pPr>
            <a:r>
              <a:rPr lang="nn-NO" dirty="0"/>
              <a:t>	print "$i\n";</a:t>
            </a:r>
          </a:p>
          <a:p>
            <a:pPr marL="0" indent="0">
              <a:buNone/>
            </a:pPr>
            <a:r>
              <a:rPr lang="nn-NO" dirty="0"/>
              <a:t>	$i++;</a:t>
            </a:r>
          </a:p>
          <a:p>
            <a:pPr marL="0" indent="0">
              <a:buNone/>
            </a:pPr>
            <a:r>
              <a:rPr lang="nn-NO" dirty="0"/>
              <a:t>}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4: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do</a:t>
            </a:r>
          </a:p>
          <a:p>
            <a:pPr marL="0" indent="0">
              <a:buNone/>
            </a:pP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print</a:t>
            </a:r>
            <a:r>
              <a:rPr lang="pt-PT" dirty="0"/>
              <a:t> "Introduza um numero positivo:\n";</a:t>
            </a:r>
          </a:p>
          <a:p>
            <a:pPr marL="0" indent="0">
              <a:buNone/>
            </a:pPr>
            <a:r>
              <a:rPr lang="pt-PT" dirty="0"/>
              <a:t>	$i = &lt;STDIN&gt;;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r>
              <a:rPr lang="pt-PT" dirty="0" err="1"/>
              <a:t>while</a:t>
            </a:r>
            <a:r>
              <a:rPr lang="pt-PT" dirty="0"/>
              <a:t> (i&lt;0)</a:t>
            </a:r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 </a:t>
            </a:r>
            <a:r>
              <a:rPr lang="pt-PT" dirty="0" smtClean="0"/>
              <a:t>5:</a:t>
            </a:r>
          </a:p>
          <a:p>
            <a:pPr marL="0" indent="0">
              <a:buNone/>
            </a:pPr>
            <a:r>
              <a:rPr lang="pt-PT" dirty="0" err="1"/>
              <a:t>print</a:t>
            </a:r>
            <a:r>
              <a:rPr lang="pt-PT" dirty="0"/>
              <a:t> "Introduza numero do factorial a calcular:\n";</a:t>
            </a:r>
          </a:p>
          <a:p>
            <a:pPr marL="0" indent="0">
              <a:buNone/>
            </a:pPr>
            <a:r>
              <a:rPr lang="pt-PT" dirty="0"/>
              <a:t>$i = &lt;STDIN&gt;;</a:t>
            </a:r>
          </a:p>
          <a:p>
            <a:pPr marL="0" indent="0">
              <a:buNone/>
            </a:pPr>
            <a:r>
              <a:rPr lang="pt-PT" dirty="0"/>
              <a:t>$j = factorial($i);</a:t>
            </a:r>
          </a:p>
          <a:p>
            <a:pPr marL="0" indent="0">
              <a:buNone/>
            </a:pPr>
            <a:r>
              <a:rPr lang="pt-PT" dirty="0" err="1"/>
              <a:t>print</a:t>
            </a:r>
            <a:r>
              <a:rPr lang="pt-PT" dirty="0"/>
              <a:t> "Factorial de $i e: $j\n";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/>
              <a:t>sub</a:t>
            </a:r>
            <a:r>
              <a:rPr lang="pt-PT" dirty="0"/>
              <a:t> factorial</a:t>
            </a:r>
          </a:p>
          <a:p>
            <a:pPr marL="0" indent="0">
              <a:buNone/>
            </a:pPr>
            <a:r>
              <a:rPr lang="pt-PT" dirty="0" smtClean="0"/>
              <a:t>{</a:t>
            </a:r>
            <a:r>
              <a:rPr lang="pt-PT" dirty="0"/>
              <a:t>	</a:t>
            </a:r>
            <a:r>
              <a:rPr lang="pt-PT" dirty="0" err="1"/>
              <a:t>my</a:t>
            </a:r>
            <a:r>
              <a:rPr lang="pt-PT" dirty="0"/>
              <a:t> $k = </a:t>
            </a:r>
            <a:r>
              <a:rPr lang="pt-PT" dirty="0" err="1"/>
              <a:t>shift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if</a:t>
            </a:r>
            <a:r>
              <a:rPr lang="pt-PT" dirty="0"/>
              <a:t> ($k &gt; 2</a:t>
            </a:r>
            <a:r>
              <a:rPr lang="pt-PT" dirty="0" smtClean="0"/>
              <a:t>){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	$</a:t>
            </a:r>
            <a:r>
              <a:rPr lang="pt-PT" dirty="0"/>
              <a:t>j = $k * factorial($k-1</a:t>
            </a:r>
            <a:r>
              <a:rPr lang="pt-PT" dirty="0" smtClean="0"/>
              <a:t>);</a:t>
            </a:r>
          </a:p>
          <a:p>
            <a:pPr marL="0" indent="0">
              <a:buNone/>
            </a:pPr>
            <a:r>
              <a:rPr lang="pt-PT" dirty="0" smtClean="0"/>
              <a:t>       }</a:t>
            </a:r>
            <a:r>
              <a:rPr lang="pt-PT" dirty="0" err="1" smtClean="0"/>
              <a:t>else</a:t>
            </a:r>
            <a:r>
              <a:rPr lang="pt-PT" dirty="0" smtClean="0"/>
              <a:t>{</a:t>
            </a:r>
          </a:p>
          <a:p>
            <a:pPr marL="0" indent="0">
              <a:buNone/>
            </a:pPr>
            <a:r>
              <a:rPr lang="pt-PT" dirty="0" smtClean="0"/>
              <a:t>		$</a:t>
            </a:r>
            <a:r>
              <a:rPr lang="pt-PT" dirty="0"/>
              <a:t>j = $k</a:t>
            </a:r>
            <a:r>
              <a:rPr lang="pt-PT" dirty="0" smtClean="0"/>
              <a:t>;</a:t>
            </a:r>
            <a:r>
              <a:rPr lang="pt-PT" dirty="0"/>
              <a:t>	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}}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php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Problema 1</a:t>
            </a:r>
            <a:r>
              <a:rPr lang="pt-PT" dirty="0" smtClean="0"/>
              <a:t>:</a:t>
            </a:r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action</a:t>
            </a:r>
            <a:r>
              <a:rPr lang="pt-PT" dirty="0"/>
              <a:t>="algoritmo_001.php" </a:t>
            </a:r>
            <a:r>
              <a:rPr lang="pt-PT" dirty="0" err="1"/>
              <a:t>method</a:t>
            </a:r>
            <a:r>
              <a:rPr lang="pt-PT" dirty="0"/>
              <a:t>="</a:t>
            </a:r>
            <a:r>
              <a:rPr lang="pt-PT" dirty="0" err="1"/>
              <a:t>get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		Introduza um numero 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" </a:t>
            </a:r>
            <a:r>
              <a:rPr lang="pt-PT" dirty="0" err="1"/>
              <a:t>name</a:t>
            </a:r>
            <a:r>
              <a:rPr lang="pt-PT" dirty="0"/>
              <a:t>="i"&gt;</a:t>
            </a:r>
          </a:p>
          <a:p>
            <a:pPr marL="0" indent="0">
              <a:buNone/>
            </a:pPr>
            <a:r>
              <a:rPr lang="pt-PT" dirty="0"/>
              <a:t>		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submit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	&lt;/</a:t>
            </a:r>
            <a:r>
              <a:rPr lang="pt-PT" dirty="0" err="1"/>
              <a:t>form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	&lt;?</a:t>
            </a:r>
            <a:r>
              <a:rPr lang="pt-PT" dirty="0" err="1" smtClean="0"/>
              <a:t>php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$n = $_GET['i</a:t>
            </a:r>
            <a:r>
              <a:rPr lang="pt-PT" dirty="0" smtClean="0"/>
              <a:t>'];</a:t>
            </a:r>
            <a:r>
              <a:rPr lang="pt-PT" dirty="0"/>
              <a:t>		</a:t>
            </a:r>
          </a:p>
          <a:p>
            <a:pPr marL="0" indent="0">
              <a:buNone/>
            </a:pPr>
            <a:r>
              <a:rPr lang="pt-PT" dirty="0"/>
              <a:t>		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if</a:t>
            </a:r>
            <a:r>
              <a:rPr lang="pt-PT" dirty="0"/>
              <a:t> ($n%2==0) {</a:t>
            </a:r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echo</a:t>
            </a:r>
            <a:r>
              <a:rPr lang="pt-PT" dirty="0"/>
              <a:t> "Par";</a:t>
            </a:r>
          </a:p>
          <a:p>
            <a:pPr marL="0" indent="0">
              <a:buNone/>
            </a:pPr>
            <a:r>
              <a:rPr lang="pt-PT" dirty="0"/>
              <a:t>		}</a:t>
            </a:r>
          </a:p>
          <a:p>
            <a:pPr marL="0" indent="0">
              <a:buNone/>
            </a:pPr>
            <a:r>
              <a:rPr lang="pt-PT" dirty="0"/>
              <a:t>	?&gt;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09951"/>
              </p:ext>
            </p:extLst>
          </p:nvPr>
        </p:nvGraphicFramePr>
        <p:xfrm>
          <a:off x="352700" y="5908040"/>
          <a:ext cx="1150837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dirty="0" err="1" smtClean="0"/>
                        <a:t>Math.pow</a:t>
                      </a:r>
                      <a:r>
                        <a:rPr lang="pt-PT" sz="800" dirty="0" smtClean="0"/>
                        <a:t>($base,</a:t>
                      </a:r>
                      <a:r>
                        <a:rPr lang="pt-PT" sz="800" baseline="0" dirty="0" smtClean="0"/>
                        <a:t> $expoente</a:t>
                      </a:r>
                      <a:r>
                        <a:rPr lang="pt-PT" sz="800" dirty="0" smtClean="0"/>
                        <a:t>)</a:t>
                      </a:r>
                    </a:p>
                    <a:p>
                      <a:pPr algn="ctr"/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2: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action</a:t>
            </a:r>
            <a:r>
              <a:rPr lang="pt-PT" dirty="0"/>
              <a:t>="algoritmo_002.php" </a:t>
            </a:r>
            <a:r>
              <a:rPr lang="pt-PT" dirty="0" err="1"/>
              <a:t>method</a:t>
            </a:r>
            <a:r>
              <a:rPr lang="pt-PT" dirty="0"/>
              <a:t>="</a:t>
            </a:r>
            <a:r>
              <a:rPr lang="pt-PT" dirty="0" err="1"/>
              <a:t>get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		Introduza um numero 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" </a:t>
            </a:r>
            <a:r>
              <a:rPr lang="pt-PT" dirty="0" err="1"/>
              <a:t>name</a:t>
            </a:r>
            <a:r>
              <a:rPr lang="pt-PT" dirty="0"/>
              <a:t>="i"&gt;</a:t>
            </a:r>
          </a:p>
          <a:p>
            <a:pPr marL="0" indent="0">
              <a:buNone/>
            </a:pPr>
            <a:r>
              <a:rPr lang="pt-PT" dirty="0"/>
              <a:t>		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submit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	&lt;/</a:t>
            </a:r>
            <a:r>
              <a:rPr lang="pt-PT" dirty="0" err="1"/>
              <a:t>form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&gt;&lt;</a:t>
            </a:r>
            <a:r>
              <a:rPr lang="pt-PT" dirty="0" err="1"/>
              <a:t>body</a:t>
            </a:r>
            <a:r>
              <a:rPr lang="pt-PT" dirty="0" smtClean="0"/>
              <a:t>&gt;&lt;?</a:t>
            </a:r>
            <a:r>
              <a:rPr lang="pt-PT" dirty="0" err="1"/>
              <a:t>php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$n = $_GET['i</a:t>
            </a:r>
            <a:r>
              <a:rPr lang="pt-PT" dirty="0" smtClean="0"/>
              <a:t>'];</a:t>
            </a:r>
            <a:r>
              <a:rPr lang="pt-PT" dirty="0"/>
              <a:t>		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if</a:t>
            </a:r>
            <a:r>
              <a:rPr lang="pt-PT" dirty="0"/>
              <a:t> ($n%2==0) 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smtClean="0"/>
              <a:t>{</a:t>
            </a:r>
            <a:r>
              <a:rPr lang="pt-PT" dirty="0" err="1" smtClean="0"/>
              <a:t>echo</a:t>
            </a:r>
            <a:r>
              <a:rPr lang="pt-PT" dirty="0" smtClean="0"/>
              <a:t> </a:t>
            </a:r>
            <a:r>
              <a:rPr lang="pt-PT" dirty="0"/>
              <a:t>"Par";			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smtClean="0"/>
              <a:t>}</a:t>
            </a:r>
            <a:r>
              <a:rPr lang="pt-PT" dirty="0" err="1" smtClean="0"/>
              <a:t>else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echo</a:t>
            </a:r>
            <a:r>
              <a:rPr lang="pt-PT" dirty="0"/>
              <a:t> "Impar</a:t>
            </a:r>
            <a:r>
              <a:rPr lang="pt-PT" dirty="0" smtClean="0"/>
              <a:t>";}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?&gt;  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3: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 smtClean="0"/>
              <a:t>&gt;&lt;</a:t>
            </a:r>
            <a:r>
              <a:rPr lang="pt-PT" dirty="0" err="1"/>
              <a:t>body</a:t>
            </a:r>
            <a:r>
              <a:rPr lang="pt-PT" dirty="0" smtClean="0"/>
              <a:t>&gt;</a:t>
            </a:r>
          </a:p>
          <a:p>
            <a:pPr marL="0" indent="0">
              <a:buNone/>
            </a:pPr>
            <a:r>
              <a:rPr lang="pt-PT" dirty="0"/>
              <a:t>	&lt;?</a:t>
            </a:r>
            <a:r>
              <a:rPr lang="pt-PT" dirty="0" err="1"/>
              <a:t>php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$i=1</a:t>
            </a:r>
            <a:r>
              <a:rPr lang="pt-PT" dirty="0" smtClean="0"/>
              <a:t>;</a:t>
            </a:r>
            <a:r>
              <a:rPr lang="pt-PT" dirty="0"/>
              <a:t>		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while</a:t>
            </a:r>
            <a:r>
              <a:rPr lang="pt-PT" dirty="0"/>
              <a:t> ($i&lt;=10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echo</a:t>
            </a:r>
            <a:r>
              <a:rPr lang="pt-PT" dirty="0"/>
              <a:t> $i;</a:t>
            </a:r>
          </a:p>
          <a:p>
            <a:pPr marL="0" indent="0">
              <a:buNone/>
            </a:pPr>
            <a:r>
              <a:rPr lang="pt-PT" dirty="0"/>
              <a:t>			$i</a:t>
            </a:r>
            <a:r>
              <a:rPr lang="pt-PT" dirty="0" smtClean="0"/>
              <a:t>++;}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?&gt;  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 smtClean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4:</a:t>
            </a:r>
          </a:p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action</a:t>
            </a:r>
            <a:r>
              <a:rPr lang="pt-PT" dirty="0"/>
              <a:t>="algoritmo_004.php" </a:t>
            </a:r>
            <a:r>
              <a:rPr lang="pt-PT" dirty="0" err="1"/>
              <a:t>method</a:t>
            </a:r>
            <a:r>
              <a:rPr lang="pt-PT" dirty="0"/>
              <a:t>="</a:t>
            </a:r>
            <a:r>
              <a:rPr lang="pt-PT" dirty="0" err="1"/>
              <a:t>get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		Introduza um numero positivo&lt;input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" </a:t>
            </a:r>
            <a:r>
              <a:rPr lang="pt-PT" dirty="0" err="1"/>
              <a:t>name</a:t>
            </a:r>
            <a:r>
              <a:rPr lang="pt-PT" dirty="0"/>
              <a:t>="n"&gt;</a:t>
            </a:r>
          </a:p>
          <a:p>
            <a:pPr marL="0" indent="0">
              <a:buNone/>
            </a:pPr>
            <a:r>
              <a:rPr lang="pt-PT" dirty="0"/>
              <a:t>		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submit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	&lt;/</a:t>
            </a:r>
            <a:r>
              <a:rPr lang="pt-PT" dirty="0" err="1"/>
              <a:t>form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&gt;&lt;</a:t>
            </a:r>
            <a:r>
              <a:rPr lang="pt-PT" dirty="0" err="1"/>
              <a:t>body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&lt;?</a:t>
            </a:r>
            <a:r>
              <a:rPr lang="pt-PT" dirty="0" err="1"/>
              <a:t>php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do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smtClean="0"/>
              <a:t>{$</a:t>
            </a:r>
            <a:r>
              <a:rPr lang="pt-PT" dirty="0"/>
              <a:t>i = $_GET['n</a:t>
            </a:r>
            <a:r>
              <a:rPr lang="pt-PT" dirty="0" smtClean="0"/>
              <a:t>'];}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while</a:t>
            </a:r>
            <a:r>
              <a:rPr lang="pt-PT" dirty="0"/>
              <a:t> ($i&lt;0)</a:t>
            </a:r>
          </a:p>
          <a:p>
            <a:pPr marL="0" indent="0">
              <a:buNone/>
            </a:pPr>
            <a:r>
              <a:rPr lang="pt-PT" dirty="0"/>
              <a:t>	?&gt;  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body</a:t>
            </a:r>
            <a:r>
              <a:rPr lang="pt-PT" dirty="0"/>
              <a:t>&gt;&lt;/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98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54954" y="2498997"/>
            <a:ext cx="4825158" cy="3416301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Problema </a:t>
            </a:r>
            <a:r>
              <a:rPr lang="pt-PT" dirty="0" smtClean="0"/>
              <a:t>5:</a:t>
            </a:r>
          </a:p>
          <a:p>
            <a:pPr marL="0" indent="0">
              <a:buNone/>
            </a:pPr>
            <a:r>
              <a:rPr lang="pt-PT" dirty="0"/>
              <a:t>	&lt;?</a:t>
            </a:r>
            <a:r>
              <a:rPr lang="pt-PT" dirty="0" err="1"/>
              <a:t>php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$i = 5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$j = </a:t>
            </a:r>
            <a:r>
              <a:rPr lang="pt-PT" dirty="0" err="1"/>
              <a:t>fact</a:t>
            </a:r>
            <a:r>
              <a:rPr lang="pt-PT" dirty="0"/>
              <a:t>($i</a:t>
            </a:r>
            <a:r>
              <a:rPr lang="pt-PT" dirty="0" smtClean="0"/>
              <a:t>);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echo</a:t>
            </a:r>
            <a:r>
              <a:rPr lang="pt-PT" dirty="0"/>
              <a:t> $j</a:t>
            </a:r>
            <a:r>
              <a:rPr lang="pt-PT" dirty="0" smtClean="0"/>
              <a:t>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//</a:t>
            </a:r>
            <a:r>
              <a:rPr lang="pt-PT" dirty="0" err="1"/>
              <a:t>functions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fact</a:t>
            </a:r>
            <a:r>
              <a:rPr lang="pt-PT" dirty="0"/>
              <a:t>($k</a:t>
            </a:r>
            <a:r>
              <a:rPr lang="pt-PT" dirty="0" smtClean="0"/>
              <a:t>){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</a:t>
            </a:r>
            <a:r>
              <a:rPr lang="pt-PT" dirty="0" err="1"/>
              <a:t>if</a:t>
            </a:r>
            <a:r>
              <a:rPr lang="pt-PT" dirty="0"/>
              <a:t> ($k&gt;2) 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		</a:t>
            </a:r>
            <a:r>
              <a:rPr lang="pt-PT" dirty="0" err="1"/>
              <a:t>return</a:t>
            </a:r>
            <a:r>
              <a:rPr lang="pt-PT" dirty="0"/>
              <a:t> ($k * </a:t>
            </a:r>
            <a:r>
              <a:rPr lang="pt-PT" dirty="0" err="1"/>
              <a:t>fact</a:t>
            </a:r>
            <a:r>
              <a:rPr lang="pt-PT" dirty="0"/>
              <a:t>($k-1));</a:t>
            </a:r>
          </a:p>
          <a:p>
            <a:pPr marL="0" indent="0">
              <a:buNone/>
            </a:pPr>
            <a:r>
              <a:rPr lang="pt-PT" dirty="0"/>
              <a:t>				</a:t>
            </a:r>
            <a:r>
              <a:rPr lang="pt-PT" dirty="0" smtClean="0"/>
              <a:t>}</a:t>
            </a:r>
            <a:r>
              <a:rPr lang="pt-PT" dirty="0" err="1" smtClean="0"/>
              <a:t>else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				</a:t>
            </a:r>
            <a:r>
              <a:rPr lang="pt-PT" dirty="0" err="1"/>
              <a:t>return</a:t>
            </a:r>
            <a:r>
              <a:rPr lang="pt-PT" dirty="0"/>
              <a:t> $k</a:t>
            </a:r>
            <a:r>
              <a:rPr lang="pt-PT" dirty="0" smtClean="0"/>
              <a:t>;}}</a:t>
            </a:r>
            <a:r>
              <a:rPr lang="pt-PT" dirty="0"/>
              <a:t>	?&gt; 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9855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1:</a:t>
            </a:r>
          </a:p>
          <a:p>
            <a:pPr marL="0" indent="0">
              <a:buNone/>
            </a:pPr>
            <a:r>
              <a:rPr lang="pt-PT" dirty="0"/>
              <a:t>n= input('Digite um numero: ')</a:t>
            </a:r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(n)%2==0: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print</a:t>
            </a:r>
            <a:r>
              <a:rPr lang="pt-PT" dirty="0"/>
              <a:t>('Numero Par')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2: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n= input('Digite um numero: ')</a:t>
            </a:r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(n)%2==0: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print</a:t>
            </a:r>
            <a:r>
              <a:rPr lang="pt-PT" dirty="0"/>
              <a:t>('Numero Par')</a:t>
            </a:r>
          </a:p>
          <a:p>
            <a:pPr marL="0" indent="0">
              <a:buNone/>
            </a:pPr>
            <a:r>
              <a:rPr lang="pt-PT" dirty="0" err="1"/>
              <a:t>else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print</a:t>
            </a:r>
            <a:r>
              <a:rPr lang="pt-PT" dirty="0"/>
              <a:t>('Numero Impar') </a:t>
            </a:r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27737"/>
              </p:ext>
            </p:extLst>
          </p:nvPr>
        </p:nvGraphicFramePr>
        <p:xfrm>
          <a:off x="365762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and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**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Problema 3: Escrever números de 1 a dez(</a:t>
            </a:r>
            <a:r>
              <a:rPr lang="pt-PT" dirty="0" err="1" smtClean="0"/>
              <a:t>While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3074" name="Picture 2" descr="C:\Users\Lopes\Desktop\algoritmos_apresentacao\wh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17" y="2483259"/>
            <a:ext cx="327034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3:</a:t>
            </a:r>
            <a:endParaRPr lang="pt-PT" dirty="0"/>
          </a:p>
          <a:p>
            <a:pPr marL="0" indent="0">
              <a:buNone/>
            </a:pPr>
            <a:r>
              <a:rPr lang="nn-NO" dirty="0"/>
              <a:t>i=1</a:t>
            </a:r>
          </a:p>
          <a:p>
            <a:pPr marL="0" indent="0">
              <a:buNone/>
            </a:pPr>
            <a:r>
              <a:rPr lang="nn-NO" dirty="0"/>
              <a:t>while int(i)&lt;=10:</a:t>
            </a:r>
          </a:p>
          <a:p>
            <a:pPr marL="0" indent="0">
              <a:buNone/>
            </a:pPr>
            <a:r>
              <a:rPr lang="nn-NO" dirty="0"/>
              <a:t>    print(i)</a:t>
            </a:r>
          </a:p>
          <a:p>
            <a:pPr marL="0" indent="0">
              <a:buNone/>
            </a:pPr>
            <a:r>
              <a:rPr lang="nn-NO" dirty="0"/>
              <a:t>    i=i+1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4: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Não existe do </a:t>
            </a:r>
            <a:r>
              <a:rPr lang="pt-PT" dirty="0" err="1" smtClean="0"/>
              <a:t>while</a:t>
            </a:r>
            <a:r>
              <a:rPr lang="pt-PT" dirty="0" smtClean="0"/>
              <a:t> em </a:t>
            </a:r>
            <a:r>
              <a:rPr lang="pt-PT" dirty="0" err="1" smtClean="0"/>
              <a:t>python</a:t>
            </a:r>
            <a:r>
              <a:rPr lang="pt-PT" dirty="0" smtClean="0"/>
              <a:t>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5: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k=input('Digite um numero: </a:t>
            </a:r>
            <a:r>
              <a:rPr lang="pt-PT" dirty="0" smtClean="0"/>
              <a:t>')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-------função-------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/>
              <a:t>j=</a:t>
            </a:r>
            <a:r>
              <a:rPr lang="pt-PT" dirty="0" err="1"/>
              <a:t>fact</a:t>
            </a:r>
            <a:r>
              <a:rPr lang="pt-PT" dirty="0"/>
              <a:t>(k)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print</a:t>
            </a:r>
            <a:r>
              <a:rPr lang="pt-PT" dirty="0"/>
              <a:t>(</a:t>
            </a:r>
            <a:r>
              <a:rPr lang="pt-PT" dirty="0" err="1"/>
              <a:t>fact</a:t>
            </a:r>
            <a:r>
              <a:rPr lang="pt-PT" dirty="0"/>
              <a:t>(k))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fact(k):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int</a:t>
            </a:r>
            <a:r>
              <a:rPr lang="en-US" dirty="0"/>
              <a:t>(k) &gt; 2:</a:t>
            </a:r>
          </a:p>
          <a:p>
            <a:pPr marL="0" indent="0">
              <a:buNone/>
            </a:pPr>
            <a:r>
              <a:rPr lang="en-US" dirty="0"/>
              <a:t>        return (</a:t>
            </a:r>
            <a:r>
              <a:rPr lang="en-US" dirty="0" err="1"/>
              <a:t>int</a:t>
            </a:r>
            <a:r>
              <a:rPr lang="en-US" dirty="0"/>
              <a:t>(k) * fact( </a:t>
            </a:r>
            <a:r>
              <a:rPr lang="en-US" dirty="0" err="1"/>
              <a:t>int</a:t>
            </a:r>
            <a:r>
              <a:rPr lang="en-US" dirty="0"/>
              <a:t>(k) - 1 ))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Ruby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1:</a:t>
            </a:r>
          </a:p>
          <a:p>
            <a:pPr marL="0" indent="0">
              <a:buNone/>
            </a:pPr>
            <a:r>
              <a:rPr lang="pt-PT" dirty="0" err="1"/>
              <a:t>puts</a:t>
            </a:r>
            <a:r>
              <a:rPr lang="pt-PT" dirty="0"/>
              <a:t> "Introduza um numero:"</a:t>
            </a:r>
          </a:p>
          <a:p>
            <a:pPr marL="0" indent="0">
              <a:buNone/>
            </a:pPr>
            <a:r>
              <a:rPr lang="pt-PT" dirty="0"/>
              <a:t>n = </a:t>
            </a:r>
            <a:r>
              <a:rPr lang="pt-PT" dirty="0" err="1"/>
              <a:t>gets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 </a:t>
            </a:r>
            <a:r>
              <a:rPr lang="pt-PT" dirty="0" err="1"/>
              <a:t>n.to_i</a:t>
            </a:r>
            <a:r>
              <a:rPr lang="pt-PT" dirty="0"/>
              <a:t> % 2 == 0)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puts</a:t>
            </a:r>
            <a:r>
              <a:rPr lang="pt-PT" dirty="0"/>
              <a:t> "Numero par"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2: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puts</a:t>
            </a:r>
            <a:r>
              <a:rPr lang="pt-PT" dirty="0"/>
              <a:t> "Introduza um número:"</a:t>
            </a:r>
          </a:p>
          <a:p>
            <a:pPr marL="0" indent="0">
              <a:buNone/>
            </a:pPr>
            <a:r>
              <a:rPr lang="pt-PT" dirty="0"/>
              <a:t>n = </a:t>
            </a:r>
            <a:r>
              <a:rPr lang="pt-PT" dirty="0" err="1"/>
              <a:t>gets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 </a:t>
            </a:r>
            <a:r>
              <a:rPr lang="pt-PT" dirty="0" err="1"/>
              <a:t>n.to_i</a:t>
            </a:r>
            <a:r>
              <a:rPr lang="pt-PT" dirty="0"/>
              <a:t> % 2 == 0)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puts</a:t>
            </a:r>
            <a:r>
              <a:rPr lang="pt-PT" dirty="0"/>
              <a:t> "Número par"</a:t>
            </a:r>
          </a:p>
          <a:p>
            <a:pPr marL="0" indent="0">
              <a:buNone/>
            </a:pPr>
            <a:r>
              <a:rPr lang="pt-PT" dirty="0" err="1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puts</a:t>
            </a:r>
            <a:r>
              <a:rPr lang="pt-PT" dirty="0"/>
              <a:t> "Número ímpar"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3748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!=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||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/>
                        <a:t>**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Ruby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3: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i = 1</a:t>
            </a:r>
          </a:p>
          <a:p>
            <a:pPr marL="0" indent="0">
              <a:buNone/>
            </a:pPr>
            <a:r>
              <a:rPr lang="pt-PT" dirty="0" err="1"/>
              <a:t>while</a:t>
            </a:r>
            <a:r>
              <a:rPr lang="pt-PT" dirty="0"/>
              <a:t> i &lt;= 10</a:t>
            </a:r>
          </a:p>
          <a:p>
            <a:pPr marL="0" indent="0">
              <a:buNone/>
            </a:pPr>
            <a:r>
              <a:rPr lang="pt-PT" dirty="0"/>
              <a:t>     </a:t>
            </a:r>
            <a:r>
              <a:rPr lang="pt-PT" dirty="0" err="1"/>
              <a:t>puts</a:t>
            </a:r>
            <a:r>
              <a:rPr lang="pt-PT" dirty="0"/>
              <a:t> "#{i}"</a:t>
            </a:r>
          </a:p>
          <a:p>
            <a:pPr marL="0" indent="0">
              <a:buNone/>
            </a:pPr>
            <a:r>
              <a:rPr lang="pt-PT" dirty="0"/>
              <a:t>     i+=1</a:t>
            </a:r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4: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i = 0</a:t>
            </a:r>
          </a:p>
          <a:p>
            <a:pPr marL="0" indent="0">
              <a:buNone/>
            </a:pPr>
            <a:r>
              <a:rPr lang="pt-PT" dirty="0" err="1"/>
              <a:t>until</a:t>
            </a:r>
            <a:r>
              <a:rPr lang="pt-PT" dirty="0"/>
              <a:t> i &gt; 0</a:t>
            </a:r>
          </a:p>
          <a:p>
            <a:pPr marL="0" indent="0">
              <a:buNone/>
            </a:pPr>
            <a:r>
              <a:rPr lang="pt-PT" dirty="0"/>
              <a:t>      </a:t>
            </a:r>
            <a:r>
              <a:rPr lang="pt-PT" dirty="0" err="1"/>
              <a:t>puts</a:t>
            </a:r>
            <a:r>
              <a:rPr lang="pt-PT" dirty="0"/>
              <a:t> "Introduza um número positivo"</a:t>
            </a:r>
          </a:p>
          <a:p>
            <a:pPr marL="0" indent="0">
              <a:buNone/>
            </a:pPr>
            <a:r>
              <a:rPr lang="pt-PT" dirty="0"/>
              <a:t>      i = </a:t>
            </a:r>
            <a:r>
              <a:rPr lang="pt-PT" dirty="0" err="1"/>
              <a:t>gets.to_i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9943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Ruby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</a:t>
            </a:r>
            <a:r>
              <a:rPr lang="pt-PT" dirty="0" smtClean="0"/>
              <a:t>5: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puts</a:t>
            </a:r>
            <a:r>
              <a:rPr lang="pt-PT" dirty="0"/>
              <a:t> "Introduza o número do factorial a calcular"</a:t>
            </a:r>
          </a:p>
          <a:p>
            <a:pPr marL="0" indent="0">
              <a:buNone/>
            </a:pPr>
            <a:r>
              <a:rPr lang="pt-PT" dirty="0"/>
              <a:t>i = </a:t>
            </a:r>
            <a:r>
              <a:rPr lang="pt-PT" dirty="0" err="1"/>
              <a:t>gets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print</a:t>
            </a:r>
            <a:r>
              <a:rPr lang="pt-PT" dirty="0"/>
              <a:t> "Factorial de #{</a:t>
            </a:r>
            <a:r>
              <a:rPr lang="pt-PT" dirty="0" err="1"/>
              <a:t>i.to_i</a:t>
            </a:r>
            <a:r>
              <a:rPr lang="pt-PT" dirty="0"/>
              <a:t>} é: " + factorial(</a:t>
            </a:r>
            <a:r>
              <a:rPr lang="pt-PT" dirty="0" err="1"/>
              <a:t>i.to_i</a:t>
            </a:r>
            <a:r>
              <a:rPr lang="pt-PT" dirty="0"/>
              <a:t>).</a:t>
            </a:r>
            <a:r>
              <a:rPr lang="pt-PT" dirty="0" err="1"/>
              <a:t>to_s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factorial(k)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if</a:t>
            </a:r>
            <a:r>
              <a:rPr lang="pt-PT" dirty="0"/>
              <a:t> k &gt; 2</a:t>
            </a:r>
          </a:p>
          <a:p>
            <a:pPr marL="0" indent="0">
              <a:buNone/>
            </a:pPr>
            <a:r>
              <a:rPr lang="pt-PT" dirty="0"/>
              <a:t>    j = k * factorial(k - 1)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else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j = k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end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3688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5410" y="5033252"/>
            <a:ext cx="8825659" cy="860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Problema 4: Pedir para introduzir um número positivo(do </a:t>
            </a:r>
            <a:r>
              <a:rPr lang="pt-PT" dirty="0" err="1" smtClean="0"/>
              <a:t>while</a:t>
            </a:r>
            <a:r>
              <a:rPr lang="pt-PT" dirty="0" smtClean="0"/>
              <a:t>) </a:t>
            </a:r>
            <a:endParaRPr lang="pt-PT" dirty="0"/>
          </a:p>
        </p:txBody>
      </p:sp>
      <p:pic>
        <p:nvPicPr>
          <p:cNvPr id="4098" name="Picture 2" descr="C:\Users\Lopes\Desktop\algoritmos_apresentacao\dowh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49" y="2431324"/>
            <a:ext cx="3095897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Problema 5: Calcular o factorial de um número utilizando funções(chamar uma função)</a:t>
            </a:r>
            <a:endParaRPr lang="pt-PT" dirty="0"/>
          </a:p>
        </p:txBody>
      </p:sp>
      <p:pic>
        <p:nvPicPr>
          <p:cNvPr id="5122" name="Picture 2" descr="C:\Users\Lopes\Desktop\algoritmos_apresentacao\funca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103" y="2766559"/>
            <a:ext cx="3500846" cy="30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opes\Desktop\algoritmos_apresentacao\funca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1" y="2766558"/>
            <a:ext cx="1946366" cy="320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Basic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Problema 1</a:t>
            </a:r>
            <a:r>
              <a:rPr lang="pt-PT" dirty="0" smtClean="0"/>
              <a:t>:</a:t>
            </a:r>
          </a:p>
          <a:p>
            <a:endParaRPr lang="pt-PT" dirty="0"/>
          </a:p>
          <a:p>
            <a:pPr marL="0" indent="0">
              <a:buNone/>
            </a:pPr>
            <a:r>
              <a:rPr lang="en-US" dirty="0"/>
              <a:t>10 INPUT ""; n</a:t>
            </a:r>
          </a:p>
          <a:p>
            <a:pPr marL="0" indent="0">
              <a:buNone/>
            </a:pPr>
            <a:r>
              <a:rPr lang="en-US" dirty="0"/>
              <a:t>20 IF n % 2 = 0 THEN PRINT "Par"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Problema 2:</a:t>
            </a:r>
          </a:p>
          <a:p>
            <a:endParaRPr lang="pt-PT" dirty="0"/>
          </a:p>
          <a:p>
            <a:pPr marL="0" indent="0">
              <a:buNone/>
            </a:pPr>
            <a:r>
              <a:rPr lang="en-US" dirty="0"/>
              <a:t>10 INPUT ""; n</a:t>
            </a:r>
          </a:p>
          <a:p>
            <a:pPr marL="0" indent="0">
              <a:buNone/>
            </a:pPr>
            <a:r>
              <a:rPr lang="en-US" dirty="0"/>
              <a:t>20 IF n % 2 = 0 THEN PRINT "Par" ELSE PRINT "</a:t>
            </a:r>
            <a:r>
              <a:rPr lang="en-US" dirty="0" err="1"/>
              <a:t>Impar</a:t>
            </a:r>
            <a:r>
              <a:rPr lang="en-US" dirty="0"/>
              <a:t>"</a:t>
            </a:r>
            <a:endParaRPr lang="pt-PT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34972"/>
              </p:ext>
            </p:extLst>
          </p:nvPr>
        </p:nvGraphicFramePr>
        <p:xfrm>
          <a:off x="352700" y="5908040"/>
          <a:ext cx="115083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  <a:gridCol w="1150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Maior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Menor</a:t>
                      </a:r>
                      <a:r>
                        <a:rPr lang="pt-PT" sz="1600" baseline="0" dirty="0" smtClean="0"/>
                        <a:t> ou Igual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Diferente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OU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Resto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Potencia</a:t>
                      </a:r>
                      <a:endParaRPr lang="pt-P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&gt;=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&lt;=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&lt;&gt;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AND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%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/>
                        <a:t>n.a</a:t>
                      </a:r>
                      <a:endParaRPr lang="pt-P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Basic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Problema 3:</a:t>
            </a:r>
          </a:p>
          <a:p>
            <a:endParaRPr lang="pt-PT" dirty="0"/>
          </a:p>
          <a:p>
            <a:pPr marL="0" indent="0">
              <a:buNone/>
            </a:pPr>
            <a:r>
              <a:rPr lang="nn-NO" dirty="0"/>
              <a:t>10 LET i = 1</a:t>
            </a:r>
          </a:p>
          <a:p>
            <a:pPr marL="0" indent="0">
              <a:buNone/>
            </a:pPr>
            <a:r>
              <a:rPr lang="nn-NO" dirty="0"/>
              <a:t>15 PRINT i</a:t>
            </a:r>
          </a:p>
          <a:p>
            <a:pPr marL="0" indent="0">
              <a:buNone/>
            </a:pPr>
            <a:r>
              <a:rPr lang="nn-NO" dirty="0"/>
              <a:t>16 LET i = i + 1</a:t>
            </a:r>
          </a:p>
          <a:p>
            <a:pPr marL="0" indent="0">
              <a:buNone/>
            </a:pPr>
            <a:r>
              <a:rPr lang="nn-NO" dirty="0"/>
              <a:t>20 IF i &lt;= 10 THEN GOTO 15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Problema 4: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en-US" dirty="0"/>
              <a:t>10 INPUT ""; i</a:t>
            </a:r>
          </a:p>
          <a:p>
            <a:pPr marL="0" indent="0">
              <a:buNone/>
            </a:pPr>
            <a:r>
              <a:rPr lang="en-US" dirty="0"/>
              <a:t>20 IF i &lt; 0 THEN GOTO 10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19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454</TotalTime>
  <Words>2737</Words>
  <Application>Microsoft Office PowerPoint</Application>
  <PresentationFormat>Ecrã Panorâmico</PresentationFormat>
  <Paragraphs>1125</Paragraphs>
  <Slides>55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55</vt:i4>
      </vt:variant>
    </vt:vector>
  </HeadingPairs>
  <TitlesOfParts>
    <vt:vector size="59" baseType="lpstr">
      <vt:lpstr>Arial</vt:lpstr>
      <vt:lpstr>Century Gothic</vt:lpstr>
      <vt:lpstr>Wingdings 3</vt:lpstr>
      <vt:lpstr>Ion Boardroom</vt:lpstr>
      <vt:lpstr>CodeBY</vt:lpstr>
      <vt:lpstr>Introdução</vt:lpstr>
      <vt:lpstr>Exercícios implementados</vt:lpstr>
      <vt:lpstr>Apresentação do PowerPoint</vt:lpstr>
      <vt:lpstr>Apresentação do PowerPoint</vt:lpstr>
      <vt:lpstr>Apresentação do PowerPoint</vt:lpstr>
      <vt:lpstr>Apresentação do PowerPoint</vt:lpstr>
      <vt:lpstr>Basic</vt:lpstr>
      <vt:lpstr>Basic</vt:lpstr>
      <vt:lpstr>Basic</vt:lpstr>
      <vt:lpstr>Visual Basic</vt:lpstr>
      <vt:lpstr>Visual Basic</vt:lpstr>
      <vt:lpstr>Visual Basic</vt:lpstr>
      <vt:lpstr>C</vt:lpstr>
      <vt:lpstr>C</vt:lpstr>
      <vt:lpstr>C</vt:lpstr>
      <vt:lpstr>C#</vt:lpstr>
      <vt:lpstr>C#</vt:lpstr>
      <vt:lpstr>C#</vt:lpstr>
      <vt:lpstr>C++</vt:lpstr>
      <vt:lpstr>C++</vt:lpstr>
      <vt:lpstr>C++</vt:lpstr>
      <vt:lpstr>Delphi</vt:lpstr>
      <vt:lpstr>Delphi</vt:lpstr>
      <vt:lpstr>Delphi</vt:lpstr>
      <vt:lpstr>Fortran</vt:lpstr>
      <vt:lpstr>Fortran</vt:lpstr>
      <vt:lpstr>Fortran</vt:lpstr>
      <vt:lpstr>Java</vt:lpstr>
      <vt:lpstr>Java</vt:lpstr>
      <vt:lpstr>Java</vt:lpstr>
      <vt:lpstr>Javascript</vt:lpstr>
      <vt:lpstr>Javascript</vt:lpstr>
      <vt:lpstr>Javascript</vt:lpstr>
      <vt:lpstr>Lua</vt:lpstr>
      <vt:lpstr>Lua</vt:lpstr>
      <vt:lpstr>Lua</vt:lpstr>
      <vt:lpstr>Pascal</vt:lpstr>
      <vt:lpstr>Pascal</vt:lpstr>
      <vt:lpstr>Pascal</vt:lpstr>
      <vt:lpstr>Perl</vt:lpstr>
      <vt:lpstr>Perl</vt:lpstr>
      <vt:lpstr>Perl</vt:lpstr>
      <vt:lpstr>php</vt:lpstr>
      <vt:lpstr>php</vt:lpstr>
      <vt:lpstr>php</vt:lpstr>
      <vt:lpstr>php</vt:lpstr>
      <vt:lpstr>php</vt:lpstr>
      <vt:lpstr>Python</vt:lpstr>
      <vt:lpstr>Python</vt:lpstr>
      <vt:lpstr>Python</vt:lpstr>
      <vt:lpstr>Ruby</vt:lpstr>
      <vt:lpstr>Ruby</vt:lpstr>
      <vt:lpstr>Ruby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Élio</cp:lastModifiedBy>
  <cp:revision>58</cp:revision>
  <dcterms:created xsi:type="dcterms:W3CDTF">2013-03-20T15:39:04Z</dcterms:created>
  <dcterms:modified xsi:type="dcterms:W3CDTF">2013-05-16T15:09:23Z</dcterms:modified>
</cp:coreProperties>
</file>