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Zebedeus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/>
          <a:lstStyle/>
          <a:p>
            <a:r>
              <a:rPr lang="pt-PT" b="1" dirty="0" smtClean="0"/>
              <a:t>Sistemas DE INFORMAÇÃO</a:t>
            </a:r>
            <a:endParaRPr lang="pt-PT" b="1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COLOCAR O LOGO DO GRUPO</a:t>
            </a:r>
            <a:endParaRPr lang="pt-PT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Vídeos tutoriais </a:t>
            </a:r>
          </a:p>
          <a:p>
            <a:r>
              <a:rPr lang="pt-PT" dirty="0" smtClean="0"/>
              <a:t>Login no website</a:t>
            </a:r>
          </a:p>
          <a:p>
            <a:r>
              <a:rPr lang="pt-PT" dirty="0" smtClean="0"/>
              <a:t>Evolução do website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Sistemas de informação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 - ideias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Boneco Animado</a:t>
            </a:r>
          </a:p>
          <a:p>
            <a:r>
              <a:rPr lang="pt-PT" dirty="0" err="1" smtClean="0"/>
              <a:t>Chroma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pt-PT" dirty="0" smtClean="0"/>
              <a:t>Ideia abandonada</a:t>
            </a:r>
          </a:p>
          <a:p>
            <a:r>
              <a:rPr lang="pt-PT" dirty="0" smtClean="0"/>
              <a:t>Em fase de testes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8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74372" y="64458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Sistemas de informação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 - testes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1º Teste – Fundo quadro verde sala de aula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pt-PT" dirty="0" smtClean="0"/>
              <a:t>Iluminação de fundo inapropriada.</a:t>
            </a:r>
          </a:p>
          <a:p>
            <a:r>
              <a:rPr lang="pt-PT" dirty="0" smtClean="0"/>
              <a:t>Falta de contraste do fundo.</a:t>
            </a:r>
          </a:p>
          <a:p>
            <a:r>
              <a:rPr lang="pt-PT" dirty="0" smtClean="0"/>
              <a:t>Cor de fundo irregular. (vários tons de verde)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2" y="3248778"/>
            <a:ext cx="36099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5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 - testes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2º Teste – Fundo </a:t>
            </a:r>
            <a:r>
              <a:rPr lang="pt-PT" dirty="0"/>
              <a:t>t</a:t>
            </a:r>
            <a:r>
              <a:rPr lang="pt-PT" dirty="0" smtClean="0"/>
              <a:t>apete vermelho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pt-PT" dirty="0" err="1" smtClean="0"/>
              <a:t>Chroma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a fundo vermelho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Lábios ficam transparentes.</a:t>
            </a:r>
          </a:p>
          <a:p>
            <a:pPr lvl="1"/>
            <a:r>
              <a:rPr lang="pt-PT" dirty="0" smtClean="0"/>
              <a:t>Partes rosadas da face transparentes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70" y="3284621"/>
            <a:ext cx="4657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3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 - testes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º Teste – Fundo projector da sala em tela branca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pt-PT" dirty="0" err="1" smtClean="0"/>
              <a:t>Chroma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a fundo verde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Melhor resultada até ao momento</a:t>
            </a:r>
          </a:p>
          <a:p>
            <a:pPr lvl="1"/>
            <a:r>
              <a:rPr lang="pt-PT" dirty="0" smtClean="0"/>
              <a:t>Contorno da pessoa fica brilhante</a:t>
            </a:r>
          </a:p>
        </p:txBody>
      </p:sp>
      <p:pic>
        <p:nvPicPr>
          <p:cNvPr id="8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38" y="3524250"/>
            <a:ext cx="4286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Sistemas de informação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 - testes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4º Teste – Estúdio de fotografia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pt-PT" dirty="0" err="1" smtClean="0"/>
              <a:t>Chroma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a fundo azul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Sala escura. Falta de iluminação</a:t>
            </a:r>
          </a:p>
          <a:p>
            <a:pPr lvl="1"/>
            <a:r>
              <a:rPr lang="pt-PT" dirty="0" smtClean="0"/>
              <a:t>Contorno da pessoa fica brilhante</a:t>
            </a:r>
          </a:p>
          <a:p>
            <a:pPr lvl="1"/>
            <a:r>
              <a:rPr lang="pt-PT" dirty="0"/>
              <a:t>Cor de fundo irregular. (vários tons de </a:t>
            </a:r>
            <a:r>
              <a:rPr lang="pt-PT" dirty="0" smtClean="0"/>
              <a:t>azul)</a:t>
            </a:r>
            <a:endParaRPr lang="pt-PT" dirty="0"/>
          </a:p>
        </p:txBody>
      </p:sp>
      <p:pic>
        <p:nvPicPr>
          <p:cNvPr id="8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69" y="3281614"/>
            <a:ext cx="42576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Sistemas de informação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Conclusão – próximo teste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5</a:t>
            </a:r>
            <a:r>
              <a:rPr lang="pt-PT" dirty="0" smtClean="0"/>
              <a:t>º Teste – Locutor </a:t>
            </a:r>
            <a:r>
              <a:rPr lang="pt-PT" dirty="0"/>
              <a:t>s</a:t>
            </a:r>
            <a:r>
              <a:rPr lang="pt-PT" dirty="0" smtClean="0"/>
              <a:t>em o </a:t>
            </a:r>
            <a:r>
              <a:rPr lang="pt-PT" dirty="0" err="1" smtClean="0"/>
              <a:t>Chroma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endParaRPr lang="pt-PT" dirty="0"/>
          </a:p>
        </p:txBody>
      </p:sp>
      <p:pic>
        <p:nvPicPr>
          <p:cNvPr id="8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3121979"/>
            <a:ext cx="6196264" cy="270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pt-PT" dirty="0" err="1" smtClean="0"/>
              <a:t>Chroma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no vídeo do fluxograma</a:t>
            </a:r>
            <a:r>
              <a:rPr lang="pt-PT" dirty="0" smtClean="0"/>
              <a:t>.</a:t>
            </a:r>
          </a:p>
          <a:p>
            <a:r>
              <a:rPr lang="pt-PT" dirty="0" smtClean="0"/>
              <a:t>Vantagens</a:t>
            </a:r>
          </a:p>
          <a:p>
            <a:pPr lvl="1"/>
            <a:r>
              <a:rPr lang="pt-PT" dirty="0" smtClean="0"/>
              <a:t>Não depende da iluminação do locutor</a:t>
            </a:r>
          </a:p>
          <a:p>
            <a:pPr lvl="1"/>
            <a:r>
              <a:rPr lang="pt-PT" dirty="0" smtClean="0"/>
              <a:t>Fundo de qualquer cor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Sistemas de informação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5410" y="5020189"/>
            <a:ext cx="8825659" cy="860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 descr="https://fbcdn-sphotos-a-a.akamaihd.net/hphotos-ak-ash3/531761_475783459141749_67846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1"/>
            <a:ext cx="1558343" cy="13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452</TotalTime>
  <Words>216</Words>
  <Application>Microsoft Office PowerPoint</Application>
  <PresentationFormat>Personalizados</PresentationFormat>
  <Paragraphs>48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Ion Boardroom</vt:lpstr>
      <vt:lpstr>Zebedeus</vt:lpstr>
      <vt:lpstr>Introdução</vt:lpstr>
      <vt:lpstr>Desenvolvimento - ideias</vt:lpstr>
      <vt:lpstr>Desenvolvimento - testes</vt:lpstr>
      <vt:lpstr>Desenvolvimento - testes</vt:lpstr>
      <vt:lpstr>Desenvolvimento - testes</vt:lpstr>
      <vt:lpstr>Desenvolvimento - testes</vt:lpstr>
      <vt:lpstr>Conclusão – próximo teste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André</cp:lastModifiedBy>
  <cp:revision>44</cp:revision>
  <dcterms:created xsi:type="dcterms:W3CDTF">2013-03-20T15:39:04Z</dcterms:created>
  <dcterms:modified xsi:type="dcterms:W3CDTF">2013-05-08T14:49:35Z</dcterms:modified>
</cp:coreProperties>
</file>