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>
        <p:scale>
          <a:sx n="68" d="100"/>
          <a:sy n="68" d="100"/>
        </p:scale>
        <p:origin x="1648" y="584"/>
      </p:cViewPr>
      <p:guideLst>
        <p:guide orient="horz" pos="2160"/>
        <p:guide pos="384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6D776-F2B8-CF4C-A082-056B8ABEDBF7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0F4B2-4D94-BC40-BB02-D813309A2C88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669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F4B2-4D94-BC40-BB02-D813309A2C8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01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F4B2-4D94-BC40-BB02-D813309A2C8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87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Linhas do programa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F4B2-4D94-BC40-BB02-D813309A2C8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619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0F4B2-4D94-BC40-BB02-D813309A2C8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315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36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92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546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631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791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123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363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981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75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202C-74FA-1E4C-9354-78BB42DCC506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34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202C-74FA-1E4C-9354-78BB42DCC506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B2F5-9978-F141-91CE-EE3D473D530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62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3353799" y="4936019"/>
            <a:ext cx="5224508" cy="1292662"/>
            <a:chOff x="3353799" y="4936019"/>
            <a:chExt cx="5224508" cy="1292662"/>
          </a:xfrm>
        </p:grpSpPr>
        <p:sp>
          <p:nvSpPr>
            <p:cNvPr id="19" name="Retângulo 18"/>
            <p:cNvSpPr/>
            <p:nvPr/>
          </p:nvSpPr>
          <p:spPr>
            <a:xfrm>
              <a:off x="3353799" y="4936019"/>
              <a:ext cx="5224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PT" sz="5400" b="1" cap="none" spc="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{porumacausa}</a:t>
              </a:r>
              <a:endParaRPr lang="pt-PT" sz="5400" b="1" cap="none" spc="0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165736" y="5859349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latin typeface="Arial" charset="0"/>
                  <a:ea typeface="Arial" charset="0"/>
                  <a:cs typeface="Arial" charset="0"/>
                </a:rPr>
                <a:t>Makers Community Impact</a:t>
              </a:r>
              <a:endParaRPr lang="pt-PT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07" y="1529714"/>
            <a:ext cx="7952149" cy="21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Entrega a fundação a constituir para que o programa tenha sustentabilidade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 propriedade intelectual ficara nas mãos da comunidade</a:t>
            </a:r>
            <a:r>
              <a:rPr lang="pt-PT" dirty="0"/>
              <a:t> </a:t>
            </a:r>
            <a:r>
              <a:rPr lang="pt-PT" dirty="0" smtClean="0"/>
              <a:t>através de uma fundação</a:t>
            </a:r>
          </a:p>
          <a:p>
            <a:r>
              <a:rPr lang="pt-PT" dirty="0" smtClean="0"/>
              <a:t>O </a:t>
            </a:r>
            <a:r>
              <a:rPr lang="pt-PT" dirty="0" err="1" smtClean="0"/>
              <a:t>projecto</a:t>
            </a:r>
            <a:r>
              <a:rPr lang="pt-PT" dirty="0" smtClean="0"/>
              <a:t> deve financiar-se pelas parcerias que desenvolve, nomeadamente com câmaras e empresas com interesse na floresta</a:t>
            </a:r>
          </a:p>
        </p:txBody>
      </p:sp>
    </p:spTree>
    <p:extLst>
      <p:ext uri="{BB962C8B-B14F-4D97-AF65-F5344CB8AC3E}">
        <p14:creationId xmlns:p14="http://schemas.microsoft.com/office/powerpoint/2010/main" val="179502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3353799" y="4936019"/>
            <a:ext cx="5224508" cy="1292662"/>
            <a:chOff x="3353799" y="4936019"/>
            <a:chExt cx="5224508" cy="1292662"/>
          </a:xfrm>
        </p:grpSpPr>
        <p:sp>
          <p:nvSpPr>
            <p:cNvPr id="16" name="Retângulo 15"/>
            <p:cNvSpPr/>
            <p:nvPr/>
          </p:nvSpPr>
          <p:spPr>
            <a:xfrm>
              <a:off x="3353799" y="4936019"/>
              <a:ext cx="5224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PT" sz="5400" b="1" cap="none" spc="0" dirty="0" smtClean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{porumacausa}</a:t>
              </a:r>
              <a:endParaRPr lang="pt-PT" sz="5400" b="1" cap="none" spc="0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165736" y="5859349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Makers Community Impact</a:t>
              </a:r>
              <a:endParaRPr lang="pt-PT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353799" y="2535361"/>
            <a:ext cx="5224508" cy="1292662"/>
            <a:chOff x="3353799" y="4936019"/>
            <a:chExt cx="5224508" cy="1292662"/>
          </a:xfrm>
        </p:grpSpPr>
        <p:sp>
          <p:nvSpPr>
            <p:cNvPr id="19" name="Retângulo 18"/>
            <p:cNvSpPr/>
            <p:nvPr/>
          </p:nvSpPr>
          <p:spPr>
            <a:xfrm>
              <a:off x="3353799" y="4936019"/>
              <a:ext cx="5224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PT" sz="5400" b="1" cap="none" spc="0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{porumacausa}</a:t>
              </a:r>
              <a:endParaRPr lang="pt-PT" sz="54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165736" y="5859349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Makers Community Impact</a:t>
              </a:r>
              <a:endParaRPr lang="pt-PT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9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51" y="1162596"/>
            <a:ext cx="11225976" cy="300826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026502" y="4934794"/>
            <a:ext cx="25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www.porumacausa.pt</a:t>
            </a:r>
            <a:endParaRPr lang="pt-PT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70737" y="5245732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hello@porumacausa.pt</a:t>
            </a:r>
            <a:endParaRPr lang="pt-PT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575139" y="560892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+351 210 987 359</a:t>
            </a:r>
            <a:endParaRPr lang="pt-PT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6"/>
          <a:stretch/>
        </p:blipFill>
        <p:spPr>
          <a:xfrm>
            <a:off x="-1" y="0"/>
            <a:ext cx="12260384" cy="6858000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 rot="16200000">
            <a:off x="5880178" y="477794"/>
            <a:ext cx="646331" cy="1211408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3641162" y="6357973"/>
            <a:ext cx="819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pt-PT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www.porumacausa.pt</a:t>
            </a:r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lang="pt-PT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/ +351 210 987 </a:t>
            </a:r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359</a:t>
            </a:r>
            <a:r>
              <a:rPr lang="pt-PT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/  </a:t>
            </a:r>
            <a:r>
              <a:rPr lang="pt-PT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hello@porumacausa.pt</a:t>
            </a:r>
            <a:endParaRPr lang="pt-PT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pt-PT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43" y="3931920"/>
            <a:ext cx="5845781" cy="1566516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334880" y="492351"/>
            <a:ext cx="6868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cap="all">
                <a:solidFill>
                  <a:schemeClr val="bg1"/>
                </a:solidFill>
              </a:rPr>
              <a:t>REDUZIR IMPACTO DOS INCÊNDIOS EM PORTUGAL RECORRENDO À TECNOLOGIA</a:t>
            </a:r>
            <a:r>
              <a:rPr lang="pt-PT" sz="3600" b="1" cap="all" smtClean="0">
                <a:solidFill>
                  <a:schemeClr val="bg1"/>
                </a:solidFill>
              </a:rPr>
              <a:t>.</a:t>
            </a:r>
            <a:endParaRPr lang="pt-PT" sz="3600" b="1" cap="al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6"/>
          <a:stretch/>
        </p:blipFill>
        <p:spPr>
          <a:xfrm>
            <a:off x="-1" y="0"/>
            <a:ext cx="12260384" cy="6858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02449" y="5657671"/>
            <a:ext cx="3266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PT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pt-PT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www.porumacausa.pt</a:t>
            </a:r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/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pt-PT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351 210 987 </a:t>
            </a:r>
            <a:r>
              <a:rPr lang="pt-PT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359</a:t>
            </a:r>
            <a:endParaRPr lang="pt-PT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pt-PT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hello@porumacausa.pt</a:t>
            </a:r>
            <a:endParaRPr lang="pt-PT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pt-PT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05" y="3537892"/>
            <a:ext cx="3785616" cy="1014446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334880" y="492351"/>
            <a:ext cx="6868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cap="all" dirty="0">
                <a:solidFill>
                  <a:schemeClr val="bg1"/>
                </a:solidFill>
              </a:rPr>
              <a:t>REDUZIR IMPACTO DOS INCÊNDIOS EM PORTUGAL RECORRENDO À TECNOLOGIA</a:t>
            </a:r>
            <a:r>
              <a:rPr lang="pt-PT" sz="3600" b="1" cap="all" dirty="0" smtClean="0">
                <a:solidFill>
                  <a:schemeClr val="bg1"/>
                </a:solidFill>
              </a:rPr>
              <a:t>.</a:t>
            </a:r>
            <a:endParaRPr lang="pt-PT" sz="3600" b="1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77" y="5995394"/>
            <a:ext cx="2724214" cy="73001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85097"/>
            <a:ext cx="10058400" cy="468780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987" y="6057758"/>
            <a:ext cx="2511913" cy="6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Retorno para a comunidade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Sessões com especialistas </a:t>
            </a:r>
            <a:r>
              <a:rPr lang="pt-PT" dirty="0"/>
              <a:t>internacionais exclusivas para </a:t>
            </a:r>
            <a:r>
              <a:rPr lang="pt-PT" dirty="0" smtClean="0"/>
              <a:t>voluntários do </a:t>
            </a:r>
            <a:r>
              <a:rPr lang="pt-PT" dirty="0" err="1" smtClean="0"/>
              <a:t>projecto</a:t>
            </a:r>
            <a:endParaRPr lang="pt-PT" dirty="0"/>
          </a:p>
          <a:p>
            <a:pPr lvl="1"/>
            <a:r>
              <a:rPr lang="pt-PT" dirty="0" smtClean="0"/>
              <a:t>Hardware</a:t>
            </a:r>
          </a:p>
          <a:p>
            <a:pPr lvl="1"/>
            <a:r>
              <a:rPr lang="pt-PT" dirty="0" smtClean="0"/>
              <a:t>IOT</a:t>
            </a:r>
          </a:p>
          <a:p>
            <a:pPr lvl="1"/>
            <a:r>
              <a:rPr lang="pt-PT" dirty="0" smtClean="0"/>
              <a:t>Design de produto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9151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Equipas e desafios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Equipas locais totalmente autónomas e responsáveis pelas entregas</a:t>
            </a:r>
          </a:p>
          <a:p>
            <a:r>
              <a:rPr lang="pt-PT" dirty="0" smtClean="0"/>
              <a:t>Equipas divididas por desafios</a:t>
            </a:r>
          </a:p>
          <a:p>
            <a:r>
              <a:rPr lang="pt-PT" dirty="0" smtClean="0"/>
              <a:t>Trabalho remoto </a:t>
            </a:r>
          </a:p>
          <a:p>
            <a:r>
              <a:rPr lang="pt-PT" dirty="0" err="1" smtClean="0"/>
              <a:t>Sync</a:t>
            </a:r>
            <a:r>
              <a:rPr lang="pt-PT" dirty="0" smtClean="0"/>
              <a:t> com todas as equipas a nível nacional</a:t>
            </a:r>
          </a:p>
          <a:p>
            <a:r>
              <a:rPr lang="pt-PT" dirty="0" smtClean="0"/>
              <a:t>Plano definido no início de cada mês com base no trabalho a realizar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184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Visão de produto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Como desafio de aprendizagem pretende-se que o desenvolvimento seja feito com orientação de produto</a:t>
            </a:r>
          </a:p>
          <a:p>
            <a:r>
              <a:rPr lang="pt-PT" dirty="0" smtClean="0"/>
              <a:t>Todos terão a oportunidade de participar nas diversas fases desde a proposição do problema até aos testes passando pela definição da solução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6301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208</Words>
  <Application>Microsoft Macintosh PowerPoint</Application>
  <PresentationFormat>Ecrã Panorâmico</PresentationFormat>
  <Paragraphs>37</Paragraphs>
  <Slides>10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Retorno para a comunidade</vt:lpstr>
      <vt:lpstr>Equipas e desafios</vt:lpstr>
      <vt:lpstr>Visão de produto</vt:lpstr>
      <vt:lpstr>Entrega a fundação a constituir para que o programa tenha sustentabilidade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Evaristo</dc:creator>
  <cp:lastModifiedBy>Rafael Evaristo</cp:lastModifiedBy>
  <cp:revision>18</cp:revision>
  <dcterms:created xsi:type="dcterms:W3CDTF">2017-07-01T18:51:36Z</dcterms:created>
  <dcterms:modified xsi:type="dcterms:W3CDTF">2017-11-02T09:49:41Z</dcterms:modified>
</cp:coreProperties>
</file>