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98" d="100"/>
          <a:sy n="98" d="100"/>
        </p:scale>
        <p:origin x="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3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2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4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3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9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2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63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8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3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202C-74FA-1E4C-9354-78BB42DCC506}" type="datetimeFigureOut">
              <a:rPr lang="pt-PT" smtClean="0"/>
              <a:t>02/07/17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79601" y="258678"/>
            <a:ext cx="147419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96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@</a:t>
            </a:r>
            <a:endParaRPr lang="pt-PT" sz="9600" b="1" cap="none" spc="0" dirty="0">
              <a:ln w="12700">
                <a:noFill/>
                <a:prstDash val="solid"/>
              </a:ln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65" y="581844"/>
            <a:ext cx="522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{porumacausa}</a:t>
            </a:r>
            <a:endParaRPr lang="pt-PT" sz="5400" b="1" cap="none" spc="0" dirty="0">
              <a:ln w="12700">
                <a:noFill/>
                <a:prstDash val="solid"/>
              </a:ln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532666" y="146195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latin typeface="Arial" charset="0"/>
                <a:ea typeface="Arial" charset="0"/>
                <a:cs typeface="Arial" charset="0"/>
              </a:rPr>
              <a:t>Makers Community Impact</a:t>
            </a:r>
            <a:endParaRPr lang="pt-PT" i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879601" y="2666598"/>
            <a:ext cx="6580172" cy="1615827"/>
            <a:chOff x="1879601" y="2666598"/>
            <a:chExt cx="6580172" cy="1615827"/>
          </a:xfrm>
        </p:grpSpPr>
        <p:sp>
          <p:nvSpPr>
            <p:cNvPr id="11" name="Retângulo 10"/>
            <p:cNvSpPr/>
            <p:nvPr/>
          </p:nvSpPr>
          <p:spPr>
            <a:xfrm>
              <a:off x="1879601" y="2666598"/>
              <a:ext cx="1474198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96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@</a:t>
              </a:r>
              <a:endParaRPr lang="pt-PT" sz="96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35265" y="2989764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338406" y="3893500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6" name="Retângulo 15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6" name="Retângulo 15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353799" y="2535361"/>
            <a:ext cx="5224508" cy="1292662"/>
            <a:chOff x="3353799" y="4936019"/>
            <a:chExt cx="5224508" cy="1292662"/>
          </a:xfrm>
        </p:grpSpPr>
        <p:sp>
          <p:nvSpPr>
            <p:cNvPr id="19" name="Retângulo 18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</Words>
  <Application>Microsoft Macintosh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Evaristo</dc:creator>
  <cp:lastModifiedBy>Rafael Evaristo</cp:lastModifiedBy>
  <cp:revision>6</cp:revision>
  <dcterms:created xsi:type="dcterms:W3CDTF">2017-07-01T18:51:36Z</dcterms:created>
  <dcterms:modified xsi:type="dcterms:W3CDTF">2017-07-02T18:08:06Z</dcterms:modified>
</cp:coreProperties>
</file>