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68" d="100"/>
          <a:sy n="68" d="100"/>
        </p:scale>
        <p:origin x="440" y="584"/>
      </p:cViewPr>
      <p:guideLst>
        <p:guide orient="horz" pos="2160"/>
        <p:guide pos="38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776-F2B8-CF4C-A082-056B8ABEDBF7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F4B2-4D94-BC40-BB02-D813309A2C88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69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01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87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Linhas do programa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619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1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3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2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4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3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9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63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3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202C-74FA-1E4C-9354-78BB42DCC506}" type="datetimeFigureOut">
              <a:rPr lang="pt-PT" smtClean="0"/>
              <a:t>01/11/17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9" name="Retângulo 18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07" y="1529714"/>
            <a:ext cx="7952149" cy="21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Entrega a fundação a constituir para que o programa tenha sustentabilidade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0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6" name="Retângulo 15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53799" y="2535361"/>
            <a:ext cx="5224508" cy="1292662"/>
            <a:chOff x="3353799" y="4936019"/>
            <a:chExt cx="5224508" cy="1292662"/>
          </a:xfrm>
        </p:grpSpPr>
        <p:sp>
          <p:nvSpPr>
            <p:cNvPr id="19" name="Retângulo 18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1" y="1162596"/>
            <a:ext cx="11225976" cy="30082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026502" y="4934794"/>
            <a:ext cx="25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70737" y="524573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575139" y="560892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+351 210 987 359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6"/>
          <a:stretch/>
        </p:blipFill>
        <p:spPr>
          <a:xfrm>
            <a:off x="-1" y="0"/>
            <a:ext cx="12260384" cy="685800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 rot="16200000">
            <a:off x="5880178" y="477794"/>
            <a:ext cx="646331" cy="1211408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641162" y="6357973"/>
            <a:ext cx="81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/ +351 210 987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359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 </a:t>
            </a:r>
            <a:r>
              <a:rPr lang="pt-PT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43" y="3931920"/>
            <a:ext cx="5845781" cy="156651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34880" y="492351"/>
            <a:ext cx="686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cap="all">
                <a:solidFill>
                  <a:schemeClr val="bg1"/>
                </a:solidFill>
              </a:rPr>
              <a:t>REDUZIR IMPACTO DOS INCÊNDIOS EM PORTUGAL RECORRENDO À TECNOLOGIA</a:t>
            </a:r>
            <a:r>
              <a:rPr lang="pt-PT" sz="3600" b="1" cap="all" smtClean="0">
                <a:solidFill>
                  <a:schemeClr val="bg1"/>
                </a:solidFill>
              </a:rPr>
              <a:t>.</a:t>
            </a:r>
            <a:endParaRPr lang="pt-PT" sz="3600" b="1" cap="al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6"/>
          <a:stretch/>
        </p:blipFill>
        <p:spPr>
          <a:xfrm>
            <a:off x="-1" y="0"/>
            <a:ext cx="12260384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2449" y="5657671"/>
            <a:ext cx="32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/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351 210 987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359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5" y="3537892"/>
            <a:ext cx="3785616" cy="101444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34880" y="492351"/>
            <a:ext cx="686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cap="all" dirty="0">
                <a:solidFill>
                  <a:schemeClr val="bg1"/>
                </a:solidFill>
              </a:rPr>
              <a:t>REDUZIR IMPACTO DOS INCÊNDIOS EM PORTUGAL RECORRENDO À TECNOLOGIA</a:t>
            </a:r>
            <a:r>
              <a:rPr lang="pt-PT" sz="3600" b="1" cap="all" dirty="0" smtClean="0">
                <a:solidFill>
                  <a:schemeClr val="bg1"/>
                </a:solidFill>
              </a:rPr>
              <a:t>.</a:t>
            </a:r>
            <a:endParaRPr lang="pt-PT" sz="36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77" y="5995394"/>
            <a:ext cx="2724214" cy="73001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5097"/>
            <a:ext cx="10058400" cy="46878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987" y="6057758"/>
            <a:ext cx="2511913" cy="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Retorno para a comunidade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1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Equipas e desafios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Equipas locais totalmente autónomas e responsáveis pelas entregas</a:t>
            </a:r>
          </a:p>
          <a:p>
            <a:r>
              <a:rPr lang="pt-PT" dirty="0" smtClean="0"/>
              <a:t>Equipas divididas por desafios</a:t>
            </a:r>
          </a:p>
          <a:p>
            <a:r>
              <a:rPr lang="pt-PT" dirty="0" smtClean="0"/>
              <a:t>Trabalho remoto </a:t>
            </a:r>
          </a:p>
          <a:p>
            <a:r>
              <a:rPr lang="pt-PT" dirty="0" err="1" smtClean="0"/>
              <a:t>Sync</a:t>
            </a:r>
            <a:r>
              <a:rPr lang="pt-PT" dirty="0" smtClean="0"/>
              <a:t> com todas as equipas a nível nacional</a:t>
            </a:r>
          </a:p>
          <a:p>
            <a:r>
              <a:rPr lang="pt-PT" dirty="0" smtClean="0"/>
              <a:t>Plano definido no início de cada mês com base no trabalho a realizar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84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Visão de produto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Como desafio de aprendizagem pretende-se que o desenvolvimento seja feito com orientação de produto</a:t>
            </a:r>
          </a:p>
          <a:p>
            <a:r>
              <a:rPr lang="pt-PT" dirty="0" smtClean="0"/>
              <a:t>Todos terão a oportunidade de participar nas diversas fases desde a proposição do problema até aos testes passando pela definição da solução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6301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164</Words>
  <Application>Microsoft Macintosh PowerPoint</Application>
  <PresentationFormat>Ecrã Panorâmico</PresentationFormat>
  <Paragraphs>31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Retorno para a comunidade</vt:lpstr>
      <vt:lpstr>Equipas e desafios</vt:lpstr>
      <vt:lpstr>Visão de produto</vt:lpstr>
      <vt:lpstr>Entrega a fundação a constituir para que o programa tenha sustentabilidade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Evaristo</dc:creator>
  <cp:lastModifiedBy>Rafael Evaristo</cp:lastModifiedBy>
  <cp:revision>15</cp:revision>
  <dcterms:created xsi:type="dcterms:W3CDTF">2017-07-01T18:51:36Z</dcterms:created>
  <dcterms:modified xsi:type="dcterms:W3CDTF">2017-11-01T19:59:33Z</dcterms:modified>
</cp:coreProperties>
</file>