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010400" cy="9296400"/>
  <p:embeddedFontLst>
    <p:embeddedFont>
      <p:font typeface="Roboto"/>
      <p:regular r:id="rId18"/>
      <p:bold r:id="rId19"/>
      <p:italic r:id="rId20"/>
      <p:boldItalic r:id="rId21"/>
    </p:embeddedFon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ial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e4f8933a_0_9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e4f8933a_0_9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fa57b559_0_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6fa57b559_0_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56fa57b559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This is topic for </a:t>
            </a:r>
            <a:r>
              <a:rPr lang="en-IN" sz="2000"/>
              <a:t>optimization</a:t>
            </a:r>
            <a:r>
              <a:rPr lang="en-IN" sz="2000"/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bf17c719_0_32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0bf17c719_0_32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50bf17c719_0_3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4fb28db7_0_1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544fb28db7_0_1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544fb28db7_0_1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e4f8933a_0_3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59e4f8933a_0_3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59e4f8933a_0_3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e4f8933a_0_4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9e4f8933a_0_4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59e4f8933a_0_4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e4f8933a_0_67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59e4f8933a_0_67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59e4f8933a_0_6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e4f8933a_0_8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e4f8933a_0_8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92240" y="457200"/>
            <a:ext cx="609120" cy="556560"/>
          </a:xfrm>
          <a:prstGeom prst="flowChartDecision">
            <a:avLst/>
          </a:prstGeom>
          <a:solidFill>
            <a:srgbClr val="1AB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74600" cy="76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2422" r="0" t="0"/>
          <a:stretch/>
        </p:blipFill>
        <p:spPr>
          <a:xfrm>
            <a:off x="0" y="6600960"/>
            <a:ext cx="9174600" cy="2566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reactjs.org/docs/hooks-faq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reactjs.org/docs/hooks-referenc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reactjs.org/docs/hooks-effec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0"/>
            <a:ext cx="9144000" cy="1784160"/>
          </a:xfrm>
          <a:prstGeom prst="rect">
            <a:avLst/>
          </a:prstGeom>
          <a:solidFill>
            <a:srgbClr val="FFFCF9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258" y="25"/>
            <a:ext cx="4771500" cy="1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0" y="5486400"/>
            <a:ext cx="9143640" cy="137124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150120" y="5539680"/>
            <a:ext cx="3618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Date : </a:t>
            </a:r>
            <a:r>
              <a:rPr b="1" lang="en-IN" sz="1800">
                <a:solidFill>
                  <a:srgbClr val="00618E"/>
                </a:solidFill>
              </a:rPr>
              <a:t>14</a:t>
            </a: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 May 201</a:t>
            </a:r>
            <a:r>
              <a:rPr b="1" lang="en-IN" sz="1800">
                <a:solidFill>
                  <a:srgbClr val="00618E"/>
                </a:solidFill>
              </a:rPr>
              <a:t>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4122350" y="5486400"/>
            <a:ext cx="5021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sng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			Presented by</a:t>
            </a:r>
            <a:r>
              <a:rPr b="0" i="0" lang="en-IN" sz="20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 : Deepak Porwal</a:t>
            </a:r>
            <a:endParaRPr b="0" i="0" sz="2000" u="none" cap="none" strike="noStrike">
              <a:solidFill>
                <a:srgbClr val="006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618E"/>
                </a:solidFill>
              </a:rPr>
              <a:t>                                        Sundaramoorthy</a:t>
            </a:r>
            <a:endParaRPr sz="2000">
              <a:solidFill>
                <a:srgbClr val="00618E"/>
              </a:solidFill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0" y="2620440"/>
            <a:ext cx="91440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FFCF9"/>
                </a:solidFill>
              </a:rPr>
              <a:t>React Js</a:t>
            </a:r>
            <a:endParaRPr b="1" sz="5400">
              <a:solidFill>
                <a:srgbClr val="FFFCF9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CF9"/>
                </a:solidFill>
              </a:rPr>
              <a:t>Session - 2</a:t>
            </a:r>
            <a:endParaRPr sz="30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0" y="1106700"/>
            <a:ext cx="2323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775" y="2620450"/>
            <a:ext cx="1731000" cy="1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0" y="0"/>
            <a:ext cx="8605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React with Drupal 7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980825" y="1781075"/>
            <a:ext cx="4777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/>
              <a:t>Live Demo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/>
          <p:nvPr/>
        </p:nvSpPr>
        <p:spPr>
          <a:xfrm>
            <a:off x="1596960" y="1733400"/>
            <a:ext cx="6577920" cy="21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3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Q&amp;A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0" y="5595480"/>
            <a:ext cx="9143640" cy="126216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800" strike="noStrike">
                <a:solidFill>
                  <a:srgbClr val="0081B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What next ?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/>
              <a:t>React Advance Guide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Context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Refs and the DOM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Error Boundaries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Uncontrolled Components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Typechecking with props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JSX in depth</a:t>
            </a:r>
            <a:endParaRPr sz="2400"/>
          </a:p>
          <a:p>
            <a:pPr indent="-3810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React bootstrap &amp; Other Libraries</a:t>
            </a:r>
            <a:endParaRPr sz="2400"/>
          </a:p>
          <a:p>
            <a:pPr indent="-3810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Redux Intro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What we’ll cover together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Our mission is to be the leader in enabling the global publishing and educational institu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tions to deliver online and offline learning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2305800" y="1462680"/>
            <a:ext cx="4571640" cy="38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React HOOKS</a:t>
            </a:r>
            <a:endParaRPr sz="1800">
              <a:solidFill>
                <a:srgbClr val="5F5F5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○"/>
            </a:pPr>
            <a:r>
              <a:rPr lang="en-IN" sz="1800">
                <a:solidFill>
                  <a:srgbClr val="5F5F5F"/>
                </a:solidFill>
              </a:rPr>
              <a:t>useState</a:t>
            </a:r>
            <a:endParaRPr sz="1800">
              <a:solidFill>
                <a:srgbClr val="5F5F5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○"/>
            </a:pPr>
            <a:r>
              <a:rPr lang="en-IN" sz="1800">
                <a:solidFill>
                  <a:srgbClr val="5F5F5F"/>
                </a:solidFill>
              </a:rPr>
              <a:t>userEffect</a:t>
            </a:r>
            <a:endParaRPr sz="1800">
              <a:solidFill>
                <a:srgbClr val="5F5F5F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○"/>
            </a:pPr>
            <a:r>
              <a:rPr lang="en-IN" sz="1800">
                <a:solidFill>
                  <a:srgbClr val="5F5F5F"/>
                </a:solidFill>
              </a:rPr>
              <a:t>Example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Demo for creating build &amp; deployment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Drupal7 and React example</a:t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rgbClr val="5F5F5F"/>
                </a:solidFill>
              </a:rPr>
            </a:b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React HOOKS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84250" y="946075"/>
            <a:ext cx="8951400" cy="5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Hooks are a new addition in React 16.8. They let you use state and other React features without writing a class.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Hooks let you use more of React’s features without classes.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 Hook is a special function that lets you “hook into” React features.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Hooks solve a wide variety of problems:</a:t>
            </a:r>
            <a:endParaRPr sz="1800"/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It’s hard to reuse stateful logic between components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Complex components become hard to understand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Classes confuse both people and machines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sz="1800">
                <a:solidFill>
                  <a:schemeClr val="dk1"/>
                </a:solidFill>
              </a:rPr>
              <a:t>Hooks FAQ: </a:t>
            </a:r>
            <a:r>
              <a:rPr lang="en-IN" sz="1800" u="sng">
                <a:solidFill>
                  <a:schemeClr val="hlink"/>
                </a:solidFill>
                <a:hlinkClick r:id="rId4"/>
              </a:rPr>
              <a:t>https://reactjs.org/docs/hooks-faq.html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React HOOKS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84240" y="946080"/>
            <a:ext cx="9106560" cy="60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Built-in Hooks in React </a:t>
            </a:r>
            <a:r>
              <a:rPr b="1" lang="en-IN">
                <a:solidFill>
                  <a:schemeClr val="dk1"/>
                </a:solidFill>
              </a:rPr>
              <a:t>(</a:t>
            </a:r>
            <a:r>
              <a:rPr b="1" lang="en-IN" u="sng">
                <a:solidFill>
                  <a:schemeClr val="hlink"/>
                </a:solidFill>
                <a:hlinkClick r:id="rId4"/>
              </a:rPr>
              <a:t>https://reactjs.org/docs/hooks-reference.html</a:t>
            </a:r>
            <a:r>
              <a:rPr b="1" lang="en-I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Basic Hooks 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useState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useEffect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useContext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 Additional Hooks 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useReducer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useCallback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useMemo 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useRef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useImperativeHandle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useLayoutEffect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useDebugValue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React HOOKS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Rules of Hooks</a:t>
            </a:r>
            <a:endParaRPr sz="24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Call Hooks at the Top Level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Don’t call Hooks inside loops, conditions, or nested functions.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Only Call Hooks from React Function component or from custom Hooks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 sz="1800">
                <a:solidFill>
                  <a:schemeClr val="dk1"/>
                </a:solidFill>
              </a:rPr>
              <a:t>Don’t call Hooks from regular JavaScript functions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We can use ESLing Plugin that enforces these two rules.</a:t>
            </a:r>
            <a:br>
              <a:rPr lang="en-IN" sz="1800">
                <a:solidFill>
                  <a:schemeClr val="dk1"/>
                </a:solidFill>
                <a:highlight>
                  <a:srgbClr val="999999"/>
                </a:highlight>
              </a:rPr>
            </a:br>
            <a:r>
              <a:rPr lang="en-IN">
                <a:solidFill>
                  <a:schemeClr val="dk1"/>
                </a:solidFill>
                <a:highlight>
                  <a:srgbClr val="999999"/>
                </a:highlight>
              </a:rPr>
              <a:t> </a:t>
            </a:r>
            <a:r>
              <a:rPr lang="en-IN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eslint-plugin-react-hooks --save-dev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B7B7B7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Your ESLint configuration</a:t>
            </a:r>
            <a:endParaRPr>
              <a:solidFill>
                <a:srgbClr val="B7B7B7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"plugins"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"react-hooks"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"rules"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"react-hooks/rules-of-hooks"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B2B2B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Checks rules of Hooks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"react-hooks/exhaustive-deps"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"warn"</a:t>
            </a: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B2B2B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Checks effect dependencies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React HOOKS - useState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useState</a:t>
            </a:r>
            <a:r>
              <a:rPr lang="en-IN" sz="2400">
                <a:solidFill>
                  <a:schemeClr val="dk1"/>
                </a:solidFill>
              </a:rPr>
              <a:t> </a:t>
            </a:r>
            <a:br>
              <a:rPr lang="en-IN" sz="2400">
                <a:solidFill>
                  <a:schemeClr val="dk1"/>
                </a:solidFill>
              </a:rPr>
            </a:br>
            <a:r>
              <a:rPr lang="en-IN" sz="1800">
                <a:solidFill>
                  <a:schemeClr val="dk1"/>
                </a:solidFill>
              </a:rPr>
              <a:t>Example: router-hook/src/components/Hook.js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useState</a:t>
            </a:r>
            <a:r>
              <a:rPr lang="en-IN" sz="2400">
                <a:solidFill>
                  <a:schemeClr val="dk1"/>
                </a:solidFill>
              </a:rPr>
              <a:t> returns an array of: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state object (getter)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updater function (setter)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3490450"/>
            <a:ext cx="39823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575" y="2986425"/>
            <a:ext cx="4161425" cy="35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React HOOKS - useEffect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useEffect </a:t>
            </a:r>
            <a:r>
              <a:rPr lang="en-IN" sz="1800">
                <a:solidFill>
                  <a:schemeClr val="dk1"/>
                </a:solidFill>
              </a:rPr>
              <a:t>(</a:t>
            </a:r>
            <a:r>
              <a:rPr lang="en-IN" sz="1800">
                <a:solidFill>
                  <a:schemeClr val="dk1"/>
                </a:solidFill>
              </a:rPr>
              <a:t>Example: router-hook/src/components/Hook.js)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 Using this Hook, you tell React that your component needs to do something after render.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It is similar to componentDidMount, componentDidUpdate, componentWillUnmount. Unlike componentDidMount or componentDidUpdate, effects scheduled with useEffect don’t block the browser from updating the screen.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If your effect returns a function, React will run it when it is time to clean up. (ie. similar to class life cycle componentWillUnmount)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Use Multiple Effects to Separate Concerns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Optimizing Performance by Skipping Effects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More detail find on : </a:t>
            </a:r>
            <a:r>
              <a:rPr lang="en-IN" sz="1800" u="sng">
                <a:solidFill>
                  <a:schemeClr val="hlink"/>
                </a:solidFill>
                <a:hlinkClick r:id="rId4"/>
              </a:rPr>
              <a:t>https://reactjs.org/docs/hooks-effect.html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React HOOKS - custom hook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A custom Hook is a JavaScript function whose name starts with ”use” and that may call other Hooks.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 Its name should always start with use so that you can tell at a glance that the </a:t>
            </a:r>
            <a:r>
              <a:rPr lang="en-IN" sz="2400">
                <a:solidFill>
                  <a:schemeClr val="dk1"/>
                </a:solidFill>
              </a:rPr>
              <a:t>Hook’s </a:t>
            </a:r>
            <a:r>
              <a:rPr lang="en-IN" sz="2400">
                <a:solidFill>
                  <a:schemeClr val="dk1"/>
                </a:solidFill>
              </a:rPr>
              <a:t>rules apply to it.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ave image"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00" y="3097075"/>
            <a:ext cx="5619750" cy="3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0" y="0"/>
            <a:ext cx="8605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React build &amp; deployment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1980825" y="1781075"/>
            <a:ext cx="4777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/>
              <a:t>Live 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