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utismData_1714466869898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654ED4A-695E-4B97-87D1-341C58EC2F1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Autism 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CE31261-AD65-409D-BB33-10AF246CD45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5/2/2024 3:55:32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25196D7C-6201-45E3-9444-2DE350C782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94"/>
            <a:ext cx="12192000" cy="673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2024-05-02T03:55:32Z</dcterms:created>
  <dcterms:modified xsi:type="dcterms:W3CDTF">2024-05-02T03:55:32Z</dcterms:modified>
</cp:coreProperties>
</file>