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741C-E583-BB6F-91C2-99BC5A19A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Yapay zeka genetik algoritma ile hasta taburcu tahmini projesi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892BD-5731-4163-456D-E86B9ADCB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52415"/>
            <a:ext cx="8791575" cy="1655762"/>
          </a:xfrm>
        </p:spPr>
        <p:txBody>
          <a:bodyPr/>
          <a:lstStyle/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Emre mustafa kurşun </a:t>
            </a: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2004040022</a:t>
            </a:r>
          </a:p>
        </p:txBody>
      </p:sp>
    </p:spTree>
    <p:extLst>
      <p:ext uri="{BB962C8B-B14F-4D97-AF65-F5344CB8AC3E}">
        <p14:creationId xmlns:p14="http://schemas.microsoft.com/office/powerpoint/2010/main" val="326446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001-273B-88FC-EE55-0AFDEC7B7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48299"/>
            <a:ext cx="9905999" cy="2842902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Genetik algoritmada elitizim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EB809-1142-99C5-8A7C-7609A27D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19" y="641958"/>
            <a:ext cx="6200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1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55E3-9524-F626-9538-FE78A612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76485"/>
            <a:ext cx="9905999" cy="2714715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Uygunluga göre taburcu olma main fonk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3B209-10D1-57C2-3483-81A65D8A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78" y="626290"/>
            <a:ext cx="7629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E12B21-10A6-3FE3-990B-3BB4C17C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60" y="1318589"/>
            <a:ext cx="5334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8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E5C2-D075-178D-00DD-2B425BAB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85787"/>
            <a:ext cx="9905999" cy="2005414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GEREKLİ KÜTÜPHANE VE MODÜLLER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A96BC-50FF-3248-90BD-7D9665D9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68" y="233628"/>
            <a:ext cx="9092725" cy="29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321A-84C5-459D-C2F1-2AC69960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01" y="3707621"/>
            <a:ext cx="9905998" cy="1478570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Veri kümesi yükleme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322D6-6B27-CE4E-7B3C-8D1D500F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42" y="839801"/>
            <a:ext cx="4700187" cy="21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986B-D384-BA58-6F4B-FA576EA7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97173"/>
            <a:ext cx="9905999" cy="3541714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Problemi tanımlama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AA261-07AB-4468-DC92-C19F9707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90" y="870245"/>
            <a:ext cx="6168951" cy="20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9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ED04-E422-85D8-554B-A808F9EC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21" y="3163887"/>
            <a:ext cx="9905999" cy="3541714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Birey olusturma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0C6F7-B217-9AEC-CCFF-2C45837E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15" y="954280"/>
            <a:ext cx="5405883" cy="1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31F6-AB89-4501-9211-2DC99748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58935"/>
            <a:ext cx="9905999" cy="2132265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Başlangıç populasyonu oluşturma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59188-5184-CE55-EC17-6FFE6DB5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32" y="858762"/>
            <a:ext cx="5839760" cy="21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6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3AAE-A504-C802-E14F-EBC22209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71" y="3828517"/>
            <a:ext cx="9905999" cy="2654894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Sütünların indexlerini alma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134E3-5CDA-0A34-4E89-834B4F5A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70" y="904072"/>
            <a:ext cx="6096000" cy="20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4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88B387-DB8C-11EF-54C6-5227CB3B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54" y="949072"/>
            <a:ext cx="45053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6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5A1B-A90F-9C74-1FE3-A045BC31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09" y="3429000"/>
            <a:ext cx="9905999" cy="3541714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Özel mutasyon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FBD14-90CB-073E-C860-AD99DA1B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88866"/>
            <a:ext cx="71247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26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</TotalTime>
  <Words>41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Yapay zeka genetik algoritma ile hasta taburcu tahmini projesi</vt:lpstr>
      <vt:lpstr>PowerPoint Presentation</vt:lpstr>
      <vt:lpstr>Veri kümesi yükleme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genetik algoritma ile hasta taburcu tahmini projesi</dc:title>
  <dc:creator>emre kurşun</dc:creator>
  <cp:lastModifiedBy>emre kurşun</cp:lastModifiedBy>
  <cp:revision>2</cp:revision>
  <dcterms:created xsi:type="dcterms:W3CDTF">2023-12-11T15:34:10Z</dcterms:created>
  <dcterms:modified xsi:type="dcterms:W3CDTF">2023-12-12T03:50:45Z</dcterms:modified>
</cp:coreProperties>
</file>