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53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36A9-578A-4E26-B2B8-0E55FD7F5F0D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6C812-7E3B-4C18-8A85-4DD030F5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99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6C812-7E3B-4C18-8A85-4DD030F5443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52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CD4-516E-4984-ACA2-2513A355A548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F127-D492-4905-96BA-02A37CF924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42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CD4-516E-4984-ACA2-2513A355A548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F127-D492-4905-96BA-02A37CF924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43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CD4-516E-4984-ACA2-2513A355A548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F127-D492-4905-96BA-02A37CF924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6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CD4-516E-4984-ACA2-2513A355A548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F127-D492-4905-96BA-02A37CF924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82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CD4-516E-4984-ACA2-2513A355A548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F127-D492-4905-96BA-02A37CF924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30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CD4-516E-4984-ACA2-2513A355A548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F127-D492-4905-96BA-02A37CF924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10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CD4-516E-4984-ACA2-2513A355A548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F127-D492-4905-96BA-02A37CF924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24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CD4-516E-4984-ACA2-2513A355A548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F127-D492-4905-96BA-02A37CF924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1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CD4-516E-4984-ACA2-2513A355A548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F127-D492-4905-96BA-02A37CF924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04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CD4-516E-4984-ACA2-2513A355A548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F127-D492-4905-96BA-02A37CF924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9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CD4-516E-4984-ACA2-2513A355A548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F127-D492-4905-96BA-02A37CF924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84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9ACD4-516E-4984-ACA2-2513A355A548}" type="datetimeFigureOut">
              <a:rPr lang="fr-FR" smtClean="0"/>
              <a:t>18/02/2022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2F127-D492-4905-96BA-02A37CF924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2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png"/><Relationship Id="rId18" Type="http://schemas.microsoft.com/office/2007/relationships/hdphoto" Target="../media/hdphoto8.wdp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17" Type="http://schemas.openxmlformats.org/officeDocument/2006/relationships/image" Target="../media/image8.png"/><Relationship Id="rId25" Type="http://schemas.microsoft.com/office/2007/relationships/hdphoto" Target="../media/hdphoto11.wdp"/><Relationship Id="rId2" Type="http://schemas.openxmlformats.org/officeDocument/2006/relationships/notesSlide" Target="../notesSlides/notesSlide1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24" Type="http://schemas.openxmlformats.org/officeDocument/2006/relationships/image" Target="../media/image1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microsoft.com/office/2007/relationships/hdphoto" Target="../media/hdphoto4.wdp"/><Relationship Id="rId19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microsoft.com/office/2007/relationships/hdphoto" Target="../media/hdphoto6.wdp"/><Relationship Id="rId22" Type="http://schemas.microsoft.com/office/2007/relationships/hdphoto" Target="../media/hdphoto10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2.wdp"/><Relationship Id="rId3" Type="http://schemas.microsoft.com/office/2007/relationships/hdphoto" Target="../media/hdphoto4.wdp"/><Relationship Id="rId7" Type="http://schemas.microsoft.com/office/2007/relationships/hdphoto" Target="../media/hdphoto6.wdp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8.wdp"/><Relationship Id="rId5" Type="http://schemas.microsoft.com/office/2007/relationships/hdphoto" Target="../media/hdphoto5.wdp"/><Relationship Id="rId15" Type="http://schemas.microsoft.com/office/2007/relationships/hdphoto" Target="../media/hdphoto11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7.wdp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4.wdp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6000"/>
            <a:duotone>
              <a:schemeClr val="accent6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8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34" b="96523" l="9725" r="94679">
                        <a14:foregroundMark x1="38349" y1="81623" x2="38349" y2="81623"/>
                        <a14:foregroundMark x1="33394" y1="82616" x2="33394" y2="82616"/>
                        <a14:foregroundMark x1="33394" y1="82947" x2="33394" y2="82947"/>
                        <a14:foregroundMark x1="30826" y1="82947" x2="30826" y2="82947"/>
                        <a14:foregroundMark x1="26972" y1="88411" x2="26972" y2="88411"/>
                        <a14:foregroundMark x1="30092" y1="86258" x2="30092" y2="86258"/>
                        <a14:foregroundMark x1="41651" y1="88576" x2="41651" y2="88576"/>
                        <a14:foregroundMark x1="52477" y1="87252" x2="52477" y2="87252"/>
                        <a14:foregroundMark x1="49725" y1="82119" x2="49725" y2="82119"/>
                        <a14:foregroundMark x1="62018" y1="84437" x2="62018" y2="84437"/>
                        <a14:foregroundMark x1="57982" y1="79470" x2="57982" y2="79470"/>
                        <a14:foregroundMark x1="60183" y1="79470" x2="60183" y2="79470"/>
                        <a14:foregroundMark x1="60734" y1="86093" x2="60734" y2="86093"/>
                        <a14:foregroundMark x1="62202" y1="87914" x2="62202" y2="87914"/>
                        <a14:foregroundMark x1="76881" y1="85265" x2="76881" y2="85265"/>
                        <a14:foregroundMark x1="85872" y1="86755" x2="85872" y2="86755"/>
                        <a14:foregroundMark x1="81651" y1="76821" x2="81651" y2="76821"/>
                        <a14:foregroundMark x1="84771" y1="83113" x2="84771" y2="83113"/>
                        <a14:foregroundMark x1="20917" y1="82450" x2="20917" y2="82450"/>
                        <a14:foregroundMark x1="48624" y1="53642" x2="48624" y2="53642"/>
                        <a14:foregroundMark x1="44037" y1="56623" x2="44037" y2="56623"/>
                        <a14:foregroundMark x1="44037" y1="56126" x2="44037" y2="56126"/>
                        <a14:foregroundMark x1="48073" y1="60265" x2="48073" y2="60265"/>
                        <a14:foregroundMark x1="40917" y1="67715" x2="40917" y2="67715"/>
                        <a14:foregroundMark x1="48624" y1="69868" x2="48624" y2="69868"/>
                        <a14:foregroundMark x1="51743" y1="70199" x2="51743" y2="70199"/>
                        <a14:foregroundMark x1="21651" y1="42053" x2="21651" y2="42053"/>
                        <a14:foregroundMark x1="22202" y1="41391" x2="22202" y2="41391"/>
                        <a14:foregroundMark x1="21835" y1="38742" x2="21835" y2="38742"/>
                        <a14:foregroundMark x1="21835" y1="36755" x2="21835" y2="36755"/>
                        <a14:foregroundMark x1="22752" y1="36093" x2="22752" y2="36093"/>
                        <a14:foregroundMark x1="23303" y1="33444" x2="23303" y2="33444"/>
                        <a14:foregroundMark x1="23670" y1="31291" x2="23670" y2="31291"/>
                        <a14:foregroundMark x1="68991" y1="66060" x2="68991" y2="66060"/>
                        <a14:foregroundMark x1="73028" y1="63907" x2="73028" y2="63907"/>
                        <a14:foregroundMark x1="74862" y1="63245" x2="74862" y2="63245"/>
                        <a14:foregroundMark x1="77982" y1="60927" x2="77982" y2="60927"/>
                        <a14:foregroundMark x1="79450" y1="58609" x2="79450" y2="58609"/>
                        <a14:foregroundMark x1="81651" y1="56126" x2="81651" y2="56126"/>
                        <a14:foregroundMark x1="59450" y1="69868" x2="59450" y2="69868"/>
                        <a14:foregroundMark x1="62936" y1="68874" x2="62936" y2="68874"/>
                        <a14:foregroundMark x1="75963" y1="83444" x2="75963" y2="83444"/>
                        <a14:foregroundMark x1="77064" y1="78974" x2="77064" y2="78974"/>
                        <a14:foregroundMark x1="51193" y1="56788" x2="51193" y2="56788"/>
                        <a14:foregroundMark x1="51376" y1="56291" x2="51376" y2="56291"/>
                        <a14:foregroundMark x1="44220" y1="57450" x2="44220" y2="57450"/>
                        <a14:foregroundMark x1="45321" y1="55132" x2="45321" y2="55132"/>
                        <a14:foregroundMark x1="42202" y1="55464" x2="42202" y2="55464"/>
                        <a14:foregroundMark x1="23670" y1="52649" x2="23670" y2="52649"/>
                        <a14:foregroundMark x1="22752" y1="52483" x2="22752" y2="52483"/>
                        <a14:foregroundMark x1="22202" y1="49007" x2="22202" y2="49007"/>
                        <a14:foregroundMark x1="21651" y1="46026" x2="21651" y2="46026"/>
                        <a14:foregroundMark x1="21284" y1="44702" x2="21284" y2="44702"/>
                        <a14:foregroundMark x1="31743" y1="61258" x2="31743" y2="61258"/>
                        <a14:foregroundMark x1="34862" y1="65728" x2="34862" y2="65728"/>
                        <a14:foregroundMark x1="29908" y1="79636" x2="29908" y2="79636"/>
                        <a14:foregroundMark x1="38349" y1="83444" x2="38349" y2="83444"/>
                        <a14:foregroundMark x1="41468" y1="76490" x2="41468" y2="76490"/>
                        <a14:foregroundMark x1="11193" y1="95199" x2="11193" y2="95199"/>
                        <a14:foregroundMark x1="14679" y1="95695" x2="14679" y2="95695"/>
                        <a14:foregroundMark x1="19817" y1="96192" x2="19817" y2="96192"/>
                        <a14:foregroundMark x1="21835" y1="95199" x2="21835" y2="95199"/>
                        <a14:foregroundMark x1="29174" y1="94371" x2="29174" y2="94371"/>
                        <a14:foregroundMark x1="30459" y1="94868" x2="30459" y2="94868"/>
                        <a14:foregroundMark x1="34862" y1="93874" x2="34862" y2="93874"/>
                        <a14:foregroundMark x1="38349" y1="95364" x2="38349" y2="95364"/>
                        <a14:foregroundMark x1="42569" y1="95033" x2="42569" y2="95033"/>
                        <a14:foregroundMark x1="46606" y1="95199" x2="46606" y2="95199"/>
                        <a14:foregroundMark x1="50275" y1="94371" x2="50275" y2="94371"/>
                        <a14:foregroundMark x1="52844" y1="95199" x2="52844" y2="95199"/>
                        <a14:foregroundMark x1="57248" y1="94536" x2="57248" y2="94536"/>
                        <a14:foregroundMark x1="54495" y1="95199" x2="54495" y2="95199"/>
                        <a14:foregroundMark x1="53394" y1="94040" x2="53394" y2="94040"/>
                        <a14:foregroundMark x1="68440" y1="94868" x2="68440" y2="94868"/>
                        <a14:foregroundMark x1="66972" y1="94868" x2="66972" y2="94868"/>
                        <a14:foregroundMark x1="66239" y1="94868" x2="66239" y2="94868"/>
                        <a14:foregroundMark x1="65688" y1="94868" x2="65688" y2="94868"/>
                        <a14:foregroundMark x1="27339" y1="60762" x2="27339" y2="60762"/>
                        <a14:foregroundMark x1="25505" y1="57450" x2="25505" y2="57450"/>
                        <a14:foregroundMark x1="20734" y1="40894" x2="20734" y2="40894"/>
                        <a14:foregroundMark x1="22018" y1="32781" x2="22018" y2="32781"/>
                        <a14:foregroundMark x1="42385" y1="15894" x2="42385" y2="15894"/>
                        <a14:foregroundMark x1="37248" y1="17715" x2="37248" y2="17715"/>
                        <a14:foregroundMark x1="34862" y1="18874" x2="34862" y2="18874"/>
                        <a14:foregroundMark x1="31743" y1="21192" x2="31743" y2="21192"/>
                        <a14:foregroundMark x1="26239" y1="26490" x2="26239" y2="26490"/>
                        <a14:foregroundMark x1="43303" y1="69205" x2="43303" y2="69205"/>
                        <a14:foregroundMark x1="43119" y1="68709" x2="43119" y2="68709"/>
                        <a14:foregroundMark x1="27339" y1="60762" x2="27339" y2="60762"/>
                        <a14:foregroundMark x1="39266" y1="68543" x2="39266" y2="68543"/>
                        <a14:foregroundMark x1="70459" y1="94868" x2="70459" y2="94868"/>
                        <a14:foregroundMark x1="72110" y1="94205" x2="72110" y2="94205"/>
                        <a14:foregroundMark x1="75596" y1="95364" x2="75596" y2="95364"/>
                        <a14:foregroundMark x1="79450" y1="95199" x2="79450" y2="95199"/>
                        <a14:foregroundMark x1="81835" y1="95199" x2="81835" y2="95199"/>
                        <a14:foregroundMark x1="84404" y1="95033" x2="84404" y2="95033"/>
                        <a14:foregroundMark x1="86055" y1="94868" x2="86055" y2="94868"/>
                        <a14:foregroundMark x1="86055" y1="94868" x2="86055" y2="94868"/>
                        <a14:foregroundMark x1="86972" y1="94536" x2="86972" y2="94536"/>
                        <a14:foregroundMark x1="92110" y1="94536" x2="92110" y2="94536"/>
                        <a14:foregroundMark x1="94679" y1="95364" x2="94679" y2="95364"/>
                        <a14:foregroundMark x1="89541" y1="94536" x2="89541" y2="94536"/>
                        <a14:foregroundMark x1="89358" y1="94536" x2="89358" y2="94536"/>
                        <a14:foregroundMark x1="82385" y1="94205" x2="82385" y2="94205"/>
                        <a14:foregroundMark x1="78899" y1="93709" x2="78899" y2="93709"/>
                        <a14:foregroundMark x1="72477" y1="94536" x2="72477" y2="94536"/>
                        <a14:foregroundMark x1="60734" y1="94702" x2="60734" y2="94702"/>
                        <a14:foregroundMark x1="65321" y1="95364" x2="65321" y2="95364"/>
                        <a14:foregroundMark x1="63303" y1="94702" x2="63303" y2="94702"/>
                        <a14:foregroundMark x1="69174" y1="93212" x2="69174" y2="93212"/>
                        <a14:foregroundMark x1="26606" y1="95033" x2="26606" y2="95033"/>
                        <a14:foregroundMark x1="23670" y1="94868" x2="23670" y2="94868"/>
                        <a14:foregroundMark x1="16697" y1="95033" x2="16697" y2="95033"/>
                        <a14:foregroundMark x1="16514" y1="94868" x2="16514" y2="94868"/>
                        <a14:foregroundMark x1="18899" y1="95695" x2="18899" y2="95695"/>
                        <a14:foregroundMark x1="29541" y1="95199" x2="29541" y2="95199"/>
                        <a14:foregroundMark x1="28807" y1="96523" x2="28807" y2="96523"/>
                        <a14:foregroundMark x1="43670" y1="95033" x2="43670" y2="95033"/>
                        <a14:foregroundMark x1="45872" y1="95695" x2="45872" y2="95695"/>
                        <a14:foregroundMark x1="42752" y1="94205" x2="42752" y2="94205"/>
                        <a14:foregroundMark x1="58349" y1="94371" x2="58349" y2="94371"/>
                        <a14:foregroundMark x1="47890" y1="95199" x2="47890" y2="95199"/>
                        <a14:foregroundMark x1="45688" y1="94371" x2="45688" y2="94371"/>
                        <a14:foregroundMark x1="74128" y1="95695" x2="74128" y2="95695"/>
                        <a14:foregroundMark x1="72110" y1="95695" x2="72110" y2="95695"/>
                        <a14:backgroundMark x1="80734" y1="83444" x2="80734" y2="83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487" y="5764794"/>
            <a:ext cx="877058" cy="97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407" b="98050" l="0" r="100000">
                        <a14:foregroundMark x1="8426" y1="26184" x2="8426" y2="26184"/>
                        <a14:foregroundMark x1="16481" y1="17409" x2="16481" y2="17409"/>
                        <a14:foregroundMark x1="9907" y1="18802" x2="9907" y2="18802"/>
                        <a14:foregroundMark x1="5278" y1="32730" x2="5278" y2="32730"/>
                        <a14:foregroundMark x1="3981" y1="44290" x2="3981" y2="44290"/>
                        <a14:foregroundMark x1="6296" y1="59053" x2="6296" y2="59053"/>
                        <a14:foregroundMark x1="5926" y1="62813" x2="5926" y2="62813"/>
                        <a14:foregroundMark x1="8426" y1="77855" x2="8426" y2="77855"/>
                        <a14:foregroundMark x1="9167" y1="77019" x2="9167" y2="77019"/>
                        <a14:foregroundMark x1="11389" y1="75766" x2="11389" y2="75766"/>
                        <a14:foregroundMark x1="11019" y1="79248" x2="11019" y2="79248"/>
                        <a14:foregroundMark x1="9630" y1="74095" x2="9630" y2="74095"/>
                        <a14:foregroundMark x1="7130" y1="74791" x2="7130" y2="74791"/>
                        <a14:foregroundMark x1="12222" y1="81337" x2="12222" y2="81337"/>
                        <a14:foregroundMark x1="9722" y1="79248" x2="9722" y2="79248"/>
                        <a14:foregroundMark x1="6852" y1="64485" x2="6852" y2="64485"/>
                        <a14:foregroundMark x1="15370" y1="86908" x2="15370" y2="86908"/>
                        <a14:foregroundMark x1="15648" y1="86908" x2="15648" y2="86908"/>
                        <a14:foregroundMark x1="16852" y1="88162" x2="16852" y2="88162"/>
                        <a14:foregroundMark x1="13981" y1="86490" x2="13981" y2="86490"/>
                        <a14:foregroundMark x1="15093" y1="84819" x2="15093" y2="84819"/>
                        <a14:foregroundMark x1="12222" y1="67270" x2="12222" y2="67270"/>
                        <a14:foregroundMark x1="12222" y1="67270" x2="12222" y2="67270"/>
                        <a14:foregroundMark x1="11944" y1="63788" x2="11944" y2="63788"/>
                        <a14:foregroundMark x1="13056" y1="71031" x2="13056" y2="71031"/>
                        <a14:foregroundMark x1="10741" y1="64206" x2="10741" y2="64206"/>
                        <a14:foregroundMark x1="10741" y1="66852" x2="10741" y2="66852"/>
                        <a14:foregroundMark x1="4815" y1="60724" x2="4815" y2="60724"/>
                        <a14:foregroundMark x1="7037" y1="30919" x2="7037" y2="30919"/>
                        <a14:foregroundMark x1="7037" y1="32173" x2="7037" y2="32173"/>
                        <a14:foregroundMark x1="14907" y1="17688" x2="14907" y2="17688"/>
                        <a14:foregroundMark x1="15093" y1="16574" x2="15093" y2="16574"/>
                        <a14:foregroundMark x1="16204" y1="13649" x2="16204" y2="13649"/>
                        <a14:foregroundMark x1="16204" y1="13649" x2="16204" y2="13649"/>
                        <a14:foregroundMark x1="17500" y1="15877" x2="17500" y2="15877"/>
                        <a14:foregroundMark x1="13333" y1="15877" x2="13333" y2="15877"/>
                        <a14:foregroundMark x1="13333" y1="18524" x2="13333" y2="18524"/>
                        <a14:foregroundMark x1="13056" y1="18942" x2="13056" y2="18942"/>
                        <a14:foregroundMark x1="6019" y1="44429" x2="6019" y2="44429"/>
                        <a14:foregroundMark x1="9907" y1="28691" x2="9907" y2="28691"/>
                        <a14:foregroundMark x1="9074" y1="50000" x2="9074" y2="50000"/>
                        <a14:foregroundMark x1="9167" y1="54318" x2="9167" y2="54318"/>
                        <a14:foregroundMark x1="9444" y1="53482" x2="9444" y2="53482"/>
                        <a14:foregroundMark x1="9444" y1="53203" x2="9444" y2="53203"/>
                        <a14:foregroundMark x1="9630" y1="50696" x2="9630" y2="50696"/>
                        <a14:foregroundMark x1="10000" y1="46100" x2="10000" y2="46100"/>
                        <a14:foregroundMark x1="10741" y1="36490" x2="10741" y2="36490"/>
                        <a14:foregroundMark x1="10741" y1="36490" x2="10741" y2="36490"/>
                        <a14:foregroundMark x1="10741" y1="36490" x2="10741" y2="36490"/>
                        <a14:foregroundMark x1="9722" y1="40808" x2="9722" y2="40808"/>
                        <a14:foregroundMark x1="9074" y1="40111" x2="9074" y2="40111"/>
                        <a14:foregroundMark x1="9722" y1="38719" x2="9722" y2="38719"/>
                        <a14:foregroundMark x1="11296" y1="35515" x2="11296" y2="35515"/>
                        <a14:foregroundMark x1="11296" y1="35237" x2="11296" y2="35237"/>
                        <a14:foregroundMark x1="14630" y1="25209" x2="14630" y2="25209"/>
                        <a14:foregroundMark x1="14630" y1="25209" x2="14630" y2="25209"/>
                        <a14:foregroundMark x1="15185" y1="25209" x2="15185" y2="25209"/>
                        <a14:foregroundMark x1="15741" y1="24095" x2="15741" y2="24095"/>
                        <a14:foregroundMark x1="17037" y1="24095" x2="17037" y2="24095"/>
                        <a14:foregroundMark x1="22037" y1="17967" x2="22037" y2="17967"/>
                        <a14:foregroundMark x1="22037" y1="17967" x2="22037" y2="17967"/>
                        <a14:foregroundMark x1="23519" y1="17409" x2="23519" y2="17409"/>
                        <a14:foregroundMark x1="25370" y1="16992" x2="25370" y2="16992"/>
                        <a14:foregroundMark x1="25648" y1="8496" x2="25648" y2="8496"/>
                        <a14:foregroundMark x1="36296" y1="6825" x2="36296" y2="6825"/>
                        <a14:foregroundMark x1="36296" y1="6825" x2="36296" y2="6825"/>
                        <a14:foregroundMark x1="20833" y1="94011" x2="20833" y2="94011"/>
                        <a14:foregroundMark x1="19444" y1="87465" x2="19444" y2="87465"/>
                        <a14:foregroundMark x1="19907" y1="80919" x2="19907" y2="80919"/>
                        <a14:foregroundMark x1="16204" y1="79666" x2="16204" y2="79666"/>
                        <a14:foregroundMark x1="16019" y1="79944" x2="16019" y2="79944"/>
                        <a14:foregroundMark x1="15370" y1="77994" x2="15370" y2="77994"/>
                        <a14:foregroundMark x1="19907" y1="8774" x2="19907" y2="8774"/>
                        <a14:foregroundMark x1="19907" y1="8774" x2="19907" y2="8774"/>
                        <a14:foregroundMark x1="24259" y1="10724" x2="24259" y2="10724"/>
                        <a14:foregroundMark x1="27500" y1="6407" x2="27500" y2="6407"/>
                        <a14:foregroundMark x1="30556" y1="15320" x2="31667" y2="15320"/>
                        <a14:foregroundMark x1="32407" y1="14903" x2="32407" y2="14903"/>
                        <a14:foregroundMark x1="35185" y1="10167" x2="35185" y2="10167"/>
                        <a14:foregroundMark x1="39722" y1="15460" x2="39722" y2="15460"/>
                        <a14:foregroundMark x1="45185" y1="12256" x2="45185" y2="12256"/>
                        <a14:foregroundMark x1="45185" y1="12256" x2="43426" y2="9471"/>
                        <a14:foregroundMark x1="43426" y1="9471" x2="43426" y2="9471"/>
                        <a14:foregroundMark x1="46019" y1="21727" x2="46019" y2="21727"/>
                        <a14:foregroundMark x1="46019" y1="21727" x2="46019" y2="21727"/>
                        <a14:foregroundMark x1="52130" y1="18384" x2="52130" y2="18384"/>
                        <a14:foregroundMark x1="52130" y1="18384" x2="50000" y2="15320"/>
                        <a14:foregroundMark x1="50000" y1="15320" x2="50000" y2="15320"/>
                        <a14:foregroundMark x1="56481" y1="24930" x2="56481" y2="24930"/>
                        <a14:foregroundMark x1="53519" y1="28412" x2="53519" y2="28412"/>
                        <a14:foregroundMark x1="49815" y1="33148" x2="49815" y2="33148"/>
                        <a14:foregroundMark x1="58426" y1="33565" x2="58426" y2="33565"/>
                        <a14:foregroundMark x1="55833" y1="31337" x2="55833" y2="31337"/>
                        <a14:foregroundMark x1="56389" y1="28412" x2="56389" y2="28412"/>
                        <a14:foregroundMark x1="58704" y1="27577" x2="58704" y2="27577"/>
                        <a14:foregroundMark x1="58148" y1="30362" x2="58148" y2="30362"/>
                        <a14:foregroundMark x1="59537" y1="31755" x2="59537" y2="31755"/>
                        <a14:foregroundMark x1="55463" y1="57660" x2="55463" y2="57660"/>
                        <a14:foregroundMark x1="52778" y1="66992" x2="52778" y2="66992"/>
                        <a14:foregroundMark x1="49074" y1="64903" x2="49074" y2="64903"/>
                        <a14:foregroundMark x1="48704" y1="71588" x2="48704" y2="71588"/>
                        <a14:foregroundMark x1="48056" y1="60446" x2="48056" y2="60446"/>
                        <a14:foregroundMark x1="48241" y1="57799" x2="48241" y2="57799"/>
                        <a14:foregroundMark x1="48241" y1="57660" x2="48241" y2="57660"/>
                        <a14:foregroundMark x1="48241" y1="57660" x2="48241" y2="57660"/>
                        <a14:foregroundMark x1="47963" y1="62396" x2="47963" y2="62396"/>
                        <a14:foregroundMark x1="47407" y1="66017" x2="47407" y2="66017"/>
                        <a14:foregroundMark x1="47778" y1="69916" x2="47778" y2="69916"/>
                        <a14:foregroundMark x1="47593" y1="71031" x2="47593" y2="71031"/>
                        <a14:foregroundMark x1="47685" y1="73816" x2="47685" y2="73816"/>
                        <a14:foregroundMark x1="47963" y1="67131" x2="47963" y2="67131"/>
                        <a14:foregroundMark x1="51204" y1="65042" x2="51204" y2="65042"/>
                        <a14:foregroundMark x1="54537" y1="63928" x2="54537" y2="63928"/>
                        <a14:foregroundMark x1="56019" y1="61699" x2="56019" y2="61699"/>
                        <a14:foregroundMark x1="56759" y1="60306" x2="56759" y2="60306"/>
                        <a14:foregroundMark x1="56019" y1="62953" x2="56019" y2="62953"/>
                        <a14:foregroundMark x1="63704" y1="65599" x2="63704" y2="65599"/>
                        <a14:foregroundMark x1="62778" y1="60864" x2="62778" y2="60864"/>
                        <a14:foregroundMark x1="61944" y1="58078" x2="61944" y2="58078"/>
                        <a14:foregroundMark x1="61481" y1="56407" x2="61481" y2="56407"/>
                        <a14:foregroundMark x1="64630" y1="69499" x2="64630" y2="69499"/>
                        <a14:foregroundMark x1="66759" y1="70752" x2="66759" y2="70752"/>
                        <a14:foregroundMark x1="67500" y1="71588" x2="67500" y2="71588"/>
                        <a14:foregroundMark x1="69444" y1="67131" x2="69444" y2="67131"/>
                        <a14:foregroundMark x1="69444" y1="67131" x2="69444" y2="67131"/>
                        <a14:foregroundMark x1="69444" y1="66156" x2="69444" y2="66156"/>
                        <a14:foregroundMark x1="69444" y1="66156" x2="69444" y2="66156"/>
                        <a14:foregroundMark x1="71111" y1="63092" x2="71111" y2="63092"/>
                        <a14:foregroundMark x1="71204" y1="62813" x2="71204" y2="62813"/>
                        <a14:foregroundMark x1="71204" y1="61838" x2="71204" y2="61838"/>
                        <a14:foregroundMark x1="71204" y1="61560" x2="71204" y2="61560"/>
                        <a14:foregroundMark x1="71389" y1="61560" x2="71389" y2="61560"/>
                        <a14:foregroundMark x1="72963" y1="57242" x2="72963" y2="57242"/>
                        <a14:foregroundMark x1="73056" y1="60446" x2="73056" y2="60446"/>
                        <a14:foregroundMark x1="73056" y1="60446" x2="73056" y2="60446"/>
                        <a14:foregroundMark x1="73056" y1="60446" x2="73056" y2="60446"/>
                        <a14:foregroundMark x1="73333" y1="61142" x2="73333" y2="61142"/>
                        <a14:foregroundMark x1="73333" y1="61142" x2="73333" y2="61142"/>
                        <a14:foregroundMark x1="75556" y1="66992" x2="75556" y2="66992"/>
                        <a14:foregroundMark x1="76944" y1="71866" x2="76944" y2="71866"/>
                        <a14:foregroundMark x1="77222" y1="72284" x2="77222" y2="72284"/>
                        <a14:foregroundMark x1="77778" y1="71866" x2="77778" y2="71866"/>
                        <a14:foregroundMark x1="77778" y1="71309" x2="77778" y2="71309"/>
                        <a14:foregroundMark x1="77778" y1="71031" x2="77778" y2="71031"/>
                        <a14:foregroundMark x1="78889" y1="65599" x2="78889" y2="65599"/>
                        <a14:foregroundMark x1="78889" y1="65320" x2="78889" y2="65320"/>
                        <a14:foregroundMark x1="79537" y1="63231" x2="79537" y2="63231"/>
                        <a14:foregroundMark x1="79537" y1="63231" x2="79907" y2="62396"/>
                        <a14:foregroundMark x1="80093" y1="62117" x2="80093" y2="62117"/>
                        <a14:foregroundMark x1="80185" y1="60585" x2="80185" y2="60585"/>
                        <a14:foregroundMark x1="80185" y1="60306" x2="80185" y2="60306"/>
                        <a14:foregroundMark x1="80833" y1="56964" x2="80833" y2="56964"/>
                        <a14:foregroundMark x1="82500" y1="57103" x2="82500" y2="57103"/>
                        <a14:foregroundMark x1="80278" y1="70195" x2="80278" y2="70195"/>
                        <a14:foregroundMark x1="86296" y1="59192" x2="86296" y2="59192"/>
                        <a14:foregroundMark x1="88796" y1="59053" x2="88796" y2="59053"/>
                        <a14:foregroundMark x1="86574" y1="61560" x2="86574" y2="61560"/>
                        <a14:foregroundMark x1="88704" y1="61978" x2="88704" y2="61978"/>
                        <a14:foregroundMark x1="86852" y1="64345" x2="86852" y2="64345"/>
                        <a14:foregroundMark x1="87870" y1="70474" x2="87870" y2="70474"/>
                        <a14:foregroundMark x1="90556" y1="73955" x2="90556" y2="73955"/>
                        <a14:foregroundMark x1="93333" y1="74373" x2="93333" y2="74373"/>
                        <a14:foregroundMark x1="96667" y1="71866" x2="96667" y2="71866"/>
                        <a14:foregroundMark x1="97315" y1="63231" x2="97315" y2="63231"/>
                        <a14:foregroundMark x1="93333" y1="63928" x2="93333" y2="63928"/>
                        <a14:foregroundMark x1="95093" y1="66017" x2="95093" y2="66017"/>
                        <a14:foregroundMark x1="91389" y1="56128" x2="91389" y2="56128"/>
                        <a14:foregroundMark x1="96204" y1="57660" x2="96204" y2="57660"/>
                        <a14:foregroundMark x1="96111" y1="55432" x2="96111" y2="55432"/>
                        <a14:foregroundMark x1="37685" y1="64903" x2="37685" y2="64903"/>
                        <a14:foregroundMark x1="41019" y1="64485" x2="41019" y2="64485"/>
                        <a14:foregroundMark x1="42778" y1="64763" x2="42778" y2="64763"/>
                        <a14:foregroundMark x1="42315" y1="66435" x2="42315" y2="66435"/>
                        <a14:foregroundMark x1="41667" y1="67688" x2="41667" y2="67688"/>
                        <a14:foregroundMark x1="41667" y1="67967" x2="41667" y2="67967"/>
                        <a14:foregroundMark x1="41759" y1="69499" x2="41759" y2="69499"/>
                        <a14:foregroundMark x1="41111" y1="70334" x2="41111" y2="70334"/>
                        <a14:foregroundMark x1="40556" y1="71588" x2="40556" y2="71588"/>
                        <a14:foregroundMark x1="38241" y1="72841" x2="38241" y2="72841"/>
                        <a14:foregroundMark x1="33981" y1="70752" x2="33981" y2="70752"/>
                        <a14:foregroundMark x1="34259" y1="72145" x2="34259" y2="72145"/>
                        <a14:foregroundMark x1="34444" y1="72006" x2="34444" y2="72006"/>
                        <a14:foregroundMark x1="32963" y1="68106" x2="32963" y2="68106"/>
                        <a14:foregroundMark x1="32870" y1="63788" x2="32870" y2="63788"/>
                        <a14:foregroundMark x1="32963" y1="60864" x2="32963" y2="60864"/>
                        <a14:foregroundMark x1="34444" y1="57660" x2="34444" y2="57660"/>
                        <a14:foregroundMark x1="35463" y1="56546" x2="35463" y2="56546"/>
                        <a14:foregroundMark x1="38611" y1="55710" x2="38611" y2="55710"/>
                        <a14:foregroundMark x1="41019" y1="56407" x2="41019" y2="56407"/>
                        <a14:foregroundMark x1="5556" y1="65181" x2="5556" y2="65181"/>
                        <a14:foregroundMark x1="3704" y1="60864" x2="3704" y2="60864"/>
                        <a14:foregroundMark x1="3056" y1="57660" x2="3056" y2="57660"/>
                        <a14:foregroundMark x1="6296" y1="56546" x2="6296" y2="56546"/>
                        <a14:foregroundMark x1="16481" y1="73398" x2="16481" y2="73398"/>
                        <a14:foregroundMark x1="4444" y1="48468" x2="4444" y2="48468"/>
                        <a14:foregroundMark x1="4537" y1="42201" x2="4537" y2="42201"/>
                        <a14:foregroundMark x1="3426" y1="40390" x2="3426" y2="40390"/>
                        <a14:foregroundMark x1="2685" y1="44986" x2="2685" y2="44986"/>
                        <a14:foregroundMark x1="5648" y1="45822" x2="5648" y2="45822"/>
                        <a14:foregroundMark x1="5833" y1="45822" x2="5833" y2="45822"/>
                        <a14:foregroundMark x1="5278" y1="49025" x2="5278" y2="49025"/>
                        <a14:foregroundMark x1="4352" y1="50557" x2="4352" y2="50557"/>
                        <a14:foregroundMark x1="2407" y1="45125" x2="2407" y2="45125"/>
                        <a14:foregroundMark x1="3519" y1="47493" x2="3519" y2="47493"/>
                        <a14:foregroundMark x1="3519" y1="49861" x2="3519" y2="49861"/>
                        <a14:foregroundMark x1="3889" y1="40390" x2="3889" y2="40390"/>
                        <a14:foregroundMark x1="4074" y1="40390" x2="4074" y2="40390"/>
                        <a14:foregroundMark x1="6019" y1="40390" x2="6019" y2="40390"/>
                        <a14:foregroundMark x1="3519" y1="34958" x2="3519" y2="34958"/>
                        <a14:foregroundMark x1="7222" y1="38162" x2="7222" y2="38162"/>
                        <a14:foregroundMark x1="3426" y1="34262" x2="3426" y2="34262"/>
                        <a14:foregroundMark x1="53611" y1="27159" x2="53611" y2="27159"/>
                        <a14:foregroundMark x1="47222" y1="21727" x2="47222" y2="21727"/>
                        <a14:foregroundMark x1="56111" y1="23538" x2="56111" y2="23538"/>
                        <a14:foregroundMark x1="38426" y1="16295" x2="38426" y2="16295"/>
                        <a14:foregroundMark x1="36481" y1="9889" x2="36481" y2="9889"/>
                        <a14:foregroundMark x1="27130" y1="9331" x2="27130" y2="9331"/>
                        <a14:foregroundMark x1="15741" y1="89136" x2="15741" y2="89136"/>
                        <a14:foregroundMark x1="20000" y1="93036" x2="20000" y2="93036"/>
                        <a14:foregroundMark x1="23519" y1="89276" x2="23519" y2="89276"/>
                        <a14:foregroundMark x1="25648" y1="87465" x2="25648" y2="87465"/>
                        <a14:foregroundMark x1="24815" y1="94708" x2="24815" y2="94708"/>
                        <a14:foregroundMark x1="26019" y1="97632" x2="26019" y2="97632"/>
                        <a14:foregroundMark x1="25278" y1="96936" x2="25278" y2="96936"/>
                        <a14:foregroundMark x1="27500" y1="93175" x2="27500" y2="93175"/>
                        <a14:foregroundMark x1="30093" y1="90947" x2="30093" y2="90947"/>
                        <a14:foregroundMark x1="31111" y1="94708" x2="31111" y2="94708"/>
                        <a14:foregroundMark x1="28519" y1="95682" x2="28519" y2="95682"/>
                        <a14:foregroundMark x1="29722" y1="98050" x2="29722" y2="98050"/>
                        <a14:foregroundMark x1="32778" y1="97354" x2="32778" y2="97354"/>
                        <a14:foregroundMark x1="33796" y1="94429" x2="33796" y2="94429"/>
                        <a14:foregroundMark x1="33241" y1="91226" x2="33241" y2="91226"/>
                        <a14:foregroundMark x1="35741" y1="91783" x2="35741" y2="91783"/>
                        <a14:foregroundMark x1="36852" y1="94847" x2="36852" y2="94847"/>
                        <a14:foregroundMark x1="35648" y1="96936" x2="35648" y2="96936"/>
                        <a14:foregroundMark x1="40000" y1="94568" x2="40000" y2="94568"/>
                        <a14:foregroundMark x1="39630" y1="90390" x2="39630" y2="90390"/>
                        <a14:foregroundMark x1="40833" y1="91783" x2="40833" y2="91783"/>
                        <a14:foregroundMark x1="41759" y1="89276" x2="41759" y2="89276"/>
                        <a14:foregroundMark x1="44074" y1="90808" x2="44074" y2="90808"/>
                        <a14:foregroundMark x1="43981" y1="89972" x2="43981" y2="89972"/>
                        <a14:foregroundMark x1="42963" y1="93872" x2="42963" y2="93872"/>
                        <a14:foregroundMark x1="46019" y1="91086" x2="46019" y2="91086"/>
                        <a14:foregroundMark x1="47500" y1="87326" x2="47500" y2="87326"/>
                        <a14:foregroundMark x1="44815" y1="86769" x2="44815" y2="86769"/>
                        <a14:foregroundMark x1="39167" y1="74234" x2="39167" y2="74234"/>
                        <a14:foregroundMark x1="34537" y1="74513" x2="34537" y2="74513"/>
                        <a14:foregroundMark x1="33889" y1="63649" x2="33889" y2="63649"/>
                        <a14:foregroundMark x1="34537" y1="67270" x2="34537" y2="67270"/>
                        <a14:foregroundMark x1="35926" y1="72284" x2="35926" y2="72284"/>
                        <a14:foregroundMark x1="36759" y1="74234" x2="36759" y2="74234"/>
                        <a14:foregroundMark x1="36759" y1="74234" x2="36759" y2="74234"/>
                        <a14:foregroundMark x1="32500" y1="66017" x2="32500" y2="66017"/>
                        <a14:foregroundMark x1="33426" y1="56825" x2="33426" y2="56825"/>
                        <a14:foregroundMark x1="37778" y1="55153" x2="37778" y2="55153"/>
                        <a14:foregroundMark x1="50648" y1="56685" x2="50648" y2="56685"/>
                        <a14:foregroundMark x1="52222" y1="55571" x2="52222" y2="55571"/>
                        <a14:foregroundMark x1="65278" y1="63928" x2="65278" y2="63928"/>
                        <a14:foregroundMark x1="65556" y1="74234" x2="65556" y2="74234"/>
                        <a14:foregroundMark x1="69074" y1="71031" x2="69074" y2="71031"/>
                        <a14:foregroundMark x1="70648" y1="59749" x2="70648" y2="59749"/>
                        <a14:foregroundMark x1="73981" y1="64345" x2="73981" y2="64345"/>
                        <a14:foregroundMark x1="74907" y1="72981" x2="74907" y2="72981"/>
                        <a14:foregroundMark x1="75648" y1="69081" x2="75648" y2="69081"/>
                        <a14:foregroundMark x1="73611" y1="69220" x2="73611" y2="69220"/>
                        <a14:foregroundMark x1="75185" y1="63928" x2="75185" y2="63928"/>
                        <a14:foregroundMark x1="74722" y1="59889" x2="74722" y2="59889"/>
                        <a14:foregroundMark x1="74722" y1="59889" x2="74722" y2="59889"/>
                        <a14:foregroundMark x1="73704" y1="56407" x2="73704" y2="56407"/>
                        <a14:foregroundMark x1="70926" y1="56267" x2="70926" y2="56267"/>
                        <a14:foregroundMark x1="68333" y1="65460" x2="68333" y2="65460"/>
                        <a14:foregroundMark x1="68519" y1="74095" x2="68519" y2="74095"/>
                        <a14:foregroundMark x1="63148" y1="58496" x2="63148" y2="58496"/>
                        <a14:foregroundMark x1="78426" y1="69081" x2="78426" y2="69081"/>
                        <a14:foregroundMark x1="89259" y1="66852" x2="89259" y2="66852"/>
                        <a14:foregroundMark x1="87407" y1="68524" x2="87407" y2="68524"/>
                        <a14:foregroundMark x1="88796" y1="73120" x2="88796" y2="73120"/>
                        <a14:foregroundMark x1="96111" y1="69220" x2="96111" y2="69220"/>
                        <a14:foregroundMark x1="95093" y1="73538" x2="95093" y2="73538"/>
                        <a14:foregroundMark x1="92870" y1="72563" x2="92870" y2="72563"/>
                        <a14:foregroundMark x1="89259" y1="72563" x2="89259" y2="72563"/>
                        <a14:foregroundMark x1="89352" y1="55850" x2="89352" y2="55850"/>
                        <a14:foregroundMark x1="39352" y1="96936" x2="39352" y2="96936"/>
                        <a14:foregroundMark x1="34537" y1="83426" x2="34537" y2="83426"/>
                        <a14:foregroundMark x1="37037" y1="81755" x2="37037" y2="81755"/>
                        <a14:foregroundMark x1="40648" y1="82730" x2="40648" y2="82730"/>
                        <a14:foregroundMark x1="43426" y1="81337" x2="43426" y2="81337"/>
                        <a14:foregroundMark x1="47593" y1="82033" x2="47593" y2="82033"/>
                        <a14:foregroundMark x1="52222" y1="82173" x2="52222" y2="82173"/>
                        <a14:foregroundMark x1="54815" y1="81198" x2="54815" y2="81198"/>
                        <a14:foregroundMark x1="58056" y1="80641" x2="58056" y2="80641"/>
                        <a14:foregroundMark x1="60000" y1="80780" x2="60000" y2="80780"/>
                        <a14:foregroundMark x1="53519" y1="81198" x2="53519" y2="81198"/>
                        <a14:foregroundMark x1="68426" y1="83565" x2="68426" y2="83565"/>
                        <a14:foregroundMark x1="66019" y1="83983" x2="66019" y2="83983"/>
                        <a14:foregroundMark x1="63426" y1="82033" x2="63426" y2="82033"/>
                        <a14:foregroundMark x1="61111" y1="81894" x2="61111" y2="81894"/>
                        <a14:foregroundMark x1="61111" y1="79109" x2="61111" y2="79109"/>
                        <a14:foregroundMark x1="71852" y1="83426" x2="71852" y2="83426"/>
                        <a14:foregroundMark x1="74444" y1="82173" x2="74444" y2="82173"/>
                        <a14:foregroundMark x1="78889" y1="81616" x2="78889" y2="81616"/>
                        <a14:foregroundMark x1="82407" y1="82173" x2="82407" y2="82173"/>
                        <a14:foregroundMark x1="86111" y1="81755" x2="86111" y2="81755"/>
                        <a14:foregroundMark x1="89630" y1="83008" x2="89630" y2="83008"/>
                        <a14:foregroundMark x1="91019" y1="82591" x2="91019" y2="82591"/>
                        <a14:foregroundMark x1="93704" y1="83008" x2="93704" y2="83008"/>
                        <a14:foregroundMark x1="96111" y1="83008" x2="96111" y2="83008"/>
                        <a14:foregroundMark x1="46389" y1="56964" x2="46389" y2="56964"/>
                        <a14:foregroundMark x1="48241" y1="56407" x2="48241" y2="56407"/>
                        <a14:foregroundMark x1="50093" y1="84262" x2="50093" y2="84262"/>
                        <a14:foregroundMark x1="38056" y1="82451" x2="38056" y2="82451"/>
                        <a14:foregroundMark x1="79907" y1="82451" x2="79907" y2="82451"/>
                        <a14:foregroundMark x1="78796" y1="79248" x2="78796" y2="79248"/>
                        <a14:foregroundMark x1="51852" y1="33844" x2="51852" y2="33844"/>
                        <a14:foregroundMark x1="52593" y1="34262" x2="52593" y2="34262"/>
                        <a14:foregroundMark x1="52130" y1="33565" x2="52130" y2="33565"/>
                        <a14:foregroundMark x1="55093" y1="85515" x2="55093" y2="85515"/>
                        <a14:foregroundMark x1="82315" y1="85097" x2="82315" y2="85097"/>
                        <a14:foregroundMark x1="24630" y1="97214" x2="24630" y2="97214"/>
                        <a14:backgroundMark x1="50556" y1="66017" x2="50556" y2="66017"/>
                        <a14:backgroundMark x1="47963" y1="80501" x2="47963" y2="80501"/>
                        <a14:backgroundMark x1="55463" y1="82730" x2="55463" y2="82730"/>
                        <a14:backgroundMark x1="55556" y1="84819" x2="55556" y2="84819"/>
                        <a14:backgroundMark x1="58148" y1="82451" x2="58148" y2="82451"/>
                        <a14:backgroundMark x1="73056" y1="82312" x2="73056" y2="82312"/>
                        <a14:backgroundMark x1="83056" y1="82591" x2="83056" y2="82591"/>
                        <a14:backgroundMark x1="91944" y1="82033" x2="91944" y2="82033"/>
                        <a14:backgroundMark x1="97315" y1="82033" x2="97315" y2="82033"/>
                        <a14:backgroundMark x1="36481" y1="83148" x2="36481" y2="83148"/>
                        <a14:backgroundMark x1="41759" y1="82312" x2="41759" y2="82312"/>
                        <a14:backgroundMark x1="28611" y1="34123" x2="28611" y2="34123"/>
                        <a14:backgroundMark x1="32315" y1="31755" x2="32315" y2="31755"/>
                        <a14:backgroundMark x1="30370" y1="36072" x2="30370" y2="36072"/>
                        <a14:backgroundMark x1="29074" y1="30501" x2="29074" y2="30501"/>
                        <a14:backgroundMark x1="39074" y1="82033" x2="39074" y2="82033"/>
                        <a14:backgroundMark x1="50463" y1="83287" x2="50463" y2="83287"/>
                        <a14:backgroundMark x1="52963" y1="34262" x2="52963" y2="34262"/>
                        <a14:backgroundMark x1="51389" y1="34262" x2="51389" y2="34262"/>
                        <a14:backgroundMark x1="52130" y1="34819" x2="52130" y2="34819"/>
                        <a14:backgroundMark x1="83148" y1="84819" x2="83148" y2="848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03" y="249369"/>
            <a:ext cx="3086100" cy="205168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-1323455" y="1960302"/>
            <a:ext cx="9713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400" b="1" dirty="0" smtClean="0"/>
              <a:t>Journée mondiale du</a:t>
            </a:r>
            <a:endParaRPr lang="fr-FR" sz="5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7345180" y="2931996"/>
            <a:ext cx="3477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 dirty="0" smtClean="0"/>
              <a:t>19 février 2022</a:t>
            </a:r>
          </a:p>
          <a:p>
            <a:pPr algn="r"/>
            <a:endParaRPr lang="fr-FR" sz="3200" dirty="0"/>
          </a:p>
        </p:txBody>
      </p:sp>
      <p:sp>
        <p:nvSpPr>
          <p:cNvPr id="7" name="ZoneTexte 6"/>
          <p:cNvSpPr txBox="1"/>
          <p:nvPr/>
        </p:nvSpPr>
        <p:spPr>
          <a:xfrm>
            <a:off x="337903" y="3130611"/>
            <a:ext cx="95337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WORLD PANGOLIN DAY </a:t>
            </a:r>
            <a:r>
              <a:rPr lang="fr-FR" sz="1600" b="1" dirty="0" smtClean="0"/>
              <a:t>2022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b="1" dirty="0" smtClean="0"/>
              <a:t>Programme </a:t>
            </a:r>
            <a:r>
              <a:rPr lang="fr-FR" sz="1600" b="1" dirty="0"/>
              <a:t>: Conférence à l’ENEF le samedi 19 février </a:t>
            </a:r>
            <a:r>
              <a:rPr lang="fr-FR" sz="1600" b="1" dirty="0" smtClean="0"/>
              <a:t>2022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600" b="1" dirty="0" smtClean="0"/>
              <a:t>Présentation des problèmes sur le pangolin et sa conservation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600" b="1" dirty="0" smtClean="0"/>
              <a:t>Présentation sur le Gabon Pangolin </a:t>
            </a:r>
            <a:r>
              <a:rPr lang="fr-FR" sz="1600" b="1" dirty="0" err="1" smtClean="0"/>
              <a:t>Working</a:t>
            </a:r>
            <a:r>
              <a:rPr lang="fr-FR" sz="1600" b="1" dirty="0" smtClean="0"/>
              <a:t> Group</a:t>
            </a:r>
            <a:endParaRPr lang="fr-FR" sz="1600" b="1" dirty="0"/>
          </a:p>
          <a:p>
            <a:pPr marL="800100" lvl="1" indent="-342900">
              <a:buFont typeface="+mj-lt"/>
              <a:buAutoNum type="arabicPeriod"/>
            </a:pPr>
            <a:r>
              <a:rPr lang="fr-FR" sz="1600" b="1" dirty="0" smtClean="0"/>
              <a:t>Séance questions-réponses des étudiants</a:t>
            </a:r>
            <a:endParaRPr lang="fr-FR" sz="1600" b="1" dirty="0"/>
          </a:p>
          <a:p>
            <a:pPr marL="800100" lvl="1" indent="-342900">
              <a:buFont typeface="+mj-lt"/>
              <a:buAutoNum type="arabicPeriod"/>
            </a:pPr>
            <a:r>
              <a:rPr lang="fr-FR" sz="1600" b="1" dirty="0" smtClean="0"/>
              <a:t>Jeux questions-réponses (Quiz) avec tee-shirt du GPWG à remporter</a:t>
            </a:r>
          </a:p>
          <a:p>
            <a:pPr lvl="1"/>
            <a:endParaRPr lang="fr-FR" sz="1600" b="1" dirty="0" smtClean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889" b="93778" l="9778" r="89778">
                        <a14:foregroundMark x1="21778" y1="6667" x2="21778" y2="6667"/>
                        <a14:foregroundMark x1="50222" y1="4889" x2="50222" y2="4889"/>
                        <a14:foregroundMark x1="49778" y1="72000" x2="49778" y2="72000"/>
                        <a14:foregroundMark x1="70667" y1="83556" x2="70667" y2="83556"/>
                        <a14:foregroundMark x1="36889" y1="76000" x2="36889" y2="76000"/>
                        <a14:foregroundMark x1="49333" y1="93333" x2="49333" y2="93333"/>
                        <a14:foregroundMark x1="61778" y1="91556" x2="61778" y2="91556"/>
                        <a14:foregroundMark x1="64889" y1="93778" x2="64889" y2="93778"/>
                        <a14:foregroundMark x1="55111" y1="92444" x2="55111" y2="92444"/>
                        <a14:foregroundMark x1="42222" y1="92000" x2="42222" y2="92000"/>
                        <a14:foregroundMark x1="43556" y1="92000" x2="43556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700" y="5993720"/>
            <a:ext cx="720000" cy="72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000" b="93000" l="1200" r="96800">
                        <a14:foregroundMark x1="48400" y1="69000" x2="48400" y2="69000"/>
                        <a14:foregroundMark x1="54000" y1="72000" x2="54000" y2="72000"/>
                        <a14:foregroundMark x1="61200" y1="68000" x2="61200" y2="68000"/>
                        <a14:foregroundMark x1="69600" y1="69000" x2="69600" y2="69000"/>
                        <a14:foregroundMark x1="94400" y1="35000" x2="94400" y2="35000"/>
                        <a14:foregroundMark x1="82000" y1="8000" x2="82000" y2="8000"/>
                        <a14:foregroundMark x1="89600" y1="33000" x2="89600" y2="33000"/>
                        <a14:foregroundMark x1="92000" y1="66000" x2="92000" y2="66000"/>
                        <a14:foregroundMark x1="96800" y1="74000" x2="96800" y2="74000"/>
                        <a14:foregroundMark x1="88800" y1="70000" x2="88800" y2="70000"/>
                        <a14:foregroundMark x1="84000" y1="67000" x2="84000" y2="67000"/>
                        <a14:foregroundMark x1="81600" y1="72000" x2="81600" y2="72000"/>
                        <a14:foregroundMark x1="39200" y1="65000" x2="39200" y2="65000"/>
                        <a14:foregroundMark x1="34800" y1="65000" x2="34800" y2="65000"/>
                        <a14:foregroundMark x1="29200" y1="66000" x2="29200" y2="66000"/>
                        <a14:foregroundMark x1="22400" y1="65000" x2="22400" y2="65000"/>
                        <a14:foregroundMark x1="11600" y1="65000" x2="11600" y2="65000"/>
                        <a14:foregroundMark x1="4400" y1="65000" x2="4400" y2="65000"/>
                        <a14:foregroundMark x1="1200" y1="67000" x2="1200" y2="67000"/>
                        <a14:foregroundMark x1="41200" y1="87000" x2="41200" y2="87000"/>
                        <a14:foregroundMark x1="44400" y1="88000" x2="44400" y2="88000"/>
                        <a14:foregroundMark x1="48800" y1="93000" x2="48800" y2="93000"/>
                        <a14:foregroundMark x1="51600" y1="88000" x2="51600" y2="88000"/>
                        <a14:foregroundMark x1="56000" y1="89000" x2="56000" y2="89000"/>
                        <a14:foregroundMark x1="59600" y1="88000" x2="59600" y2="88000"/>
                        <a14:foregroundMark x1="62000" y1="88000" x2="62000" y2="88000"/>
                        <a14:foregroundMark x1="65200" y1="89000" x2="65200" y2="89000"/>
                        <a14:foregroundMark x1="67200" y1="89000" x2="67200" y2="89000"/>
                        <a14:foregroundMark x1="70800" y1="89000" x2="70800" y2="89000"/>
                        <a14:foregroundMark x1="77600" y1="88000" x2="77600" y2="88000"/>
                        <a14:foregroundMark x1="81600" y1="89000" x2="81600" y2="89000"/>
                        <a14:foregroundMark x1="86000" y1="87000" x2="86000" y2="87000"/>
                        <a14:foregroundMark x1="90800" y1="87000" x2="90800" y2="87000"/>
                        <a14:foregroundMark x1="95600" y1="86000" x2="95600" y2="86000"/>
                        <a14:backgroundMark x1="42800" y1="87000" x2="42800" y2="87000"/>
                        <a14:backgroundMark x1="45600" y1="86000" x2="45600" y2="86000"/>
                        <a14:backgroundMark x1="50400" y1="87000" x2="50400" y2="87000"/>
                        <a14:backgroundMark x1="56800" y1="90000" x2="56800" y2="90000"/>
                        <a14:backgroundMark x1="58800" y1="89000" x2="58800" y2="89000"/>
                        <a14:backgroundMark x1="66400" y1="90000" x2="66400" y2="90000"/>
                        <a14:backgroundMark x1="81200" y1="92000" x2="81200" y2="92000"/>
                        <a14:backgroundMark x1="83200" y1="87000" x2="83200" y2="87000"/>
                        <a14:backgroundMark x1="90000" y1="90000" x2="90000" y2="90000"/>
                        <a14:backgroundMark x1="96400" y1="86000" x2="96400" y2="8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48" y="5890794"/>
            <a:ext cx="1800000" cy="720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667" b="89778" l="2667" r="98667">
                        <a14:foregroundMark x1="69778" y1="84444" x2="69778" y2="84444"/>
                        <a14:foregroundMark x1="76444" y1="80889" x2="76444" y2="80889"/>
                        <a14:foregroundMark x1="77333" y1="81778" x2="77333" y2="81778"/>
                        <a14:foregroundMark x1="81778" y1="76444" x2="81778" y2="76444"/>
                        <a14:foregroundMark x1="86222" y1="72000" x2="86222" y2="72000"/>
                        <a14:foregroundMark x1="87556" y1="66222" x2="87556" y2="66222"/>
                        <a14:foregroundMark x1="88444" y1="73333" x2="88444" y2="73333"/>
                        <a14:foregroundMark x1="92444" y1="67556" x2="92444" y2="67556"/>
                        <a14:foregroundMark x1="66222" y1="88000" x2="66222" y2="88000"/>
                        <a14:foregroundMark x1="64889" y1="87111" x2="64889" y2="87111"/>
                        <a14:foregroundMark x1="57333" y1="89333" x2="57333" y2="89333"/>
                        <a14:foregroundMark x1="51111" y1="89333" x2="51111" y2="89333"/>
                        <a14:foregroundMark x1="42222" y1="88889" x2="42222" y2="88889"/>
                        <a14:foregroundMark x1="42667" y1="88444" x2="42667" y2="88444"/>
                        <a14:foregroundMark x1="44000" y1="87556" x2="44000" y2="87556"/>
                        <a14:foregroundMark x1="43111" y1="90222" x2="43111" y2="90222"/>
                        <a14:foregroundMark x1="36000" y1="88889" x2="36000" y2="88889"/>
                        <a14:foregroundMark x1="32889" y1="87111" x2="32889" y2="87111"/>
                        <a14:foregroundMark x1="26667" y1="84444" x2="26667" y2="84444"/>
                        <a14:foregroundMark x1="29333" y1="80889" x2="29333" y2="80889"/>
                        <a14:foregroundMark x1="20889" y1="80444" x2="20889" y2="80444"/>
                        <a14:foregroundMark x1="17778" y1="74667" x2="17778" y2="74667"/>
                        <a14:foregroundMark x1="16444" y1="74222" x2="16444" y2="74222"/>
                        <a14:foregroundMark x1="11111" y1="69778" x2="11111" y2="69778"/>
                        <a14:foregroundMark x1="12889" y1="68444" x2="12889" y2="68444"/>
                        <a14:foregroundMark x1="11556" y1="64444" x2="11556" y2="64444"/>
                        <a14:foregroundMark x1="13333" y1="28444" x2="13333" y2="28444"/>
                        <a14:foregroundMark x1="16000" y1="24000" x2="16000" y2="24000"/>
                        <a14:foregroundMark x1="19111" y1="23556" x2="19111" y2="23556"/>
                        <a14:foregroundMark x1="19556" y1="18222" x2="19556" y2="18222"/>
                        <a14:foregroundMark x1="25333" y1="12444" x2="25333" y2="12444"/>
                        <a14:foregroundMark x1="26222" y1="15111" x2="26222" y2="15111"/>
                        <a14:foregroundMark x1="31556" y1="12000" x2="31556" y2="12000"/>
                        <a14:foregroundMark x1="30667" y1="10222" x2="30667" y2="10222"/>
                        <a14:foregroundMark x1="32000" y1="6667" x2="32000" y2="6667"/>
                        <a14:foregroundMark x1="39111" y1="5778" x2="39111" y2="5778"/>
                        <a14:foregroundMark x1="39111" y1="7556" x2="39111" y2="7556"/>
                        <a14:foregroundMark x1="44000" y1="6667" x2="44000" y2="6667"/>
                        <a14:foregroundMark x1="48444" y1="6667" x2="48444" y2="6667"/>
                        <a14:foregroundMark x1="55111" y1="3111" x2="55111" y2="3111"/>
                        <a14:foregroundMark x1="56000" y1="4889" x2="56000" y2="4889"/>
                        <a14:foregroundMark x1="60889" y1="7111" x2="60889" y2="7111"/>
                        <a14:foregroundMark x1="64444" y1="9333" x2="64444" y2="9333"/>
                        <a14:foregroundMark x1="72000" y1="12444" x2="72000" y2="12444"/>
                        <a14:foregroundMark x1="75111" y1="14667" x2="75111" y2="14667"/>
                        <a14:foregroundMark x1="77333" y1="16889" x2="77333" y2="16889"/>
                        <a14:foregroundMark x1="80444" y1="18667" x2="80444" y2="18667"/>
                        <a14:foregroundMark x1="82667" y1="22667" x2="82667" y2="22667"/>
                        <a14:foregroundMark x1="85333" y1="27111" x2="85333" y2="27111"/>
                        <a14:foregroundMark x1="86222" y1="28889" x2="86222" y2="28889"/>
                        <a14:foregroundMark x1="95556" y1="52444" x2="95556" y2="52444"/>
                        <a14:foregroundMark x1="91111" y1="55111" x2="91111" y2="55111"/>
                        <a14:foregroundMark x1="89778" y1="57778" x2="89778" y2="57778"/>
                        <a14:foregroundMark x1="92000" y1="52889" x2="92000" y2="52889"/>
                        <a14:foregroundMark x1="91111" y1="52000" x2="91111" y2="52000"/>
                        <a14:foregroundMark x1="92444" y1="50667" x2="92444" y2="50667"/>
                        <a14:foregroundMark x1="92889" y1="47556" x2="92889" y2="47556"/>
                        <a14:foregroundMark x1="92000" y1="47556" x2="92000" y2="47556"/>
                        <a14:foregroundMark x1="93778" y1="48444" x2="93778" y2="48444"/>
                        <a14:foregroundMark x1="92444" y1="44444" x2="92444" y2="44444"/>
                        <a14:foregroundMark x1="91556" y1="41333" x2="91556" y2="41333"/>
                        <a14:foregroundMark x1="91111" y1="40000" x2="91111" y2="40000"/>
                        <a14:foregroundMark x1="93778" y1="39556" x2="93778" y2="39556"/>
                        <a14:foregroundMark x1="91111" y1="38222" x2="91111" y2="38222"/>
                        <a14:foregroundMark x1="93333" y1="38222" x2="93333" y2="38222"/>
                        <a14:foregroundMark x1="95111" y1="36889" x2="95111" y2="36889"/>
                        <a14:foregroundMark x1="96889" y1="40000" x2="96889" y2="40000"/>
                        <a14:foregroundMark x1="97778" y1="42222" x2="97778" y2="42222"/>
                        <a14:foregroundMark x1="98667" y1="46222" x2="98667" y2="46222"/>
                        <a14:foregroundMark x1="98222" y1="50667" x2="98222" y2="50667"/>
                        <a14:foregroundMark x1="97778" y1="53778" x2="97778" y2="53778"/>
                        <a14:foregroundMark x1="97778" y1="55556" x2="97778" y2="55556"/>
                        <a14:foregroundMark x1="92889" y1="61333" x2="92889" y2="61333"/>
                        <a14:foregroundMark x1="22667" y1="80000" x2="22667" y2="80000"/>
                        <a14:foregroundMark x1="5333" y1="56444" x2="5333" y2="56444"/>
                        <a14:foregroundMark x1="6667" y1="37778" x2="6667" y2="37778"/>
                        <a14:foregroundMark x1="2667" y1="40444" x2="2667" y2="40444"/>
                        <a14:foregroundMark x1="4889" y1="42222" x2="4889" y2="42222"/>
                        <a14:foregroundMark x1="4889" y1="46222" x2="4889" y2="46222"/>
                        <a14:foregroundMark x1="5778" y1="50667" x2="5778" y2="50667"/>
                        <a14:foregroundMark x1="8889" y1="40444" x2="8889" y2="40444"/>
                        <a14:foregroundMark x1="9333" y1="37778" x2="9333" y2="37778"/>
                        <a14:foregroundMark x1="6667" y1="35556" x2="6667" y2="35556"/>
                        <a14:foregroundMark x1="5778" y1="35111" x2="5778" y2="35111"/>
                        <a14:foregroundMark x1="3556" y1="38222" x2="3556" y2="38222"/>
                        <a14:foregroundMark x1="8444" y1="49333" x2="8444" y2="49333"/>
                        <a14:foregroundMark x1="8889" y1="51111" x2="8889" y2="51111"/>
                        <a14:foregroundMark x1="10222" y1="52889" x2="10222" y2="52889"/>
                        <a14:backgroundMark x1="11556" y1="48000" x2="11556" y2="48000"/>
                        <a14:backgroundMark x1="12000" y1="43556" x2="12000" y2="43556"/>
                        <a14:backgroundMark x1="14222" y1="58222" x2="14222" y2="58222"/>
                        <a14:backgroundMark x1="20000" y1="70222" x2="20000" y2="70222"/>
                        <a14:backgroundMark x1="30222" y1="79556" x2="30222" y2="79556"/>
                        <a14:backgroundMark x1="39111" y1="83556" x2="39111" y2="83556"/>
                        <a14:backgroundMark x1="68444" y1="81778" x2="68444" y2="81778"/>
                        <a14:backgroundMark x1="74667" y1="78222" x2="74667" y2="78222"/>
                        <a14:backgroundMark x1="80444" y1="72889" x2="80444" y2="72889"/>
                        <a14:backgroundMark x1="85778" y1="63556" x2="85778" y2="63556"/>
                        <a14:backgroundMark x1="89333" y1="47556" x2="89333" y2="47556"/>
                        <a14:backgroundMark x1="89333" y1="43111" x2="89333" y2="43111"/>
                        <a14:backgroundMark x1="89778" y1="51556" x2="89778" y2="51556"/>
                        <a14:backgroundMark x1="65778" y1="12444" x2="65778" y2="12444"/>
                        <a14:backgroundMark x1="72000" y1="15111" x2="72000" y2="15111"/>
                        <a14:backgroundMark x1="77778" y1="20889" x2="77778" y2="20889"/>
                        <a14:backgroundMark x1="77778" y1="14222" x2="77778" y2="14222"/>
                        <a14:backgroundMark x1="54667" y1="9778" x2="54667" y2="9778"/>
                        <a14:backgroundMark x1="62222" y1="11556" x2="62222" y2="11556"/>
                        <a14:backgroundMark x1="32000" y1="14667" x2="32000" y2="14667"/>
                        <a14:backgroundMark x1="27111" y1="18222" x2="27111" y2="18222"/>
                        <a14:backgroundMark x1="22667" y1="22222" x2="22667" y2="22222"/>
                        <a14:backgroundMark x1="15111" y1="25778" x2="15111" y2="25778"/>
                        <a14:backgroundMark x1="39111" y1="88000" x2="39111" y2="88000"/>
                        <a14:backgroundMark x1="25333" y1="82667" x2="25333" y2="82667"/>
                        <a14:backgroundMark x1="15111" y1="71556" x2="15111" y2="7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578" y="90102"/>
            <a:ext cx="1260000" cy="126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7667" r="92667">
                        <a14:foregroundMark x1="92667" y1="49556" x2="92667" y2="49556"/>
                        <a14:foregroundMark x1="64833" y1="57111" x2="64833" y2="57111"/>
                        <a14:foregroundMark x1="65500" y1="58222" x2="65500" y2="58222"/>
                        <a14:foregroundMark x1="63333" y1="47111" x2="63333" y2="47111"/>
                        <a14:foregroundMark x1="58000" y1="42889" x2="58000" y2="42889"/>
                        <a14:foregroundMark x1="53667" y1="42889" x2="53667" y2="42889"/>
                        <a14:foregroundMark x1="43167" y1="43556" x2="43167" y2="43556"/>
                        <a14:foregroundMark x1="39500" y1="43778" x2="39500" y2="43778"/>
                        <a14:foregroundMark x1="31000" y1="44000" x2="31000" y2="44000"/>
                        <a14:foregroundMark x1="25667" y1="46444" x2="25667" y2="46444"/>
                        <a14:foregroundMark x1="31833" y1="57778" x2="31833" y2="57778"/>
                        <a14:foregroundMark x1="38167" y1="56667" x2="38167" y2="56667"/>
                        <a14:foregroundMark x1="43667" y1="58000" x2="43667" y2="58000"/>
                        <a14:foregroundMark x1="47333" y1="58889" x2="47333" y2="58889"/>
                        <a14:foregroundMark x1="52833" y1="57333" x2="52833" y2="57333"/>
                        <a14:foregroundMark x1="59000" y1="58889" x2="59000" y2="58889"/>
                        <a14:foregroundMark x1="67500" y1="54444" x2="67500" y2="54444"/>
                        <a14:foregroundMark x1="67167" y1="56889" x2="67167" y2="56889"/>
                        <a14:foregroundMark x1="66667" y1="58889" x2="66667" y2="58889"/>
                        <a14:foregroundMark x1="65333" y1="62222" x2="65333" y2="62222"/>
                        <a14:foregroundMark x1="29667" y1="58222" x2="29667" y2="58222"/>
                        <a14:foregroundMark x1="30333" y1="54889" x2="30333" y2="54889"/>
                        <a14:foregroundMark x1="27667" y1="59778" x2="27667" y2="59778"/>
                        <a14:foregroundMark x1="28667" y1="60444" x2="28667" y2="60444"/>
                        <a14:foregroundMark x1="25667" y1="58667" x2="25667" y2="58667"/>
                        <a14:foregroundMark x1="7667" y1="56667" x2="7667" y2="56667"/>
                        <a14:foregroundMark x1="15333" y1="58667" x2="15333" y2="58667"/>
                        <a14:foregroundMark x1="17667" y1="54222" x2="17667" y2="54222"/>
                        <a14:foregroundMark x1="17667" y1="60889" x2="17667" y2="60889"/>
                        <a14:foregroundMark x1="17333" y1="44222" x2="17333" y2="44222"/>
                        <a14:foregroundMark x1="19500" y1="44222" x2="19500" y2="44222"/>
                        <a14:foregroundMark x1="10000" y1="40222" x2="10000" y2="40222"/>
                        <a14:foregroundMark x1="9667" y1="36889" x2="9667" y2="36889"/>
                        <a14:foregroundMark x1="12833" y1="37111" x2="12833" y2="37111"/>
                        <a14:foregroundMark x1="34000" y1="56444" x2="34000" y2="56444"/>
                        <a14:foregroundMark x1="34667" y1="56667" x2="34667" y2="56667"/>
                        <a14:foregroundMark x1="40000" y1="54667" x2="40000" y2="54667"/>
                        <a14:foregroundMark x1="60833" y1="60667" x2="60833" y2="60667"/>
                        <a14:foregroundMark x1="62000" y1="60222" x2="62000" y2="60222"/>
                        <a14:backgroundMark x1="21167" y1="41333" x2="21167" y2="41333"/>
                        <a14:backgroundMark x1="38500" y1="46889" x2="38500" y2="46889"/>
                        <a14:backgroundMark x1="34167" y1="55333" x2="34167" y2="55333"/>
                        <a14:backgroundMark x1="48833" y1="58222" x2="48833" y2="58222"/>
                        <a14:backgroundMark x1="65000" y1="42444" x2="65000" y2="4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578" y="5698561"/>
            <a:ext cx="1824000" cy="1368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279" b="95902" l="2500" r="97500">
                        <a14:foregroundMark x1="15000" y1="37705" x2="15000" y2="37705"/>
                        <a14:foregroundMark x1="24167" y1="28689" x2="24167" y2="28689"/>
                        <a14:foregroundMark x1="27500" y1="26230" x2="27500" y2="26230"/>
                        <a14:foregroundMark x1="28333" y1="25410" x2="28333" y2="25410"/>
                        <a14:foregroundMark x1="28333" y1="25410" x2="28333" y2="25410"/>
                        <a14:foregroundMark x1="33333" y1="23770" x2="33333" y2="23770"/>
                        <a14:foregroundMark x1="39167" y1="22131" x2="39167" y2="22131"/>
                        <a14:foregroundMark x1="50000" y1="15574" x2="50000" y2="15574"/>
                        <a14:foregroundMark x1="53333" y1="14754" x2="53333" y2="14754"/>
                        <a14:foregroundMark x1="53333" y1="14754" x2="53333" y2="14754"/>
                        <a14:foregroundMark x1="54167" y1="14754" x2="54167" y2="14754"/>
                        <a14:foregroundMark x1="55833" y1="15574" x2="55833" y2="15574"/>
                        <a14:foregroundMark x1="75833" y1="25410" x2="75833" y2="25410"/>
                        <a14:foregroundMark x1="84167" y1="29508" x2="84167" y2="29508"/>
                        <a14:foregroundMark x1="84167" y1="29508" x2="84167" y2="29508"/>
                        <a14:foregroundMark x1="83333" y1="37705" x2="83333" y2="37705"/>
                        <a14:foregroundMark x1="83333" y1="39344" x2="82500" y2="40984"/>
                        <a14:foregroundMark x1="81667" y1="47541" x2="81667" y2="47541"/>
                        <a14:foregroundMark x1="81667" y1="54918" x2="81667" y2="54918"/>
                        <a14:foregroundMark x1="76667" y1="72951" x2="76667" y2="72951"/>
                        <a14:foregroundMark x1="76667" y1="72951" x2="76667" y2="72951"/>
                        <a14:foregroundMark x1="65000" y1="77869" x2="65000" y2="77869"/>
                        <a14:foregroundMark x1="60000" y1="80328" x2="60000" y2="80328"/>
                        <a14:foregroundMark x1="59167" y1="81148" x2="59167" y2="81148"/>
                        <a14:foregroundMark x1="37500" y1="77869" x2="37500" y2="77869"/>
                        <a14:foregroundMark x1="35000" y1="77869" x2="35000" y2="77869"/>
                        <a14:foregroundMark x1="30833" y1="77869" x2="30833" y2="77869"/>
                        <a14:foregroundMark x1="29167" y1="76230" x2="29167" y2="76230"/>
                        <a14:foregroundMark x1="29167" y1="76230" x2="29167" y2="76230"/>
                        <a14:foregroundMark x1="28333" y1="74590" x2="28333" y2="74590"/>
                        <a14:foregroundMark x1="25000" y1="72951" x2="25000" y2="72951"/>
                        <a14:foregroundMark x1="20000" y1="68033" x2="20000" y2="68033"/>
                        <a14:foregroundMark x1="15000" y1="30328" x2="15000" y2="30328"/>
                        <a14:foregroundMark x1="15833" y1="28689" x2="15833" y2="28689"/>
                        <a14:foregroundMark x1="17500" y1="27049" x2="17500" y2="27049"/>
                        <a14:foregroundMark x1="17500" y1="51639" x2="17500" y2="51639"/>
                        <a14:foregroundMark x1="5833" y1="53279" x2="5833" y2="53279"/>
                        <a14:foregroundMark x1="40000" y1="90164" x2="40000" y2="90164"/>
                        <a14:foregroundMark x1="26667" y1="85246" x2="26667" y2="85246"/>
                        <a14:foregroundMark x1="44167" y1="93443" x2="44167" y2="93443"/>
                        <a14:foregroundMark x1="94167" y1="54918" x2="94167" y2="54918"/>
                        <a14:foregroundMark x1="47500" y1="13934" x2="47500" y2="13934"/>
                        <a14:foregroundMark x1="58333" y1="12295" x2="58333" y2="12295"/>
                        <a14:foregroundMark x1="50833" y1="4098" x2="50833" y2="4098"/>
                        <a14:foregroundMark x1="55833" y1="96721" x2="55833" y2="96721"/>
                        <a14:foregroundMark x1="3333" y1="53279" x2="3333" y2="53279"/>
                        <a14:foregroundMark x1="97500" y1="50820" x2="97500" y2="50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32" y="5939720"/>
            <a:ext cx="814425" cy="828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6125" b="96875" l="6614" r="92196">
                        <a14:foregroundMark x1="48810" y1="19375" x2="48810" y2="19375"/>
                        <a14:foregroundMark x1="80556" y1="44000" x2="80556" y2="44000"/>
                        <a14:foregroundMark x1="73810" y1="64125" x2="73810" y2="64125"/>
                        <a14:foregroundMark x1="73942" y1="61750" x2="73942" y2="61750"/>
                        <a14:foregroundMark x1="76720" y1="61125" x2="76720" y2="61125"/>
                        <a14:foregroundMark x1="76190" y1="41500" x2="76190" y2="41500"/>
                        <a14:foregroundMark x1="73810" y1="44250" x2="73810" y2="44250"/>
                        <a14:foregroundMark x1="76190" y1="42875" x2="76190" y2="42875"/>
                        <a14:foregroundMark x1="72619" y1="45125" x2="72619" y2="45125"/>
                        <a14:foregroundMark x1="85714" y1="74125" x2="85714" y2="74125"/>
                        <a14:foregroundMark x1="84127" y1="77750" x2="84127" y2="77750"/>
                        <a14:foregroundMark x1="82804" y1="80375" x2="82804" y2="80375"/>
                        <a14:foregroundMark x1="82407" y1="71375" x2="82407" y2="71375"/>
                        <a14:foregroundMark x1="83069" y1="69500" x2="83069" y2="69500"/>
                        <a14:foregroundMark x1="86905" y1="67625" x2="86905" y2="67625"/>
                        <a14:foregroundMark x1="86640" y1="63250" x2="86640" y2="63250"/>
                        <a14:foregroundMark x1="89153" y1="61750" x2="89153" y2="61750"/>
                        <a14:foregroundMark x1="90608" y1="61250" x2="90608" y2="61250"/>
                        <a14:foregroundMark x1="92196" y1="61250" x2="92196" y2="61250"/>
                        <a14:foregroundMark x1="88757" y1="56250" x2="88757" y2="56250"/>
                        <a14:foregroundMark x1="87434" y1="56500" x2="87434" y2="56500"/>
                        <a14:foregroundMark x1="89286" y1="55875" x2="89286" y2="55875"/>
                        <a14:foregroundMark x1="90079" y1="68875" x2="90079" y2="68875"/>
                        <a14:foregroundMark x1="89021" y1="71000" x2="89021" y2="71000"/>
                        <a14:foregroundMark x1="87169" y1="74250" x2="87169" y2="74250"/>
                        <a14:foregroundMark x1="88095" y1="74875" x2="88095" y2="74875"/>
                        <a14:foregroundMark x1="84524" y1="79625" x2="84524" y2="79625"/>
                        <a14:foregroundMark x1="89021" y1="43500" x2="89021" y2="43500"/>
                        <a14:foregroundMark x1="85979" y1="31500" x2="85979" y2="31500"/>
                        <a14:foregroundMark x1="83069" y1="28750" x2="83069" y2="28750"/>
                        <a14:foregroundMark x1="80556" y1="26375" x2="80556" y2="26375"/>
                        <a14:foregroundMark x1="80291" y1="24750" x2="80291" y2="24750"/>
                        <a14:foregroundMark x1="80291" y1="23500" x2="80291" y2="23500"/>
                        <a14:foregroundMark x1="80556" y1="21125" x2="80556" y2="21125"/>
                        <a14:foregroundMark x1="77381" y1="18750" x2="77381" y2="18750"/>
                        <a14:foregroundMark x1="79762" y1="16875" x2="79762" y2="16875"/>
                        <a14:foregroundMark x1="81349" y1="15875" x2="81349" y2="15875"/>
                        <a14:foregroundMark x1="76455" y1="21125" x2="76455" y2="21125"/>
                        <a14:foregroundMark x1="66005" y1="12125" x2="66005" y2="12125"/>
                        <a14:foregroundMark x1="64550" y1="11875" x2="64550" y2="11875"/>
                        <a14:foregroundMark x1="67063" y1="8750" x2="67063" y2="8750"/>
                        <a14:foregroundMark x1="67593" y1="7625" x2="67593" y2="7625"/>
                        <a14:foregroundMark x1="61905" y1="8750" x2="61905" y2="8750"/>
                        <a14:foregroundMark x1="87434" y1="32875" x2="87434" y2="32875"/>
                        <a14:foregroundMark x1="57143" y1="8750" x2="57143" y2="8750"/>
                        <a14:foregroundMark x1="57540" y1="7750" x2="57540" y2="7750"/>
                        <a14:foregroundMark x1="42857" y1="9000" x2="42857" y2="9000"/>
                        <a14:foregroundMark x1="42857" y1="8250" x2="42857" y2="8250"/>
                        <a14:foregroundMark x1="40476" y1="6125" x2="40476" y2="6125"/>
                        <a14:foregroundMark x1="44312" y1="7125" x2="44312" y2="7125"/>
                        <a14:foregroundMark x1="28042" y1="15875" x2="28042" y2="15875"/>
                        <a14:foregroundMark x1="27778" y1="14500" x2="27778" y2="14500"/>
                        <a14:foregroundMark x1="20106" y1="15875" x2="20106" y2="15875"/>
                        <a14:foregroundMark x1="17063" y1="20125" x2="17063" y2="20125"/>
                        <a14:foregroundMark x1="11905" y1="23250" x2="11905" y2="23250"/>
                        <a14:foregroundMark x1="15608" y1="29750" x2="15608" y2="29750"/>
                        <a14:foregroundMark x1="13095" y1="33250" x2="13095" y2="33250"/>
                        <a14:foregroundMark x1="13228" y1="32625" x2="13228" y2="32625"/>
                        <a14:foregroundMark x1="12169" y1="35500" x2="12169" y2="35500"/>
                        <a14:foregroundMark x1="12037" y1="37625" x2="12037" y2="37625"/>
                        <a14:foregroundMark x1="7672" y1="36500" x2="7672" y2="36500"/>
                        <a14:foregroundMark x1="6878" y1="34250" x2="6878" y2="34250"/>
                        <a14:foregroundMark x1="8995" y1="53375" x2="8995" y2="53375"/>
                        <a14:foregroundMark x1="27778" y1="88750" x2="27778" y2="88750"/>
                        <a14:foregroundMark x1="25000" y1="83875" x2="25000" y2="83875"/>
                        <a14:foregroundMark x1="33466" y1="90625" x2="33466" y2="90625"/>
                        <a14:foregroundMark x1="19709" y1="79500" x2="19709" y2="79500"/>
                        <a14:foregroundMark x1="13228" y1="72750" x2="13228" y2="72750"/>
                        <a14:foregroundMark x1="10582" y1="67125" x2="10582" y2="67125"/>
                        <a14:foregroundMark x1="7540" y1="61750" x2="7540" y2="61750"/>
                        <a14:foregroundMark x1="10450" y1="65625" x2="10450" y2="65625"/>
                        <a14:foregroundMark x1="29365" y1="81375" x2="29365" y2="81375"/>
                        <a14:foregroundMark x1="27381" y1="58250" x2="27381" y2="58250"/>
                        <a14:foregroundMark x1="22884" y1="54875" x2="22884" y2="54875"/>
                        <a14:foregroundMark x1="28042" y1="56375" x2="28042" y2="56375"/>
                        <a14:foregroundMark x1="29762" y1="57500" x2="29762" y2="57500"/>
                        <a14:foregroundMark x1="31349" y1="61250" x2="31349" y2="61250"/>
                        <a14:foregroundMark x1="25397" y1="61625" x2="25397" y2="61625"/>
                        <a14:foregroundMark x1="18254" y1="53375" x2="18254" y2="53375"/>
                        <a14:foregroundMark x1="18254" y1="51000" x2="18254" y2="51000"/>
                        <a14:foregroundMark x1="20106" y1="54375" x2="20106" y2="54375"/>
                        <a14:foregroundMark x1="13492" y1="72250" x2="13492" y2="72250"/>
                        <a14:foregroundMark x1="14153" y1="73125" x2="14153" y2="73125"/>
                        <a14:foregroundMark x1="10053" y1="61625" x2="10053" y2="61625"/>
                        <a14:foregroundMark x1="34127" y1="88250" x2="34127" y2="88250"/>
                        <a14:foregroundMark x1="32937" y1="92125" x2="32937" y2="92125"/>
                        <a14:foregroundMark x1="35582" y1="90125" x2="35582" y2="90125"/>
                        <a14:foregroundMark x1="37698" y1="90000" x2="37698" y2="90000"/>
                        <a14:foregroundMark x1="24471" y1="87875" x2="24471" y2="87875"/>
                        <a14:foregroundMark x1="19312" y1="83250" x2="19312" y2="83250"/>
                        <a14:foregroundMark x1="16534" y1="79000" x2="16534" y2="79000"/>
                        <a14:foregroundMark x1="17725" y1="74375" x2="17725" y2="74375"/>
                        <a14:foregroundMark x1="19180" y1="74875" x2="19180" y2="74875"/>
                        <a14:foregroundMark x1="20635" y1="78000" x2="20635" y2="78000"/>
                        <a14:foregroundMark x1="14021" y1="77000" x2="14021" y2="77000"/>
                        <a14:foregroundMark x1="16138" y1="77625" x2="16138" y2="77625"/>
                        <a14:foregroundMark x1="19312" y1="84875" x2="19312" y2="84875"/>
                        <a14:foregroundMark x1="12698" y1="69000" x2="12698" y2="69000"/>
                        <a14:foregroundMark x1="14153" y1="68875" x2="14153" y2="68875"/>
                        <a14:foregroundMark x1="14286" y1="70875" x2="14286" y2="70875"/>
                        <a14:foregroundMark x1="9524" y1="60625" x2="9524" y2="60625"/>
                        <a14:foregroundMark x1="7143" y1="58250" x2="7143" y2="58250"/>
                        <a14:foregroundMark x1="30291" y1="88250" x2="30291" y2="88250"/>
                        <a14:foregroundMark x1="28571" y1="85125" x2="28571" y2="85125"/>
                        <a14:foregroundMark x1="26455" y1="87250" x2="26455" y2="87250"/>
                        <a14:foregroundMark x1="28307" y1="90750" x2="28307" y2="90750"/>
                        <a14:foregroundMark x1="27249" y1="88750" x2="27249" y2="88750"/>
                        <a14:foregroundMark x1="26720" y1="85375" x2="26720" y2="85375"/>
                        <a14:foregroundMark x1="25794" y1="86250" x2="25794" y2="86250"/>
                        <a14:foregroundMark x1="17593" y1="25875" x2="17593" y2="25875"/>
                        <a14:foregroundMark x1="17593" y1="23250" x2="17593" y2="23250"/>
                        <a14:foregroundMark x1="20106" y1="22500" x2="20106" y2="22500"/>
                        <a14:foregroundMark x1="21296" y1="17500" x2="21296" y2="17500"/>
                        <a14:foregroundMark x1="23942" y1="17375" x2="23942" y2="17375"/>
                        <a14:foregroundMark x1="14021" y1="25500" x2="14021" y2="25500"/>
                        <a14:foregroundMark x1="11905" y1="28875" x2="11905" y2="28875"/>
                        <a14:foregroundMark x1="9921" y1="31500" x2="9921" y2="31500"/>
                        <a14:foregroundMark x1="8466" y1="28500" x2="8466" y2="28500"/>
                        <a14:foregroundMark x1="8333" y1="39625" x2="8333" y2="39625"/>
                        <a14:foregroundMark x1="9127" y1="27000" x2="9127" y2="27000"/>
                        <a14:foregroundMark x1="15476" y1="27625" x2="15476" y2="27625"/>
                        <a14:foregroundMark x1="33862" y1="10250" x2="33862" y2="10250"/>
                        <a14:foregroundMark x1="38228" y1="10125" x2="38228" y2="10125"/>
                        <a14:foregroundMark x1="32937" y1="11125" x2="32937" y2="11125"/>
                        <a14:foregroundMark x1="69577" y1="11625" x2="69577" y2="11625"/>
                        <a14:foregroundMark x1="71164" y1="15875" x2="71164" y2="15875"/>
                        <a14:foregroundMark x1="23810" y1="12000" x2="23810" y2="12000"/>
                        <a14:foregroundMark x1="89550" y1="55250" x2="89550" y2="55250"/>
                        <a14:foregroundMark x1="88228" y1="72625" x2="88228" y2="72625"/>
                        <a14:foregroundMark x1="76852" y1="85750" x2="76852" y2="85750"/>
                        <a14:foregroundMark x1="72619" y1="86875" x2="72619" y2="86875"/>
                        <a14:foregroundMark x1="70635" y1="89625" x2="70635" y2="89625"/>
                        <a14:foregroundMark x1="69709" y1="90625" x2="69709" y2="90625"/>
                        <a14:foregroundMark x1="65476" y1="89250" x2="65476" y2="89250"/>
                        <a14:foregroundMark x1="66138" y1="91500" x2="66138" y2="91500"/>
                        <a14:foregroundMark x1="46032" y1="94375" x2="46032" y2="94375"/>
                        <a14:foregroundMark x1="50529" y1="96000" x2="50529" y2="96000"/>
                        <a14:foregroundMark x1="57540" y1="93375" x2="57540" y2="93375"/>
                        <a14:foregroundMark x1="42989" y1="95000" x2="42989" y2="95000"/>
                        <a14:foregroundMark x1="50397" y1="93500" x2="50397" y2="93500"/>
                        <a14:foregroundMark x1="52910" y1="96875" x2="52910" y2="96875"/>
                        <a14:foregroundMark x1="39286" y1="81000" x2="39286" y2="81000"/>
                        <a14:foregroundMark x1="49074" y1="81250" x2="49074" y2="81250"/>
                        <a14:foregroundMark x1="58333" y1="81375" x2="58333" y2="81375"/>
                        <a14:foregroundMark x1="66005" y1="81000" x2="66005" y2="81000"/>
                        <a14:foregroundMark x1="70370" y1="76125" x2="70370" y2="76125"/>
                        <a14:foregroundMark x1="67063" y1="80375" x2="67063" y2="80375"/>
                        <a14:backgroundMark x1="13757" y1="46875" x2="13757" y2="46875"/>
                        <a14:backgroundMark x1="17196" y1="46750" x2="17196" y2="46750"/>
                        <a14:backgroundMark x1="17196" y1="46750" x2="17196" y2="46750"/>
                        <a14:backgroundMark x1="17196" y1="46750" x2="17196" y2="46750"/>
                        <a14:backgroundMark x1="16270" y1="40500" x2="16270" y2="40500"/>
                        <a14:backgroundMark x1="17063" y1="39500" x2="17063" y2="39500"/>
                        <a14:backgroundMark x1="24471" y1="20250" x2="24471" y2="20250"/>
                        <a14:backgroundMark x1="26984" y1="20375" x2="26984" y2="20375"/>
                        <a14:backgroundMark x1="67989" y1="78375" x2="67989" y2="78375"/>
                        <a14:backgroundMark x1="88095" y1="65375" x2="88095" y2="65375"/>
                        <a14:backgroundMark x1="68651" y1="89250" x2="68651" y2="89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733" y="5800794"/>
            <a:ext cx="850500" cy="90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7453" b="90476" l="2963" r="96852">
                        <a14:foregroundMark x1="13519" y1="81366" x2="13519" y2="81366"/>
                        <a14:foregroundMark x1="45370" y1="45549" x2="45370" y2="45549"/>
                        <a14:foregroundMark x1="57315" y1="54658" x2="57315" y2="54658"/>
                        <a14:foregroundMark x1="68241" y1="46584" x2="68241" y2="46584"/>
                        <a14:foregroundMark x1="77593" y1="43892" x2="77593" y2="43892"/>
                        <a14:foregroundMark x1="87222" y1="44928" x2="87222" y2="44928"/>
                        <a14:foregroundMark x1="85278" y1="80124" x2="85278" y2="80124"/>
                        <a14:foregroundMark x1="92037" y1="80124" x2="92037" y2="80124"/>
                        <a14:foregroundMark x1="96944" y1="73499" x2="96944" y2="73499"/>
                        <a14:foregroundMark x1="74352" y1="79503" x2="74352" y2="79503"/>
                        <a14:foregroundMark x1="62685" y1="82402" x2="62685" y2="82402"/>
                        <a14:foregroundMark x1="51667" y1="80124" x2="51667" y2="80124"/>
                        <a14:foregroundMark x1="18148" y1="80331" x2="18148" y2="80331"/>
                        <a14:foregroundMark x1="14630" y1="78054" x2="14630" y2="78054"/>
                        <a14:foregroundMark x1="29630" y1="91097" x2="29630" y2="91097"/>
                        <a14:foregroundMark x1="21481" y1="87785" x2="21481" y2="87785"/>
                        <a14:foregroundMark x1="23704" y1="88613" x2="23704" y2="88613"/>
                        <a14:foregroundMark x1="13056" y1="64182" x2="13056" y2="64182"/>
                        <a14:foregroundMark x1="11759" y1="50311" x2="11759" y2="50311"/>
                        <a14:foregroundMark x1="12593" y1="35404" x2="12593" y2="35404"/>
                        <a14:foregroundMark x1="7222" y1="43271" x2="7222" y2="43271"/>
                        <a14:foregroundMark x1="9352" y1="52381" x2="9352" y2="52381"/>
                        <a14:foregroundMark x1="15185" y1="55694" x2="15185" y2="55694"/>
                        <a14:foregroundMark x1="2963" y1="37681" x2="2963" y2="37681"/>
                        <a14:foregroundMark x1="4259" y1="31470" x2="4259" y2="31470"/>
                        <a14:foregroundMark x1="7778" y1="31884" x2="7778" y2="31884"/>
                        <a14:foregroundMark x1="23056" y1="23395" x2="23056" y2="23395"/>
                        <a14:foregroundMark x1="22500" y1="14493" x2="22500" y2="14493"/>
                        <a14:foregroundMark x1="19167" y1="15528" x2="19167" y2="15528"/>
                        <a14:foregroundMark x1="21759" y1="24017" x2="21759" y2="24017"/>
                        <a14:foregroundMark x1="25093" y1="23395" x2="25093" y2="23395"/>
                        <a14:foregroundMark x1="23056" y1="23602" x2="23056" y2="23602"/>
                        <a14:foregroundMark x1="28889" y1="13872" x2="28889" y2="13872"/>
                        <a14:foregroundMark x1="31944" y1="7453" x2="31944" y2="7453"/>
                        <a14:backgroundMark x1="5926" y1="18219" x2="5926" y2="18219"/>
                        <a14:backgroundMark x1="30370" y1="21739" x2="30370" y2="21739"/>
                        <a14:backgroundMark x1="31944" y1="25673" x2="31944" y2="25673"/>
                        <a14:backgroundMark x1="39259" y1="20704" x2="39259" y2="20704"/>
                        <a14:backgroundMark x1="39537" y1="15528" x2="39537" y2="15528"/>
                        <a14:backgroundMark x1="59630" y1="86335" x2="59630" y2="86335"/>
                        <a14:backgroundMark x1="60278" y1="49689" x2="60278" y2="49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67" y="180102"/>
            <a:ext cx="2414897" cy="108000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 rot="20156370">
            <a:off x="7658302" y="1483628"/>
            <a:ext cx="38238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latin typeface="Brush Script MT" panose="03060802040406070304" pitchFamily="66" charset="0"/>
              </a:rPr>
              <a:t>pangolin</a:t>
            </a:r>
          </a:p>
          <a:p>
            <a:endParaRPr lang="fr-FR" sz="9600" dirty="0">
              <a:latin typeface="Brush Script MT" panose="03060802040406070304" pitchFamily="66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515046" y="3546800"/>
            <a:ext cx="347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 b="1" dirty="0" smtClean="0">
                <a:latin typeface="Rage Italic" panose="03070502040507070304" pitchFamily="66" charset="0"/>
              </a:rPr>
              <a:t>9h30 – 11h 30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026" y="5968561"/>
            <a:ext cx="575580" cy="828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4142" b="93787" l="10000" r="99429">
                        <a14:foregroundMark x1="53429" y1="92012" x2="53429" y2="92012"/>
                        <a14:foregroundMark x1="26857" y1="17751" x2="26857" y2="17751"/>
                        <a14:foregroundMark x1="32000" y1="16568" x2="32000" y2="16568"/>
                        <a14:foregroundMark x1="38857" y1="10947" x2="38857" y2="10947"/>
                        <a14:foregroundMark x1="71714" y1="13905" x2="71714" y2="13905"/>
                        <a14:foregroundMark x1="77143" y1="18343" x2="77143" y2="18343"/>
                        <a14:foregroundMark x1="80571" y1="22485" x2="80571" y2="22485"/>
                        <a14:foregroundMark x1="80571" y1="22485" x2="80571" y2="22485"/>
                        <a14:foregroundMark x1="69429" y1="12130" x2="69429" y2="12130"/>
                        <a14:foregroundMark x1="22286" y1="24556" x2="22286" y2="24556"/>
                        <a14:foregroundMark x1="23714" y1="21006" x2="23714" y2="21006"/>
                        <a14:foregroundMark x1="20000" y1="24852" x2="20000" y2="24852"/>
                        <a14:foregroundMark x1="99714" y1="64497" x2="99714" y2="64497"/>
                        <a14:foregroundMark x1="21714" y1="93787" x2="21714" y2="93787"/>
                        <a14:foregroundMark x1="29143" y1="92012" x2="29143" y2="92012"/>
                        <a14:foregroundMark x1="34857" y1="91420" x2="34857" y2="91420"/>
                        <a14:foregroundMark x1="31714" y1="89645" x2="31714" y2="89645"/>
                        <a14:foregroundMark x1="38857" y1="91420" x2="38857" y2="91420"/>
                        <a14:foregroundMark x1="42571" y1="90533" x2="42571" y2="90533"/>
                        <a14:foregroundMark x1="47143" y1="90533" x2="47143" y2="90533"/>
                        <a14:foregroundMark x1="59143" y1="92899" x2="59143" y2="92899"/>
                        <a14:foregroundMark x1="62286" y1="92012" x2="62286" y2="92012"/>
                        <a14:foregroundMark x1="67714" y1="92308" x2="67714" y2="92308"/>
                        <a14:foregroundMark x1="73143" y1="92012" x2="73143" y2="92012"/>
                        <a14:foregroundMark x1="73429" y1="15976" x2="73429" y2="15976"/>
                        <a14:foregroundMark x1="74286" y1="15089" x2="74286" y2="15089"/>
                        <a14:foregroundMark x1="72286" y1="17456" x2="72286" y2="17456"/>
                        <a14:foregroundMark x1="74857" y1="18047" x2="74857" y2="18047"/>
                        <a14:foregroundMark x1="77429" y1="15385" x2="77429" y2="15385"/>
                        <a14:foregroundMark x1="78571" y1="19527" x2="78571" y2="19527"/>
                        <a14:foregroundMark x1="78571" y1="21302" x2="78571" y2="21302"/>
                        <a14:foregroundMark x1="75143" y1="20414" x2="75143" y2="20414"/>
                        <a14:foregroundMark x1="77143" y1="22485" x2="77143" y2="22485"/>
                        <a14:foregroundMark x1="77429" y1="25444" x2="77429" y2="25444"/>
                        <a14:foregroundMark x1="79714" y1="25740" x2="79714" y2="25740"/>
                        <a14:foregroundMark x1="81143" y1="23373" x2="81143" y2="23373"/>
                        <a14:foregroundMark x1="82000" y1="24556" x2="82000" y2="24556"/>
                        <a14:foregroundMark x1="66857" y1="11538" x2="66857" y2="11538"/>
                        <a14:foregroundMark x1="63143" y1="10059" x2="63143" y2="10059"/>
                        <a14:foregroundMark x1="63143" y1="8580" x2="63143" y2="8580"/>
                        <a14:foregroundMark x1="62571" y1="7692" x2="62571" y2="7692"/>
                        <a14:foregroundMark x1="60286" y1="8876" x2="60286" y2="8876"/>
                        <a14:foregroundMark x1="60571" y1="6509" x2="60571" y2="6509"/>
                        <a14:foregroundMark x1="58286" y1="8284" x2="58286" y2="8284"/>
                        <a14:foregroundMark x1="57714" y1="5621" x2="57714" y2="5621"/>
                        <a14:foregroundMark x1="50571" y1="6509" x2="50571" y2="6509"/>
                        <a14:foregroundMark x1="44571" y1="7396" x2="44571" y2="7396"/>
                        <a14:foregroundMark x1="44000" y1="5621" x2="44000" y2="5621"/>
                        <a14:foregroundMark x1="44571" y1="8580" x2="44571" y2="8580"/>
                        <a14:foregroundMark x1="45429" y1="5621" x2="45429" y2="5621"/>
                        <a14:foregroundMark x1="39714" y1="9763" x2="39714" y2="9763"/>
                        <a14:foregroundMark x1="36571" y1="8876" x2="36571" y2="8876"/>
                        <a14:foregroundMark x1="37143" y1="8284" x2="37143" y2="8284"/>
                        <a14:foregroundMark x1="36286" y1="7396" x2="36286" y2="7396"/>
                        <a14:foregroundMark x1="36286" y1="6213" x2="36286" y2="6213"/>
                        <a14:foregroundMark x1="38000" y1="11243" x2="38000" y2="11243"/>
                        <a14:foregroundMark x1="32000" y1="12426" x2="32000" y2="12426"/>
                        <a14:foregroundMark x1="31714" y1="14201" x2="31714" y2="14201"/>
                        <a14:foregroundMark x1="33429" y1="13609" x2="33429" y2="13609"/>
                        <a14:foregroundMark x1="34286" y1="13018" x2="34286" y2="13018"/>
                        <a14:foregroundMark x1="28857" y1="16272" x2="28857" y2="16272"/>
                        <a14:foregroundMark x1="27429" y1="14497" x2="27429" y2="14497"/>
                        <a14:foregroundMark x1="27714" y1="13314" x2="27714" y2="13314"/>
                        <a14:foregroundMark x1="28286" y1="12426" x2="28286" y2="12426"/>
                        <a14:foregroundMark x1="30286" y1="15680" x2="30286" y2="15680"/>
                        <a14:foregroundMark x1="30571" y1="15385" x2="30571" y2="15385"/>
                        <a14:foregroundMark x1="21143" y1="22189" x2="21143" y2="22189"/>
                        <a14:foregroundMark x1="20000" y1="20414" x2="20000" y2="20414"/>
                        <a14:foregroundMark x1="19429" y1="23669" x2="19429" y2="23669"/>
                        <a14:foregroundMark x1="17143" y1="23669" x2="17143" y2="23669"/>
                        <a14:foregroundMark x1="25429" y1="18639" x2="25429" y2="18639"/>
                        <a14:foregroundMark x1="23429" y1="17456" x2="23429" y2="17456"/>
                        <a14:foregroundMark x1="22000" y1="19231" x2="22000" y2="19231"/>
                        <a14:foregroundMark x1="22286" y1="18639" x2="22286" y2="18639"/>
                        <a14:foregroundMark x1="23429" y1="13609" x2="23429" y2="13609"/>
                        <a14:foregroundMark x1="23714" y1="14201" x2="23714" y2="14201"/>
                        <a14:foregroundMark x1="30571" y1="11243" x2="30571" y2="11243"/>
                        <a14:foregroundMark x1="31143" y1="10355" x2="31143" y2="10355"/>
                        <a14:foregroundMark x1="50286" y1="4142" x2="50286" y2="4142"/>
                        <a14:foregroundMark x1="53143" y1="6509" x2="53143" y2="6509"/>
                        <a14:foregroundMark x1="54286" y1="5030" x2="54286" y2="5030"/>
                        <a14:foregroundMark x1="55429" y1="8284" x2="55429" y2="8284"/>
                        <a14:foregroundMark x1="57429" y1="9467" x2="57429" y2="9467"/>
                        <a14:foregroundMark x1="62571" y1="10947" x2="62571" y2="10947"/>
                        <a14:foregroundMark x1="66571" y1="13609" x2="66571" y2="13609"/>
                        <a14:foregroundMark x1="63143" y1="13314" x2="63143" y2="13314"/>
                        <a14:foregroundMark x1="65143" y1="9467" x2="65143" y2="9467"/>
                        <a14:foregroundMark x1="66571" y1="9172" x2="66571" y2="9172"/>
                        <a14:foregroundMark x1="65143" y1="10947" x2="65143" y2="10947"/>
                        <a14:foregroundMark x1="66286" y1="14497" x2="66286" y2="14497"/>
                        <a14:foregroundMark x1="66571" y1="13609" x2="66571" y2="13609"/>
                        <a14:foregroundMark x1="69714" y1="15680" x2="69714" y2="15680"/>
                        <a14:foregroundMark x1="71429" y1="15385" x2="71429" y2="15385"/>
                        <a14:backgroundMark x1="48857" y1="92012" x2="48857" y2="92012"/>
                        <a14:backgroundMark x1="54857" y1="90533" x2="54857" y2="90533"/>
                        <a14:backgroundMark x1="64286" y1="90533" x2="64286" y2="90533"/>
                        <a14:backgroundMark x1="75143" y1="90533" x2="75143" y2="90533"/>
                        <a14:backgroundMark x1="23714" y1="19822" x2="23714" y2="19822"/>
                        <a14:backgroundMark x1="32000" y1="10947" x2="32000" y2="10947"/>
                        <a14:backgroundMark x1="32857" y1="13018" x2="32857" y2="13018"/>
                        <a14:backgroundMark x1="41429" y1="7988" x2="41429" y2="7988"/>
                        <a14:backgroundMark x1="56857" y1="8580" x2="56857" y2="8580"/>
                        <a14:backgroundMark x1="52571" y1="4734" x2="52571" y2="4734"/>
                        <a14:backgroundMark x1="64286" y1="13314" x2="64286" y2="13314"/>
                        <a14:backgroundMark x1="66571" y1="10651" x2="66571" y2="10651"/>
                        <a14:backgroundMark x1="70286" y1="13314" x2="70286" y2="13314"/>
                        <a14:backgroundMark x1="76857" y1="21006" x2="76857" y2="21006"/>
                        <a14:backgroundMark x1="77714" y1="20710" x2="77714" y2="20710"/>
                        <a14:backgroundMark x1="78000" y1="20710" x2="78000" y2="20710"/>
                        <a14:backgroundMark x1="38000" y1="9172" x2="38000" y2="91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40" y="5782794"/>
            <a:ext cx="969237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6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9" b="93778" l="9778" r="89778">
                        <a14:foregroundMark x1="21778" y1="6667" x2="21778" y2="6667"/>
                        <a14:foregroundMark x1="50222" y1="4889" x2="50222" y2="4889"/>
                        <a14:foregroundMark x1="49778" y1="72000" x2="49778" y2="72000"/>
                        <a14:foregroundMark x1="70667" y1="83556" x2="70667" y2="83556"/>
                        <a14:foregroundMark x1="36889" y1="76000" x2="36889" y2="76000"/>
                        <a14:foregroundMark x1="49333" y1="93333" x2="49333" y2="93333"/>
                        <a14:foregroundMark x1="61778" y1="91556" x2="61778" y2="91556"/>
                        <a14:foregroundMark x1="64889" y1="93778" x2="64889" y2="93778"/>
                        <a14:foregroundMark x1="55111" y1="92444" x2="55111" y2="92444"/>
                        <a14:foregroundMark x1="42222" y1="92000" x2="42222" y2="92000"/>
                        <a14:foregroundMark x1="43556" y1="92000" x2="43556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19" y="1895410"/>
            <a:ext cx="2143125" cy="214312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0" b="93000" l="1200" r="96800">
                        <a14:foregroundMark x1="48400" y1="69000" x2="48400" y2="69000"/>
                        <a14:foregroundMark x1="54000" y1="72000" x2="54000" y2="72000"/>
                        <a14:foregroundMark x1="61200" y1="68000" x2="61200" y2="68000"/>
                        <a14:foregroundMark x1="69600" y1="69000" x2="69600" y2="69000"/>
                        <a14:foregroundMark x1="94400" y1="35000" x2="94400" y2="35000"/>
                        <a14:foregroundMark x1="82000" y1="8000" x2="82000" y2="8000"/>
                        <a14:foregroundMark x1="89600" y1="33000" x2="89600" y2="33000"/>
                        <a14:foregroundMark x1="92000" y1="66000" x2="92000" y2="66000"/>
                        <a14:foregroundMark x1="96800" y1="74000" x2="96800" y2="74000"/>
                        <a14:foregroundMark x1="88800" y1="70000" x2="88800" y2="70000"/>
                        <a14:foregroundMark x1="84000" y1="67000" x2="84000" y2="67000"/>
                        <a14:foregroundMark x1="81600" y1="72000" x2="81600" y2="72000"/>
                        <a14:foregroundMark x1="39200" y1="65000" x2="39200" y2="65000"/>
                        <a14:foregroundMark x1="34800" y1="65000" x2="34800" y2="65000"/>
                        <a14:foregroundMark x1="29200" y1="66000" x2="29200" y2="66000"/>
                        <a14:foregroundMark x1="22400" y1="65000" x2="22400" y2="65000"/>
                        <a14:foregroundMark x1="11600" y1="65000" x2="11600" y2="65000"/>
                        <a14:foregroundMark x1="4400" y1="65000" x2="4400" y2="65000"/>
                        <a14:foregroundMark x1="1200" y1="67000" x2="1200" y2="67000"/>
                        <a14:foregroundMark x1="41200" y1="87000" x2="41200" y2="87000"/>
                        <a14:foregroundMark x1="44400" y1="88000" x2="44400" y2="88000"/>
                        <a14:foregroundMark x1="48800" y1="93000" x2="48800" y2="93000"/>
                        <a14:foregroundMark x1="51600" y1="88000" x2="51600" y2="88000"/>
                        <a14:foregroundMark x1="56000" y1="89000" x2="56000" y2="89000"/>
                        <a14:foregroundMark x1="59600" y1="88000" x2="59600" y2="88000"/>
                        <a14:foregroundMark x1="62000" y1="88000" x2="62000" y2="88000"/>
                        <a14:foregroundMark x1="65200" y1="89000" x2="65200" y2="89000"/>
                        <a14:foregroundMark x1="67200" y1="89000" x2="67200" y2="89000"/>
                        <a14:foregroundMark x1="70800" y1="89000" x2="70800" y2="89000"/>
                        <a14:foregroundMark x1="77600" y1="88000" x2="77600" y2="88000"/>
                        <a14:foregroundMark x1="81600" y1="89000" x2="81600" y2="89000"/>
                        <a14:foregroundMark x1="86000" y1="87000" x2="86000" y2="87000"/>
                        <a14:foregroundMark x1="90800" y1="87000" x2="90800" y2="87000"/>
                        <a14:foregroundMark x1="95600" y1="86000" x2="95600" y2="86000"/>
                        <a14:backgroundMark x1="42800" y1="87000" x2="42800" y2="87000"/>
                        <a14:backgroundMark x1="45600" y1="86000" x2="45600" y2="86000"/>
                        <a14:backgroundMark x1="50400" y1="87000" x2="50400" y2="87000"/>
                        <a14:backgroundMark x1="56800" y1="90000" x2="56800" y2="90000"/>
                        <a14:backgroundMark x1="58800" y1="89000" x2="58800" y2="89000"/>
                        <a14:backgroundMark x1="66400" y1="90000" x2="66400" y2="90000"/>
                        <a14:backgroundMark x1="81200" y1="92000" x2="81200" y2="92000"/>
                        <a14:backgroundMark x1="83200" y1="87000" x2="83200" y2="87000"/>
                        <a14:backgroundMark x1="90000" y1="90000" x2="90000" y2="90000"/>
                        <a14:backgroundMark x1="96400" y1="86000" x2="96400" y2="8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2952750"/>
            <a:ext cx="2381250" cy="9525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67" b="89778" l="2667" r="98667">
                        <a14:foregroundMark x1="69778" y1="84444" x2="69778" y2="84444"/>
                        <a14:foregroundMark x1="76444" y1="80889" x2="76444" y2="80889"/>
                        <a14:foregroundMark x1="77333" y1="81778" x2="77333" y2="81778"/>
                        <a14:foregroundMark x1="81778" y1="76444" x2="81778" y2="76444"/>
                        <a14:foregroundMark x1="86222" y1="72000" x2="86222" y2="72000"/>
                        <a14:foregroundMark x1="87556" y1="66222" x2="87556" y2="66222"/>
                        <a14:foregroundMark x1="88444" y1="73333" x2="88444" y2="73333"/>
                        <a14:foregroundMark x1="92444" y1="67556" x2="92444" y2="67556"/>
                        <a14:foregroundMark x1="66222" y1="88000" x2="66222" y2="88000"/>
                        <a14:foregroundMark x1="64889" y1="87111" x2="64889" y2="87111"/>
                        <a14:foregroundMark x1="57333" y1="89333" x2="57333" y2="89333"/>
                        <a14:foregroundMark x1="51111" y1="89333" x2="51111" y2="89333"/>
                        <a14:foregroundMark x1="42222" y1="88889" x2="42222" y2="88889"/>
                        <a14:foregroundMark x1="42667" y1="88444" x2="42667" y2="88444"/>
                        <a14:foregroundMark x1="44000" y1="87556" x2="44000" y2="87556"/>
                        <a14:foregroundMark x1="43111" y1="90222" x2="43111" y2="90222"/>
                        <a14:foregroundMark x1="36000" y1="88889" x2="36000" y2="88889"/>
                        <a14:foregroundMark x1="32889" y1="87111" x2="32889" y2="87111"/>
                        <a14:foregroundMark x1="26667" y1="84444" x2="26667" y2="84444"/>
                        <a14:foregroundMark x1="29333" y1="80889" x2="29333" y2="80889"/>
                        <a14:foregroundMark x1="20889" y1="80444" x2="20889" y2="80444"/>
                        <a14:foregroundMark x1="17778" y1="74667" x2="17778" y2="74667"/>
                        <a14:foregroundMark x1="16444" y1="74222" x2="16444" y2="74222"/>
                        <a14:foregroundMark x1="11111" y1="69778" x2="11111" y2="69778"/>
                        <a14:foregroundMark x1="12889" y1="68444" x2="12889" y2="68444"/>
                        <a14:foregroundMark x1="11556" y1="64444" x2="11556" y2="64444"/>
                        <a14:foregroundMark x1="13333" y1="28444" x2="13333" y2="28444"/>
                        <a14:foregroundMark x1="16000" y1="24000" x2="16000" y2="24000"/>
                        <a14:foregroundMark x1="19111" y1="23556" x2="19111" y2="23556"/>
                        <a14:foregroundMark x1="19556" y1="18222" x2="19556" y2="18222"/>
                        <a14:foregroundMark x1="25333" y1="12444" x2="25333" y2="12444"/>
                        <a14:foregroundMark x1="26222" y1="15111" x2="26222" y2="15111"/>
                        <a14:foregroundMark x1="31556" y1="12000" x2="31556" y2="12000"/>
                        <a14:foregroundMark x1="30667" y1="10222" x2="30667" y2="10222"/>
                        <a14:foregroundMark x1="32000" y1="6667" x2="32000" y2="6667"/>
                        <a14:foregroundMark x1="39111" y1="5778" x2="39111" y2="5778"/>
                        <a14:foregroundMark x1="39111" y1="7556" x2="39111" y2="7556"/>
                        <a14:foregroundMark x1="44000" y1="6667" x2="44000" y2="6667"/>
                        <a14:foregroundMark x1="48444" y1="6667" x2="48444" y2="6667"/>
                        <a14:foregroundMark x1="55111" y1="3111" x2="55111" y2="3111"/>
                        <a14:foregroundMark x1="56000" y1="4889" x2="56000" y2="4889"/>
                        <a14:foregroundMark x1="60889" y1="7111" x2="60889" y2="7111"/>
                        <a14:foregroundMark x1="64444" y1="9333" x2="64444" y2="9333"/>
                        <a14:foregroundMark x1="72000" y1="12444" x2="72000" y2="12444"/>
                        <a14:foregroundMark x1="75111" y1="14667" x2="75111" y2="14667"/>
                        <a14:foregroundMark x1="77333" y1="16889" x2="77333" y2="16889"/>
                        <a14:foregroundMark x1="80444" y1="18667" x2="80444" y2="18667"/>
                        <a14:foregroundMark x1="82667" y1="22667" x2="82667" y2="22667"/>
                        <a14:foregroundMark x1="85333" y1="27111" x2="85333" y2="27111"/>
                        <a14:foregroundMark x1="86222" y1="28889" x2="86222" y2="28889"/>
                        <a14:foregroundMark x1="95556" y1="52444" x2="95556" y2="52444"/>
                        <a14:foregroundMark x1="91111" y1="55111" x2="91111" y2="55111"/>
                        <a14:foregroundMark x1="89778" y1="57778" x2="89778" y2="57778"/>
                        <a14:foregroundMark x1="92000" y1="52889" x2="92000" y2="52889"/>
                        <a14:foregroundMark x1="91111" y1="52000" x2="91111" y2="52000"/>
                        <a14:foregroundMark x1="92444" y1="50667" x2="92444" y2="50667"/>
                        <a14:foregroundMark x1="92889" y1="47556" x2="92889" y2="47556"/>
                        <a14:foregroundMark x1="92000" y1="47556" x2="92000" y2="47556"/>
                        <a14:foregroundMark x1="93778" y1="48444" x2="93778" y2="48444"/>
                        <a14:foregroundMark x1="92444" y1="44444" x2="92444" y2="44444"/>
                        <a14:foregroundMark x1="91556" y1="41333" x2="91556" y2="41333"/>
                        <a14:foregroundMark x1="91111" y1="40000" x2="91111" y2="40000"/>
                        <a14:foregroundMark x1="93778" y1="39556" x2="93778" y2="39556"/>
                        <a14:foregroundMark x1="91111" y1="38222" x2="91111" y2="38222"/>
                        <a14:foregroundMark x1="93333" y1="38222" x2="93333" y2="38222"/>
                        <a14:foregroundMark x1="95111" y1="36889" x2="95111" y2="36889"/>
                        <a14:foregroundMark x1="96889" y1="40000" x2="96889" y2="40000"/>
                        <a14:foregroundMark x1="97778" y1="42222" x2="97778" y2="42222"/>
                        <a14:foregroundMark x1="98667" y1="46222" x2="98667" y2="46222"/>
                        <a14:foregroundMark x1="98222" y1="50667" x2="98222" y2="50667"/>
                        <a14:foregroundMark x1="97778" y1="53778" x2="97778" y2="53778"/>
                        <a14:foregroundMark x1="97778" y1="55556" x2="97778" y2="55556"/>
                        <a14:foregroundMark x1="92889" y1="61333" x2="92889" y2="61333"/>
                        <a14:foregroundMark x1="22667" y1="80000" x2="22667" y2="80000"/>
                        <a14:foregroundMark x1="5333" y1="56444" x2="5333" y2="56444"/>
                        <a14:foregroundMark x1="6667" y1="37778" x2="6667" y2="37778"/>
                        <a14:foregroundMark x1="2667" y1="40444" x2="2667" y2="40444"/>
                        <a14:foregroundMark x1="4889" y1="42222" x2="4889" y2="42222"/>
                        <a14:foregroundMark x1="4889" y1="46222" x2="4889" y2="46222"/>
                        <a14:foregroundMark x1="5778" y1="50667" x2="5778" y2="50667"/>
                        <a14:foregroundMark x1="8889" y1="40444" x2="8889" y2="40444"/>
                        <a14:foregroundMark x1="9333" y1="37778" x2="9333" y2="37778"/>
                        <a14:foregroundMark x1="6667" y1="35556" x2="6667" y2="35556"/>
                        <a14:foregroundMark x1="5778" y1="35111" x2="5778" y2="35111"/>
                        <a14:foregroundMark x1="3556" y1="38222" x2="3556" y2="38222"/>
                        <a14:foregroundMark x1="8444" y1="49333" x2="8444" y2="49333"/>
                        <a14:foregroundMark x1="8889" y1="51111" x2="8889" y2="51111"/>
                        <a14:foregroundMark x1="10222" y1="52889" x2="10222" y2="52889"/>
                        <a14:backgroundMark x1="11556" y1="48000" x2="11556" y2="48000"/>
                        <a14:backgroundMark x1="12000" y1="43556" x2="12000" y2="43556"/>
                        <a14:backgroundMark x1="14222" y1="58222" x2="14222" y2="58222"/>
                        <a14:backgroundMark x1="20000" y1="70222" x2="20000" y2="70222"/>
                        <a14:backgroundMark x1="30222" y1="79556" x2="30222" y2="79556"/>
                        <a14:backgroundMark x1="39111" y1="83556" x2="39111" y2="83556"/>
                        <a14:backgroundMark x1="68444" y1="81778" x2="68444" y2="81778"/>
                        <a14:backgroundMark x1="74667" y1="78222" x2="74667" y2="78222"/>
                        <a14:backgroundMark x1="80444" y1="72889" x2="80444" y2="72889"/>
                        <a14:backgroundMark x1="85778" y1="63556" x2="85778" y2="63556"/>
                        <a14:backgroundMark x1="89333" y1="47556" x2="89333" y2="47556"/>
                        <a14:backgroundMark x1="89333" y1="43111" x2="89333" y2="43111"/>
                        <a14:backgroundMark x1="89778" y1="51556" x2="89778" y2="51556"/>
                        <a14:backgroundMark x1="65778" y1="12444" x2="65778" y2="12444"/>
                        <a14:backgroundMark x1="72000" y1="15111" x2="72000" y2="15111"/>
                        <a14:backgroundMark x1="77778" y1="20889" x2="77778" y2="20889"/>
                        <a14:backgroundMark x1="77778" y1="14222" x2="77778" y2="14222"/>
                        <a14:backgroundMark x1="54667" y1="9778" x2="54667" y2="9778"/>
                        <a14:backgroundMark x1="62222" y1="11556" x2="62222" y2="11556"/>
                        <a14:backgroundMark x1="32000" y1="14667" x2="32000" y2="14667"/>
                        <a14:backgroundMark x1="27111" y1="18222" x2="27111" y2="18222"/>
                        <a14:backgroundMark x1="22667" y1="22222" x2="22667" y2="22222"/>
                        <a14:backgroundMark x1="15111" y1="25778" x2="15111" y2="25778"/>
                        <a14:backgroundMark x1="39111" y1="88000" x2="39111" y2="88000"/>
                        <a14:backgroundMark x1="25333" y1="82667" x2="25333" y2="82667"/>
                        <a14:backgroundMark x1="15111" y1="71556" x2="15111" y2="7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037" y="2966972"/>
            <a:ext cx="2143125" cy="21431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7667" r="92667">
                        <a14:foregroundMark x1="92667" y1="49556" x2="92667" y2="49556"/>
                        <a14:foregroundMark x1="64833" y1="57111" x2="64833" y2="57111"/>
                        <a14:foregroundMark x1="65500" y1="58222" x2="65500" y2="58222"/>
                        <a14:foregroundMark x1="63333" y1="47111" x2="63333" y2="47111"/>
                        <a14:foregroundMark x1="58000" y1="42889" x2="58000" y2="42889"/>
                        <a14:foregroundMark x1="53667" y1="42889" x2="53667" y2="42889"/>
                        <a14:foregroundMark x1="43167" y1="43556" x2="43167" y2="43556"/>
                        <a14:foregroundMark x1="39500" y1="43778" x2="39500" y2="43778"/>
                        <a14:foregroundMark x1="31000" y1="44000" x2="31000" y2="44000"/>
                        <a14:foregroundMark x1="25667" y1="46444" x2="25667" y2="46444"/>
                        <a14:foregroundMark x1="31833" y1="57778" x2="31833" y2="57778"/>
                        <a14:foregroundMark x1="38167" y1="56667" x2="38167" y2="56667"/>
                        <a14:foregroundMark x1="43667" y1="58000" x2="43667" y2="58000"/>
                        <a14:foregroundMark x1="47333" y1="58889" x2="47333" y2="58889"/>
                        <a14:foregroundMark x1="52833" y1="57333" x2="52833" y2="57333"/>
                        <a14:foregroundMark x1="59000" y1="58889" x2="59000" y2="58889"/>
                        <a14:foregroundMark x1="67500" y1="54444" x2="67500" y2="54444"/>
                        <a14:foregroundMark x1="67167" y1="56889" x2="67167" y2="56889"/>
                        <a14:foregroundMark x1="66667" y1="58889" x2="66667" y2="58889"/>
                        <a14:foregroundMark x1="65333" y1="62222" x2="65333" y2="62222"/>
                        <a14:foregroundMark x1="29667" y1="58222" x2="29667" y2="58222"/>
                        <a14:foregroundMark x1="30333" y1="54889" x2="30333" y2="54889"/>
                        <a14:foregroundMark x1="27667" y1="59778" x2="27667" y2="59778"/>
                        <a14:foregroundMark x1="28667" y1="60444" x2="28667" y2="60444"/>
                        <a14:foregroundMark x1="25667" y1="58667" x2="25667" y2="58667"/>
                        <a14:foregroundMark x1="7667" y1="56667" x2="7667" y2="56667"/>
                        <a14:foregroundMark x1="15333" y1="58667" x2="15333" y2="58667"/>
                        <a14:foregroundMark x1="17667" y1="54222" x2="17667" y2="54222"/>
                        <a14:foregroundMark x1="17667" y1="60889" x2="17667" y2="60889"/>
                        <a14:foregroundMark x1="17333" y1="44222" x2="17333" y2="44222"/>
                        <a14:foregroundMark x1="19500" y1="44222" x2="19500" y2="44222"/>
                        <a14:foregroundMark x1="10000" y1="40222" x2="10000" y2="40222"/>
                        <a14:foregroundMark x1="9667" y1="36889" x2="9667" y2="36889"/>
                        <a14:foregroundMark x1="12833" y1="37111" x2="12833" y2="37111"/>
                        <a14:foregroundMark x1="34000" y1="56444" x2="34000" y2="56444"/>
                        <a14:foregroundMark x1="34667" y1="56667" x2="34667" y2="56667"/>
                        <a14:foregroundMark x1="40000" y1="54667" x2="40000" y2="54667"/>
                        <a14:foregroundMark x1="60833" y1="60667" x2="60833" y2="60667"/>
                        <a14:foregroundMark x1="62000" y1="60222" x2="62000" y2="60222"/>
                        <a14:backgroundMark x1="21167" y1="41333" x2="21167" y2="41333"/>
                        <a14:backgroundMark x1="38500" y1="46889" x2="38500" y2="46889"/>
                        <a14:backgroundMark x1="34167" y1="55333" x2="34167" y2="55333"/>
                        <a14:backgroundMark x1="48833" y1="58222" x2="48833" y2="58222"/>
                        <a14:backgroundMark x1="65000" y1="42444" x2="65000" y2="4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0"/>
            <a:ext cx="5715000" cy="42862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279" b="95902" l="2500" r="97500">
                        <a14:foregroundMark x1="15000" y1="37705" x2="15000" y2="37705"/>
                        <a14:foregroundMark x1="24167" y1="28689" x2="24167" y2="28689"/>
                        <a14:foregroundMark x1="27500" y1="26230" x2="27500" y2="26230"/>
                        <a14:foregroundMark x1="28333" y1="25410" x2="28333" y2="25410"/>
                        <a14:foregroundMark x1="28333" y1="25410" x2="28333" y2="25410"/>
                        <a14:foregroundMark x1="33333" y1="23770" x2="33333" y2="23770"/>
                        <a14:foregroundMark x1="39167" y1="22131" x2="39167" y2="22131"/>
                        <a14:foregroundMark x1="50000" y1="15574" x2="50000" y2="15574"/>
                        <a14:foregroundMark x1="53333" y1="14754" x2="53333" y2="14754"/>
                        <a14:foregroundMark x1="53333" y1="14754" x2="53333" y2="14754"/>
                        <a14:foregroundMark x1="54167" y1="14754" x2="54167" y2="14754"/>
                        <a14:foregroundMark x1="55833" y1="15574" x2="55833" y2="15574"/>
                        <a14:foregroundMark x1="75833" y1="25410" x2="75833" y2="25410"/>
                        <a14:foregroundMark x1="84167" y1="29508" x2="84167" y2="29508"/>
                        <a14:foregroundMark x1="84167" y1="29508" x2="84167" y2="29508"/>
                        <a14:foregroundMark x1="83333" y1="37705" x2="83333" y2="37705"/>
                        <a14:foregroundMark x1="83333" y1="39344" x2="82500" y2="40984"/>
                        <a14:foregroundMark x1="81667" y1="47541" x2="81667" y2="47541"/>
                        <a14:foregroundMark x1="81667" y1="54918" x2="81667" y2="54918"/>
                        <a14:foregroundMark x1="76667" y1="72951" x2="76667" y2="72951"/>
                        <a14:foregroundMark x1="76667" y1="72951" x2="76667" y2="72951"/>
                        <a14:foregroundMark x1="65000" y1="77869" x2="65000" y2="77869"/>
                        <a14:foregroundMark x1="60000" y1="80328" x2="60000" y2="80328"/>
                        <a14:foregroundMark x1="59167" y1="81148" x2="59167" y2="81148"/>
                        <a14:foregroundMark x1="37500" y1="77869" x2="37500" y2="77869"/>
                        <a14:foregroundMark x1="35000" y1="77869" x2="35000" y2="77869"/>
                        <a14:foregroundMark x1="30833" y1="77869" x2="30833" y2="77869"/>
                        <a14:foregroundMark x1="29167" y1="76230" x2="29167" y2="76230"/>
                        <a14:foregroundMark x1="29167" y1="76230" x2="29167" y2="76230"/>
                        <a14:foregroundMark x1="28333" y1="74590" x2="28333" y2="74590"/>
                        <a14:foregroundMark x1="25000" y1="72951" x2="25000" y2="72951"/>
                        <a14:foregroundMark x1="20000" y1="68033" x2="20000" y2="68033"/>
                        <a14:foregroundMark x1="15000" y1="30328" x2="15000" y2="30328"/>
                        <a14:foregroundMark x1="15833" y1="28689" x2="15833" y2="28689"/>
                        <a14:foregroundMark x1="17500" y1="27049" x2="17500" y2="27049"/>
                        <a14:foregroundMark x1="17500" y1="51639" x2="17500" y2="51639"/>
                        <a14:foregroundMark x1="5833" y1="53279" x2="5833" y2="53279"/>
                        <a14:foregroundMark x1="40000" y1="90164" x2="40000" y2="90164"/>
                        <a14:foregroundMark x1="26667" y1="85246" x2="26667" y2="85246"/>
                        <a14:foregroundMark x1="44167" y1="93443" x2="44167" y2="93443"/>
                        <a14:foregroundMark x1="94167" y1="54918" x2="94167" y2="54918"/>
                        <a14:foregroundMark x1="47500" y1="13934" x2="47500" y2="13934"/>
                        <a14:foregroundMark x1="58333" y1="12295" x2="58333" y2="12295"/>
                        <a14:foregroundMark x1="50833" y1="4098" x2="50833" y2="4098"/>
                        <a14:foregroundMark x1="55833" y1="96721" x2="55833" y2="96721"/>
                        <a14:foregroundMark x1="3333" y1="53279" x2="3333" y2="53279"/>
                        <a14:foregroundMark x1="97500" y1="50820" x2="97500" y2="50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445" y="4586287"/>
            <a:ext cx="1143000" cy="11620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125" b="96875" l="6614" r="92196">
                        <a14:foregroundMark x1="48810" y1="19375" x2="48810" y2="19375"/>
                        <a14:foregroundMark x1="80556" y1="44000" x2="80556" y2="44000"/>
                        <a14:foregroundMark x1="73810" y1="64125" x2="73810" y2="64125"/>
                        <a14:foregroundMark x1="73942" y1="61750" x2="73942" y2="61750"/>
                        <a14:foregroundMark x1="76720" y1="61125" x2="76720" y2="61125"/>
                        <a14:foregroundMark x1="76190" y1="41500" x2="76190" y2="41500"/>
                        <a14:foregroundMark x1="73810" y1="44250" x2="73810" y2="44250"/>
                        <a14:foregroundMark x1="76190" y1="42875" x2="76190" y2="42875"/>
                        <a14:foregroundMark x1="72619" y1="45125" x2="72619" y2="45125"/>
                        <a14:foregroundMark x1="85714" y1="74125" x2="85714" y2="74125"/>
                        <a14:foregroundMark x1="84127" y1="77750" x2="84127" y2="77750"/>
                        <a14:foregroundMark x1="82804" y1="80375" x2="82804" y2="80375"/>
                        <a14:foregroundMark x1="82407" y1="71375" x2="82407" y2="71375"/>
                        <a14:foregroundMark x1="83069" y1="69500" x2="83069" y2="69500"/>
                        <a14:foregroundMark x1="86905" y1="67625" x2="86905" y2="67625"/>
                        <a14:foregroundMark x1="86640" y1="63250" x2="86640" y2="63250"/>
                        <a14:foregroundMark x1="89153" y1="61750" x2="89153" y2="61750"/>
                        <a14:foregroundMark x1="90608" y1="61250" x2="90608" y2="61250"/>
                        <a14:foregroundMark x1="92196" y1="61250" x2="92196" y2="61250"/>
                        <a14:foregroundMark x1="88757" y1="56250" x2="88757" y2="56250"/>
                        <a14:foregroundMark x1="87434" y1="56500" x2="87434" y2="56500"/>
                        <a14:foregroundMark x1="89286" y1="55875" x2="89286" y2="55875"/>
                        <a14:foregroundMark x1="90079" y1="68875" x2="90079" y2="68875"/>
                        <a14:foregroundMark x1="89021" y1="71000" x2="89021" y2="71000"/>
                        <a14:foregroundMark x1="87169" y1="74250" x2="87169" y2="74250"/>
                        <a14:foregroundMark x1="88095" y1="74875" x2="88095" y2="74875"/>
                        <a14:foregroundMark x1="84524" y1="79625" x2="84524" y2="79625"/>
                        <a14:foregroundMark x1="89021" y1="43500" x2="89021" y2="43500"/>
                        <a14:foregroundMark x1="85979" y1="31500" x2="85979" y2="31500"/>
                        <a14:foregroundMark x1="83069" y1="28750" x2="83069" y2="28750"/>
                        <a14:foregroundMark x1="80556" y1="26375" x2="80556" y2="26375"/>
                        <a14:foregroundMark x1="80291" y1="24750" x2="80291" y2="24750"/>
                        <a14:foregroundMark x1="80291" y1="23500" x2="80291" y2="23500"/>
                        <a14:foregroundMark x1="80556" y1="21125" x2="80556" y2="21125"/>
                        <a14:foregroundMark x1="77381" y1="18750" x2="77381" y2="18750"/>
                        <a14:foregroundMark x1="79762" y1="16875" x2="79762" y2="16875"/>
                        <a14:foregroundMark x1="81349" y1="15875" x2="81349" y2="15875"/>
                        <a14:foregroundMark x1="76455" y1="21125" x2="76455" y2="21125"/>
                        <a14:foregroundMark x1="66005" y1="12125" x2="66005" y2="12125"/>
                        <a14:foregroundMark x1="64550" y1="11875" x2="64550" y2="11875"/>
                        <a14:foregroundMark x1="67063" y1="8750" x2="67063" y2="8750"/>
                        <a14:foregroundMark x1="67593" y1="7625" x2="67593" y2="7625"/>
                        <a14:foregroundMark x1="61905" y1="8750" x2="61905" y2="8750"/>
                        <a14:foregroundMark x1="87434" y1="32875" x2="87434" y2="32875"/>
                        <a14:foregroundMark x1="57143" y1="8750" x2="57143" y2="8750"/>
                        <a14:foregroundMark x1="57540" y1="7750" x2="57540" y2="7750"/>
                        <a14:foregroundMark x1="42857" y1="9000" x2="42857" y2="9000"/>
                        <a14:foregroundMark x1="42857" y1="8250" x2="42857" y2="8250"/>
                        <a14:foregroundMark x1="40476" y1="6125" x2="40476" y2="6125"/>
                        <a14:foregroundMark x1="44312" y1="7125" x2="44312" y2="7125"/>
                        <a14:foregroundMark x1="28042" y1="15875" x2="28042" y2="15875"/>
                        <a14:foregroundMark x1="27778" y1="14500" x2="27778" y2="14500"/>
                        <a14:foregroundMark x1="20106" y1="15875" x2="20106" y2="15875"/>
                        <a14:foregroundMark x1="17063" y1="20125" x2="17063" y2="20125"/>
                        <a14:foregroundMark x1="11905" y1="23250" x2="11905" y2="23250"/>
                        <a14:foregroundMark x1="15608" y1="29750" x2="15608" y2="29750"/>
                        <a14:foregroundMark x1="13095" y1="33250" x2="13095" y2="33250"/>
                        <a14:foregroundMark x1="13228" y1="32625" x2="13228" y2="32625"/>
                        <a14:foregroundMark x1="12169" y1="35500" x2="12169" y2="35500"/>
                        <a14:foregroundMark x1="12037" y1="37625" x2="12037" y2="37625"/>
                        <a14:foregroundMark x1="7672" y1="36500" x2="7672" y2="36500"/>
                        <a14:foregroundMark x1="6878" y1="34250" x2="6878" y2="34250"/>
                        <a14:foregroundMark x1="8995" y1="53375" x2="8995" y2="53375"/>
                        <a14:foregroundMark x1="27778" y1="88750" x2="27778" y2="88750"/>
                        <a14:foregroundMark x1="25000" y1="83875" x2="25000" y2="83875"/>
                        <a14:foregroundMark x1="33466" y1="90625" x2="33466" y2="90625"/>
                        <a14:foregroundMark x1="19709" y1="79500" x2="19709" y2="79500"/>
                        <a14:foregroundMark x1="13228" y1="72750" x2="13228" y2="72750"/>
                        <a14:foregroundMark x1="10582" y1="67125" x2="10582" y2="67125"/>
                        <a14:foregroundMark x1="7540" y1="61750" x2="7540" y2="61750"/>
                        <a14:foregroundMark x1="10450" y1="65625" x2="10450" y2="65625"/>
                        <a14:foregroundMark x1="29365" y1="81375" x2="29365" y2="81375"/>
                        <a14:foregroundMark x1="27381" y1="58250" x2="27381" y2="58250"/>
                        <a14:foregroundMark x1="22884" y1="54875" x2="22884" y2="54875"/>
                        <a14:foregroundMark x1="28042" y1="56375" x2="28042" y2="56375"/>
                        <a14:foregroundMark x1="29762" y1="57500" x2="29762" y2="57500"/>
                        <a14:foregroundMark x1="31349" y1="61250" x2="31349" y2="61250"/>
                        <a14:foregroundMark x1="25397" y1="61625" x2="25397" y2="61625"/>
                        <a14:foregroundMark x1="18254" y1="53375" x2="18254" y2="53375"/>
                        <a14:foregroundMark x1="18254" y1="51000" x2="18254" y2="51000"/>
                        <a14:foregroundMark x1="20106" y1="54375" x2="20106" y2="54375"/>
                        <a14:foregroundMark x1="13492" y1="72250" x2="13492" y2="72250"/>
                        <a14:foregroundMark x1="14153" y1="73125" x2="14153" y2="73125"/>
                        <a14:foregroundMark x1="10053" y1="61625" x2="10053" y2="61625"/>
                        <a14:foregroundMark x1="34127" y1="88250" x2="34127" y2="88250"/>
                        <a14:foregroundMark x1="32937" y1="92125" x2="32937" y2="92125"/>
                        <a14:foregroundMark x1="35582" y1="90125" x2="35582" y2="90125"/>
                        <a14:foregroundMark x1="37698" y1="90000" x2="37698" y2="90000"/>
                        <a14:foregroundMark x1="24471" y1="87875" x2="24471" y2="87875"/>
                        <a14:foregroundMark x1="19312" y1="83250" x2="19312" y2="83250"/>
                        <a14:foregroundMark x1="16534" y1="79000" x2="16534" y2="79000"/>
                        <a14:foregroundMark x1="17725" y1="74375" x2="17725" y2="74375"/>
                        <a14:foregroundMark x1="19180" y1="74875" x2="19180" y2="74875"/>
                        <a14:foregroundMark x1="20635" y1="78000" x2="20635" y2="78000"/>
                        <a14:foregroundMark x1="14021" y1="77000" x2="14021" y2="77000"/>
                        <a14:foregroundMark x1="16138" y1="77625" x2="16138" y2="77625"/>
                        <a14:foregroundMark x1="19312" y1="84875" x2="19312" y2="84875"/>
                        <a14:foregroundMark x1="12698" y1="69000" x2="12698" y2="69000"/>
                        <a14:foregroundMark x1="14153" y1="68875" x2="14153" y2="68875"/>
                        <a14:foregroundMark x1="14286" y1="70875" x2="14286" y2="70875"/>
                        <a14:foregroundMark x1="9524" y1="60625" x2="9524" y2="60625"/>
                        <a14:foregroundMark x1="7143" y1="58250" x2="7143" y2="58250"/>
                        <a14:foregroundMark x1="30291" y1="88250" x2="30291" y2="88250"/>
                        <a14:foregroundMark x1="28571" y1="85125" x2="28571" y2="85125"/>
                        <a14:foregroundMark x1="26455" y1="87250" x2="26455" y2="87250"/>
                        <a14:foregroundMark x1="28307" y1="90750" x2="28307" y2="90750"/>
                        <a14:foregroundMark x1="27249" y1="88750" x2="27249" y2="88750"/>
                        <a14:foregroundMark x1="26720" y1="85375" x2="26720" y2="85375"/>
                        <a14:foregroundMark x1="25794" y1="86250" x2="25794" y2="86250"/>
                        <a14:foregroundMark x1="17593" y1="25875" x2="17593" y2="25875"/>
                        <a14:foregroundMark x1="17593" y1="23250" x2="17593" y2="23250"/>
                        <a14:foregroundMark x1="20106" y1="22500" x2="20106" y2="22500"/>
                        <a14:foregroundMark x1="21296" y1="17500" x2="21296" y2="17500"/>
                        <a14:foregroundMark x1="23942" y1="17375" x2="23942" y2="17375"/>
                        <a14:foregroundMark x1="14021" y1="25500" x2="14021" y2="25500"/>
                        <a14:foregroundMark x1="11905" y1="28875" x2="11905" y2="28875"/>
                        <a14:foregroundMark x1="9921" y1="31500" x2="9921" y2="31500"/>
                        <a14:foregroundMark x1="8466" y1="28500" x2="8466" y2="28500"/>
                        <a14:foregroundMark x1="8333" y1="39625" x2="8333" y2="39625"/>
                        <a14:foregroundMark x1="9127" y1="27000" x2="9127" y2="27000"/>
                        <a14:foregroundMark x1="15476" y1="27625" x2="15476" y2="27625"/>
                        <a14:foregroundMark x1="33862" y1="10250" x2="33862" y2="10250"/>
                        <a14:foregroundMark x1="38228" y1="10125" x2="38228" y2="10125"/>
                        <a14:foregroundMark x1="32937" y1="11125" x2="32937" y2="11125"/>
                        <a14:foregroundMark x1="69577" y1="11625" x2="69577" y2="11625"/>
                        <a14:foregroundMark x1="71164" y1="15875" x2="71164" y2="15875"/>
                        <a14:foregroundMark x1="23810" y1="12000" x2="23810" y2="12000"/>
                        <a14:foregroundMark x1="89550" y1="55250" x2="89550" y2="55250"/>
                        <a14:foregroundMark x1="88228" y1="72625" x2="88228" y2="72625"/>
                        <a14:foregroundMark x1="76852" y1="85750" x2="76852" y2="85750"/>
                        <a14:foregroundMark x1="72619" y1="86875" x2="72619" y2="86875"/>
                        <a14:foregroundMark x1="70635" y1="89625" x2="70635" y2="89625"/>
                        <a14:foregroundMark x1="69709" y1="90625" x2="69709" y2="90625"/>
                        <a14:foregroundMark x1="65476" y1="89250" x2="65476" y2="89250"/>
                        <a14:foregroundMark x1="66138" y1="91500" x2="66138" y2="91500"/>
                        <a14:foregroundMark x1="46032" y1="94375" x2="46032" y2="94375"/>
                        <a14:foregroundMark x1="50529" y1="96000" x2="50529" y2="96000"/>
                        <a14:foregroundMark x1="57540" y1="93375" x2="57540" y2="93375"/>
                        <a14:foregroundMark x1="42989" y1="95000" x2="42989" y2="95000"/>
                        <a14:foregroundMark x1="50397" y1="93500" x2="50397" y2="93500"/>
                        <a14:foregroundMark x1="52910" y1="96875" x2="52910" y2="96875"/>
                        <a14:foregroundMark x1="39286" y1="81000" x2="39286" y2="81000"/>
                        <a14:foregroundMark x1="49074" y1="81250" x2="49074" y2="81250"/>
                        <a14:foregroundMark x1="58333" y1="81375" x2="58333" y2="81375"/>
                        <a14:foregroundMark x1="66005" y1="81000" x2="66005" y2="81000"/>
                        <a14:foregroundMark x1="70370" y1="76125" x2="70370" y2="76125"/>
                        <a14:foregroundMark x1="67063" y1="80375" x2="67063" y2="80375"/>
                        <a14:backgroundMark x1="13757" y1="46875" x2="13757" y2="46875"/>
                        <a14:backgroundMark x1="17196" y1="46750" x2="17196" y2="46750"/>
                        <a14:backgroundMark x1="17196" y1="46750" x2="17196" y2="46750"/>
                        <a14:backgroundMark x1="17196" y1="46750" x2="17196" y2="46750"/>
                        <a14:backgroundMark x1="16270" y1="40500" x2="16270" y2="40500"/>
                        <a14:backgroundMark x1="17063" y1="39500" x2="17063" y2="39500"/>
                        <a14:backgroundMark x1="24471" y1="20250" x2="24471" y2="20250"/>
                        <a14:backgroundMark x1="26984" y1="20375" x2="26984" y2="20375"/>
                        <a14:backgroundMark x1="67989" y1="78375" x2="67989" y2="78375"/>
                        <a14:backgroundMark x1="88095" y1="65375" x2="88095" y2="65375"/>
                        <a14:backgroundMark x1="68651" y1="89250" x2="68651" y2="89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30" y="0"/>
            <a:ext cx="6480810" cy="6858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142" b="93787" l="10000" r="99429">
                        <a14:foregroundMark x1="53429" y1="92012" x2="53429" y2="92012"/>
                        <a14:foregroundMark x1="26857" y1="17751" x2="26857" y2="17751"/>
                        <a14:foregroundMark x1="32000" y1="16568" x2="32000" y2="16568"/>
                        <a14:foregroundMark x1="38857" y1="10947" x2="38857" y2="10947"/>
                        <a14:foregroundMark x1="71714" y1="13905" x2="71714" y2="13905"/>
                        <a14:foregroundMark x1="77143" y1="18343" x2="77143" y2="18343"/>
                        <a14:foregroundMark x1="80571" y1="22485" x2="80571" y2="22485"/>
                        <a14:foregroundMark x1="80571" y1="22485" x2="80571" y2="22485"/>
                        <a14:foregroundMark x1="69429" y1="12130" x2="69429" y2="12130"/>
                        <a14:foregroundMark x1="22286" y1="24556" x2="22286" y2="24556"/>
                        <a14:foregroundMark x1="23714" y1="21006" x2="23714" y2="21006"/>
                        <a14:foregroundMark x1="20000" y1="24852" x2="20000" y2="24852"/>
                        <a14:foregroundMark x1="99714" y1="64497" x2="99714" y2="64497"/>
                        <a14:foregroundMark x1="21714" y1="93787" x2="21714" y2="93787"/>
                        <a14:foregroundMark x1="29143" y1="92012" x2="29143" y2="92012"/>
                        <a14:foregroundMark x1="34857" y1="91420" x2="34857" y2="91420"/>
                        <a14:foregroundMark x1="31714" y1="89645" x2="31714" y2="89645"/>
                        <a14:foregroundMark x1="38857" y1="91420" x2="38857" y2="91420"/>
                        <a14:foregroundMark x1="42571" y1="90533" x2="42571" y2="90533"/>
                        <a14:foregroundMark x1="47143" y1="90533" x2="47143" y2="90533"/>
                        <a14:foregroundMark x1="59143" y1="92899" x2="59143" y2="92899"/>
                        <a14:foregroundMark x1="62286" y1="92012" x2="62286" y2="92012"/>
                        <a14:foregroundMark x1="67714" y1="92308" x2="67714" y2="92308"/>
                        <a14:foregroundMark x1="73143" y1="92012" x2="73143" y2="92012"/>
                        <a14:foregroundMark x1="73429" y1="15976" x2="73429" y2="15976"/>
                        <a14:foregroundMark x1="74286" y1="15089" x2="74286" y2="15089"/>
                        <a14:foregroundMark x1="72286" y1="17456" x2="72286" y2="17456"/>
                        <a14:foregroundMark x1="74857" y1="18047" x2="74857" y2="18047"/>
                        <a14:foregroundMark x1="77429" y1="15385" x2="77429" y2="15385"/>
                        <a14:foregroundMark x1="78571" y1="19527" x2="78571" y2="19527"/>
                        <a14:foregroundMark x1="78571" y1="21302" x2="78571" y2="21302"/>
                        <a14:foregroundMark x1="75143" y1="20414" x2="75143" y2="20414"/>
                        <a14:foregroundMark x1="77143" y1="22485" x2="77143" y2="22485"/>
                        <a14:foregroundMark x1="77429" y1="25444" x2="77429" y2="25444"/>
                        <a14:foregroundMark x1="79714" y1="25740" x2="79714" y2="25740"/>
                        <a14:foregroundMark x1="81143" y1="23373" x2="81143" y2="23373"/>
                        <a14:foregroundMark x1="82000" y1="24556" x2="82000" y2="24556"/>
                        <a14:foregroundMark x1="66857" y1="11538" x2="66857" y2="11538"/>
                        <a14:foregroundMark x1="63143" y1="10059" x2="63143" y2="10059"/>
                        <a14:foregroundMark x1="63143" y1="8580" x2="63143" y2="8580"/>
                        <a14:foregroundMark x1="62571" y1="7692" x2="62571" y2="7692"/>
                        <a14:foregroundMark x1="60286" y1="8876" x2="60286" y2="8876"/>
                        <a14:foregroundMark x1="60571" y1="6509" x2="60571" y2="6509"/>
                        <a14:foregroundMark x1="58286" y1="8284" x2="58286" y2="8284"/>
                        <a14:foregroundMark x1="57714" y1="5621" x2="57714" y2="5621"/>
                        <a14:foregroundMark x1="50571" y1="6509" x2="50571" y2="6509"/>
                        <a14:foregroundMark x1="44571" y1="7396" x2="44571" y2="7396"/>
                        <a14:foregroundMark x1="44000" y1="5621" x2="44000" y2="5621"/>
                        <a14:foregroundMark x1="44571" y1="8580" x2="44571" y2="8580"/>
                        <a14:foregroundMark x1="45429" y1="5621" x2="45429" y2="5621"/>
                        <a14:foregroundMark x1="39714" y1="9763" x2="39714" y2="9763"/>
                        <a14:foregroundMark x1="36571" y1="8876" x2="36571" y2="8876"/>
                        <a14:foregroundMark x1="37143" y1="8284" x2="37143" y2="8284"/>
                        <a14:foregroundMark x1="36286" y1="7396" x2="36286" y2="7396"/>
                        <a14:foregroundMark x1="36286" y1="6213" x2="36286" y2="6213"/>
                        <a14:foregroundMark x1="38000" y1="11243" x2="38000" y2="11243"/>
                        <a14:foregroundMark x1="32000" y1="12426" x2="32000" y2="12426"/>
                        <a14:foregroundMark x1="31714" y1="14201" x2="31714" y2="14201"/>
                        <a14:foregroundMark x1="33429" y1="13609" x2="33429" y2="13609"/>
                        <a14:foregroundMark x1="34286" y1="13018" x2="34286" y2="13018"/>
                        <a14:foregroundMark x1="28857" y1="16272" x2="28857" y2="16272"/>
                        <a14:foregroundMark x1="27429" y1="14497" x2="27429" y2="14497"/>
                        <a14:foregroundMark x1="27714" y1="13314" x2="27714" y2="13314"/>
                        <a14:foregroundMark x1="28286" y1="12426" x2="28286" y2="12426"/>
                        <a14:foregroundMark x1="30286" y1="15680" x2="30286" y2="15680"/>
                        <a14:foregroundMark x1="30571" y1="15385" x2="30571" y2="15385"/>
                        <a14:foregroundMark x1="21143" y1="22189" x2="21143" y2="22189"/>
                        <a14:foregroundMark x1="20000" y1="20414" x2="20000" y2="20414"/>
                        <a14:foregroundMark x1="19429" y1="23669" x2="19429" y2="23669"/>
                        <a14:foregroundMark x1="17143" y1="23669" x2="17143" y2="23669"/>
                        <a14:foregroundMark x1="25429" y1="18639" x2="25429" y2="18639"/>
                        <a14:foregroundMark x1="23429" y1="17456" x2="23429" y2="17456"/>
                        <a14:foregroundMark x1="22000" y1="19231" x2="22000" y2="19231"/>
                        <a14:foregroundMark x1="22286" y1="18639" x2="22286" y2="18639"/>
                        <a14:foregroundMark x1="23429" y1="13609" x2="23429" y2="13609"/>
                        <a14:foregroundMark x1="23714" y1="14201" x2="23714" y2="14201"/>
                        <a14:foregroundMark x1="30571" y1="11243" x2="30571" y2="11243"/>
                        <a14:foregroundMark x1="31143" y1="10355" x2="31143" y2="10355"/>
                        <a14:foregroundMark x1="50286" y1="4142" x2="50286" y2="4142"/>
                        <a14:foregroundMark x1="53143" y1="6509" x2="53143" y2="6509"/>
                        <a14:foregroundMark x1="54286" y1="5030" x2="54286" y2="5030"/>
                        <a14:foregroundMark x1="55429" y1="8284" x2="55429" y2="8284"/>
                        <a14:foregroundMark x1="57429" y1="9467" x2="57429" y2="9467"/>
                        <a14:foregroundMark x1="62571" y1="10947" x2="62571" y2="10947"/>
                        <a14:foregroundMark x1="66571" y1="13609" x2="66571" y2="13609"/>
                        <a14:foregroundMark x1="63143" y1="13314" x2="63143" y2="13314"/>
                        <a14:foregroundMark x1="65143" y1="9467" x2="65143" y2="9467"/>
                        <a14:foregroundMark x1="66571" y1="9172" x2="66571" y2="9172"/>
                        <a14:foregroundMark x1="65143" y1="10947" x2="65143" y2="10947"/>
                        <a14:foregroundMark x1="66286" y1="14497" x2="66286" y2="14497"/>
                        <a14:foregroundMark x1="66571" y1="13609" x2="66571" y2="13609"/>
                        <a14:foregroundMark x1="69714" y1="15680" x2="69714" y2="15680"/>
                        <a14:foregroundMark x1="71429" y1="15385" x2="71429" y2="15385"/>
                        <a14:backgroundMark x1="48857" y1="92012" x2="48857" y2="92012"/>
                        <a14:backgroundMark x1="54857" y1="90533" x2="54857" y2="90533"/>
                        <a14:backgroundMark x1="64286" y1="90533" x2="64286" y2="90533"/>
                        <a14:backgroundMark x1="75143" y1="90533" x2="75143" y2="90533"/>
                        <a14:backgroundMark x1="23714" y1="19822" x2="23714" y2="19822"/>
                        <a14:backgroundMark x1="32000" y1="10947" x2="32000" y2="10947"/>
                        <a14:backgroundMark x1="32857" y1="13018" x2="32857" y2="13018"/>
                        <a14:backgroundMark x1="41429" y1="7988" x2="41429" y2="7988"/>
                        <a14:backgroundMark x1="56857" y1="8580" x2="56857" y2="8580"/>
                        <a14:backgroundMark x1="52571" y1="4734" x2="52571" y2="4734"/>
                        <a14:backgroundMark x1="64286" y1="13314" x2="64286" y2="13314"/>
                        <a14:backgroundMark x1="66571" y1="10651" x2="66571" y2="10651"/>
                        <a14:backgroundMark x1="70286" y1="13314" x2="70286" y2="13314"/>
                        <a14:backgroundMark x1="76857" y1="21006" x2="76857" y2="21006"/>
                        <a14:backgroundMark x1="77714" y1="20710" x2="77714" y2="20710"/>
                        <a14:backgroundMark x1="78000" y1="20710" x2="78000" y2="20710"/>
                        <a14:backgroundMark x1="38000" y1="9172" x2="38000" y2="91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64" y="2952750"/>
            <a:ext cx="33337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4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53" b="90476" l="2963" r="96852">
                        <a14:foregroundMark x1="13519" y1="81366" x2="13519" y2="81366"/>
                        <a14:foregroundMark x1="45370" y1="45549" x2="45370" y2="45549"/>
                        <a14:foregroundMark x1="57315" y1="54658" x2="57315" y2="54658"/>
                        <a14:foregroundMark x1="68241" y1="46584" x2="68241" y2="46584"/>
                        <a14:foregroundMark x1="77593" y1="43892" x2="77593" y2="43892"/>
                        <a14:foregroundMark x1="87222" y1="44928" x2="87222" y2="44928"/>
                        <a14:foregroundMark x1="85278" y1="80124" x2="85278" y2="80124"/>
                        <a14:foregroundMark x1="92037" y1="80124" x2="92037" y2="80124"/>
                        <a14:foregroundMark x1="96944" y1="73499" x2="96944" y2="73499"/>
                        <a14:foregroundMark x1="74352" y1="79503" x2="74352" y2="79503"/>
                        <a14:foregroundMark x1="62685" y1="82402" x2="62685" y2="82402"/>
                        <a14:foregroundMark x1="51667" y1="80124" x2="51667" y2="80124"/>
                        <a14:foregroundMark x1="18148" y1="80331" x2="18148" y2="80331"/>
                        <a14:foregroundMark x1="14630" y1="78054" x2="14630" y2="78054"/>
                        <a14:foregroundMark x1="29630" y1="91097" x2="29630" y2="91097"/>
                        <a14:foregroundMark x1="21481" y1="87785" x2="21481" y2="87785"/>
                        <a14:foregroundMark x1="23704" y1="88613" x2="23704" y2="88613"/>
                        <a14:foregroundMark x1="13056" y1="64182" x2="13056" y2="64182"/>
                        <a14:foregroundMark x1="11759" y1="50311" x2="11759" y2="50311"/>
                        <a14:foregroundMark x1="12593" y1="35404" x2="12593" y2="35404"/>
                        <a14:foregroundMark x1="7222" y1="43271" x2="7222" y2="43271"/>
                        <a14:foregroundMark x1="9352" y1="52381" x2="9352" y2="52381"/>
                        <a14:foregroundMark x1="15185" y1="55694" x2="15185" y2="55694"/>
                        <a14:foregroundMark x1="2963" y1="37681" x2="2963" y2="37681"/>
                        <a14:foregroundMark x1="4259" y1="31470" x2="4259" y2="31470"/>
                        <a14:foregroundMark x1="7778" y1="31884" x2="7778" y2="31884"/>
                        <a14:foregroundMark x1="23056" y1="23395" x2="23056" y2="23395"/>
                        <a14:foregroundMark x1="22500" y1="14493" x2="22500" y2="14493"/>
                        <a14:foregroundMark x1="19167" y1="15528" x2="19167" y2="15528"/>
                        <a14:foregroundMark x1="21759" y1="24017" x2="21759" y2="24017"/>
                        <a14:foregroundMark x1="25093" y1="23395" x2="25093" y2="23395"/>
                        <a14:foregroundMark x1="23056" y1="23602" x2="23056" y2="23602"/>
                        <a14:foregroundMark x1="28889" y1="13872" x2="28889" y2="13872"/>
                        <a14:foregroundMark x1="31944" y1="7453" x2="31944" y2="7453"/>
                        <a14:backgroundMark x1="5926" y1="18219" x2="5926" y2="18219"/>
                        <a14:backgroundMark x1="30370" y1="21739" x2="30370" y2="21739"/>
                        <a14:backgroundMark x1="31944" y1="25673" x2="31944" y2="25673"/>
                        <a14:backgroundMark x1="39259" y1="20704" x2="39259" y2="20704"/>
                        <a14:backgroundMark x1="39537" y1="15528" x2="39537" y2="15528"/>
                        <a14:backgroundMark x1="59630" y1="86335" x2="59630" y2="86335"/>
                        <a14:backgroundMark x1="60278" y1="49689" x2="60278" y2="49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128712"/>
            <a:ext cx="10287000" cy="46005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34" b="96523" l="9725" r="94679">
                        <a14:foregroundMark x1="38349" y1="81623" x2="38349" y2="81623"/>
                        <a14:foregroundMark x1="33394" y1="82616" x2="33394" y2="82616"/>
                        <a14:foregroundMark x1="33394" y1="82947" x2="33394" y2="82947"/>
                        <a14:foregroundMark x1="30826" y1="82947" x2="30826" y2="82947"/>
                        <a14:foregroundMark x1="26972" y1="88411" x2="26972" y2="88411"/>
                        <a14:foregroundMark x1="30092" y1="86258" x2="30092" y2="86258"/>
                        <a14:foregroundMark x1="41651" y1="88576" x2="41651" y2="88576"/>
                        <a14:foregroundMark x1="52477" y1="87252" x2="52477" y2="87252"/>
                        <a14:foregroundMark x1="49725" y1="82119" x2="49725" y2="82119"/>
                        <a14:foregroundMark x1="62018" y1="84437" x2="62018" y2="84437"/>
                        <a14:foregroundMark x1="57982" y1="79470" x2="57982" y2="79470"/>
                        <a14:foregroundMark x1="60183" y1="79470" x2="60183" y2="79470"/>
                        <a14:foregroundMark x1="60734" y1="86093" x2="60734" y2="86093"/>
                        <a14:foregroundMark x1="62202" y1="87914" x2="62202" y2="87914"/>
                        <a14:foregroundMark x1="76881" y1="85265" x2="76881" y2="85265"/>
                        <a14:foregroundMark x1="85872" y1="86755" x2="85872" y2="86755"/>
                        <a14:foregroundMark x1="81651" y1="76821" x2="81651" y2="76821"/>
                        <a14:foregroundMark x1="84771" y1="83113" x2="84771" y2="83113"/>
                        <a14:foregroundMark x1="20917" y1="82450" x2="20917" y2="82450"/>
                        <a14:foregroundMark x1="48624" y1="53642" x2="48624" y2="53642"/>
                        <a14:foregroundMark x1="44037" y1="56623" x2="44037" y2="56623"/>
                        <a14:foregroundMark x1="44037" y1="56126" x2="44037" y2="56126"/>
                        <a14:foregroundMark x1="48073" y1="60265" x2="48073" y2="60265"/>
                        <a14:foregroundMark x1="40917" y1="67715" x2="40917" y2="67715"/>
                        <a14:foregroundMark x1="48624" y1="69868" x2="48624" y2="69868"/>
                        <a14:foregroundMark x1="51743" y1="70199" x2="51743" y2="70199"/>
                        <a14:foregroundMark x1="21651" y1="42053" x2="21651" y2="42053"/>
                        <a14:foregroundMark x1="22202" y1="41391" x2="22202" y2="41391"/>
                        <a14:foregroundMark x1="21835" y1="38742" x2="21835" y2="38742"/>
                        <a14:foregroundMark x1="21835" y1="36755" x2="21835" y2="36755"/>
                        <a14:foregroundMark x1="22752" y1="36093" x2="22752" y2="36093"/>
                        <a14:foregroundMark x1="23303" y1="33444" x2="23303" y2="33444"/>
                        <a14:foregroundMark x1="23670" y1="31291" x2="23670" y2="31291"/>
                        <a14:foregroundMark x1="68991" y1="66060" x2="68991" y2="66060"/>
                        <a14:foregroundMark x1="73028" y1="63907" x2="73028" y2="63907"/>
                        <a14:foregroundMark x1="74862" y1="63245" x2="74862" y2="63245"/>
                        <a14:foregroundMark x1="77982" y1="60927" x2="77982" y2="60927"/>
                        <a14:foregroundMark x1="79450" y1="58609" x2="79450" y2="58609"/>
                        <a14:foregroundMark x1="81651" y1="56126" x2="81651" y2="56126"/>
                        <a14:foregroundMark x1="59450" y1="69868" x2="59450" y2="69868"/>
                        <a14:foregroundMark x1="62936" y1="68874" x2="62936" y2="68874"/>
                        <a14:foregroundMark x1="75963" y1="83444" x2="75963" y2="83444"/>
                        <a14:foregroundMark x1="77064" y1="78974" x2="77064" y2="78974"/>
                        <a14:foregroundMark x1="51193" y1="56788" x2="51193" y2="56788"/>
                        <a14:foregroundMark x1="51376" y1="56291" x2="51376" y2="56291"/>
                        <a14:foregroundMark x1="44220" y1="57450" x2="44220" y2="57450"/>
                        <a14:foregroundMark x1="45321" y1="55132" x2="45321" y2="55132"/>
                        <a14:foregroundMark x1="42202" y1="55464" x2="42202" y2="55464"/>
                        <a14:foregroundMark x1="23670" y1="52649" x2="23670" y2="52649"/>
                        <a14:foregroundMark x1="22752" y1="52483" x2="22752" y2="52483"/>
                        <a14:foregroundMark x1="22202" y1="49007" x2="22202" y2="49007"/>
                        <a14:foregroundMark x1="21651" y1="46026" x2="21651" y2="46026"/>
                        <a14:foregroundMark x1="21284" y1="44702" x2="21284" y2="44702"/>
                        <a14:foregroundMark x1="31743" y1="61258" x2="31743" y2="61258"/>
                        <a14:foregroundMark x1="34862" y1="65728" x2="34862" y2="65728"/>
                        <a14:foregroundMark x1="29908" y1="79636" x2="29908" y2="79636"/>
                        <a14:foregroundMark x1="38349" y1="83444" x2="38349" y2="83444"/>
                        <a14:foregroundMark x1="41468" y1="76490" x2="41468" y2="76490"/>
                        <a14:foregroundMark x1="11193" y1="95199" x2="11193" y2="95199"/>
                        <a14:foregroundMark x1="14679" y1="95695" x2="14679" y2="95695"/>
                        <a14:foregroundMark x1="19817" y1="96192" x2="19817" y2="96192"/>
                        <a14:foregroundMark x1="21835" y1="95199" x2="21835" y2="95199"/>
                        <a14:foregroundMark x1="29174" y1="94371" x2="29174" y2="94371"/>
                        <a14:foregroundMark x1="30459" y1="94868" x2="30459" y2="94868"/>
                        <a14:foregroundMark x1="34862" y1="93874" x2="34862" y2="93874"/>
                        <a14:foregroundMark x1="38349" y1="95364" x2="38349" y2="95364"/>
                        <a14:foregroundMark x1="42569" y1="95033" x2="42569" y2="95033"/>
                        <a14:foregroundMark x1="46606" y1="95199" x2="46606" y2="95199"/>
                        <a14:foregroundMark x1="50275" y1="94371" x2="50275" y2="94371"/>
                        <a14:foregroundMark x1="52844" y1="95199" x2="52844" y2="95199"/>
                        <a14:foregroundMark x1="57248" y1="94536" x2="57248" y2="94536"/>
                        <a14:foregroundMark x1="54495" y1="95199" x2="54495" y2="95199"/>
                        <a14:foregroundMark x1="53394" y1="94040" x2="53394" y2="94040"/>
                        <a14:foregroundMark x1="68440" y1="94868" x2="68440" y2="94868"/>
                        <a14:foregroundMark x1="66972" y1="94868" x2="66972" y2="94868"/>
                        <a14:foregroundMark x1="66239" y1="94868" x2="66239" y2="94868"/>
                        <a14:foregroundMark x1="65688" y1="94868" x2="65688" y2="94868"/>
                        <a14:foregroundMark x1="27339" y1="60762" x2="27339" y2="60762"/>
                        <a14:foregroundMark x1="25505" y1="57450" x2="25505" y2="57450"/>
                        <a14:foregroundMark x1="20734" y1="40894" x2="20734" y2="40894"/>
                        <a14:foregroundMark x1="22018" y1="32781" x2="22018" y2="32781"/>
                        <a14:foregroundMark x1="42385" y1="15894" x2="42385" y2="15894"/>
                        <a14:foregroundMark x1="37248" y1="17715" x2="37248" y2="17715"/>
                        <a14:foregroundMark x1="34862" y1="18874" x2="34862" y2="18874"/>
                        <a14:foregroundMark x1="31743" y1="21192" x2="31743" y2="21192"/>
                        <a14:foregroundMark x1="26239" y1="26490" x2="26239" y2="26490"/>
                        <a14:foregroundMark x1="43303" y1="69205" x2="43303" y2="69205"/>
                        <a14:foregroundMark x1="43119" y1="68709" x2="43119" y2="68709"/>
                        <a14:foregroundMark x1="27339" y1="60762" x2="27339" y2="60762"/>
                        <a14:foregroundMark x1="39266" y1="68543" x2="39266" y2="68543"/>
                        <a14:foregroundMark x1="70459" y1="94868" x2="70459" y2="94868"/>
                        <a14:foregroundMark x1="72110" y1="94205" x2="72110" y2="94205"/>
                        <a14:foregroundMark x1="75596" y1="95364" x2="75596" y2="95364"/>
                        <a14:foregroundMark x1="79450" y1="95199" x2="79450" y2="95199"/>
                        <a14:foregroundMark x1="81835" y1="95199" x2="81835" y2="95199"/>
                        <a14:foregroundMark x1="84404" y1="95033" x2="84404" y2="95033"/>
                        <a14:foregroundMark x1="86055" y1="94868" x2="86055" y2="94868"/>
                        <a14:foregroundMark x1="86055" y1="94868" x2="86055" y2="94868"/>
                        <a14:foregroundMark x1="86972" y1="94536" x2="86972" y2="94536"/>
                        <a14:foregroundMark x1="92110" y1="94536" x2="92110" y2="94536"/>
                        <a14:foregroundMark x1="94679" y1="95364" x2="94679" y2="95364"/>
                        <a14:foregroundMark x1="89541" y1="94536" x2="89541" y2="94536"/>
                        <a14:foregroundMark x1="89358" y1="94536" x2="89358" y2="94536"/>
                        <a14:foregroundMark x1="82385" y1="94205" x2="82385" y2="94205"/>
                        <a14:foregroundMark x1="78899" y1="93709" x2="78899" y2="93709"/>
                        <a14:foregroundMark x1="72477" y1="94536" x2="72477" y2="94536"/>
                        <a14:foregroundMark x1="60734" y1="94702" x2="60734" y2="94702"/>
                        <a14:foregroundMark x1="65321" y1="95364" x2="65321" y2="95364"/>
                        <a14:foregroundMark x1="63303" y1="94702" x2="63303" y2="94702"/>
                        <a14:foregroundMark x1="69174" y1="93212" x2="69174" y2="93212"/>
                        <a14:foregroundMark x1="26606" y1="95033" x2="26606" y2="95033"/>
                        <a14:foregroundMark x1="23670" y1="94868" x2="23670" y2="94868"/>
                        <a14:foregroundMark x1="16697" y1="95033" x2="16697" y2="95033"/>
                        <a14:foregroundMark x1="16514" y1="94868" x2="16514" y2="94868"/>
                        <a14:foregroundMark x1="18899" y1="95695" x2="18899" y2="95695"/>
                        <a14:foregroundMark x1="29541" y1="95199" x2="29541" y2="95199"/>
                        <a14:foregroundMark x1="28807" y1="96523" x2="28807" y2="96523"/>
                        <a14:foregroundMark x1="43670" y1="95033" x2="43670" y2="95033"/>
                        <a14:foregroundMark x1="45872" y1="95695" x2="45872" y2="95695"/>
                        <a14:foregroundMark x1="42752" y1="94205" x2="42752" y2="94205"/>
                        <a14:foregroundMark x1="58349" y1="94371" x2="58349" y2="94371"/>
                        <a14:foregroundMark x1="47890" y1="95199" x2="47890" y2="95199"/>
                        <a14:foregroundMark x1="45688" y1="94371" x2="45688" y2="94371"/>
                        <a14:foregroundMark x1="74128" y1="95695" x2="74128" y2="95695"/>
                        <a14:foregroundMark x1="72110" y1="95695" x2="72110" y2="95695"/>
                        <a14:backgroundMark x1="80734" y1="83444" x2="80734" y2="83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37" y="1553369"/>
            <a:ext cx="51911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8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53" b="90476" l="2963" r="96852">
                        <a14:foregroundMark x1="13519" y1="81366" x2="13519" y2="81366"/>
                        <a14:foregroundMark x1="18148" y1="80331" x2="18148" y2="80331"/>
                        <a14:foregroundMark x1="14630" y1="78054" x2="14630" y2="78054"/>
                        <a14:foregroundMark x1="29630" y1="91097" x2="29630" y2="91097"/>
                        <a14:foregroundMark x1="21481" y1="87785" x2="21481" y2="87785"/>
                        <a14:foregroundMark x1="23704" y1="88613" x2="23704" y2="88613"/>
                        <a14:foregroundMark x1="13056" y1="64182" x2="13056" y2="64182"/>
                        <a14:foregroundMark x1="11759" y1="50311" x2="11759" y2="50311"/>
                        <a14:foregroundMark x1="12593" y1="35404" x2="12593" y2="35404"/>
                        <a14:foregroundMark x1="7222" y1="43271" x2="7222" y2="43271"/>
                        <a14:foregroundMark x1="9352" y1="52381" x2="9352" y2="52381"/>
                        <a14:foregroundMark x1="15185" y1="55694" x2="15185" y2="55694"/>
                        <a14:foregroundMark x1="2963" y1="37681" x2="2963" y2="37681"/>
                        <a14:foregroundMark x1="4259" y1="31470" x2="4259" y2="31470"/>
                        <a14:foregroundMark x1="7778" y1="31884" x2="7778" y2="31884"/>
                        <a14:foregroundMark x1="23056" y1="23395" x2="23056" y2="23395"/>
                        <a14:foregroundMark x1="22500" y1="14493" x2="22500" y2="14493"/>
                        <a14:foregroundMark x1="19167" y1="15528" x2="19167" y2="15528"/>
                        <a14:foregroundMark x1="21759" y1="24017" x2="21759" y2="24017"/>
                        <a14:foregroundMark x1="25093" y1="23395" x2="25093" y2="23395"/>
                        <a14:foregroundMark x1="23056" y1="23602" x2="23056" y2="23602"/>
                        <a14:foregroundMark x1="28889" y1="13872" x2="28889" y2="13872"/>
                        <a14:foregroundMark x1="31944" y1="7453" x2="31944" y2="7453"/>
                        <a14:backgroundMark x1="5926" y1="18219" x2="5926" y2="18219"/>
                        <a14:backgroundMark x1="30370" y1="21739" x2="30370" y2="21739"/>
                        <a14:backgroundMark x1="31944" y1="25673" x2="31944" y2="25673"/>
                        <a14:backgroundMark x1="39259" y1="20704" x2="39259" y2="20704"/>
                        <a14:backgroundMark x1="39537" y1="15528" x2="39537" y2="15528"/>
                        <a14:backgroundMark x1="60278" y1="49689" x2="60278" y2="49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128712"/>
            <a:ext cx="102870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381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56</Words>
  <Application>Microsoft Office PowerPoint</Application>
  <PresentationFormat>Grand écran</PresentationFormat>
  <Paragraphs>11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Brush Script MT</vt:lpstr>
      <vt:lpstr>Calibri</vt:lpstr>
      <vt:lpstr>Calibri Light</vt:lpstr>
      <vt:lpstr>Rage Italic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</dc:creator>
  <cp:lastModifiedBy>Fred</cp:lastModifiedBy>
  <cp:revision>15</cp:revision>
  <dcterms:created xsi:type="dcterms:W3CDTF">2022-02-17T14:19:14Z</dcterms:created>
  <dcterms:modified xsi:type="dcterms:W3CDTF">2022-02-18T01:01:57Z</dcterms:modified>
</cp:coreProperties>
</file>