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8" r:id="rId2"/>
  </p:sldMasterIdLst>
  <p:notesMasterIdLst>
    <p:notesMasterId r:id="rId10"/>
  </p:notesMasterIdLst>
  <p:sldIdLst>
    <p:sldId id="268" r:id="rId3"/>
    <p:sldId id="292" r:id="rId4"/>
    <p:sldId id="293" r:id="rId5"/>
    <p:sldId id="266" r:id="rId6"/>
    <p:sldId id="294" r:id="rId7"/>
    <p:sldId id="295" r:id="rId8"/>
    <p:sldId id="29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33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E993-F5A2-4B7E-891B-F76C7879DAD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D78F7-0066-4127-B10B-5B0400D0E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78F7-0066-4127-B10B-5B0400D0E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2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1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8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56" y="76200"/>
            <a:ext cx="8435044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56" y="1219200"/>
            <a:ext cx="8435043" cy="4876799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9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20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01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831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729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02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972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39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7887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62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306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6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3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7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C0E706-91A4-4CFC-8B23-C649071051F4}" type="datetimeFigureOut">
              <a:rPr lang="ko-KR" altLang="en-US" smtClean="0"/>
              <a:t>2020-02-28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F1D750-0CF5-498B-986D-4BD2872FD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e1246@umd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9653"/>
            <a:ext cx="7924800" cy="1600200"/>
          </a:xfrm>
        </p:spPr>
        <p:txBody>
          <a:bodyPr>
            <a:normAutofit/>
          </a:bodyPr>
          <a:lstStyle/>
          <a:p>
            <a:r>
              <a:rPr lang="en-US" sz="3200" dirty="0"/>
              <a:t>Measures of Central tendency and comparing 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4840224"/>
            <a:ext cx="5101209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Jaein Lee, Ph.D. Candidate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Sociology</a:t>
            </a:r>
          </a:p>
          <a:p>
            <a:r>
              <a:rPr lang="en-US" dirty="0">
                <a:solidFill>
                  <a:schemeClr val="tx1"/>
                </a:solidFill>
              </a:rPr>
              <a:t>University of Maryland, College Park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AA70C2-8238-413C-9128-B43CD299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university of maryland logo transparent">
            <a:extLst>
              <a:ext uri="{FF2B5EF4-FFF2-40B4-BE49-F238E27FC236}">
                <a16:creationId xmlns:a16="http://schemas.microsoft.com/office/drawing/2014/main" id="{A2B08703-D908-43F2-8893-BC7A69F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" y="136864"/>
            <a:ext cx="223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95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0513-6F62-47A7-A804-8331664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 about the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2894-B01C-4C06-8BBA-BE8C6C1B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56" y="1219200"/>
            <a:ext cx="8435043" cy="5410200"/>
          </a:xfrm>
        </p:spPr>
        <p:txBody>
          <a:bodyPr>
            <a:normAutofit/>
          </a:bodyPr>
          <a:lstStyle/>
          <a:p>
            <a:r>
              <a:rPr lang="en-US" sz="2400" dirty="0"/>
              <a:t>Visiting Assistant Professor of Sociology</a:t>
            </a:r>
          </a:p>
          <a:p>
            <a:r>
              <a:rPr lang="en-US" sz="2400" dirty="0"/>
              <a:t>Residential private liberal arts college</a:t>
            </a:r>
          </a:p>
          <a:p>
            <a:r>
              <a:rPr lang="en-US" sz="2400" dirty="0"/>
              <a:t>1-hour teaching presentation is scheduled on March 2</a:t>
            </a:r>
            <a:r>
              <a:rPr lang="en-US" sz="2400" baseline="30000" dirty="0"/>
              <a:t>nd</a:t>
            </a:r>
            <a:endParaRPr lang="en-US" sz="2400" dirty="0"/>
          </a:p>
          <a:p>
            <a:r>
              <a:rPr lang="en-US" sz="2400" dirty="0"/>
              <a:t>Research method, statistics and application of data analysis</a:t>
            </a:r>
          </a:p>
          <a:p>
            <a:r>
              <a:rPr lang="en-US" sz="2400" dirty="0"/>
              <a:t>Department Chair: Dr. Craig Dennis Lair (UMD SOCY alumnus)</a:t>
            </a:r>
          </a:p>
          <a:p>
            <a:r>
              <a:rPr lang="en-US" sz="2400" dirty="0"/>
              <a:t>Search Chair: Dr. Cassie Hays</a:t>
            </a:r>
          </a:p>
          <a:p>
            <a:r>
              <a:rPr lang="en-US" sz="2400" dirty="0"/>
              <a:t>Plan to hire a VAP who can teach</a:t>
            </a:r>
          </a:p>
          <a:p>
            <a:pPr lvl="1"/>
            <a:r>
              <a:rPr lang="en-US" sz="2200" dirty="0"/>
              <a:t>Research method, Statistics</a:t>
            </a:r>
          </a:p>
          <a:p>
            <a:pPr lvl="1"/>
            <a:r>
              <a:rPr lang="en-US" sz="2200" dirty="0"/>
              <a:t>Medical Sociology</a:t>
            </a:r>
          </a:p>
          <a:p>
            <a:pPr lvl="1"/>
            <a:r>
              <a:rPr lang="en-US" sz="2200" dirty="0"/>
              <a:t>Other entry level courses</a:t>
            </a:r>
          </a:p>
        </p:txBody>
      </p:sp>
    </p:spTree>
    <p:extLst>
      <p:ext uri="{BB962C8B-B14F-4D97-AF65-F5344CB8AC3E}">
        <p14:creationId xmlns:p14="http://schemas.microsoft.com/office/powerpoint/2010/main" val="24359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520E-C1DB-4917-B8D4-2E86F5DB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55245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07F502-BA15-413D-9673-81699EC04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6" r="9935"/>
          <a:stretch/>
        </p:blipFill>
        <p:spPr bwMode="auto">
          <a:xfrm>
            <a:off x="3662266" y="10"/>
            <a:ext cx="5481734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142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178" y="856488"/>
            <a:ext cx="3744468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000" b="1" dirty="0">
                <a:latin typeface="+mj-lt"/>
                <a:ea typeface="+mj-ea"/>
                <a:cs typeface="+mj-cs"/>
              </a:rPr>
              <a:t>Jaein Lee (Jay)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326" y="2195336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08889"/>
            <a:ext cx="4343400" cy="4436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Ph.D. Candidate, Sociology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E-mail : </a:t>
            </a:r>
            <a:r>
              <a:rPr lang="en-US" altLang="ko-KR" sz="1700" b="1" dirty="0">
                <a:hlinkClick r:id="rId4"/>
              </a:rPr>
              <a:t>jlee1246@umd.edu</a:t>
            </a: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Taught various courses including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Research Methods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Statistics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Contemporary Social Problems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Theories of Sociology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Data analysis using SPSS, STATA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Ready to teach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Sociology of Family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Medical Sociology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Social Stratification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Sociology of Deviance</a:t>
            </a:r>
          </a:p>
          <a:p>
            <a:pPr marL="8001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b="1" dirty="0"/>
              <a:t>Introduction to Sociology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40009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C36-DE39-45F3-A8CD-46077B71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742B-C66B-45C6-BFA8-DD0FCCA6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56" y="1219200"/>
            <a:ext cx="8435043" cy="5105400"/>
          </a:xfrm>
        </p:spPr>
        <p:txBody>
          <a:bodyPr/>
          <a:lstStyle/>
          <a:p>
            <a:r>
              <a:rPr lang="en-US" dirty="0"/>
              <a:t>Central tendency</a:t>
            </a:r>
          </a:p>
          <a:p>
            <a:pPr lvl="1"/>
            <a:r>
              <a:rPr lang="en-US" dirty="0"/>
              <a:t>Classify appropriate level of measurement</a:t>
            </a:r>
          </a:p>
          <a:p>
            <a:pPr lvl="1"/>
            <a:r>
              <a:rPr lang="en-US" dirty="0"/>
              <a:t>Explore appropriate measure of central tendency</a:t>
            </a:r>
          </a:p>
          <a:p>
            <a:pPr lvl="1"/>
            <a:r>
              <a:rPr lang="en-US" dirty="0"/>
              <a:t>Find the representative value</a:t>
            </a:r>
          </a:p>
          <a:p>
            <a:r>
              <a:rPr lang="en-US" dirty="0"/>
              <a:t>Compare means</a:t>
            </a:r>
          </a:p>
          <a:p>
            <a:pPr lvl="1"/>
            <a:r>
              <a:rPr lang="en-US" dirty="0"/>
              <a:t>Check the differences of means in two, or more groups </a:t>
            </a:r>
          </a:p>
          <a:p>
            <a:pPr lvl="1"/>
            <a:r>
              <a:rPr lang="en-US" dirty="0"/>
              <a:t>Check if the groups have statistically significantly different means</a:t>
            </a:r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DD20-A626-4AB4-A22B-BFCF718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7C8C-431A-4348-8B9E-AA72CFA92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7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A738-0FAD-4C47-BCFB-598C6B0F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central tendency?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97DC-9DBD-4C5D-8845-53052113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199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Gill Sans MT</vt:lpstr>
      <vt:lpstr>Office Theme</vt:lpstr>
      <vt:lpstr>Parcel</vt:lpstr>
      <vt:lpstr>Measures of Central tendency and comparing means</vt:lpstr>
      <vt:lpstr>General info about the position</vt:lpstr>
      <vt:lpstr>Welcome!</vt:lpstr>
      <vt:lpstr>PowerPoint Presentation</vt:lpstr>
      <vt:lpstr>Learning goals</vt:lpstr>
      <vt:lpstr>Central tendency</vt:lpstr>
      <vt:lpstr>What is central tendency?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Central tendency and comparing means</dc:title>
  <dc:creator>Jaein Lee</dc:creator>
  <cp:lastModifiedBy>Jaein Lee</cp:lastModifiedBy>
  <cp:revision>6</cp:revision>
  <dcterms:created xsi:type="dcterms:W3CDTF">2020-02-28T11:52:40Z</dcterms:created>
  <dcterms:modified xsi:type="dcterms:W3CDTF">2020-02-28T12:34:00Z</dcterms:modified>
</cp:coreProperties>
</file>