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64" r:id="rId4"/>
    <p:sldId id="263" r:id="rId5"/>
    <p:sldId id="262" r:id="rId6"/>
    <p:sldId id="260" r:id="rId7"/>
    <p:sldId id="27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C59"/>
    <a:srgbClr val="1D428A"/>
    <a:srgbClr val="1A4082"/>
    <a:srgbClr val="0BBA2C"/>
    <a:srgbClr val="1D438C"/>
    <a:srgbClr val="00B1A9"/>
    <a:srgbClr val="00B4ED"/>
    <a:srgbClr val="22AC38"/>
    <a:srgbClr val="6FB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7" autoAdjust="0"/>
    <p:restoredTop sz="94660"/>
  </p:normalViewPr>
  <p:slideViewPr>
    <p:cSldViewPr snapToGrid="0">
      <p:cViewPr>
        <p:scale>
          <a:sx n="100" d="100"/>
          <a:sy n="100" d="100"/>
        </p:scale>
        <p:origin x="274" y="46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42"/>
    </p:cViewPr>
  </p:sorter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860A8-7297-4A86-AD7D-9ED5F54C4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4E45-A628-40DA-AB7C-B494FE04DC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237" cy="63460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主标题</a:t>
            </a:r>
            <a:r>
              <a:rPr lang="en-US" altLang="zh-CN" dirty="0" smtClean="0"/>
              <a:t>32</a:t>
            </a:r>
            <a:r>
              <a:rPr lang="zh-CN" altLang="en-US" dirty="0" smtClean="0"/>
              <a:t>号字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8200" y="1131007"/>
            <a:ext cx="10341513" cy="96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91" y="6260124"/>
            <a:ext cx="1229264" cy="41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04979"/>
            <a:ext cx="1209541" cy="15137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98764" y="5735782"/>
            <a:ext cx="2047009" cy="985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10" Type="http://schemas.openxmlformats.org/officeDocument/2006/relationships/image" Target="../media/image10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9680" y="-931350"/>
            <a:ext cx="7132320" cy="91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优先按照展示界面制作拓扑图，按照一级展示界面、二级展示界面、三级展示界面的逻辑编写，要明确每一个界面要展示什么，内在逻辑是什么，要哟明确的结构，先做出拓扑图来进行整体汇报。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774065"/>
            <a:ext cx="1504950" cy="397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320" y="782320"/>
            <a:ext cx="1467485" cy="389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5" y="3147695"/>
            <a:ext cx="2933700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425" y="3933825"/>
            <a:ext cx="3009900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896225" y="6069330"/>
            <a:ext cx="2381250" cy="1676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511030" y="6067425"/>
            <a:ext cx="2348230" cy="1384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3886200"/>
            <a:ext cx="1910080" cy="3524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770" y="2128520"/>
            <a:ext cx="1539240" cy="2895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87500" y="6212840"/>
            <a:ext cx="14224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1#/2#pcs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状态取或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739900" y="5848350"/>
            <a:ext cx="190500" cy="50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04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089350" y="-1"/>
            <a:ext cx="2759996" cy="400624"/>
          </a:xfrm>
          <a:prstGeom prst="borderCallout1">
            <a:avLst>
              <a:gd name="adj1" fmla="val 41152"/>
              <a:gd name="adj2" fmla="val 149"/>
              <a:gd name="adj3" fmla="val 146807"/>
              <a:gd name="adj4" fmla="val -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展示系统名称一并修改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834515"/>
            <a:ext cx="1806575" cy="203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217545"/>
            <a:ext cx="1990725" cy="171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3671570"/>
            <a:ext cx="1971675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023870" y="5334000"/>
            <a:ext cx="2057400" cy="152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237865" y="5271770"/>
            <a:ext cx="1990725" cy="209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676650" y="5257800"/>
            <a:ext cx="2028825" cy="238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938270" y="5252720"/>
            <a:ext cx="1943100" cy="200025"/>
          </a:xfrm>
          <a:prstGeom prst="rect">
            <a:avLst/>
          </a:prstGeom>
        </p:spPr>
      </p:pic>
      <p:sp>
        <p:nvSpPr>
          <p:cNvPr id="15" name="灯片编号占位符 1"/>
          <p:cNvSpPr>
            <a:spLocks noGrp="1"/>
          </p:cNvSpPr>
          <p:nvPr/>
        </p:nvSpPr>
        <p:spPr>
          <a:xfrm>
            <a:off x="5994400" y="45764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825" y="3388995"/>
            <a:ext cx="2381250" cy="1676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4825" y="3671570"/>
            <a:ext cx="2347595" cy="1384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7750" y="5035550"/>
            <a:ext cx="24765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149449" y="-1"/>
            <a:ext cx="2759996" cy="400624"/>
          </a:xfrm>
          <a:prstGeom prst="borderCallout1">
            <a:avLst>
              <a:gd name="adj1" fmla="val 41152"/>
              <a:gd name="adj2" fmla="val 149"/>
              <a:gd name="adj3" fmla="val 146807"/>
              <a:gd name="adj4" fmla="val -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展示系统名称一并修改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75920" y="1048685"/>
            <a:ext cx="11440160" cy="2712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5920" y="3944968"/>
            <a:ext cx="11440160" cy="2712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 9"/>
          <p:cNvSpPr/>
          <p:nvPr/>
        </p:nvSpPr>
        <p:spPr>
          <a:xfrm>
            <a:off x="7632906" y="6734554"/>
            <a:ext cx="2759996" cy="650270"/>
          </a:xfrm>
          <a:prstGeom prst="borderCallout1">
            <a:avLst>
              <a:gd name="adj1" fmla="val 41152"/>
              <a:gd name="adj2" fmla="val 149"/>
              <a:gd name="adj3" fmla="val -20572"/>
              <a:gd name="adj4" fmla="val -30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改为横版，红色框为负载数据及能耗图形，负载将泵站用电改为空调用电，增加一栏其他用电数据</a:t>
            </a:r>
            <a:endParaRPr lang="zh-CN" altLang="en-US" sz="1200" dirty="0"/>
          </a:p>
        </p:txBody>
      </p:sp>
      <p:sp>
        <p:nvSpPr>
          <p:cNvPr id="13" name="线形标注 1 12"/>
          <p:cNvSpPr/>
          <p:nvPr/>
        </p:nvSpPr>
        <p:spPr>
          <a:xfrm>
            <a:off x="9619964" y="4409467"/>
            <a:ext cx="2759996" cy="400624"/>
          </a:xfrm>
          <a:prstGeom prst="borderCallout1">
            <a:avLst>
              <a:gd name="adj1" fmla="val 41152"/>
              <a:gd name="adj2" fmla="val 149"/>
              <a:gd name="adj3" fmla="val 146807"/>
              <a:gd name="adj4" fmla="val -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名称 改为空调用电</a:t>
            </a:r>
            <a:endParaRPr lang="zh-CN" altLang="en-US" sz="1200" dirty="0"/>
          </a:p>
        </p:txBody>
      </p:sp>
      <p:sp>
        <p:nvSpPr>
          <p:cNvPr id="14" name="线形标注 1 13"/>
          <p:cNvSpPr/>
          <p:nvPr/>
        </p:nvSpPr>
        <p:spPr>
          <a:xfrm>
            <a:off x="9749504" y="1391947"/>
            <a:ext cx="2759996" cy="400624"/>
          </a:xfrm>
          <a:prstGeom prst="borderCallout1">
            <a:avLst>
              <a:gd name="adj1" fmla="val 41152"/>
              <a:gd name="adj2" fmla="val 149"/>
              <a:gd name="adj3" fmla="val 146807"/>
              <a:gd name="adj4" fmla="val -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主楼公共区用电</a:t>
            </a:r>
            <a:endParaRPr lang="zh-CN" altLang="en-US" sz="1200" dirty="0"/>
          </a:p>
        </p:txBody>
      </p:sp>
      <p:sp>
        <p:nvSpPr>
          <p:cNvPr id="15" name="线形标注 1 14"/>
          <p:cNvSpPr/>
          <p:nvPr/>
        </p:nvSpPr>
        <p:spPr>
          <a:xfrm>
            <a:off x="9779309" y="2312963"/>
            <a:ext cx="2759996" cy="400624"/>
          </a:xfrm>
          <a:prstGeom prst="borderCallout1">
            <a:avLst>
              <a:gd name="adj1" fmla="val 41152"/>
              <a:gd name="adj2" fmla="val 149"/>
              <a:gd name="adj3" fmla="val 146807"/>
              <a:gd name="adj4" fmla="val -20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配楼公共区用电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90" y="1459865"/>
            <a:ext cx="1504950" cy="397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20" y="1459865"/>
            <a:ext cx="1467485" cy="389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5299075"/>
            <a:ext cx="2038350" cy="24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425" y="5256530"/>
            <a:ext cx="2038350" cy="333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585" y="5203825"/>
            <a:ext cx="2495550" cy="647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810" y="5099685"/>
            <a:ext cx="2581275" cy="647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3585" y="2892425"/>
            <a:ext cx="2476500" cy="3619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99840" y="3254375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记录</a:t>
            </a:r>
            <a:r>
              <a:rPr lang="en-US" altLang="zh-CN">
                <a:solidFill>
                  <a:schemeClr val="accent4"/>
                </a:solidFill>
                <a:effectLst/>
              </a:rPr>
              <a:t>1</a:t>
            </a:r>
            <a:r>
              <a:rPr lang="zh-CN" altLang="en-US">
                <a:solidFill>
                  <a:schemeClr val="accent4"/>
                </a:solidFill>
                <a:effectLst/>
              </a:rPr>
              <a:t>周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220" y="4413250"/>
            <a:ext cx="2505075" cy="190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0" y="4451350"/>
            <a:ext cx="2514600" cy="1524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825875" y="4451350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折线图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23405" y="4451350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折线图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585" y="2930525"/>
            <a:ext cx="2514600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4"/>
            <a:ext cx="12188817" cy="66050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75" y="1955800"/>
            <a:ext cx="2457450" cy="15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70" y="1528445"/>
            <a:ext cx="2486025" cy="142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675" y="1812925"/>
            <a:ext cx="2457450" cy="142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775" y="4079875"/>
            <a:ext cx="2486025" cy="152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675" y="4232275"/>
            <a:ext cx="2486025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675" y="4413250"/>
            <a:ext cx="2514600" cy="180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070" y="2296795"/>
            <a:ext cx="1952625" cy="1809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70" y="2477770"/>
            <a:ext cx="1971675" cy="171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0020" y="4849495"/>
            <a:ext cx="2447925" cy="180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20020" y="5030470"/>
            <a:ext cx="2476500" cy="19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9449" y="400623"/>
            <a:ext cx="263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0C2-30D9-4153-8716-B445CC5C2A7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804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713480" y="646330"/>
            <a:ext cx="1875925" cy="400624"/>
          </a:xfrm>
          <a:prstGeom prst="borderCallout1">
            <a:avLst>
              <a:gd name="adj1" fmla="val 41152"/>
              <a:gd name="adj2" fmla="val 149"/>
              <a:gd name="adj3" fmla="val 418163"/>
              <a:gd name="adj4" fmla="val -81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</a:t>
            </a:r>
            <a:r>
              <a:rPr lang="zh-CN" altLang="en-US" sz="1200" dirty="0" smtClean="0"/>
              <a:t>块大小一致，上下对齐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李甲特(Li Jiate 金茂绿建)</dc:creator>
  <cp:lastModifiedBy>毕于亮</cp:lastModifiedBy>
  <cp:revision>444</cp:revision>
  <dcterms:created xsi:type="dcterms:W3CDTF">2017-09-07T08:35:00Z</dcterms:created>
  <dcterms:modified xsi:type="dcterms:W3CDTF">2018-12-30T18:25:06Z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2052-11.1.0.8214</vt:lpwstr>
  </property>
</Properties>
</file>