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62" r:id="rId7"/>
    <p:sldId id="268" r:id="rId8"/>
    <p:sldId id="257"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91350" y="2148840"/>
            <a:ext cx="4179570" cy="1715531"/>
          </a:xfrm>
        </p:spPr>
        <p:txBody>
          <a:bodyPr anchor="b">
            <a:normAutofit/>
          </a:bodyPr>
          <a:lstStyle/>
          <a:p>
            <a:r>
              <a:rPr lang="it-IT" dirty="0"/>
              <a:t>City </a:t>
            </a:r>
            <a:r>
              <a:rPr lang="en-US" dirty="0"/>
              <a:t>madness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991350" y="3962003"/>
            <a:ext cx="4179570" cy="365125"/>
          </a:xfrm>
        </p:spPr>
        <p:txBody>
          <a:bodyPr>
            <a:normAutofit/>
          </a:bodyPr>
          <a:lstStyle/>
          <a:p>
            <a:r>
              <a:rPr lang="it-IT" dirty="0"/>
              <a:t>Toby </a:t>
            </a:r>
            <a:r>
              <a:rPr lang="en-US" dirty="0" err="1"/>
              <a:t>Flenderson</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pPr marL="285750" indent="-285750">
              <a:buFont typeface="Arial" panose="020B0604020202020204" pitchFamily="34" charset="0"/>
              <a:buChar char="•"/>
            </a:pPr>
            <a:r>
              <a:rPr lang="it-IT" dirty="0"/>
              <a:t>Generative </a:t>
            </a:r>
            <a:r>
              <a:rPr lang="it-IT" dirty="0" err="1"/>
              <a:t>maps</a:t>
            </a:r>
            <a:endParaRPr lang="it-IT" dirty="0"/>
          </a:p>
          <a:p>
            <a:pPr marL="285750" indent="-285750">
              <a:buFont typeface="Arial" panose="020B0604020202020204" pitchFamily="34" charset="0"/>
              <a:buChar char="•"/>
            </a:pPr>
            <a:r>
              <a:rPr lang="it-IT" dirty="0"/>
              <a:t>Alternative </a:t>
            </a:r>
            <a:r>
              <a:rPr lang="it-IT" dirty="0" err="1"/>
              <a:t>path</a:t>
            </a:r>
            <a:r>
              <a:rPr lang="it-IT" dirty="0"/>
              <a:t> finder</a:t>
            </a:r>
          </a:p>
          <a:p>
            <a:pPr marL="285750" indent="-285750">
              <a:buFont typeface="Arial" panose="020B0604020202020204" pitchFamily="34" charset="0"/>
              <a:buChar char="•"/>
            </a:pPr>
            <a:r>
              <a:rPr lang="it-IT" dirty="0"/>
              <a:t>City </a:t>
            </a:r>
            <a:r>
              <a:rPr lang="it-IT" dirty="0" err="1"/>
              <a:t>exploration</a:t>
            </a:r>
            <a:endParaRPr lang="it-IT" dirty="0"/>
          </a:p>
          <a:p>
            <a:pPr marL="285750" indent="-285750">
              <a:buFont typeface="Arial" panose="020B0604020202020204" pitchFamily="34" charset="0"/>
              <a:buChar char="•"/>
            </a:pPr>
            <a:r>
              <a:rPr lang="it-IT" dirty="0" err="1"/>
              <a:t>Multimodal</a:t>
            </a:r>
            <a:r>
              <a:rPr lang="it-IT" dirty="0"/>
              <a:t> feedback</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it-IT" dirty="0"/>
              <a:t>CITY MADNESS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it-IT" dirty="0"/>
              <a:t>HACKATON PROTYPE</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noAutofit/>
          </a:bodyPr>
          <a:lstStyle/>
          <a:p>
            <a:pPr marL="285750" indent="-285750">
              <a:buFont typeface="Arial" panose="020B0604020202020204" pitchFamily="34" charset="0"/>
              <a:buChar char="•"/>
            </a:pPr>
            <a:r>
              <a:rPr lang="es-CO" dirty="0" err="1"/>
              <a:t>Graphic</a:t>
            </a:r>
            <a:r>
              <a:rPr lang="es-CO" dirty="0"/>
              <a:t> interface</a:t>
            </a:r>
          </a:p>
          <a:p>
            <a:pPr marL="285750" indent="-285750">
              <a:buFont typeface="Arial" panose="020B0604020202020204" pitchFamily="34" charset="0"/>
              <a:buChar char="•"/>
            </a:pPr>
            <a:r>
              <a:rPr lang="es-CO" dirty="0" err="1"/>
              <a:t>User’s</a:t>
            </a:r>
            <a:r>
              <a:rPr lang="es-CO" dirty="0"/>
              <a:t> </a:t>
            </a:r>
            <a:r>
              <a:rPr lang="es-CO" dirty="0" err="1"/>
              <a:t>interaction</a:t>
            </a:r>
            <a:endParaRPr lang="es-CO" dirty="0"/>
          </a:p>
          <a:p>
            <a:pPr marL="285750" indent="-285750">
              <a:buFont typeface="Arial" panose="020B0604020202020204" pitchFamily="34" charset="0"/>
              <a:buChar char="•"/>
            </a:pPr>
            <a:r>
              <a:rPr lang="es-CO" dirty="0"/>
              <a:t>Audio </a:t>
            </a:r>
            <a:r>
              <a:rPr lang="es-CO" dirty="0" err="1"/>
              <a:t>feedback</a:t>
            </a:r>
            <a:endParaRPr lang="es-CO" dirty="0"/>
          </a:p>
          <a:p>
            <a:endParaRPr lang="es-CO" dirty="0"/>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s-CO" dirty="0" err="1"/>
              <a:t>Particles</a:t>
            </a:r>
            <a:r>
              <a:rPr lang="es-CO" dirty="0"/>
              <a:t> </a:t>
            </a:r>
            <a:r>
              <a:rPr lang="es-CO" dirty="0" err="1"/>
              <a:t>system</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CITY MADNESS</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 name="Chart Placeholder 3">
            <a:extLst>
              <a:ext uri="{FF2B5EF4-FFF2-40B4-BE49-F238E27FC236}">
                <a16:creationId xmlns:a16="http://schemas.microsoft.com/office/drawing/2014/main" id="{6BC21052-976C-09E3-021D-F5556EA58691}"/>
              </a:ext>
            </a:extLst>
          </p:cNvPr>
          <p:cNvSpPr>
            <a:spLocks noGrp="1"/>
          </p:cNvSpPr>
          <p:nvPr>
            <p:ph type="chart" sz="quarter" idx="13"/>
          </p:nvPr>
        </p:nvSpPr>
        <p:spPr/>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it-IT" dirty="0" err="1"/>
              <a:t>User’s</a:t>
            </a:r>
            <a:r>
              <a:rPr lang="it-IT" dirty="0"/>
              <a:t> interaction</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it-IT" dirty="0"/>
              <a:t>Click </a:t>
            </a:r>
            <a:r>
              <a:rPr lang="it-IT" dirty="0" err="1"/>
              <a:t>anywhere</a:t>
            </a:r>
            <a:r>
              <a:rPr lang="it-IT" dirty="0"/>
              <a:t> in the window to </a:t>
            </a:r>
            <a:r>
              <a:rPr lang="it-IT" dirty="0" err="1"/>
              <a:t>begin</a:t>
            </a:r>
            <a:r>
              <a:rPr lang="it-IT" dirty="0"/>
              <a:t> the </a:t>
            </a:r>
            <a:r>
              <a:rPr lang="it-IT" dirty="0" err="1"/>
              <a:t>journey</a:t>
            </a:r>
            <a:endParaRPr lang="it-IT" dirty="0"/>
          </a:p>
          <a:p>
            <a:pPr marL="285750" indent="-285750">
              <a:buFont typeface="Arial" panose="020B0604020202020204" pitchFamily="34" charset="0"/>
              <a:buChar char="•"/>
            </a:pPr>
            <a:r>
              <a:rPr lang="it-IT" dirty="0"/>
              <a:t>The </a:t>
            </a:r>
            <a:r>
              <a:rPr lang="it-IT" dirty="0" err="1"/>
              <a:t>starting</a:t>
            </a:r>
            <a:r>
              <a:rPr lang="it-IT" dirty="0"/>
              <a:t> point </a:t>
            </a:r>
            <a:r>
              <a:rPr lang="it-IT" dirty="0" err="1"/>
              <a:t>is</a:t>
            </a:r>
            <a:r>
              <a:rPr lang="it-IT" dirty="0"/>
              <a:t> </a:t>
            </a:r>
            <a:r>
              <a:rPr lang="it-IT" dirty="0" err="1"/>
              <a:t>fixed</a:t>
            </a:r>
            <a:r>
              <a:rPr lang="it-IT" dirty="0"/>
              <a:t>.</a:t>
            </a:r>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it-IT" dirty="0"/>
              <a:t>CITY MADNESS</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Notes sequence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s-CO" dirty="0"/>
              <a:t>CITY MADNESS</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6" name="TextBox 5">
            <a:extLst>
              <a:ext uri="{FF2B5EF4-FFF2-40B4-BE49-F238E27FC236}">
                <a16:creationId xmlns:a16="http://schemas.microsoft.com/office/drawing/2014/main" id="{20A2745C-C09A-819C-80A5-4060DD76A43D}"/>
              </a:ext>
            </a:extLst>
          </p:cNvPr>
          <p:cNvSpPr txBox="1"/>
          <p:nvPr/>
        </p:nvSpPr>
        <p:spPr>
          <a:xfrm>
            <a:off x="1066800" y="1850486"/>
            <a:ext cx="10058400" cy="1477328"/>
          </a:xfrm>
          <a:prstGeom prst="rect">
            <a:avLst/>
          </a:prstGeom>
          <a:noFill/>
        </p:spPr>
        <p:txBody>
          <a:bodyPr wrap="square" rtlCol="0">
            <a:spAutoFit/>
          </a:bodyPr>
          <a:lstStyle/>
          <a:p>
            <a:r>
              <a:rPr lang="it-IT" dirty="0"/>
              <a:t>The </a:t>
            </a:r>
            <a:r>
              <a:rPr lang="it-IT" dirty="0" err="1"/>
              <a:t>traced</a:t>
            </a:r>
            <a:r>
              <a:rPr lang="it-IT" dirty="0"/>
              <a:t> </a:t>
            </a:r>
            <a:r>
              <a:rPr lang="it-IT" dirty="0" err="1"/>
              <a:t>path</a:t>
            </a:r>
            <a:r>
              <a:rPr lang="it-IT" dirty="0"/>
              <a:t> </a:t>
            </a:r>
            <a:r>
              <a:rPr lang="it-IT" dirty="0" err="1"/>
              <a:t>introduces</a:t>
            </a:r>
            <a:r>
              <a:rPr lang="it-IT" dirty="0"/>
              <a:t> a notes </a:t>
            </a:r>
            <a:r>
              <a:rPr lang="it-IT" dirty="0" err="1"/>
              <a:t>sequence</a:t>
            </a:r>
            <a:r>
              <a:rPr lang="it-IT" dirty="0"/>
              <a:t>:</a:t>
            </a:r>
          </a:p>
          <a:p>
            <a:pPr marL="742950" lvl="1" indent="-285750">
              <a:buFont typeface="Arial" panose="020B0604020202020204" pitchFamily="34" charset="0"/>
              <a:buChar char="•"/>
            </a:pPr>
            <a:r>
              <a:rPr lang="en-US" dirty="0"/>
              <a:t>Each node present in the path, triggers a note</a:t>
            </a:r>
          </a:p>
          <a:p>
            <a:pPr marL="742950" lvl="1" indent="-285750">
              <a:buFont typeface="Arial" panose="020B0604020202020204" pitchFamily="34" charset="0"/>
              <a:buChar char="•"/>
            </a:pPr>
            <a:r>
              <a:rPr lang="en-US" dirty="0"/>
              <a:t>It is the shortest way between the beginning and the final of the journey.</a:t>
            </a:r>
          </a:p>
          <a:p>
            <a:pPr marL="742950" lvl="1" indent="-285750">
              <a:buFont typeface="Arial" panose="020B0604020202020204" pitchFamily="34" charset="0"/>
              <a:buChar char="•"/>
            </a:pPr>
            <a:r>
              <a:rPr lang="en-US" dirty="0"/>
              <a:t>It does not consider dissonances between consecutives notes.</a:t>
            </a:r>
          </a:p>
          <a:p>
            <a:pPr marL="742950" lvl="1"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B4E97074-AFCE-C150-C587-C5899DF40ED1}"/>
              </a:ext>
            </a:extLst>
          </p:cNvPr>
          <p:cNvSpPr txBox="1"/>
          <p:nvPr/>
        </p:nvSpPr>
        <p:spPr>
          <a:xfrm>
            <a:off x="1066800" y="3591989"/>
            <a:ext cx="10058400" cy="1200329"/>
          </a:xfrm>
          <a:prstGeom prst="rect">
            <a:avLst/>
          </a:prstGeom>
          <a:noFill/>
        </p:spPr>
        <p:txBody>
          <a:bodyPr wrap="square" rtlCol="0">
            <a:spAutoFit/>
          </a:bodyPr>
          <a:lstStyle/>
          <a:p>
            <a:r>
              <a:rPr lang="it-IT" dirty="0"/>
              <a:t>Alternative </a:t>
            </a:r>
            <a:r>
              <a:rPr lang="it-IT" dirty="0" err="1"/>
              <a:t>path</a:t>
            </a:r>
            <a:r>
              <a:rPr lang="it-IT" dirty="0"/>
              <a:t>:</a:t>
            </a:r>
          </a:p>
          <a:p>
            <a:pPr marL="742950" lvl="1" indent="-285750">
              <a:buFont typeface="Arial" panose="020B0604020202020204" pitchFamily="34" charset="0"/>
              <a:buChar char="•"/>
            </a:pPr>
            <a:r>
              <a:rPr lang="en-US" dirty="0"/>
              <a:t>It considers dissonances between consecutives notes.</a:t>
            </a:r>
          </a:p>
          <a:p>
            <a:pPr marL="742950" lvl="1" indent="-285750">
              <a:buFont typeface="Arial" panose="020B0604020202020204" pitchFamily="34" charset="0"/>
              <a:buChar char="•"/>
            </a:pPr>
            <a:r>
              <a:rPr lang="en-US" dirty="0"/>
              <a:t>It could not be the shortest way between the points, but the less dissonant.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{603F858B-DD3B-42EC-94F5-BF2B36CE6F56}tf67328976_win32</Template>
  <TotalTime>222</TotalTime>
  <Words>459</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City madness</vt:lpstr>
      <vt:lpstr>INTRODUCTION</vt:lpstr>
      <vt:lpstr>HACKATON PROTYPE</vt:lpstr>
      <vt:lpstr>Particles system</vt:lpstr>
      <vt:lpstr>User’s interaction</vt:lpstr>
      <vt:lpstr>Notes sequence</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madness</dc:title>
  <dc:creator>Juan Camilo Albarracín Sánchez</dc:creator>
  <cp:lastModifiedBy>Juan Camilo Albarracín Sánchez</cp:lastModifiedBy>
  <cp:revision>2</cp:revision>
  <dcterms:created xsi:type="dcterms:W3CDTF">2022-12-15T11:09:57Z</dcterms:created>
  <dcterms:modified xsi:type="dcterms:W3CDTF">2022-12-15T14:52:48Z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