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4627-B337-6C2A-5FCE-BE18DD752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DBFAD-25C9-C5D3-4176-E61847CA4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42B3-8461-91CA-01A7-3AD82DDB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896C-0F47-3662-35D9-762B0026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AC14-83E2-9045-06B4-F82C168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3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09A2-C33A-A053-8215-56264A3C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4EE07-A4AD-7DF2-C9A8-FC6359D33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B919-B3D0-B716-21D1-CB14A254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DE1F-0AFB-3FB1-F800-B10244E3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E534-DF03-290F-8686-8B5140B1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95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4DDD9-3265-ADA8-7AC0-69D9B8F1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9D041-5F10-3F45-7E9C-7B3389ED7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11CA-6FC3-5388-EA2A-24F042BE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184D-0356-8A73-F298-57B2CC50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E56B-F95F-A542-E505-C32FD572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3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E7C6-7FAC-E1D8-41E8-9A4E9280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3D56-E436-A5E7-CB88-07510F28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D1B9-D87B-D6B0-3CD1-7B55C671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D2C1-7863-DF87-5429-1C6D903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2067-D8EE-BCC6-C5F1-D80623D8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7EFA-E37B-9529-F34E-FA3B858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C27A-79BC-9F16-4905-5148DC997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61FA-07B4-576F-CDAD-2F9317B3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7616-4E05-C09F-531F-E2A5AB20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6101-A4CE-A2F2-470B-61036D0F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4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D3AE-B702-712E-D1F4-A526DFA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A7E9-72BD-ECF6-5076-FB7B91F3F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F23F8-FAA7-2EC0-8FF7-AA63E3A2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68B2-6DC9-44CA-B854-4C744C2A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35C1-403B-CD5C-8DF9-F4342B2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B2918-E542-E9B6-FA45-51E6FDF4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7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6547-0BAA-0225-D424-FB1BF80F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829D-1005-7758-98BA-854F94AA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5E53-1E02-2A9D-75B5-ECC14647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ECE04-FD4D-EF9E-85DA-B79063C7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8B0F0-0449-F6CD-6DDD-5468C90E9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F7545-928C-A00A-3844-53B95727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A333A-F371-133A-6F00-7D0F1FD5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FDF9-D3BA-4FD5-68DF-6A1E490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834F-EC15-B7CA-D3F4-BE39D8D9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AC3D0-B777-8735-AD87-31867ABA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F8DF-C9E7-745A-6966-B487F956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E455-6C85-8B1A-0EAC-71073681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13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97E53-D085-5CC2-2BF8-E7D0DED5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0000D-B074-74F8-4CA5-C2471CB5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D16B8-8BC0-DA83-6939-81976D0D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A0D0-7A6F-4E83-0F28-46FC580D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C10E-68B3-B38E-2D8F-280E9D33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9AFBF-90CA-8A5B-3283-A9C625F4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BC76-357E-1BA2-E44E-53A37161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E985-41AA-8BBE-B180-7B16FA79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3FB5E-022D-CCA3-33BC-F5CB4BED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178-8971-F98F-5831-A15D6B1D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755BA-4B49-BB90-EEAF-57498E2BD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0FF9-9666-334B-C76C-6CD571185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04DC-80A5-1383-2140-24427CF9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D6A8-5A17-7D96-CF04-002B6B7E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8AC48-C493-CA07-3AD2-E4F01FFA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6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D60D0-FDCA-7800-5FD7-DF4E8BE0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C9BC-9DC0-DDBD-4AE1-D0F493C1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56E7-3153-8E2D-33CB-BE0E93ABB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21F27-DD25-45D8-9DFB-62CAAA0F1118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66AD-9211-0C92-BA47-56366CC6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51EB-9105-B9A0-5BF1-4048ABEB5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1664F-2C4D-49AB-AF24-A97211E61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1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2369-3A87-B277-4331-4993E6A0F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BC56C-12F4-0E9C-C4E1-98C84D75C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05A5-3568-0EDD-7F6D-ADCDBDC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599" cy="522114"/>
          </a:xfrm>
        </p:spPr>
        <p:txBody>
          <a:bodyPr>
            <a:normAutofit/>
          </a:bodyPr>
          <a:lstStyle/>
          <a:p>
            <a:r>
              <a:rPr lang="en-US" sz="3000" b="1" dirty="0"/>
              <a:t>Async Architecture </a:t>
            </a:r>
            <a:r>
              <a:rPr lang="en-US" sz="3000" b="1" i="1" dirty="0">
                <a:solidFill>
                  <a:schemeClr val="accent5"/>
                </a:solidFill>
              </a:rPr>
              <a:t>(Integrate Service)</a:t>
            </a:r>
            <a:endParaRPr lang="en-GB" sz="3000" b="1" i="1" dirty="0">
              <a:solidFill>
                <a:schemeClr val="accent5"/>
              </a:solidFill>
            </a:endParaRP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7F67B741-9444-3375-750E-54083732A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017" y="1279568"/>
            <a:ext cx="752764" cy="752764"/>
          </a:xfrm>
          <a:prstGeom prst="rect">
            <a:avLst/>
          </a:prstGeom>
        </p:spPr>
      </p:pic>
      <p:pic>
        <p:nvPicPr>
          <p:cNvPr id="10" name="Graphic 9" descr="Television with solid fill">
            <a:extLst>
              <a:ext uri="{FF2B5EF4-FFF2-40B4-BE49-F238E27FC236}">
                <a16:creationId xmlns:a16="http://schemas.microsoft.com/office/drawing/2014/main" id="{0942EF91-ACBD-D9CF-E985-8DF7034FB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199" y="3576359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21B2ACAA-B841-D031-53B9-F520E1E8A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0552" y="3579297"/>
            <a:ext cx="914400" cy="914400"/>
          </a:xfrm>
          <a:prstGeom prst="rect">
            <a:avLst/>
          </a:prstGeom>
        </p:spPr>
      </p:pic>
      <p:sp>
        <p:nvSpPr>
          <p:cNvPr id="13" name="Flowchart: Direct Access Storage 12">
            <a:extLst>
              <a:ext uri="{FF2B5EF4-FFF2-40B4-BE49-F238E27FC236}">
                <a16:creationId xmlns:a16="http://schemas.microsoft.com/office/drawing/2014/main" id="{F081D7E0-4FD4-0D93-047F-F516EF16D7B7}"/>
              </a:ext>
            </a:extLst>
          </p:cNvPr>
          <p:cNvSpPr/>
          <p:nvPr/>
        </p:nvSpPr>
        <p:spPr>
          <a:xfrm>
            <a:off x="5379240" y="3736315"/>
            <a:ext cx="2059711" cy="600364"/>
          </a:xfrm>
          <a:prstGeom prst="flowChartMagneticDrum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Construction worker male with solid fill">
            <a:extLst>
              <a:ext uri="{FF2B5EF4-FFF2-40B4-BE49-F238E27FC236}">
                <a16:creationId xmlns:a16="http://schemas.microsoft.com/office/drawing/2014/main" id="{F56EA3DA-9F74-F2EC-28E3-255056625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6168" y="1781788"/>
            <a:ext cx="914400" cy="914400"/>
          </a:xfrm>
          <a:prstGeom prst="rect">
            <a:avLst/>
          </a:prstGeom>
        </p:spPr>
      </p:pic>
      <p:pic>
        <p:nvPicPr>
          <p:cNvPr id="16" name="Graphic 15" descr="Construction worker male with solid fill">
            <a:extLst>
              <a:ext uri="{FF2B5EF4-FFF2-40B4-BE49-F238E27FC236}">
                <a16:creationId xmlns:a16="http://schemas.microsoft.com/office/drawing/2014/main" id="{F1DD7DB3-8B19-5A7A-CAC6-7E173029F8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87" y="3486088"/>
            <a:ext cx="914400" cy="914400"/>
          </a:xfrm>
          <a:prstGeom prst="rect">
            <a:avLst/>
          </a:prstGeom>
        </p:spPr>
      </p:pic>
      <p:pic>
        <p:nvPicPr>
          <p:cNvPr id="17" name="Graphic 16" descr="Construction worker male with solid fill">
            <a:extLst>
              <a:ext uri="{FF2B5EF4-FFF2-40B4-BE49-F238E27FC236}">
                <a16:creationId xmlns:a16="http://schemas.microsoft.com/office/drawing/2014/main" id="{AB2F1133-348F-9575-8A53-0EEB7950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87" y="520042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658FF-33CA-019B-E33B-472CC713A092}"/>
              </a:ext>
            </a:extLst>
          </p:cNvPr>
          <p:cNvCxnSpPr>
            <a:cxnSpLocks/>
          </p:cNvCxnSpPr>
          <p:nvPr/>
        </p:nvCxnSpPr>
        <p:spPr>
          <a:xfrm>
            <a:off x="1295399" y="2116088"/>
            <a:ext cx="0" cy="86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6E035F-2AF3-F5AA-FC51-8154EEFD809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74067" y="4036497"/>
            <a:ext cx="1436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DC3B4-212F-1046-EEB4-763690734E83}"/>
              </a:ext>
            </a:extLst>
          </p:cNvPr>
          <p:cNvCxnSpPr>
            <a:cxnSpLocks/>
          </p:cNvCxnSpPr>
          <p:nvPr/>
        </p:nvCxnSpPr>
        <p:spPr>
          <a:xfrm>
            <a:off x="4224952" y="4036497"/>
            <a:ext cx="104416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8B9F35-B867-DB55-A667-733D6F29E69C}"/>
              </a:ext>
            </a:extLst>
          </p:cNvPr>
          <p:cNvCxnSpPr>
            <a:cxnSpLocks/>
            <a:stCxn id="13" idx="4"/>
          </p:cNvCxnSpPr>
          <p:nvPr/>
        </p:nvCxnSpPr>
        <p:spPr>
          <a:xfrm flipV="1">
            <a:off x="7438951" y="2362987"/>
            <a:ext cx="1442498" cy="1673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A3A994-E3F6-794A-A000-753060DE5B5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7438951" y="4036497"/>
            <a:ext cx="1431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75D9DE-ABFB-BB86-5A7F-87F9E3388C2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7438951" y="4036497"/>
            <a:ext cx="1442498" cy="172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D9431B-9A2A-958E-5D05-42E243F6548D}"/>
              </a:ext>
            </a:extLst>
          </p:cNvPr>
          <p:cNvSpPr txBox="1"/>
          <p:nvPr/>
        </p:nvSpPr>
        <p:spPr>
          <a:xfrm>
            <a:off x="5497021" y="3011475"/>
            <a:ext cx="16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Queue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(Redis)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1DB94F-0494-7AED-DA4B-C4BA5EB7BD15}"/>
              </a:ext>
            </a:extLst>
          </p:cNvPr>
          <p:cNvSpPr txBox="1"/>
          <p:nvPr/>
        </p:nvSpPr>
        <p:spPr>
          <a:xfrm>
            <a:off x="2943850" y="2983709"/>
            <a:ext cx="16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API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(Flask)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A7CE5F-EF01-EC3E-5BCE-F049DD8E5F54}"/>
              </a:ext>
            </a:extLst>
          </p:cNvPr>
          <p:cNvSpPr txBox="1"/>
          <p:nvPr/>
        </p:nvSpPr>
        <p:spPr>
          <a:xfrm>
            <a:off x="468519" y="3062127"/>
            <a:ext cx="16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Client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(React)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0BDA2-79DE-FF32-2CF1-01302A83B7BD}"/>
              </a:ext>
            </a:extLst>
          </p:cNvPr>
          <p:cNvSpPr txBox="1"/>
          <p:nvPr/>
        </p:nvSpPr>
        <p:spPr>
          <a:xfrm>
            <a:off x="468519" y="947996"/>
            <a:ext cx="1611516" cy="3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User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784B98-FD0E-129D-8E2D-89E131EF2B41}"/>
              </a:ext>
            </a:extLst>
          </p:cNvPr>
          <p:cNvSpPr txBox="1"/>
          <p:nvPr/>
        </p:nvSpPr>
        <p:spPr>
          <a:xfrm>
            <a:off x="8549773" y="1028019"/>
            <a:ext cx="16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Workers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(Celery)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E7B219-234E-FA36-FDB0-23D92FCE9788}"/>
              </a:ext>
            </a:extLst>
          </p:cNvPr>
          <p:cNvSpPr txBox="1"/>
          <p:nvPr/>
        </p:nvSpPr>
        <p:spPr>
          <a:xfrm>
            <a:off x="9742282" y="2135795"/>
            <a:ext cx="161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id 1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205198-FA1C-6102-59EB-295D94E345B2}"/>
              </a:ext>
            </a:extLst>
          </p:cNvPr>
          <p:cNvSpPr txBox="1"/>
          <p:nvPr/>
        </p:nvSpPr>
        <p:spPr>
          <a:xfrm>
            <a:off x="9911304" y="3770719"/>
            <a:ext cx="161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id 2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F0C82-78D1-263E-BD82-71E4CD7CE0C6}"/>
              </a:ext>
            </a:extLst>
          </p:cNvPr>
          <p:cNvSpPr txBox="1"/>
          <p:nvPr/>
        </p:nvSpPr>
        <p:spPr>
          <a:xfrm>
            <a:off x="9692514" y="5645315"/>
            <a:ext cx="161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id 3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F2B2F2-F986-460B-B5B6-9B1E3387E90E}"/>
              </a:ext>
            </a:extLst>
          </p:cNvPr>
          <p:cNvSpPr txBox="1"/>
          <p:nvPr/>
        </p:nvSpPr>
        <p:spPr>
          <a:xfrm>
            <a:off x="9462027" y="6308208"/>
            <a:ext cx="20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Status Complete</a:t>
            </a:r>
            <a:endParaRPr lang="en-GB" b="1" dirty="0">
              <a:solidFill>
                <a:schemeClr val="accent6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B71C824-90A7-F53E-5FB0-4A441B638196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>
            <a:off x="6315365" y="4530060"/>
            <a:ext cx="3146663" cy="1962815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FBC72D-16B2-ECB9-0CAA-95163EE7A977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>
            <a:off x="10498272" y="6014647"/>
            <a:ext cx="0" cy="293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C9738D-87EF-8633-E065-8E9A2D540AFC}"/>
              </a:ext>
            </a:extLst>
          </p:cNvPr>
          <p:cNvCxnSpPr/>
          <p:nvPr/>
        </p:nvCxnSpPr>
        <p:spPr>
          <a:xfrm flipH="1">
            <a:off x="4224952" y="4229877"/>
            <a:ext cx="10362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93E508-6799-044D-1441-98AAC4E524D1}"/>
              </a:ext>
            </a:extLst>
          </p:cNvPr>
          <p:cNvCxnSpPr>
            <a:cxnSpLocks/>
          </p:cNvCxnSpPr>
          <p:nvPr/>
        </p:nvCxnSpPr>
        <p:spPr>
          <a:xfrm flipH="1">
            <a:off x="1874067" y="4229877"/>
            <a:ext cx="1436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4164BF4-A792-9186-448B-3C237C323AD6}"/>
              </a:ext>
            </a:extLst>
          </p:cNvPr>
          <p:cNvSpPr txBox="1"/>
          <p:nvPr/>
        </p:nvSpPr>
        <p:spPr>
          <a:xfrm>
            <a:off x="6038653" y="4908023"/>
            <a:ext cx="589233" cy="24622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id 3</a:t>
            </a:r>
            <a:endParaRPr lang="en-GB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232C53-EAC6-703A-7F1D-A9E59529A0D0}"/>
              </a:ext>
            </a:extLst>
          </p:cNvPr>
          <p:cNvSpPr txBox="1"/>
          <p:nvPr/>
        </p:nvSpPr>
        <p:spPr>
          <a:xfrm>
            <a:off x="4482198" y="4132974"/>
            <a:ext cx="589233" cy="24622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id 3</a:t>
            </a:r>
            <a:endParaRPr lang="en-GB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55ADA5-A458-7C2C-1B10-15E12BB8EC92}"/>
              </a:ext>
            </a:extLst>
          </p:cNvPr>
          <p:cNvSpPr txBox="1"/>
          <p:nvPr/>
        </p:nvSpPr>
        <p:spPr>
          <a:xfrm>
            <a:off x="2264119" y="4132973"/>
            <a:ext cx="589233" cy="24622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id 3</a:t>
            </a:r>
            <a:endParaRPr lang="en-GB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2E2E5-0178-745F-145F-93AAEDAE74E8}"/>
              </a:ext>
            </a:extLst>
          </p:cNvPr>
          <p:cNvSpPr txBox="1"/>
          <p:nvPr/>
        </p:nvSpPr>
        <p:spPr>
          <a:xfrm>
            <a:off x="2261496" y="3838300"/>
            <a:ext cx="589233" cy="24622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data</a:t>
            </a:r>
            <a:endParaRPr lang="en-GB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B9272F-1D57-9CEC-68F1-0CD7641D5E43}"/>
              </a:ext>
            </a:extLst>
          </p:cNvPr>
          <p:cNvSpPr txBox="1"/>
          <p:nvPr/>
        </p:nvSpPr>
        <p:spPr>
          <a:xfrm>
            <a:off x="4482198" y="3837239"/>
            <a:ext cx="589233" cy="24622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data</a:t>
            </a:r>
            <a:endParaRPr lang="en-GB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BC7635-F24B-87A0-25F2-A356B35EB5C7}"/>
              </a:ext>
            </a:extLst>
          </p:cNvPr>
          <p:cNvSpPr txBox="1"/>
          <p:nvPr/>
        </p:nvSpPr>
        <p:spPr>
          <a:xfrm>
            <a:off x="7860302" y="4726716"/>
            <a:ext cx="589233" cy="24622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data</a:t>
            </a:r>
            <a:endParaRPr lang="en-GB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DD60FB-7B8B-8B8C-326B-2CF7746CFBB8}"/>
              </a:ext>
            </a:extLst>
          </p:cNvPr>
          <p:cNvSpPr txBox="1"/>
          <p:nvPr/>
        </p:nvSpPr>
        <p:spPr>
          <a:xfrm>
            <a:off x="9692514" y="4509383"/>
            <a:ext cx="20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Status Pending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D10E93-7772-73E8-3A02-9F2E56FF8C00}"/>
              </a:ext>
            </a:extLst>
          </p:cNvPr>
          <p:cNvSpPr txBox="1"/>
          <p:nvPr/>
        </p:nvSpPr>
        <p:spPr>
          <a:xfrm>
            <a:off x="9511795" y="2871116"/>
            <a:ext cx="20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Status Pending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E0E13E-69C5-1895-63A1-55C9D478D2CF}"/>
              </a:ext>
            </a:extLst>
          </p:cNvPr>
          <p:cNvCxnSpPr>
            <a:stCxn id="45" idx="2"/>
            <a:endCxn id="77" idx="0"/>
          </p:cNvCxnSpPr>
          <p:nvPr/>
        </p:nvCxnSpPr>
        <p:spPr>
          <a:xfrm>
            <a:off x="10548040" y="2505127"/>
            <a:ext cx="0" cy="3659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49F547-E4D0-313D-DAFB-F87E014FCB45}"/>
              </a:ext>
            </a:extLst>
          </p:cNvPr>
          <p:cNvCxnSpPr>
            <a:stCxn id="46" idx="2"/>
            <a:endCxn id="76" idx="0"/>
          </p:cNvCxnSpPr>
          <p:nvPr/>
        </p:nvCxnSpPr>
        <p:spPr>
          <a:xfrm>
            <a:off x="10717062" y="4140051"/>
            <a:ext cx="11697" cy="3693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C25DA5-AAB2-F757-72F8-9A845BBD765F}"/>
              </a:ext>
            </a:extLst>
          </p:cNvPr>
          <p:cNvSpPr txBox="1"/>
          <p:nvPr/>
        </p:nvSpPr>
        <p:spPr>
          <a:xfrm>
            <a:off x="468519" y="4726716"/>
            <a:ext cx="259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-------&gt;</a:t>
            </a:r>
            <a:r>
              <a:rPr lang="en-US" sz="1200" dirty="0">
                <a:sym typeface="Wingdings" panose="05000000000000000000" pitchFamily="2" charset="2"/>
              </a:rPr>
              <a:t>flask app</a:t>
            </a:r>
          </a:p>
          <a:p>
            <a:r>
              <a:rPr lang="en-US" sz="1200" dirty="0"/>
              <a:t>-------------&gt; requirements.txt</a:t>
            </a:r>
          </a:p>
          <a:p>
            <a:r>
              <a:rPr lang="en-US" sz="1200" dirty="0"/>
              <a:t>-------------&gt; </a:t>
            </a:r>
            <a:r>
              <a:rPr lang="en-US" sz="1200" dirty="0" err="1">
                <a:sym typeface="Wingdings" panose="05000000000000000000" pitchFamily="2" charset="2"/>
              </a:rPr>
              <a:t>Dockerfile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/>
              <a:t>-------------&gt; </a:t>
            </a:r>
            <a:r>
              <a:rPr lang="en-US" sz="1200">
                <a:sym typeface="Wingdings" panose="05000000000000000000" pitchFamily="2" charset="2"/>
              </a:rPr>
              <a:t>app</a:t>
            </a:r>
            <a:r>
              <a:rPr lang="en-US" sz="1200" dirty="0">
                <a:sym typeface="Wingdings" panose="05000000000000000000" pitchFamily="2" charset="2"/>
              </a:rPr>
              <a:t>.py</a:t>
            </a:r>
          </a:p>
          <a:p>
            <a:r>
              <a:rPr lang="en-US" sz="1200" dirty="0"/>
              <a:t>-------&gt;</a:t>
            </a:r>
            <a:r>
              <a:rPr lang="en-US" sz="1200" dirty="0" err="1">
                <a:sym typeface="Wingdings" panose="05000000000000000000" pitchFamily="2" charset="2"/>
              </a:rPr>
              <a:t>simple_worker</a:t>
            </a:r>
            <a:endParaRPr lang="en-US" sz="1200" dirty="0">
              <a:sym typeface="Wingdings" panose="05000000000000000000" pitchFamily="2" charset="2"/>
            </a:endParaRPr>
          </a:p>
          <a:p>
            <a:endParaRPr lang="en-US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898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Async Architecture (Integrate Service)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ARTEMIS KOUNIAKIS</dc:creator>
  <cp:lastModifiedBy>ARTEMIS KOUNIAKIS</cp:lastModifiedBy>
  <cp:revision>2</cp:revision>
  <dcterms:created xsi:type="dcterms:W3CDTF">2024-10-05T10:27:48Z</dcterms:created>
  <dcterms:modified xsi:type="dcterms:W3CDTF">2024-10-05T11:03:29Z</dcterms:modified>
</cp:coreProperties>
</file>